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498" y="72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A46D-91DB-450E-84C9-0863C90C4CF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3526-2AA5-4215-B241-E0BD8F9F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3526-2AA5-4215-B241-E0BD8F9FB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200" y="0"/>
            <a:ext cx="4115007" cy="411498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174"/>
            <a:ext cx="4415611" cy="3505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0340" y="4742274"/>
            <a:ext cx="12047319" cy="198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2663" y="4593225"/>
            <a:ext cx="10806430" cy="2150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578972" y="6559629"/>
              <a:ext cx="6278880" cy="3333750"/>
            </a:xfrm>
            <a:custGeom>
              <a:avLst/>
              <a:gdLst/>
              <a:ahLst/>
              <a:cxnLst/>
              <a:rect l="l" t="t" r="r" b="b"/>
              <a:pathLst>
                <a:path w="6278880" h="3333750">
                  <a:moveTo>
                    <a:pt x="5438150" y="3333260"/>
                  </a:moveTo>
                  <a:lnTo>
                    <a:pt x="5270796" y="3333260"/>
                  </a:lnTo>
                  <a:lnTo>
                    <a:pt x="5252309" y="3332712"/>
                  </a:lnTo>
                  <a:lnTo>
                    <a:pt x="5198671" y="3324719"/>
                  </a:lnTo>
                  <a:lnTo>
                    <a:pt x="5160022" y="3312462"/>
                  </a:lnTo>
                  <a:lnTo>
                    <a:pt x="5123212" y="3295142"/>
                  </a:lnTo>
                  <a:lnTo>
                    <a:pt x="5088386" y="3272979"/>
                  </a:lnTo>
                  <a:lnTo>
                    <a:pt x="5055691" y="3246188"/>
                  </a:lnTo>
                  <a:lnTo>
                    <a:pt x="5025273" y="3214990"/>
                  </a:lnTo>
                  <a:lnTo>
                    <a:pt x="4997278" y="3179601"/>
                  </a:lnTo>
                  <a:lnTo>
                    <a:pt x="4971853" y="3140240"/>
                  </a:lnTo>
                  <a:lnTo>
                    <a:pt x="4949143" y="3097125"/>
                  </a:lnTo>
                  <a:lnTo>
                    <a:pt x="4929296" y="3050473"/>
                  </a:lnTo>
                  <a:lnTo>
                    <a:pt x="4912457" y="3000505"/>
                  </a:lnTo>
                  <a:lnTo>
                    <a:pt x="4898773" y="2947436"/>
                  </a:lnTo>
                  <a:lnTo>
                    <a:pt x="4888389" y="2891485"/>
                  </a:lnTo>
                  <a:lnTo>
                    <a:pt x="4881453" y="2832871"/>
                  </a:lnTo>
                  <a:lnTo>
                    <a:pt x="3964093" y="2832871"/>
                  </a:lnTo>
                  <a:lnTo>
                    <a:pt x="3957425" y="2889728"/>
                  </a:lnTo>
                  <a:lnTo>
                    <a:pt x="3947515" y="2944087"/>
                  </a:lnTo>
                  <a:lnTo>
                    <a:pt x="3934494" y="2995749"/>
                  </a:lnTo>
                  <a:lnTo>
                    <a:pt x="3918496" y="3044515"/>
                  </a:lnTo>
                  <a:lnTo>
                    <a:pt x="3899655" y="3090188"/>
                  </a:lnTo>
                  <a:lnTo>
                    <a:pt x="3878102" y="3132569"/>
                  </a:lnTo>
                  <a:lnTo>
                    <a:pt x="3853972" y="3171458"/>
                  </a:lnTo>
                  <a:lnTo>
                    <a:pt x="3827397" y="3206657"/>
                  </a:lnTo>
                  <a:lnTo>
                    <a:pt x="3798511" y="3237968"/>
                  </a:lnTo>
                  <a:lnTo>
                    <a:pt x="3767446" y="3265192"/>
                  </a:lnTo>
                  <a:lnTo>
                    <a:pt x="3734335" y="3288131"/>
                  </a:lnTo>
                  <a:lnTo>
                    <a:pt x="3699312" y="3306585"/>
                  </a:lnTo>
                  <a:lnTo>
                    <a:pt x="3662510" y="3320356"/>
                  </a:lnTo>
                  <a:lnTo>
                    <a:pt x="3624061" y="3329246"/>
                  </a:lnTo>
                  <a:lnTo>
                    <a:pt x="3574713" y="3333273"/>
                  </a:lnTo>
                  <a:lnTo>
                    <a:pt x="3407359" y="3333273"/>
                  </a:lnTo>
                  <a:lnTo>
                    <a:pt x="3352795" y="3328426"/>
                  </a:lnTo>
                  <a:lnTo>
                    <a:pt x="3291200" y="3310297"/>
                  </a:lnTo>
                  <a:lnTo>
                    <a:pt x="3249598" y="3289281"/>
                  </a:lnTo>
                  <a:lnTo>
                    <a:pt x="3210645" y="3262013"/>
                  </a:lnTo>
                  <a:lnTo>
                    <a:pt x="3174558" y="3228820"/>
                  </a:lnTo>
                  <a:lnTo>
                    <a:pt x="3141555" y="3190028"/>
                  </a:lnTo>
                  <a:lnTo>
                    <a:pt x="3111854" y="3145967"/>
                  </a:lnTo>
                  <a:lnTo>
                    <a:pt x="3085671" y="3096963"/>
                  </a:lnTo>
                  <a:lnTo>
                    <a:pt x="3061242" y="3143021"/>
                  </a:lnTo>
                  <a:lnTo>
                    <a:pt x="3033710" y="3184757"/>
                  </a:lnTo>
                  <a:lnTo>
                    <a:pt x="3003254" y="3221900"/>
                  </a:lnTo>
                  <a:lnTo>
                    <a:pt x="2970052" y="3254179"/>
                  </a:lnTo>
                  <a:lnTo>
                    <a:pt x="2934281" y="3281324"/>
                  </a:lnTo>
                  <a:lnTo>
                    <a:pt x="2896121" y="3303064"/>
                  </a:lnTo>
                  <a:lnTo>
                    <a:pt x="2855749" y="3319128"/>
                  </a:lnTo>
                  <a:lnTo>
                    <a:pt x="2813344" y="3329247"/>
                  </a:lnTo>
                  <a:lnTo>
                    <a:pt x="2763996" y="3333273"/>
                  </a:lnTo>
                  <a:lnTo>
                    <a:pt x="2596642" y="3333273"/>
                  </a:lnTo>
                  <a:lnTo>
                    <a:pt x="2542078" y="3328426"/>
                  </a:lnTo>
                  <a:lnTo>
                    <a:pt x="2485128" y="3312180"/>
                  </a:lnTo>
                  <a:lnTo>
                    <a:pt x="2447655" y="3294370"/>
                  </a:lnTo>
                  <a:lnTo>
                    <a:pt x="2412251" y="3271532"/>
                  </a:lnTo>
                  <a:lnTo>
                    <a:pt x="2379072" y="3243899"/>
                  </a:lnTo>
                  <a:lnTo>
                    <a:pt x="2348273" y="3211701"/>
                  </a:lnTo>
                  <a:lnTo>
                    <a:pt x="2320007" y="3175169"/>
                  </a:lnTo>
                  <a:lnTo>
                    <a:pt x="2294431" y="3134534"/>
                  </a:lnTo>
                  <a:lnTo>
                    <a:pt x="2271699" y="3090028"/>
                  </a:lnTo>
                  <a:lnTo>
                    <a:pt x="2251966" y="3041882"/>
                  </a:lnTo>
                  <a:lnTo>
                    <a:pt x="2235387" y="2990326"/>
                  </a:lnTo>
                  <a:lnTo>
                    <a:pt x="2222117" y="2935592"/>
                  </a:lnTo>
                  <a:lnTo>
                    <a:pt x="2212309" y="2877911"/>
                  </a:lnTo>
                  <a:lnTo>
                    <a:pt x="1284866" y="2877911"/>
                  </a:lnTo>
                  <a:lnTo>
                    <a:pt x="1275451" y="2933678"/>
                  </a:lnTo>
                  <a:lnTo>
                    <a:pt x="1262801" y="2986702"/>
                  </a:lnTo>
                  <a:lnTo>
                    <a:pt x="1247054" y="3036774"/>
                  </a:lnTo>
                  <a:lnTo>
                    <a:pt x="1228351" y="3083686"/>
                  </a:lnTo>
                  <a:lnTo>
                    <a:pt x="1206830" y="3127229"/>
                  </a:lnTo>
                  <a:lnTo>
                    <a:pt x="1182630" y="3167194"/>
                  </a:lnTo>
                  <a:lnTo>
                    <a:pt x="1155890" y="3203373"/>
                  </a:lnTo>
                  <a:lnTo>
                    <a:pt x="1126749" y="3235557"/>
                  </a:lnTo>
                  <a:lnTo>
                    <a:pt x="1095347" y="3263538"/>
                  </a:lnTo>
                  <a:lnTo>
                    <a:pt x="1061823" y="3287105"/>
                  </a:lnTo>
                  <a:lnTo>
                    <a:pt x="1026315" y="3306052"/>
                  </a:lnTo>
                  <a:lnTo>
                    <a:pt x="988963" y="3320169"/>
                  </a:lnTo>
                  <a:lnTo>
                    <a:pt x="949906" y="3329247"/>
                  </a:lnTo>
                  <a:lnTo>
                    <a:pt x="900559" y="3333273"/>
                  </a:lnTo>
                  <a:lnTo>
                    <a:pt x="733217" y="3333273"/>
                  </a:lnTo>
                  <a:lnTo>
                    <a:pt x="678653" y="3328426"/>
                  </a:lnTo>
                  <a:lnTo>
                    <a:pt x="621704" y="3312180"/>
                  </a:lnTo>
                  <a:lnTo>
                    <a:pt x="584230" y="3294370"/>
                  </a:lnTo>
                  <a:lnTo>
                    <a:pt x="548827" y="3271532"/>
                  </a:lnTo>
                  <a:lnTo>
                    <a:pt x="515647" y="3243899"/>
                  </a:lnTo>
                  <a:lnTo>
                    <a:pt x="484848" y="3211701"/>
                  </a:lnTo>
                  <a:lnTo>
                    <a:pt x="456583" y="3175169"/>
                  </a:lnTo>
                  <a:lnTo>
                    <a:pt x="431007" y="3134535"/>
                  </a:lnTo>
                  <a:lnTo>
                    <a:pt x="408275" y="3090029"/>
                  </a:lnTo>
                  <a:lnTo>
                    <a:pt x="388542" y="3041882"/>
                  </a:lnTo>
                  <a:lnTo>
                    <a:pt x="371962" y="2990326"/>
                  </a:lnTo>
                  <a:lnTo>
                    <a:pt x="358692" y="2935592"/>
                  </a:lnTo>
                  <a:lnTo>
                    <a:pt x="348885" y="2877911"/>
                  </a:lnTo>
                  <a:lnTo>
                    <a:pt x="146975" y="2877911"/>
                  </a:lnTo>
                  <a:lnTo>
                    <a:pt x="100521" y="2870426"/>
                  </a:lnTo>
                  <a:lnTo>
                    <a:pt x="60176" y="2849584"/>
                  </a:lnTo>
                  <a:lnTo>
                    <a:pt x="28359" y="2817804"/>
                  </a:lnTo>
                  <a:lnTo>
                    <a:pt x="7493" y="2777504"/>
                  </a:lnTo>
                  <a:lnTo>
                    <a:pt x="0" y="2731103"/>
                  </a:lnTo>
                  <a:lnTo>
                    <a:pt x="0" y="2283179"/>
                  </a:lnTo>
                  <a:lnTo>
                    <a:pt x="5046" y="2218933"/>
                  </a:lnTo>
                  <a:lnTo>
                    <a:pt x="19651" y="2157819"/>
                  </a:lnTo>
                  <a:lnTo>
                    <a:pt x="36154" y="2115126"/>
                  </a:lnTo>
                  <a:lnTo>
                    <a:pt x="57162" y="2074915"/>
                  </a:lnTo>
                  <a:lnTo>
                    <a:pt x="82363" y="2037493"/>
                  </a:lnTo>
                  <a:lnTo>
                    <a:pt x="111446" y="2003170"/>
                  </a:lnTo>
                  <a:lnTo>
                    <a:pt x="144098" y="1972251"/>
                  </a:lnTo>
                  <a:lnTo>
                    <a:pt x="180009" y="1945044"/>
                  </a:lnTo>
                  <a:lnTo>
                    <a:pt x="218865" y="1921856"/>
                  </a:lnTo>
                  <a:lnTo>
                    <a:pt x="260356" y="1902996"/>
                  </a:lnTo>
                  <a:lnTo>
                    <a:pt x="304169" y="1888771"/>
                  </a:lnTo>
                  <a:lnTo>
                    <a:pt x="349993" y="1879487"/>
                  </a:lnTo>
                  <a:lnTo>
                    <a:pt x="397516" y="1875453"/>
                  </a:lnTo>
                  <a:lnTo>
                    <a:pt x="397516" y="1868819"/>
                  </a:lnTo>
                  <a:lnTo>
                    <a:pt x="402526" y="1863814"/>
                  </a:lnTo>
                  <a:lnTo>
                    <a:pt x="408717" y="1863814"/>
                  </a:lnTo>
                  <a:lnTo>
                    <a:pt x="408717" y="1735682"/>
                  </a:lnTo>
                  <a:lnTo>
                    <a:pt x="411708" y="1687566"/>
                  </a:lnTo>
                  <a:lnTo>
                    <a:pt x="420442" y="1641235"/>
                  </a:lnTo>
                  <a:lnTo>
                    <a:pt x="434558" y="1597049"/>
                  </a:lnTo>
                  <a:lnTo>
                    <a:pt x="453698" y="1555367"/>
                  </a:lnTo>
                  <a:lnTo>
                    <a:pt x="477502" y="1516547"/>
                  </a:lnTo>
                  <a:lnTo>
                    <a:pt x="505610" y="1480950"/>
                  </a:lnTo>
                  <a:lnTo>
                    <a:pt x="537663" y="1448933"/>
                  </a:lnTo>
                  <a:lnTo>
                    <a:pt x="573301" y="1420857"/>
                  </a:lnTo>
                  <a:lnTo>
                    <a:pt x="612165" y="1397080"/>
                  </a:lnTo>
                  <a:lnTo>
                    <a:pt x="653895" y="1377962"/>
                  </a:lnTo>
                  <a:lnTo>
                    <a:pt x="698131" y="1363862"/>
                  </a:lnTo>
                  <a:lnTo>
                    <a:pt x="744514" y="1355138"/>
                  </a:lnTo>
                  <a:lnTo>
                    <a:pt x="792685" y="1352150"/>
                  </a:lnTo>
                  <a:lnTo>
                    <a:pt x="928422" y="1352150"/>
                  </a:lnTo>
                  <a:lnTo>
                    <a:pt x="928422" y="1345967"/>
                  </a:lnTo>
                  <a:lnTo>
                    <a:pt x="933445" y="1340962"/>
                  </a:lnTo>
                  <a:lnTo>
                    <a:pt x="939635" y="1340962"/>
                  </a:lnTo>
                  <a:lnTo>
                    <a:pt x="939635" y="1298017"/>
                  </a:lnTo>
                  <a:lnTo>
                    <a:pt x="923136" y="1298017"/>
                  </a:lnTo>
                  <a:lnTo>
                    <a:pt x="900680" y="1294254"/>
                  </a:lnTo>
                  <a:lnTo>
                    <a:pt x="881349" y="1283815"/>
                  </a:lnTo>
                  <a:lnTo>
                    <a:pt x="866343" y="1267979"/>
                  </a:lnTo>
                  <a:lnTo>
                    <a:pt x="856862" y="1248024"/>
                  </a:lnTo>
                  <a:lnTo>
                    <a:pt x="826111" y="1248024"/>
                  </a:lnTo>
                  <a:lnTo>
                    <a:pt x="806099" y="1243988"/>
                  </a:lnTo>
                  <a:lnTo>
                    <a:pt x="789755" y="1232982"/>
                  </a:lnTo>
                  <a:lnTo>
                    <a:pt x="778733" y="1216657"/>
                  </a:lnTo>
                  <a:lnTo>
                    <a:pt x="774692" y="1196663"/>
                  </a:lnTo>
                  <a:lnTo>
                    <a:pt x="774692" y="876558"/>
                  </a:lnTo>
                  <a:lnTo>
                    <a:pt x="778732" y="856564"/>
                  </a:lnTo>
                  <a:lnTo>
                    <a:pt x="789750" y="840238"/>
                  </a:lnTo>
                  <a:lnTo>
                    <a:pt x="806094" y="829232"/>
                  </a:lnTo>
                  <a:lnTo>
                    <a:pt x="826111" y="825197"/>
                  </a:lnTo>
                  <a:lnTo>
                    <a:pt x="856862" y="825197"/>
                  </a:lnTo>
                  <a:lnTo>
                    <a:pt x="866336" y="805242"/>
                  </a:lnTo>
                  <a:lnTo>
                    <a:pt x="881339" y="789406"/>
                  </a:lnTo>
                  <a:lnTo>
                    <a:pt x="900672" y="778967"/>
                  </a:lnTo>
                  <a:lnTo>
                    <a:pt x="923136" y="775203"/>
                  </a:lnTo>
                  <a:lnTo>
                    <a:pt x="939635" y="775203"/>
                  </a:lnTo>
                  <a:lnTo>
                    <a:pt x="939635" y="479468"/>
                  </a:lnTo>
                  <a:lnTo>
                    <a:pt x="942113" y="430440"/>
                  </a:lnTo>
                  <a:lnTo>
                    <a:pt x="949386" y="382830"/>
                  </a:lnTo>
                  <a:lnTo>
                    <a:pt x="961213" y="336878"/>
                  </a:lnTo>
                  <a:lnTo>
                    <a:pt x="977353" y="292825"/>
                  </a:lnTo>
                  <a:lnTo>
                    <a:pt x="997564" y="250912"/>
                  </a:lnTo>
                  <a:lnTo>
                    <a:pt x="1021606" y="211380"/>
                  </a:lnTo>
                  <a:lnTo>
                    <a:pt x="1049238" y="174470"/>
                  </a:lnTo>
                  <a:lnTo>
                    <a:pt x="1080217" y="140422"/>
                  </a:lnTo>
                  <a:lnTo>
                    <a:pt x="1114304" y="109478"/>
                  </a:lnTo>
                  <a:lnTo>
                    <a:pt x="1151256" y="81878"/>
                  </a:lnTo>
                  <a:lnTo>
                    <a:pt x="1190833" y="57863"/>
                  </a:lnTo>
                  <a:lnTo>
                    <a:pt x="1232794" y="37674"/>
                  </a:lnTo>
                  <a:lnTo>
                    <a:pt x="1276897" y="21553"/>
                  </a:lnTo>
                  <a:lnTo>
                    <a:pt x="1322901" y="9739"/>
                  </a:lnTo>
                  <a:lnTo>
                    <a:pt x="1370565" y="2475"/>
                  </a:lnTo>
                  <a:lnTo>
                    <a:pt x="1419649" y="0"/>
                  </a:lnTo>
                  <a:lnTo>
                    <a:pt x="2789473" y="0"/>
                  </a:lnTo>
                  <a:lnTo>
                    <a:pt x="2841934" y="2828"/>
                  </a:lnTo>
                  <a:lnTo>
                    <a:pt x="2892749" y="11119"/>
                  </a:lnTo>
                  <a:lnTo>
                    <a:pt x="2941625" y="24583"/>
                  </a:lnTo>
                  <a:lnTo>
                    <a:pt x="2988267" y="42930"/>
                  </a:lnTo>
                  <a:lnTo>
                    <a:pt x="3032380" y="65870"/>
                  </a:lnTo>
                  <a:lnTo>
                    <a:pt x="3073669" y="93113"/>
                  </a:lnTo>
                  <a:lnTo>
                    <a:pt x="3111927" y="124281"/>
                  </a:lnTo>
                  <a:lnTo>
                    <a:pt x="5774090" y="124281"/>
                  </a:lnTo>
                  <a:lnTo>
                    <a:pt x="5823500" y="127129"/>
                  </a:lnTo>
                  <a:lnTo>
                    <a:pt x="5871236" y="135459"/>
                  </a:lnTo>
                  <a:lnTo>
                    <a:pt x="5916980" y="148954"/>
                  </a:lnTo>
                  <a:lnTo>
                    <a:pt x="5960415" y="167297"/>
                  </a:lnTo>
                  <a:lnTo>
                    <a:pt x="6001221" y="190170"/>
                  </a:lnTo>
                  <a:lnTo>
                    <a:pt x="6039082" y="217255"/>
                  </a:lnTo>
                  <a:lnTo>
                    <a:pt x="6073679" y="248236"/>
                  </a:lnTo>
                  <a:lnTo>
                    <a:pt x="6104695" y="282793"/>
                  </a:lnTo>
                  <a:lnTo>
                    <a:pt x="6131811" y="320611"/>
                  </a:lnTo>
                  <a:lnTo>
                    <a:pt x="6154710" y="361371"/>
                  </a:lnTo>
                  <a:lnTo>
                    <a:pt x="6173074" y="404756"/>
                  </a:lnTo>
                  <a:lnTo>
                    <a:pt x="6186585" y="450449"/>
                  </a:lnTo>
                  <a:lnTo>
                    <a:pt x="6194924" y="498130"/>
                  </a:lnTo>
                  <a:lnTo>
                    <a:pt x="6197775" y="547484"/>
                  </a:lnTo>
                  <a:lnTo>
                    <a:pt x="6196268" y="1730075"/>
                  </a:lnTo>
                  <a:lnTo>
                    <a:pt x="6196582" y="1730075"/>
                  </a:lnTo>
                  <a:lnTo>
                    <a:pt x="6228371" y="1736486"/>
                  </a:lnTo>
                  <a:lnTo>
                    <a:pt x="6254337" y="1753968"/>
                  </a:lnTo>
                  <a:lnTo>
                    <a:pt x="6271858" y="1779898"/>
                  </a:lnTo>
                  <a:lnTo>
                    <a:pt x="6278312" y="1811650"/>
                  </a:lnTo>
                  <a:lnTo>
                    <a:pt x="6278312" y="2473797"/>
                  </a:lnTo>
                  <a:lnTo>
                    <a:pt x="6271894" y="2505542"/>
                  </a:lnTo>
                  <a:lnTo>
                    <a:pt x="6254392" y="2531468"/>
                  </a:lnTo>
                  <a:lnTo>
                    <a:pt x="6228432" y="2548949"/>
                  </a:lnTo>
                  <a:lnTo>
                    <a:pt x="6196644" y="2555360"/>
                  </a:lnTo>
                  <a:lnTo>
                    <a:pt x="6195577" y="2555360"/>
                  </a:lnTo>
                  <a:lnTo>
                    <a:pt x="6195577" y="2681849"/>
                  </a:lnTo>
                  <a:lnTo>
                    <a:pt x="6187870" y="2729577"/>
                  </a:lnTo>
                  <a:lnTo>
                    <a:pt x="6166409" y="2771031"/>
                  </a:lnTo>
                  <a:lnTo>
                    <a:pt x="6133683" y="2803721"/>
                  </a:lnTo>
                  <a:lnTo>
                    <a:pt x="6092182" y="2825159"/>
                  </a:lnTo>
                  <a:lnTo>
                    <a:pt x="6044395" y="2832859"/>
                  </a:lnTo>
                  <a:lnTo>
                    <a:pt x="5827530" y="2832859"/>
                  </a:lnTo>
                  <a:lnTo>
                    <a:pt x="5820862" y="2889715"/>
                  </a:lnTo>
                  <a:lnTo>
                    <a:pt x="5810951" y="2944074"/>
                  </a:lnTo>
                  <a:lnTo>
                    <a:pt x="5797930" y="2995736"/>
                  </a:lnTo>
                  <a:lnTo>
                    <a:pt x="5781933" y="3044503"/>
                  </a:lnTo>
                  <a:lnTo>
                    <a:pt x="5763091" y="3090176"/>
                  </a:lnTo>
                  <a:lnTo>
                    <a:pt x="5741539" y="3132556"/>
                  </a:lnTo>
                  <a:lnTo>
                    <a:pt x="5717409" y="3171445"/>
                  </a:lnTo>
                  <a:lnTo>
                    <a:pt x="5690834" y="3206644"/>
                  </a:lnTo>
                  <a:lnTo>
                    <a:pt x="5661948" y="3237955"/>
                  </a:lnTo>
                  <a:lnTo>
                    <a:pt x="5630883" y="3265179"/>
                  </a:lnTo>
                  <a:lnTo>
                    <a:pt x="5597772" y="3288118"/>
                  </a:lnTo>
                  <a:lnTo>
                    <a:pt x="5562749" y="3306572"/>
                  </a:lnTo>
                  <a:lnTo>
                    <a:pt x="5525946" y="3320344"/>
                  </a:lnTo>
                  <a:lnTo>
                    <a:pt x="5487497" y="3329234"/>
                  </a:lnTo>
                  <a:lnTo>
                    <a:pt x="5450681" y="3333012"/>
                  </a:lnTo>
                  <a:lnTo>
                    <a:pt x="5438150" y="3333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8972" y="8289704"/>
              <a:ext cx="6278245" cy="825500"/>
            </a:xfrm>
            <a:custGeom>
              <a:avLst/>
              <a:gdLst/>
              <a:ahLst/>
              <a:cxnLst/>
              <a:rect l="l" t="t" r="r" b="b"/>
              <a:pathLst>
                <a:path w="6278244" h="825500">
                  <a:moveTo>
                    <a:pt x="6196582" y="825285"/>
                  </a:moveTo>
                  <a:lnTo>
                    <a:pt x="6195515" y="825285"/>
                  </a:lnTo>
                  <a:lnTo>
                    <a:pt x="6195515" y="584058"/>
                  </a:lnTo>
                  <a:lnTo>
                    <a:pt x="6196255" y="0"/>
                  </a:lnTo>
                  <a:lnTo>
                    <a:pt x="6196569" y="0"/>
                  </a:lnTo>
                  <a:lnTo>
                    <a:pt x="6228365" y="6410"/>
                  </a:lnTo>
                  <a:lnTo>
                    <a:pt x="6254328" y="23893"/>
                  </a:lnTo>
                  <a:lnTo>
                    <a:pt x="6271832" y="49822"/>
                  </a:lnTo>
                  <a:lnTo>
                    <a:pt x="6278250" y="81575"/>
                  </a:lnTo>
                  <a:lnTo>
                    <a:pt x="6278250" y="743722"/>
                  </a:lnTo>
                  <a:lnTo>
                    <a:pt x="6271832" y="775472"/>
                  </a:lnTo>
                  <a:lnTo>
                    <a:pt x="6254330" y="801398"/>
                  </a:lnTo>
                  <a:lnTo>
                    <a:pt x="6228370" y="818876"/>
                  </a:lnTo>
                  <a:lnTo>
                    <a:pt x="6196582" y="825285"/>
                  </a:lnTo>
                  <a:close/>
                </a:path>
                <a:path w="6278244" h="825500">
                  <a:moveTo>
                    <a:pt x="2227880" y="629260"/>
                  </a:moveTo>
                  <a:lnTo>
                    <a:pt x="2227880" y="427755"/>
                  </a:lnTo>
                  <a:lnTo>
                    <a:pt x="2424755" y="427755"/>
                  </a:lnTo>
                  <a:lnTo>
                    <a:pt x="2447085" y="432265"/>
                  </a:lnTo>
                  <a:lnTo>
                    <a:pt x="2465334" y="444559"/>
                  </a:lnTo>
                  <a:lnTo>
                    <a:pt x="2477647" y="462784"/>
                  </a:lnTo>
                  <a:lnTo>
                    <a:pt x="2482163" y="485086"/>
                  </a:lnTo>
                  <a:lnTo>
                    <a:pt x="2482163" y="571917"/>
                  </a:lnTo>
                  <a:lnTo>
                    <a:pt x="2465330" y="612440"/>
                  </a:lnTo>
                  <a:lnTo>
                    <a:pt x="2424755" y="629248"/>
                  </a:lnTo>
                  <a:lnTo>
                    <a:pt x="2227880" y="629260"/>
                  </a:lnTo>
                  <a:close/>
                </a:path>
                <a:path w="6278244" h="825500">
                  <a:moveTo>
                    <a:pt x="59543" y="629261"/>
                  </a:moveTo>
                  <a:lnTo>
                    <a:pt x="0" y="629261"/>
                  </a:lnTo>
                  <a:lnTo>
                    <a:pt x="0" y="553103"/>
                  </a:lnTo>
                  <a:lnTo>
                    <a:pt x="1278" y="520639"/>
                  </a:lnTo>
                  <a:lnTo>
                    <a:pt x="5046" y="488859"/>
                  </a:lnTo>
                  <a:lnTo>
                    <a:pt x="11203" y="457864"/>
                  </a:lnTo>
                  <a:lnTo>
                    <a:pt x="19651" y="427756"/>
                  </a:lnTo>
                  <a:lnTo>
                    <a:pt x="59543" y="427756"/>
                  </a:lnTo>
                  <a:lnTo>
                    <a:pt x="59543" y="629261"/>
                  </a:lnTo>
                  <a:close/>
                </a:path>
              </a:pathLst>
            </a:custGeom>
            <a:solidFill>
              <a:srgbClr val="FE6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8972" y="6559629"/>
              <a:ext cx="6197762" cy="332727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6600" y="1628364"/>
            <a:ext cx="10896600" cy="31882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61970" marR="5080" indent="-3049905" algn="just">
              <a:lnSpc>
                <a:spcPct val="116700"/>
              </a:lnSpc>
              <a:spcBef>
                <a:spcPts val="100"/>
              </a:spcBef>
            </a:pPr>
            <a:r>
              <a:rPr sz="9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sz="9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MANAGMENT</a:t>
            </a:r>
            <a:r>
              <a:rPr lang="en-US" sz="9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 </a:t>
            </a:r>
            <a:endParaRPr sz="9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580" y="5448300"/>
            <a:ext cx="4828701" cy="481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2111375" algn="l"/>
                <a:tab pos="3575685" algn="l"/>
                <a:tab pos="5022850" algn="l"/>
              </a:tabLst>
            </a:pP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reated Using Shell Scripting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7963" y="6541601"/>
            <a:ext cx="5193936" cy="1815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 algn="just">
              <a:lnSpc>
                <a:spcPct val="115900"/>
              </a:lnSpc>
              <a:spcBef>
                <a:spcPts val="95"/>
              </a:spcBef>
              <a:tabLst>
                <a:tab pos="2504440" algn="l"/>
              </a:tabLst>
            </a:pPr>
            <a:r>
              <a:rPr sz="50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0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505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5050" spc="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5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5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 </a:t>
            </a:r>
            <a:r>
              <a:rPr sz="5050" spc="-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5050" spc="-7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4381500"/>
            <a:ext cx="98336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7" y="0"/>
            <a:ext cx="4115007" cy="41149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5175" y="6600218"/>
            <a:ext cx="4522824" cy="36867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98932"/>
            <a:ext cx="4111577" cy="251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9567" y="2958372"/>
            <a:ext cx="7858759" cy="5435600"/>
          </a:xfrm>
          <a:custGeom>
            <a:avLst/>
            <a:gdLst/>
            <a:ahLst/>
            <a:cxnLst/>
            <a:rect l="l" t="t" r="r" b="b"/>
            <a:pathLst>
              <a:path w="7858759" h="5435600">
                <a:moveTo>
                  <a:pt x="7858432" y="3111500"/>
                </a:moveTo>
                <a:lnTo>
                  <a:pt x="4574981" y="3111500"/>
                </a:lnTo>
                <a:lnTo>
                  <a:pt x="4606597" y="3098800"/>
                </a:lnTo>
                <a:lnTo>
                  <a:pt x="4635070" y="3073400"/>
                </a:lnTo>
                <a:lnTo>
                  <a:pt x="4658948" y="3060700"/>
                </a:lnTo>
                <a:lnTo>
                  <a:pt x="4678816" y="3035300"/>
                </a:lnTo>
                <a:lnTo>
                  <a:pt x="4695260" y="3009900"/>
                </a:lnTo>
                <a:lnTo>
                  <a:pt x="4708866" y="2971800"/>
                </a:lnTo>
                <a:lnTo>
                  <a:pt x="4720217" y="2946400"/>
                </a:lnTo>
                <a:lnTo>
                  <a:pt x="4729901" y="2908300"/>
                </a:lnTo>
                <a:lnTo>
                  <a:pt x="4738502" y="2870200"/>
                </a:lnTo>
                <a:lnTo>
                  <a:pt x="4746605" y="2832100"/>
                </a:lnTo>
                <a:lnTo>
                  <a:pt x="4754796" y="2794000"/>
                </a:lnTo>
                <a:lnTo>
                  <a:pt x="4763660" y="2755900"/>
                </a:lnTo>
                <a:lnTo>
                  <a:pt x="4773783" y="2717800"/>
                </a:lnTo>
                <a:lnTo>
                  <a:pt x="4785750" y="2667000"/>
                </a:lnTo>
                <a:lnTo>
                  <a:pt x="4800147" y="2628900"/>
                </a:lnTo>
                <a:lnTo>
                  <a:pt x="4817558" y="2590800"/>
                </a:lnTo>
                <a:lnTo>
                  <a:pt x="4838569" y="2540000"/>
                </a:lnTo>
                <a:lnTo>
                  <a:pt x="4863765" y="2501900"/>
                </a:lnTo>
                <a:lnTo>
                  <a:pt x="4893732" y="2463800"/>
                </a:lnTo>
                <a:lnTo>
                  <a:pt x="4929055" y="2425700"/>
                </a:lnTo>
                <a:lnTo>
                  <a:pt x="4970320" y="2387600"/>
                </a:lnTo>
                <a:lnTo>
                  <a:pt x="5014110" y="2349500"/>
                </a:lnTo>
                <a:lnTo>
                  <a:pt x="5057538" y="2324100"/>
                </a:lnTo>
                <a:lnTo>
                  <a:pt x="5100468" y="2311400"/>
                </a:lnTo>
                <a:lnTo>
                  <a:pt x="5142767" y="2286000"/>
                </a:lnTo>
                <a:lnTo>
                  <a:pt x="5184298" y="2273300"/>
                </a:lnTo>
                <a:lnTo>
                  <a:pt x="5264523" y="2247900"/>
                </a:lnTo>
                <a:lnTo>
                  <a:pt x="5302947" y="2247900"/>
                </a:lnTo>
                <a:lnTo>
                  <a:pt x="5340064" y="2235200"/>
                </a:lnTo>
                <a:lnTo>
                  <a:pt x="5375742" y="2222500"/>
                </a:lnTo>
                <a:lnTo>
                  <a:pt x="5409844" y="2209800"/>
                </a:lnTo>
                <a:lnTo>
                  <a:pt x="5442236" y="2184400"/>
                </a:lnTo>
                <a:lnTo>
                  <a:pt x="5472784" y="2171700"/>
                </a:lnTo>
                <a:lnTo>
                  <a:pt x="5501352" y="2133600"/>
                </a:lnTo>
                <a:lnTo>
                  <a:pt x="5527806" y="2108200"/>
                </a:lnTo>
                <a:lnTo>
                  <a:pt x="5548877" y="2070100"/>
                </a:lnTo>
                <a:lnTo>
                  <a:pt x="5562696" y="2032000"/>
                </a:lnTo>
                <a:lnTo>
                  <a:pt x="5570450" y="1993900"/>
                </a:lnTo>
                <a:lnTo>
                  <a:pt x="5573326" y="1955800"/>
                </a:lnTo>
                <a:lnTo>
                  <a:pt x="5572513" y="1917700"/>
                </a:lnTo>
                <a:lnTo>
                  <a:pt x="5569197" y="1892300"/>
                </a:lnTo>
                <a:lnTo>
                  <a:pt x="5564566" y="1841500"/>
                </a:lnTo>
                <a:lnTo>
                  <a:pt x="5559807" y="1803400"/>
                </a:lnTo>
                <a:lnTo>
                  <a:pt x="5556109" y="1752600"/>
                </a:lnTo>
                <a:lnTo>
                  <a:pt x="5554657" y="1701800"/>
                </a:lnTo>
                <a:lnTo>
                  <a:pt x="5556641" y="1651000"/>
                </a:lnTo>
                <a:lnTo>
                  <a:pt x="5563247" y="1587500"/>
                </a:lnTo>
                <a:lnTo>
                  <a:pt x="5571315" y="1536700"/>
                </a:lnTo>
                <a:lnTo>
                  <a:pt x="5581494" y="1498600"/>
                </a:lnTo>
                <a:lnTo>
                  <a:pt x="5593697" y="1460500"/>
                </a:lnTo>
                <a:lnTo>
                  <a:pt x="5607836" y="1422400"/>
                </a:lnTo>
                <a:lnTo>
                  <a:pt x="5623826" y="1384300"/>
                </a:lnTo>
                <a:lnTo>
                  <a:pt x="5641580" y="1346200"/>
                </a:lnTo>
                <a:lnTo>
                  <a:pt x="5661011" y="1320800"/>
                </a:lnTo>
                <a:lnTo>
                  <a:pt x="5682032" y="1282700"/>
                </a:lnTo>
                <a:lnTo>
                  <a:pt x="5704558" y="1257300"/>
                </a:lnTo>
                <a:lnTo>
                  <a:pt x="5728501" y="1231900"/>
                </a:lnTo>
                <a:lnTo>
                  <a:pt x="5753775" y="1193800"/>
                </a:lnTo>
                <a:lnTo>
                  <a:pt x="5780293" y="1168400"/>
                </a:lnTo>
                <a:lnTo>
                  <a:pt x="5807969" y="1130300"/>
                </a:lnTo>
                <a:lnTo>
                  <a:pt x="5836716" y="1092200"/>
                </a:lnTo>
                <a:lnTo>
                  <a:pt x="5866448" y="1066800"/>
                </a:lnTo>
                <a:lnTo>
                  <a:pt x="5897077" y="1028700"/>
                </a:lnTo>
                <a:lnTo>
                  <a:pt x="5928518" y="977900"/>
                </a:lnTo>
                <a:lnTo>
                  <a:pt x="5960684" y="939800"/>
                </a:lnTo>
                <a:lnTo>
                  <a:pt x="5993488" y="889000"/>
                </a:lnTo>
                <a:lnTo>
                  <a:pt x="6026843" y="838200"/>
                </a:lnTo>
                <a:lnTo>
                  <a:pt x="6060664" y="787400"/>
                </a:lnTo>
                <a:lnTo>
                  <a:pt x="6094863" y="723900"/>
                </a:lnTo>
                <a:lnTo>
                  <a:pt x="6132451" y="647700"/>
                </a:lnTo>
                <a:lnTo>
                  <a:pt x="6165313" y="584200"/>
                </a:lnTo>
                <a:lnTo>
                  <a:pt x="6193886" y="508000"/>
                </a:lnTo>
                <a:lnTo>
                  <a:pt x="6218609" y="444500"/>
                </a:lnTo>
                <a:lnTo>
                  <a:pt x="6239918" y="393700"/>
                </a:lnTo>
                <a:lnTo>
                  <a:pt x="6258252" y="330200"/>
                </a:lnTo>
                <a:lnTo>
                  <a:pt x="6274049" y="279400"/>
                </a:lnTo>
                <a:lnTo>
                  <a:pt x="6287746" y="241300"/>
                </a:lnTo>
                <a:lnTo>
                  <a:pt x="6299781" y="190500"/>
                </a:lnTo>
                <a:lnTo>
                  <a:pt x="6310592" y="152400"/>
                </a:lnTo>
                <a:lnTo>
                  <a:pt x="6320617" y="114300"/>
                </a:lnTo>
                <a:lnTo>
                  <a:pt x="6330294" y="88900"/>
                </a:lnTo>
                <a:lnTo>
                  <a:pt x="6340060" y="63500"/>
                </a:lnTo>
                <a:lnTo>
                  <a:pt x="6350353" y="38100"/>
                </a:lnTo>
                <a:lnTo>
                  <a:pt x="6361611" y="25400"/>
                </a:lnTo>
                <a:lnTo>
                  <a:pt x="6374272" y="0"/>
                </a:lnTo>
                <a:lnTo>
                  <a:pt x="6446330" y="0"/>
                </a:lnTo>
                <a:lnTo>
                  <a:pt x="6485956" y="38100"/>
                </a:lnTo>
                <a:lnTo>
                  <a:pt x="6499365" y="63500"/>
                </a:lnTo>
                <a:lnTo>
                  <a:pt x="6513037" y="88900"/>
                </a:lnTo>
                <a:lnTo>
                  <a:pt x="6527070" y="114300"/>
                </a:lnTo>
                <a:lnTo>
                  <a:pt x="6541561" y="139700"/>
                </a:lnTo>
                <a:lnTo>
                  <a:pt x="6556608" y="165100"/>
                </a:lnTo>
                <a:lnTo>
                  <a:pt x="6572310" y="203200"/>
                </a:lnTo>
                <a:lnTo>
                  <a:pt x="6588762" y="241300"/>
                </a:lnTo>
                <a:lnTo>
                  <a:pt x="6606064" y="279400"/>
                </a:lnTo>
                <a:lnTo>
                  <a:pt x="6624313" y="330200"/>
                </a:lnTo>
                <a:lnTo>
                  <a:pt x="6643606" y="368300"/>
                </a:lnTo>
                <a:lnTo>
                  <a:pt x="6685717" y="469900"/>
                </a:lnTo>
                <a:lnTo>
                  <a:pt x="6708730" y="533400"/>
                </a:lnTo>
                <a:lnTo>
                  <a:pt x="6733178" y="584200"/>
                </a:lnTo>
                <a:lnTo>
                  <a:pt x="6759160" y="647700"/>
                </a:lnTo>
                <a:lnTo>
                  <a:pt x="6786772" y="711200"/>
                </a:lnTo>
                <a:lnTo>
                  <a:pt x="6816112" y="774700"/>
                </a:lnTo>
                <a:lnTo>
                  <a:pt x="6847279" y="850900"/>
                </a:lnTo>
                <a:lnTo>
                  <a:pt x="6880369" y="914400"/>
                </a:lnTo>
                <a:lnTo>
                  <a:pt x="6915481" y="990600"/>
                </a:lnTo>
                <a:lnTo>
                  <a:pt x="6952712" y="1066800"/>
                </a:lnTo>
                <a:lnTo>
                  <a:pt x="6992160" y="1155700"/>
                </a:lnTo>
                <a:lnTo>
                  <a:pt x="7033922" y="1231900"/>
                </a:lnTo>
                <a:lnTo>
                  <a:pt x="7079135" y="1320800"/>
                </a:lnTo>
                <a:lnTo>
                  <a:pt x="7121325" y="1397000"/>
                </a:lnTo>
                <a:lnTo>
                  <a:pt x="7160694" y="1473200"/>
                </a:lnTo>
                <a:lnTo>
                  <a:pt x="7197449" y="1536700"/>
                </a:lnTo>
                <a:lnTo>
                  <a:pt x="7231791" y="1600200"/>
                </a:lnTo>
                <a:lnTo>
                  <a:pt x="7263927" y="1651000"/>
                </a:lnTo>
                <a:lnTo>
                  <a:pt x="7294059" y="1689100"/>
                </a:lnTo>
                <a:lnTo>
                  <a:pt x="7322391" y="1739900"/>
                </a:lnTo>
                <a:lnTo>
                  <a:pt x="7349129" y="1765300"/>
                </a:lnTo>
                <a:lnTo>
                  <a:pt x="7374476" y="1803400"/>
                </a:lnTo>
                <a:lnTo>
                  <a:pt x="7398635" y="1828800"/>
                </a:lnTo>
                <a:lnTo>
                  <a:pt x="7421812" y="1854200"/>
                </a:lnTo>
                <a:lnTo>
                  <a:pt x="7444210" y="1866900"/>
                </a:lnTo>
                <a:lnTo>
                  <a:pt x="7466034" y="1879600"/>
                </a:lnTo>
                <a:lnTo>
                  <a:pt x="7487487" y="1905000"/>
                </a:lnTo>
                <a:lnTo>
                  <a:pt x="7530097" y="1930400"/>
                </a:lnTo>
                <a:lnTo>
                  <a:pt x="7581854" y="1955800"/>
                </a:lnTo>
                <a:lnTo>
                  <a:pt x="7632325" y="1968500"/>
                </a:lnTo>
                <a:lnTo>
                  <a:pt x="7681527" y="1993900"/>
                </a:lnTo>
                <a:lnTo>
                  <a:pt x="7729477" y="2006600"/>
                </a:lnTo>
                <a:lnTo>
                  <a:pt x="7776190" y="2006600"/>
                </a:lnTo>
                <a:lnTo>
                  <a:pt x="7821685" y="2019300"/>
                </a:lnTo>
                <a:lnTo>
                  <a:pt x="7858432" y="2019300"/>
                </a:lnTo>
                <a:lnTo>
                  <a:pt x="7858432" y="3111500"/>
                </a:lnTo>
                <a:close/>
              </a:path>
              <a:path w="7858759" h="5435600">
                <a:moveTo>
                  <a:pt x="7858432" y="4470400"/>
                </a:moveTo>
                <a:lnTo>
                  <a:pt x="1902256" y="4470400"/>
                </a:lnTo>
                <a:lnTo>
                  <a:pt x="2012672" y="4432300"/>
                </a:lnTo>
                <a:lnTo>
                  <a:pt x="2050848" y="4406900"/>
                </a:lnTo>
                <a:lnTo>
                  <a:pt x="2083664" y="4381500"/>
                </a:lnTo>
                <a:lnTo>
                  <a:pt x="2112110" y="4356100"/>
                </a:lnTo>
                <a:lnTo>
                  <a:pt x="2137173" y="4330700"/>
                </a:lnTo>
                <a:lnTo>
                  <a:pt x="2159841" y="4292600"/>
                </a:lnTo>
                <a:lnTo>
                  <a:pt x="2181101" y="4267200"/>
                </a:lnTo>
                <a:lnTo>
                  <a:pt x="2223351" y="4191000"/>
                </a:lnTo>
                <a:lnTo>
                  <a:pt x="2246317" y="4152900"/>
                </a:lnTo>
                <a:lnTo>
                  <a:pt x="2271826" y="4127500"/>
                </a:lnTo>
                <a:lnTo>
                  <a:pt x="2300868" y="4089400"/>
                </a:lnTo>
                <a:lnTo>
                  <a:pt x="2334430" y="4051300"/>
                </a:lnTo>
                <a:lnTo>
                  <a:pt x="2373499" y="4013200"/>
                </a:lnTo>
                <a:lnTo>
                  <a:pt x="2419064" y="3975100"/>
                </a:lnTo>
                <a:lnTo>
                  <a:pt x="2472113" y="3949700"/>
                </a:lnTo>
                <a:lnTo>
                  <a:pt x="2525617" y="3911600"/>
                </a:lnTo>
                <a:lnTo>
                  <a:pt x="2574387" y="3898900"/>
                </a:lnTo>
                <a:lnTo>
                  <a:pt x="2619217" y="3873500"/>
                </a:lnTo>
                <a:lnTo>
                  <a:pt x="2660902" y="3873500"/>
                </a:lnTo>
                <a:lnTo>
                  <a:pt x="2700237" y="3860800"/>
                </a:lnTo>
                <a:lnTo>
                  <a:pt x="2775039" y="3860800"/>
                </a:lnTo>
                <a:lnTo>
                  <a:pt x="2812094" y="3848100"/>
                </a:lnTo>
                <a:lnTo>
                  <a:pt x="2849980" y="3848100"/>
                </a:lnTo>
                <a:lnTo>
                  <a:pt x="2889490" y="3835400"/>
                </a:lnTo>
                <a:lnTo>
                  <a:pt x="2931421" y="3822700"/>
                </a:lnTo>
                <a:lnTo>
                  <a:pt x="2976566" y="3810000"/>
                </a:lnTo>
                <a:lnTo>
                  <a:pt x="3019031" y="3784600"/>
                </a:lnTo>
                <a:lnTo>
                  <a:pt x="3058039" y="3759200"/>
                </a:lnTo>
                <a:lnTo>
                  <a:pt x="3093794" y="3721100"/>
                </a:lnTo>
                <a:lnTo>
                  <a:pt x="3126500" y="3695700"/>
                </a:lnTo>
                <a:lnTo>
                  <a:pt x="3156360" y="3657600"/>
                </a:lnTo>
                <a:lnTo>
                  <a:pt x="3183580" y="3632200"/>
                </a:lnTo>
                <a:lnTo>
                  <a:pt x="3208362" y="3594100"/>
                </a:lnTo>
                <a:lnTo>
                  <a:pt x="3230911" y="3556000"/>
                </a:lnTo>
                <a:lnTo>
                  <a:pt x="3251430" y="3505200"/>
                </a:lnTo>
                <a:lnTo>
                  <a:pt x="3270123" y="3467100"/>
                </a:lnTo>
                <a:lnTo>
                  <a:pt x="3287195" y="3429000"/>
                </a:lnTo>
                <a:lnTo>
                  <a:pt x="3302848" y="3378200"/>
                </a:lnTo>
                <a:lnTo>
                  <a:pt x="3317287" y="3340100"/>
                </a:lnTo>
                <a:lnTo>
                  <a:pt x="3330716" y="3302000"/>
                </a:lnTo>
                <a:lnTo>
                  <a:pt x="3343339" y="3251200"/>
                </a:lnTo>
                <a:lnTo>
                  <a:pt x="3355359" y="3213100"/>
                </a:lnTo>
                <a:lnTo>
                  <a:pt x="3366980" y="3162300"/>
                </a:lnTo>
                <a:lnTo>
                  <a:pt x="3389842" y="3086100"/>
                </a:lnTo>
                <a:lnTo>
                  <a:pt x="3401491" y="3048000"/>
                </a:lnTo>
                <a:lnTo>
                  <a:pt x="3413557" y="2997200"/>
                </a:lnTo>
                <a:lnTo>
                  <a:pt x="3426243" y="2959100"/>
                </a:lnTo>
                <a:lnTo>
                  <a:pt x="3439754" y="2933700"/>
                </a:lnTo>
                <a:lnTo>
                  <a:pt x="3454293" y="2895600"/>
                </a:lnTo>
                <a:lnTo>
                  <a:pt x="3470065" y="2857500"/>
                </a:lnTo>
                <a:lnTo>
                  <a:pt x="3506120" y="2806700"/>
                </a:lnTo>
                <a:lnTo>
                  <a:pt x="3549552" y="2755900"/>
                </a:lnTo>
                <a:lnTo>
                  <a:pt x="3601990" y="2717800"/>
                </a:lnTo>
                <a:lnTo>
                  <a:pt x="3668557" y="2692400"/>
                </a:lnTo>
                <a:lnTo>
                  <a:pt x="3742302" y="2692400"/>
                </a:lnTo>
                <a:lnTo>
                  <a:pt x="3779512" y="2705100"/>
                </a:lnTo>
                <a:lnTo>
                  <a:pt x="3816895" y="2705100"/>
                </a:lnTo>
                <a:lnTo>
                  <a:pt x="3854415" y="2730500"/>
                </a:lnTo>
                <a:lnTo>
                  <a:pt x="3892033" y="2743200"/>
                </a:lnTo>
                <a:lnTo>
                  <a:pt x="3929711" y="2768600"/>
                </a:lnTo>
                <a:lnTo>
                  <a:pt x="3967412" y="2781300"/>
                </a:lnTo>
                <a:lnTo>
                  <a:pt x="4005097" y="2806700"/>
                </a:lnTo>
                <a:lnTo>
                  <a:pt x="4042728" y="2844800"/>
                </a:lnTo>
                <a:lnTo>
                  <a:pt x="4191960" y="2946400"/>
                </a:lnTo>
                <a:lnTo>
                  <a:pt x="4228754" y="2984500"/>
                </a:lnTo>
                <a:lnTo>
                  <a:pt x="4301463" y="3035300"/>
                </a:lnTo>
                <a:lnTo>
                  <a:pt x="4337300" y="3048000"/>
                </a:lnTo>
                <a:lnTo>
                  <a:pt x="4372743" y="3073400"/>
                </a:lnTo>
                <a:lnTo>
                  <a:pt x="4476322" y="3111500"/>
                </a:lnTo>
                <a:lnTo>
                  <a:pt x="7858432" y="3111500"/>
                </a:lnTo>
                <a:lnTo>
                  <a:pt x="7858432" y="4470400"/>
                </a:lnTo>
                <a:close/>
              </a:path>
              <a:path w="7858759" h="5435600">
                <a:moveTo>
                  <a:pt x="7858432" y="5435600"/>
                </a:moveTo>
                <a:lnTo>
                  <a:pt x="0" y="5435600"/>
                </a:lnTo>
                <a:lnTo>
                  <a:pt x="3879" y="5422900"/>
                </a:lnTo>
                <a:lnTo>
                  <a:pt x="8901" y="5410200"/>
                </a:lnTo>
                <a:lnTo>
                  <a:pt x="15869" y="5397500"/>
                </a:lnTo>
                <a:lnTo>
                  <a:pt x="24757" y="5372100"/>
                </a:lnTo>
                <a:lnTo>
                  <a:pt x="35540" y="5346700"/>
                </a:lnTo>
                <a:lnTo>
                  <a:pt x="48190" y="5321300"/>
                </a:lnTo>
                <a:lnTo>
                  <a:pt x="62683" y="5283200"/>
                </a:lnTo>
                <a:lnTo>
                  <a:pt x="78993" y="5245100"/>
                </a:lnTo>
                <a:lnTo>
                  <a:pt x="97093" y="5207000"/>
                </a:lnTo>
                <a:lnTo>
                  <a:pt x="116958" y="5168900"/>
                </a:lnTo>
                <a:lnTo>
                  <a:pt x="138562" y="5130800"/>
                </a:lnTo>
                <a:lnTo>
                  <a:pt x="161879" y="5080000"/>
                </a:lnTo>
                <a:lnTo>
                  <a:pt x="186883" y="5041900"/>
                </a:lnTo>
                <a:lnTo>
                  <a:pt x="213548" y="4991100"/>
                </a:lnTo>
                <a:lnTo>
                  <a:pt x="241849" y="4940300"/>
                </a:lnTo>
                <a:lnTo>
                  <a:pt x="271759" y="4889500"/>
                </a:lnTo>
                <a:lnTo>
                  <a:pt x="303253" y="4851400"/>
                </a:lnTo>
                <a:lnTo>
                  <a:pt x="336305" y="4800600"/>
                </a:lnTo>
                <a:lnTo>
                  <a:pt x="370889" y="4749800"/>
                </a:lnTo>
                <a:lnTo>
                  <a:pt x="406979" y="4699000"/>
                </a:lnTo>
                <a:lnTo>
                  <a:pt x="444550" y="4648200"/>
                </a:lnTo>
                <a:lnTo>
                  <a:pt x="483575" y="4610100"/>
                </a:lnTo>
                <a:lnTo>
                  <a:pt x="524028" y="4559300"/>
                </a:lnTo>
                <a:lnTo>
                  <a:pt x="565884" y="4521200"/>
                </a:lnTo>
                <a:lnTo>
                  <a:pt x="609116" y="4483100"/>
                </a:lnTo>
                <a:lnTo>
                  <a:pt x="653700" y="4445000"/>
                </a:lnTo>
                <a:lnTo>
                  <a:pt x="699609" y="4406900"/>
                </a:lnTo>
                <a:lnTo>
                  <a:pt x="746816" y="4368800"/>
                </a:lnTo>
                <a:lnTo>
                  <a:pt x="795298" y="4343400"/>
                </a:lnTo>
                <a:lnTo>
                  <a:pt x="845026" y="4318000"/>
                </a:lnTo>
                <a:lnTo>
                  <a:pt x="895976" y="4292600"/>
                </a:lnTo>
                <a:lnTo>
                  <a:pt x="1001438" y="4267200"/>
                </a:lnTo>
                <a:lnTo>
                  <a:pt x="1049984" y="4254500"/>
                </a:lnTo>
                <a:lnTo>
                  <a:pt x="1187445" y="4254500"/>
                </a:lnTo>
                <a:lnTo>
                  <a:pt x="1230809" y="4267200"/>
                </a:lnTo>
                <a:lnTo>
                  <a:pt x="1273078" y="4267200"/>
                </a:lnTo>
                <a:lnTo>
                  <a:pt x="1354654" y="4292600"/>
                </a:lnTo>
                <a:lnTo>
                  <a:pt x="1394123" y="4318000"/>
                </a:lnTo>
                <a:lnTo>
                  <a:pt x="1470826" y="4343400"/>
                </a:lnTo>
                <a:lnTo>
                  <a:pt x="1508220" y="4368800"/>
                </a:lnTo>
                <a:lnTo>
                  <a:pt x="1581497" y="4394200"/>
                </a:lnTo>
                <a:lnTo>
                  <a:pt x="1617541" y="4419600"/>
                </a:lnTo>
                <a:lnTo>
                  <a:pt x="1724261" y="4457700"/>
                </a:lnTo>
                <a:lnTo>
                  <a:pt x="1759633" y="4457700"/>
                </a:lnTo>
                <a:lnTo>
                  <a:pt x="1795037" y="4470400"/>
                </a:lnTo>
                <a:lnTo>
                  <a:pt x="7858432" y="4470400"/>
                </a:lnTo>
                <a:lnTo>
                  <a:pt x="7858432" y="5435600"/>
                </a:lnTo>
                <a:close/>
              </a:path>
            </a:pathLst>
          </a:custGeom>
          <a:solidFill>
            <a:srgbClr val="E7B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98729"/>
            <a:ext cx="6542405" cy="5169535"/>
          </a:xfrm>
          <a:custGeom>
            <a:avLst/>
            <a:gdLst/>
            <a:ahLst/>
            <a:cxnLst/>
            <a:rect l="l" t="t" r="r" b="b"/>
            <a:pathLst>
              <a:path w="6542405" h="5169534">
                <a:moveTo>
                  <a:pt x="6541850" y="5169134"/>
                </a:moveTo>
                <a:lnTo>
                  <a:pt x="0" y="5169180"/>
                </a:lnTo>
                <a:lnTo>
                  <a:pt x="0" y="2801589"/>
                </a:lnTo>
                <a:lnTo>
                  <a:pt x="2427" y="2794139"/>
                </a:lnTo>
                <a:lnTo>
                  <a:pt x="11678" y="2758659"/>
                </a:lnTo>
                <a:lnTo>
                  <a:pt x="20015" y="2721199"/>
                </a:lnTo>
                <a:lnTo>
                  <a:pt x="36547" y="2641656"/>
                </a:lnTo>
                <a:lnTo>
                  <a:pt x="46037" y="2600230"/>
                </a:lnTo>
                <a:lnTo>
                  <a:pt x="57210" y="2558138"/>
                </a:lnTo>
                <a:lnTo>
                  <a:pt x="70713" y="2515708"/>
                </a:lnTo>
                <a:lnTo>
                  <a:pt x="87194" y="2473270"/>
                </a:lnTo>
                <a:lnTo>
                  <a:pt x="107304" y="2431151"/>
                </a:lnTo>
                <a:lnTo>
                  <a:pt x="131689" y="2389680"/>
                </a:lnTo>
                <a:lnTo>
                  <a:pt x="161000" y="2349184"/>
                </a:lnTo>
                <a:lnTo>
                  <a:pt x="195884" y="2309992"/>
                </a:lnTo>
                <a:lnTo>
                  <a:pt x="236990" y="2272433"/>
                </a:lnTo>
                <a:lnTo>
                  <a:pt x="281553" y="2239336"/>
                </a:lnTo>
                <a:lnTo>
                  <a:pt x="325711" y="2213005"/>
                </a:lnTo>
                <a:lnTo>
                  <a:pt x="369305" y="2192286"/>
                </a:lnTo>
                <a:lnTo>
                  <a:pt x="412178" y="2176024"/>
                </a:lnTo>
                <a:lnTo>
                  <a:pt x="454173" y="2163062"/>
                </a:lnTo>
                <a:lnTo>
                  <a:pt x="495133" y="2152245"/>
                </a:lnTo>
                <a:lnTo>
                  <a:pt x="534900" y="2142418"/>
                </a:lnTo>
                <a:lnTo>
                  <a:pt x="573316" y="2132426"/>
                </a:lnTo>
                <a:lnTo>
                  <a:pt x="610224" y="2121113"/>
                </a:lnTo>
                <a:lnTo>
                  <a:pt x="678887" y="2089902"/>
                </a:lnTo>
                <a:lnTo>
                  <a:pt x="710327" y="2067694"/>
                </a:lnTo>
                <a:lnTo>
                  <a:pt x="739628" y="2039542"/>
                </a:lnTo>
                <a:lnTo>
                  <a:pt x="766635" y="2004293"/>
                </a:lnTo>
                <a:lnTo>
                  <a:pt x="788115" y="1965841"/>
                </a:lnTo>
                <a:lnTo>
                  <a:pt x="801518" y="1928858"/>
                </a:lnTo>
                <a:lnTo>
                  <a:pt x="809947" y="1855758"/>
                </a:lnTo>
                <a:lnTo>
                  <a:pt x="807904" y="1817873"/>
                </a:lnTo>
                <a:lnTo>
                  <a:pt x="798625" y="1735015"/>
                </a:lnTo>
                <a:lnTo>
                  <a:pt x="794318" y="1688273"/>
                </a:lnTo>
                <a:lnTo>
                  <a:pt x="792186" y="1636810"/>
                </a:lnTo>
                <a:lnTo>
                  <a:pt x="793694" y="1579741"/>
                </a:lnTo>
                <a:lnTo>
                  <a:pt x="800306" y="1516184"/>
                </a:lnTo>
                <a:lnTo>
                  <a:pt x="808387" y="1469677"/>
                </a:lnTo>
                <a:lnTo>
                  <a:pt x="818665" y="1426761"/>
                </a:lnTo>
                <a:lnTo>
                  <a:pt x="831044" y="1386981"/>
                </a:lnTo>
                <a:lnTo>
                  <a:pt x="845429" y="1349886"/>
                </a:lnTo>
                <a:lnTo>
                  <a:pt x="861727" y="1315024"/>
                </a:lnTo>
                <a:lnTo>
                  <a:pt x="899681" y="1250183"/>
                </a:lnTo>
                <a:lnTo>
                  <a:pt x="944149" y="1188838"/>
                </a:lnTo>
                <a:lnTo>
                  <a:pt x="968589" y="1158344"/>
                </a:lnTo>
                <a:lnTo>
                  <a:pt x="1078851" y="1027001"/>
                </a:lnTo>
                <a:lnTo>
                  <a:pt x="1109069" y="989560"/>
                </a:lnTo>
                <a:lnTo>
                  <a:pt x="1140158" y="949370"/>
                </a:lnTo>
                <a:lnTo>
                  <a:pt x="1172025" y="905981"/>
                </a:lnTo>
                <a:lnTo>
                  <a:pt x="1204575" y="858938"/>
                </a:lnTo>
                <a:lnTo>
                  <a:pt x="1237712" y="807789"/>
                </a:lnTo>
                <a:lnTo>
                  <a:pt x="1271343" y="752082"/>
                </a:lnTo>
                <a:lnTo>
                  <a:pt x="1305373" y="691364"/>
                </a:lnTo>
                <a:lnTo>
                  <a:pt x="1343041" y="618301"/>
                </a:lnTo>
                <a:lnTo>
                  <a:pt x="1375702" y="548731"/>
                </a:lnTo>
                <a:lnTo>
                  <a:pt x="1403850" y="482767"/>
                </a:lnTo>
                <a:lnTo>
                  <a:pt x="1427979" y="420519"/>
                </a:lnTo>
                <a:lnTo>
                  <a:pt x="1448582" y="362099"/>
                </a:lnTo>
                <a:lnTo>
                  <a:pt x="1466154" y="307616"/>
                </a:lnTo>
                <a:lnTo>
                  <a:pt x="1481187" y="257183"/>
                </a:lnTo>
                <a:lnTo>
                  <a:pt x="1515995" y="131291"/>
                </a:lnTo>
                <a:lnTo>
                  <a:pt x="1525814" y="98166"/>
                </a:lnTo>
                <a:lnTo>
                  <a:pt x="1545736" y="45840"/>
                </a:lnTo>
                <a:lnTo>
                  <a:pt x="1569331" y="12822"/>
                </a:lnTo>
                <a:lnTo>
                  <a:pt x="1600549" y="0"/>
                </a:lnTo>
                <a:lnTo>
                  <a:pt x="1614203" y="678"/>
                </a:lnTo>
                <a:lnTo>
                  <a:pt x="1653622" y="21805"/>
                </a:lnTo>
                <a:lnTo>
                  <a:pt x="1679648" y="51661"/>
                </a:lnTo>
                <a:lnTo>
                  <a:pt x="1706434" y="94003"/>
                </a:lnTo>
                <a:lnTo>
                  <a:pt x="1734804" y="148721"/>
                </a:lnTo>
                <a:lnTo>
                  <a:pt x="1782133" y="253758"/>
                </a:lnTo>
                <a:lnTo>
                  <a:pt x="1904191" y="545113"/>
                </a:lnTo>
                <a:lnTo>
                  <a:pt x="1956020" y="665907"/>
                </a:lnTo>
                <a:lnTo>
                  <a:pt x="1984487" y="730681"/>
                </a:lnTo>
                <a:lnTo>
                  <a:pt x="2014795" y="798353"/>
                </a:lnTo>
                <a:lnTo>
                  <a:pt x="2047045" y="868912"/>
                </a:lnTo>
                <a:lnTo>
                  <a:pt x="2081341" y="942341"/>
                </a:lnTo>
                <a:lnTo>
                  <a:pt x="2117786" y="1018628"/>
                </a:lnTo>
                <a:lnTo>
                  <a:pt x="2156483" y="1097758"/>
                </a:lnTo>
                <a:lnTo>
                  <a:pt x="2197536" y="1179718"/>
                </a:lnTo>
                <a:lnTo>
                  <a:pt x="2243078" y="1268212"/>
                </a:lnTo>
                <a:lnTo>
                  <a:pt x="2285392" y="1347875"/>
                </a:lnTo>
                <a:lnTo>
                  <a:pt x="2324708" y="1419244"/>
                </a:lnTo>
                <a:lnTo>
                  <a:pt x="2361260" y="1482855"/>
                </a:lnTo>
                <a:lnTo>
                  <a:pt x="2395281" y="1539244"/>
                </a:lnTo>
                <a:lnTo>
                  <a:pt x="2427002" y="1588946"/>
                </a:lnTo>
                <a:lnTo>
                  <a:pt x="2456657" y="1632499"/>
                </a:lnTo>
                <a:lnTo>
                  <a:pt x="2484478" y="1670438"/>
                </a:lnTo>
                <a:lnTo>
                  <a:pt x="2510697" y="1703300"/>
                </a:lnTo>
                <a:lnTo>
                  <a:pt x="2559262" y="1755934"/>
                </a:lnTo>
                <a:lnTo>
                  <a:pt x="2604213" y="1794689"/>
                </a:lnTo>
                <a:lnTo>
                  <a:pt x="2647410" y="1823856"/>
                </a:lnTo>
                <a:lnTo>
                  <a:pt x="2720800" y="1862030"/>
                </a:lnTo>
                <a:lnTo>
                  <a:pt x="2771308" y="1882370"/>
                </a:lnTo>
                <a:lnTo>
                  <a:pt x="2820474" y="1897913"/>
                </a:lnTo>
                <a:lnTo>
                  <a:pt x="2868318" y="1909369"/>
                </a:lnTo>
                <a:lnTo>
                  <a:pt x="2914857" y="1917448"/>
                </a:lnTo>
                <a:lnTo>
                  <a:pt x="2960111" y="1922859"/>
                </a:lnTo>
                <a:lnTo>
                  <a:pt x="3004098" y="1926314"/>
                </a:lnTo>
                <a:lnTo>
                  <a:pt x="3128645" y="1932035"/>
                </a:lnTo>
                <a:lnTo>
                  <a:pt x="3167752" y="1934761"/>
                </a:lnTo>
                <a:lnTo>
                  <a:pt x="3205685" y="1939081"/>
                </a:lnTo>
                <a:lnTo>
                  <a:pt x="3278108" y="1955338"/>
                </a:lnTo>
                <a:lnTo>
                  <a:pt x="3346061" y="1986488"/>
                </a:lnTo>
                <a:lnTo>
                  <a:pt x="3378409" y="2009422"/>
                </a:lnTo>
                <a:lnTo>
                  <a:pt x="3409696" y="2038210"/>
                </a:lnTo>
                <a:lnTo>
                  <a:pt x="3439335" y="2073307"/>
                </a:lnTo>
                <a:lnTo>
                  <a:pt x="3462438" y="2109512"/>
                </a:lnTo>
                <a:lnTo>
                  <a:pt x="3479824" y="2146669"/>
                </a:lnTo>
                <a:lnTo>
                  <a:pt x="3492313" y="2184621"/>
                </a:lnTo>
                <a:lnTo>
                  <a:pt x="3500724" y="2223212"/>
                </a:lnTo>
                <a:lnTo>
                  <a:pt x="3505876" y="2262284"/>
                </a:lnTo>
                <a:lnTo>
                  <a:pt x="3508589" y="2301680"/>
                </a:lnTo>
                <a:lnTo>
                  <a:pt x="3509681" y="2341244"/>
                </a:lnTo>
                <a:lnTo>
                  <a:pt x="3510282" y="2420250"/>
                </a:lnTo>
                <a:lnTo>
                  <a:pt x="3511429" y="2459377"/>
                </a:lnTo>
                <a:lnTo>
                  <a:pt x="3514233" y="2498045"/>
                </a:lnTo>
                <a:lnTo>
                  <a:pt x="3519512" y="2536098"/>
                </a:lnTo>
                <a:lnTo>
                  <a:pt x="3528087" y="2573377"/>
                </a:lnTo>
                <a:lnTo>
                  <a:pt x="3540776" y="2609727"/>
                </a:lnTo>
                <a:lnTo>
                  <a:pt x="3558399" y="2644991"/>
                </a:lnTo>
                <a:lnTo>
                  <a:pt x="3581775" y="2679012"/>
                </a:lnTo>
                <a:lnTo>
                  <a:pt x="3611723" y="2711633"/>
                </a:lnTo>
                <a:lnTo>
                  <a:pt x="3646982" y="2740864"/>
                </a:lnTo>
                <a:lnTo>
                  <a:pt x="3684157" y="2764032"/>
                </a:lnTo>
                <a:lnTo>
                  <a:pt x="3722957" y="2781916"/>
                </a:lnTo>
                <a:lnTo>
                  <a:pt x="3763090" y="2795299"/>
                </a:lnTo>
                <a:lnTo>
                  <a:pt x="3804266" y="2804960"/>
                </a:lnTo>
                <a:lnTo>
                  <a:pt x="3846193" y="2811681"/>
                </a:lnTo>
                <a:lnTo>
                  <a:pt x="3888579" y="2816244"/>
                </a:lnTo>
                <a:lnTo>
                  <a:pt x="3931133" y="2819428"/>
                </a:lnTo>
                <a:lnTo>
                  <a:pt x="4015583" y="2824789"/>
                </a:lnTo>
                <a:lnTo>
                  <a:pt x="4056895" y="2828526"/>
                </a:lnTo>
                <a:lnTo>
                  <a:pt x="4097210" y="2834010"/>
                </a:lnTo>
                <a:lnTo>
                  <a:pt x="4136238" y="2842022"/>
                </a:lnTo>
                <a:lnTo>
                  <a:pt x="4173686" y="2853342"/>
                </a:lnTo>
                <a:lnTo>
                  <a:pt x="4209263" y="2868752"/>
                </a:lnTo>
                <a:lnTo>
                  <a:pt x="4242679" y="2889033"/>
                </a:lnTo>
                <a:lnTo>
                  <a:pt x="4273641" y="2914965"/>
                </a:lnTo>
                <a:lnTo>
                  <a:pt x="4301859" y="2947331"/>
                </a:lnTo>
                <a:lnTo>
                  <a:pt x="4327728" y="2989479"/>
                </a:lnTo>
                <a:lnTo>
                  <a:pt x="4342813" y="3029769"/>
                </a:lnTo>
                <a:lnTo>
                  <a:pt x="4350167" y="3068488"/>
                </a:lnTo>
                <a:lnTo>
                  <a:pt x="4353891" y="3142376"/>
                </a:lnTo>
                <a:lnTo>
                  <a:pt x="4356366" y="3178122"/>
                </a:lnTo>
                <a:lnTo>
                  <a:pt x="4377804" y="3248666"/>
                </a:lnTo>
                <a:lnTo>
                  <a:pt x="4402872" y="3284042"/>
                </a:lnTo>
                <a:lnTo>
                  <a:pt x="4432945" y="3312350"/>
                </a:lnTo>
                <a:lnTo>
                  <a:pt x="4466873" y="3334307"/>
                </a:lnTo>
                <a:lnTo>
                  <a:pt x="4504166" y="3350579"/>
                </a:lnTo>
                <a:lnTo>
                  <a:pt x="4544334" y="3361831"/>
                </a:lnTo>
                <a:lnTo>
                  <a:pt x="4586884" y="3368727"/>
                </a:lnTo>
                <a:lnTo>
                  <a:pt x="4631326" y="3371933"/>
                </a:lnTo>
                <a:lnTo>
                  <a:pt x="4677170" y="3372113"/>
                </a:lnTo>
                <a:lnTo>
                  <a:pt x="4723924" y="3369933"/>
                </a:lnTo>
                <a:lnTo>
                  <a:pt x="4771098" y="3366059"/>
                </a:lnTo>
                <a:lnTo>
                  <a:pt x="4910228" y="3350914"/>
                </a:lnTo>
                <a:lnTo>
                  <a:pt x="4954171" y="3346910"/>
                </a:lnTo>
                <a:lnTo>
                  <a:pt x="4996079" y="3344536"/>
                </a:lnTo>
                <a:lnTo>
                  <a:pt x="5035461" y="3344456"/>
                </a:lnTo>
                <a:lnTo>
                  <a:pt x="5071827" y="3347338"/>
                </a:lnTo>
                <a:lnTo>
                  <a:pt x="5133546" y="3364642"/>
                </a:lnTo>
                <a:lnTo>
                  <a:pt x="5177308" y="3401768"/>
                </a:lnTo>
                <a:lnTo>
                  <a:pt x="5197371" y="3465227"/>
                </a:lnTo>
                <a:lnTo>
                  <a:pt x="5195621" y="3501796"/>
                </a:lnTo>
                <a:lnTo>
                  <a:pt x="5187669" y="3540823"/>
                </a:lnTo>
                <a:lnTo>
                  <a:pt x="5174755" y="3581730"/>
                </a:lnTo>
                <a:lnTo>
                  <a:pt x="5158118" y="3623942"/>
                </a:lnTo>
                <a:lnTo>
                  <a:pt x="5138996" y="3666880"/>
                </a:lnTo>
                <a:lnTo>
                  <a:pt x="5098257" y="3752632"/>
                </a:lnTo>
                <a:lnTo>
                  <a:pt x="5079118" y="3794292"/>
                </a:lnTo>
                <a:lnTo>
                  <a:pt x="5062452" y="3834373"/>
                </a:lnTo>
                <a:lnTo>
                  <a:pt x="5049497" y="3872296"/>
                </a:lnTo>
                <a:lnTo>
                  <a:pt x="5041494" y="3907486"/>
                </a:lnTo>
                <a:lnTo>
                  <a:pt x="5039681" y="3939367"/>
                </a:lnTo>
                <a:lnTo>
                  <a:pt x="5045297" y="3967360"/>
                </a:lnTo>
                <a:lnTo>
                  <a:pt x="5059582" y="3990890"/>
                </a:lnTo>
                <a:lnTo>
                  <a:pt x="5078658" y="4005854"/>
                </a:lnTo>
                <a:lnTo>
                  <a:pt x="5101858" y="4013907"/>
                </a:lnTo>
                <a:lnTo>
                  <a:pt x="5129201" y="4016382"/>
                </a:lnTo>
                <a:lnTo>
                  <a:pt x="5160704" y="4014612"/>
                </a:lnTo>
                <a:lnTo>
                  <a:pt x="5196386" y="4009931"/>
                </a:lnTo>
                <a:lnTo>
                  <a:pt x="5280354" y="3997165"/>
                </a:lnTo>
                <a:lnTo>
                  <a:pt x="5328678" y="3991746"/>
                </a:lnTo>
                <a:lnTo>
                  <a:pt x="5381251" y="3988747"/>
                </a:lnTo>
                <a:lnTo>
                  <a:pt x="5438092" y="3989502"/>
                </a:lnTo>
                <a:lnTo>
                  <a:pt x="5499219" y="3995343"/>
                </a:lnTo>
                <a:lnTo>
                  <a:pt x="5564649" y="4007603"/>
                </a:lnTo>
                <a:lnTo>
                  <a:pt x="5626205" y="4025055"/>
                </a:lnTo>
                <a:lnTo>
                  <a:pt x="5681310" y="4045962"/>
                </a:lnTo>
                <a:lnTo>
                  <a:pt x="5730639" y="4069231"/>
                </a:lnTo>
                <a:lnTo>
                  <a:pt x="5774868" y="4093770"/>
                </a:lnTo>
                <a:lnTo>
                  <a:pt x="5814674" y="4118486"/>
                </a:lnTo>
                <a:lnTo>
                  <a:pt x="5850731" y="4142287"/>
                </a:lnTo>
                <a:lnTo>
                  <a:pt x="5906236" y="4181704"/>
                </a:lnTo>
                <a:lnTo>
                  <a:pt x="5959166" y="4224049"/>
                </a:lnTo>
                <a:lnTo>
                  <a:pt x="6009554" y="4268957"/>
                </a:lnTo>
                <a:lnTo>
                  <a:pt x="6057433" y="4316064"/>
                </a:lnTo>
                <a:lnTo>
                  <a:pt x="6102836" y="4365003"/>
                </a:lnTo>
                <a:lnTo>
                  <a:pt x="6145794" y="4415410"/>
                </a:lnTo>
                <a:lnTo>
                  <a:pt x="6186342" y="4466919"/>
                </a:lnTo>
                <a:lnTo>
                  <a:pt x="6224510" y="4519164"/>
                </a:lnTo>
                <a:lnTo>
                  <a:pt x="6260332" y="4571782"/>
                </a:lnTo>
                <a:lnTo>
                  <a:pt x="6293840" y="4624405"/>
                </a:lnTo>
                <a:lnTo>
                  <a:pt x="6325066" y="4676669"/>
                </a:lnTo>
                <a:lnTo>
                  <a:pt x="6354044" y="4728209"/>
                </a:lnTo>
                <a:lnTo>
                  <a:pt x="6380806" y="4778660"/>
                </a:lnTo>
                <a:lnTo>
                  <a:pt x="6405384" y="4827655"/>
                </a:lnTo>
                <a:lnTo>
                  <a:pt x="6427811" y="4874830"/>
                </a:lnTo>
                <a:lnTo>
                  <a:pt x="6448120" y="4919819"/>
                </a:lnTo>
                <a:lnTo>
                  <a:pt x="6466343" y="4962257"/>
                </a:lnTo>
                <a:lnTo>
                  <a:pt x="6482512" y="5001779"/>
                </a:lnTo>
                <a:lnTo>
                  <a:pt x="6496660" y="5038020"/>
                </a:lnTo>
                <a:lnTo>
                  <a:pt x="6519025" y="5099195"/>
                </a:lnTo>
                <a:lnTo>
                  <a:pt x="6541850" y="5169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4216" y="3306843"/>
            <a:ext cx="6742168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663163"/>
            <a:ext cx="18288000" cy="4624070"/>
            <a:chOff x="0" y="5663163"/>
            <a:chExt cx="18288000" cy="4624070"/>
          </a:xfrm>
        </p:grpSpPr>
        <p:sp>
          <p:nvSpPr>
            <p:cNvPr id="6" name="object 6"/>
            <p:cNvSpPr/>
            <p:nvPr/>
          </p:nvSpPr>
          <p:spPr>
            <a:xfrm>
              <a:off x="0" y="8226092"/>
              <a:ext cx="9202420" cy="2061210"/>
            </a:xfrm>
            <a:custGeom>
              <a:avLst/>
              <a:gdLst/>
              <a:ahLst/>
              <a:cxnLst/>
              <a:rect l="l" t="t" r="r" b="b"/>
              <a:pathLst>
                <a:path w="9202420" h="2061209">
                  <a:moveTo>
                    <a:pt x="0" y="2060907"/>
                  </a:moveTo>
                  <a:lnTo>
                    <a:pt x="0" y="0"/>
                  </a:lnTo>
                  <a:lnTo>
                    <a:pt x="9201823" y="0"/>
                  </a:lnTo>
                  <a:lnTo>
                    <a:pt x="9201823" y="2060907"/>
                  </a:lnTo>
                  <a:lnTo>
                    <a:pt x="0" y="206090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34418"/>
              <a:ext cx="8416042" cy="2458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85350" y="8226092"/>
              <a:ext cx="9203055" cy="2061210"/>
            </a:xfrm>
            <a:custGeom>
              <a:avLst/>
              <a:gdLst/>
              <a:ahLst/>
              <a:cxnLst/>
              <a:rect l="l" t="t" r="r" b="b"/>
              <a:pathLst>
                <a:path w="9203055" h="2061209">
                  <a:moveTo>
                    <a:pt x="9202648" y="0"/>
                  </a:moveTo>
                  <a:lnTo>
                    <a:pt x="9202648" y="2060907"/>
                  </a:lnTo>
                  <a:lnTo>
                    <a:pt x="0" y="2060907"/>
                  </a:lnTo>
                  <a:lnTo>
                    <a:pt x="0" y="0"/>
                  </a:lnTo>
                  <a:lnTo>
                    <a:pt x="92026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5300" y="9134418"/>
              <a:ext cx="9068141" cy="2459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5675993"/>
              <a:ext cx="5314950" cy="4114800"/>
            </a:xfrm>
            <a:custGeom>
              <a:avLst/>
              <a:gdLst/>
              <a:ahLst/>
              <a:cxnLst/>
              <a:rect l="l" t="t" r="r" b="b"/>
              <a:pathLst>
                <a:path w="5314950" h="4114800">
                  <a:moveTo>
                    <a:pt x="905990" y="4114211"/>
                  </a:moveTo>
                  <a:lnTo>
                    <a:pt x="1112398" y="4114211"/>
                  </a:lnTo>
                  <a:lnTo>
                    <a:pt x="1135198" y="4113534"/>
                  </a:lnTo>
                  <a:lnTo>
                    <a:pt x="1179695" y="4108228"/>
                  </a:lnTo>
                  <a:lnTo>
                    <a:pt x="1243844" y="4090527"/>
                  </a:lnTo>
                  <a:lnTo>
                    <a:pt x="1284556" y="4072418"/>
                  </a:lnTo>
                  <a:lnTo>
                    <a:pt x="1323364" y="4049531"/>
                  </a:lnTo>
                  <a:lnTo>
                    <a:pt x="1360141" y="4022058"/>
                  </a:lnTo>
                  <a:lnTo>
                    <a:pt x="1394761" y="3990187"/>
                  </a:lnTo>
                  <a:lnTo>
                    <a:pt x="1427099" y="3954109"/>
                  </a:lnTo>
                  <a:lnTo>
                    <a:pt x="1457028" y="3914014"/>
                  </a:lnTo>
                  <a:lnTo>
                    <a:pt x="1484421" y="3870094"/>
                  </a:lnTo>
                  <a:lnTo>
                    <a:pt x="1509153" y="3822537"/>
                  </a:lnTo>
                  <a:lnTo>
                    <a:pt x="1535742" y="3873327"/>
                  </a:lnTo>
                  <a:lnTo>
                    <a:pt x="1565374" y="3919931"/>
                  </a:lnTo>
                  <a:lnTo>
                    <a:pt x="1597895" y="3962114"/>
                  </a:lnTo>
                  <a:lnTo>
                    <a:pt x="1633149" y="3999642"/>
                  </a:lnTo>
                  <a:lnTo>
                    <a:pt x="1670983" y="4032280"/>
                  </a:lnTo>
                  <a:lnTo>
                    <a:pt x="1711243" y="4059794"/>
                  </a:lnTo>
                  <a:lnTo>
                    <a:pt x="1753773" y="4081948"/>
                  </a:lnTo>
                  <a:lnTo>
                    <a:pt x="1798421" y="4098509"/>
                  </a:lnTo>
                  <a:lnTo>
                    <a:pt x="1845030" y="4109241"/>
                  </a:lnTo>
                  <a:lnTo>
                    <a:pt x="1890438" y="4113905"/>
                  </a:lnTo>
                  <a:lnTo>
                    <a:pt x="1905893" y="4114211"/>
                  </a:lnTo>
                  <a:lnTo>
                    <a:pt x="2112300" y="4114211"/>
                  </a:lnTo>
                  <a:lnTo>
                    <a:pt x="2157539" y="4111529"/>
                  </a:lnTo>
                  <a:lnTo>
                    <a:pt x="2201256" y="4103669"/>
                  </a:lnTo>
                  <a:lnTo>
                    <a:pt x="2240303" y="4091803"/>
                  </a:lnTo>
                  <a:lnTo>
                    <a:pt x="2277863" y="4075747"/>
                  </a:lnTo>
                  <a:lnTo>
                    <a:pt x="2313837" y="4055647"/>
                  </a:lnTo>
                  <a:lnTo>
                    <a:pt x="2348130" y="4031648"/>
                  </a:lnTo>
                  <a:lnTo>
                    <a:pt x="2380641" y="4003898"/>
                  </a:lnTo>
                  <a:lnTo>
                    <a:pt x="2411275" y="3972542"/>
                  </a:lnTo>
                  <a:lnTo>
                    <a:pt x="2439932" y="3937725"/>
                  </a:lnTo>
                  <a:lnTo>
                    <a:pt x="2466516" y="3899595"/>
                  </a:lnTo>
                  <a:lnTo>
                    <a:pt x="2490928" y="3858297"/>
                  </a:lnTo>
                  <a:lnTo>
                    <a:pt x="2513070" y="3813978"/>
                  </a:lnTo>
                  <a:lnTo>
                    <a:pt x="2532846" y="3766782"/>
                  </a:lnTo>
                  <a:lnTo>
                    <a:pt x="2550156" y="3716857"/>
                  </a:lnTo>
                  <a:lnTo>
                    <a:pt x="2564904" y="3664348"/>
                  </a:lnTo>
                  <a:lnTo>
                    <a:pt x="2576991" y="3609402"/>
                  </a:lnTo>
                  <a:lnTo>
                    <a:pt x="2586319" y="3552164"/>
                  </a:lnTo>
                  <a:lnTo>
                    <a:pt x="3730187" y="3552164"/>
                  </a:lnTo>
                  <a:lnTo>
                    <a:pt x="3739313" y="3608341"/>
                  </a:lnTo>
                  <a:lnTo>
                    <a:pt x="3751094" y="3662314"/>
                  </a:lnTo>
                  <a:lnTo>
                    <a:pt x="3765438" y="3713945"/>
                  </a:lnTo>
                  <a:lnTo>
                    <a:pt x="3782254" y="3763098"/>
                  </a:lnTo>
                  <a:lnTo>
                    <a:pt x="3801449" y="3809633"/>
                  </a:lnTo>
                  <a:lnTo>
                    <a:pt x="3822932" y="3853412"/>
                  </a:lnTo>
                  <a:lnTo>
                    <a:pt x="3846609" y="3894297"/>
                  </a:lnTo>
                  <a:lnTo>
                    <a:pt x="3872390" y="3932151"/>
                  </a:lnTo>
                  <a:lnTo>
                    <a:pt x="3900182" y="3966834"/>
                  </a:lnTo>
                  <a:lnTo>
                    <a:pt x="3929893" y="3998208"/>
                  </a:lnTo>
                  <a:lnTo>
                    <a:pt x="3961432" y="4026136"/>
                  </a:lnTo>
                  <a:lnTo>
                    <a:pt x="3994705" y="4050479"/>
                  </a:lnTo>
                  <a:lnTo>
                    <a:pt x="4029622" y="4071100"/>
                  </a:lnTo>
                  <a:lnTo>
                    <a:pt x="4066090" y="4087859"/>
                  </a:lnTo>
                  <a:lnTo>
                    <a:pt x="4104017" y="4100619"/>
                  </a:lnTo>
                  <a:lnTo>
                    <a:pt x="4143311" y="4109241"/>
                  </a:lnTo>
                  <a:lnTo>
                    <a:pt x="4188717" y="4113905"/>
                  </a:lnTo>
                  <a:lnTo>
                    <a:pt x="4204174" y="4114211"/>
                  </a:lnTo>
                  <a:lnTo>
                    <a:pt x="4410566" y="4114211"/>
                  </a:lnTo>
                  <a:lnTo>
                    <a:pt x="4455805" y="4111529"/>
                  </a:lnTo>
                  <a:lnTo>
                    <a:pt x="4499522" y="4103669"/>
                  </a:lnTo>
                  <a:lnTo>
                    <a:pt x="4538569" y="4091803"/>
                  </a:lnTo>
                  <a:lnTo>
                    <a:pt x="4576129" y="4075747"/>
                  </a:lnTo>
                  <a:lnTo>
                    <a:pt x="4612103" y="4055647"/>
                  </a:lnTo>
                  <a:lnTo>
                    <a:pt x="4646395" y="4031648"/>
                  </a:lnTo>
                  <a:lnTo>
                    <a:pt x="4678907" y="4003898"/>
                  </a:lnTo>
                  <a:lnTo>
                    <a:pt x="4709541" y="3972542"/>
                  </a:lnTo>
                  <a:lnTo>
                    <a:pt x="4738198" y="3937726"/>
                  </a:lnTo>
                  <a:lnTo>
                    <a:pt x="4764782" y="3899596"/>
                  </a:lnTo>
                  <a:lnTo>
                    <a:pt x="4789194" y="3858298"/>
                  </a:lnTo>
                  <a:lnTo>
                    <a:pt x="4811336" y="3813978"/>
                  </a:lnTo>
                  <a:lnTo>
                    <a:pt x="4831112" y="3766782"/>
                  </a:lnTo>
                  <a:lnTo>
                    <a:pt x="4848422" y="3716857"/>
                  </a:lnTo>
                  <a:lnTo>
                    <a:pt x="4863169" y="3664349"/>
                  </a:lnTo>
                  <a:lnTo>
                    <a:pt x="4875256" y="3609402"/>
                  </a:lnTo>
                  <a:lnTo>
                    <a:pt x="4884585" y="3552165"/>
                  </a:lnTo>
                  <a:lnTo>
                    <a:pt x="5133612" y="3552165"/>
                  </a:lnTo>
                  <a:lnTo>
                    <a:pt x="5181799" y="3545691"/>
                  </a:lnTo>
                  <a:lnTo>
                    <a:pt x="5225100" y="3527423"/>
                  </a:lnTo>
                  <a:lnTo>
                    <a:pt x="5261788" y="3499089"/>
                  </a:lnTo>
                  <a:lnTo>
                    <a:pt x="5290134" y="3462415"/>
                  </a:lnTo>
                  <a:lnTo>
                    <a:pt x="5308409" y="3419130"/>
                  </a:lnTo>
                  <a:lnTo>
                    <a:pt x="5314885" y="3370962"/>
                  </a:lnTo>
                  <a:lnTo>
                    <a:pt x="5314885" y="2818095"/>
                  </a:lnTo>
                  <a:lnTo>
                    <a:pt x="5313308" y="2778025"/>
                  </a:lnTo>
                  <a:lnTo>
                    <a:pt x="5308661" y="2738797"/>
                  </a:lnTo>
                  <a:lnTo>
                    <a:pt x="5301066" y="2700536"/>
                  </a:lnTo>
                  <a:lnTo>
                    <a:pt x="5290648" y="2663365"/>
                  </a:lnTo>
                  <a:lnTo>
                    <a:pt x="5273796" y="2618586"/>
                  </a:lnTo>
                  <a:lnTo>
                    <a:pt x="5252924" y="2575960"/>
                  </a:lnTo>
                  <a:lnTo>
                    <a:pt x="5228265" y="2535715"/>
                  </a:lnTo>
                  <a:lnTo>
                    <a:pt x="5200051" y="2498081"/>
                  </a:lnTo>
                  <a:lnTo>
                    <a:pt x="5168515" y="2463290"/>
                  </a:lnTo>
                  <a:lnTo>
                    <a:pt x="5133890" y="2431570"/>
                  </a:lnTo>
                  <a:lnTo>
                    <a:pt x="5096410" y="2403151"/>
                  </a:lnTo>
                  <a:lnTo>
                    <a:pt x="5056307" y="2378264"/>
                  </a:lnTo>
                  <a:lnTo>
                    <a:pt x="5013814" y="2357138"/>
                  </a:lnTo>
                  <a:lnTo>
                    <a:pt x="4969165" y="2340004"/>
                  </a:lnTo>
                  <a:lnTo>
                    <a:pt x="4922592" y="2327090"/>
                  </a:lnTo>
                  <a:lnTo>
                    <a:pt x="4874327" y="2318627"/>
                  </a:lnTo>
                  <a:lnTo>
                    <a:pt x="4824605" y="2314845"/>
                  </a:lnTo>
                  <a:lnTo>
                    <a:pt x="4824605" y="2306656"/>
                  </a:lnTo>
                  <a:lnTo>
                    <a:pt x="4818426" y="2300479"/>
                  </a:lnTo>
                  <a:lnTo>
                    <a:pt x="4810791" y="2300479"/>
                  </a:lnTo>
                  <a:lnTo>
                    <a:pt x="4810791" y="2142327"/>
                  </a:lnTo>
                  <a:lnTo>
                    <a:pt x="4808346" y="2093919"/>
                  </a:lnTo>
                  <a:lnTo>
                    <a:pt x="4801171" y="2046911"/>
                  </a:lnTo>
                  <a:lnTo>
                    <a:pt x="4789503" y="2001541"/>
                  </a:lnTo>
                  <a:lnTo>
                    <a:pt x="4773581" y="1958046"/>
                  </a:lnTo>
                  <a:lnTo>
                    <a:pt x="4753642" y="1916664"/>
                  </a:lnTo>
                  <a:lnTo>
                    <a:pt x="4729923" y="1877633"/>
                  </a:lnTo>
                  <a:lnTo>
                    <a:pt x="4702664" y="1841191"/>
                  </a:lnTo>
                  <a:lnTo>
                    <a:pt x="4672101" y="1807576"/>
                  </a:lnTo>
                  <a:lnTo>
                    <a:pt x="4638473" y="1777025"/>
                  </a:lnTo>
                  <a:lnTo>
                    <a:pt x="4602017" y="1749776"/>
                  </a:lnTo>
                  <a:lnTo>
                    <a:pt x="4562971" y="1726067"/>
                  </a:lnTo>
                  <a:lnTo>
                    <a:pt x="4521573" y="1706135"/>
                  </a:lnTo>
                  <a:lnTo>
                    <a:pt x="4478062" y="1690219"/>
                  </a:lnTo>
                  <a:lnTo>
                    <a:pt x="4432674" y="1678555"/>
                  </a:lnTo>
                  <a:lnTo>
                    <a:pt x="4385648" y="1671383"/>
                  </a:lnTo>
                  <a:lnTo>
                    <a:pt x="4337221" y="1668940"/>
                  </a:lnTo>
                  <a:lnTo>
                    <a:pt x="4169809" y="1668940"/>
                  </a:lnTo>
                  <a:lnTo>
                    <a:pt x="4169809" y="1661308"/>
                  </a:lnTo>
                  <a:lnTo>
                    <a:pt x="4163614" y="1655131"/>
                  </a:lnTo>
                  <a:lnTo>
                    <a:pt x="4155980" y="1655131"/>
                  </a:lnTo>
                  <a:lnTo>
                    <a:pt x="4155980" y="1602124"/>
                  </a:lnTo>
                  <a:lnTo>
                    <a:pt x="4176329" y="1602124"/>
                  </a:lnTo>
                  <a:lnTo>
                    <a:pt x="4204026" y="1597479"/>
                  </a:lnTo>
                  <a:lnTo>
                    <a:pt x="4227867" y="1584594"/>
                  </a:lnTo>
                  <a:lnTo>
                    <a:pt x="4246375" y="1565048"/>
                  </a:lnTo>
                  <a:lnTo>
                    <a:pt x="4258068" y="1540418"/>
                  </a:lnTo>
                  <a:lnTo>
                    <a:pt x="4295995" y="1540418"/>
                  </a:lnTo>
                  <a:lnTo>
                    <a:pt x="4320677" y="1535437"/>
                  </a:lnTo>
                  <a:lnTo>
                    <a:pt x="4340835" y="1521852"/>
                  </a:lnTo>
                  <a:lnTo>
                    <a:pt x="4354429" y="1501702"/>
                  </a:lnTo>
                  <a:lnTo>
                    <a:pt x="4359414" y="1477024"/>
                  </a:lnTo>
                  <a:lnTo>
                    <a:pt x="4359414" y="1081923"/>
                  </a:lnTo>
                  <a:lnTo>
                    <a:pt x="4354431" y="1057244"/>
                  </a:lnTo>
                  <a:lnTo>
                    <a:pt x="4340841" y="1037094"/>
                  </a:lnTo>
                  <a:lnTo>
                    <a:pt x="4320683" y="1023510"/>
                  </a:lnTo>
                  <a:lnTo>
                    <a:pt x="4295995" y="1018529"/>
                  </a:lnTo>
                  <a:lnTo>
                    <a:pt x="4258068" y="1018529"/>
                  </a:lnTo>
                  <a:lnTo>
                    <a:pt x="4246383" y="993898"/>
                  </a:lnTo>
                  <a:lnTo>
                    <a:pt x="4227879" y="974352"/>
                  </a:lnTo>
                  <a:lnTo>
                    <a:pt x="4204034" y="961468"/>
                  </a:lnTo>
                  <a:lnTo>
                    <a:pt x="4176329" y="956822"/>
                  </a:lnTo>
                  <a:lnTo>
                    <a:pt x="4155980" y="956822"/>
                  </a:lnTo>
                  <a:lnTo>
                    <a:pt x="4155980" y="591800"/>
                  </a:lnTo>
                  <a:lnTo>
                    <a:pt x="4154017" y="543258"/>
                  </a:lnTo>
                  <a:lnTo>
                    <a:pt x="4148232" y="495798"/>
                  </a:lnTo>
                  <a:lnTo>
                    <a:pt x="4138776" y="449572"/>
                  </a:lnTo>
                  <a:lnTo>
                    <a:pt x="4125801" y="404732"/>
                  </a:lnTo>
                  <a:lnTo>
                    <a:pt x="4109460" y="361430"/>
                  </a:lnTo>
                  <a:lnTo>
                    <a:pt x="4089905" y="319818"/>
                  </a:lnTo>
                  <a:lnTo>
                    <a:pt x="4067289" y="280049"/>
                  </a:lnTo>
                  <a:lnTo>
                    <a:pt x="4041763" y="242275"/>
                  </a:lnTo>
                  <a:lnTo>
                    <a:pt x="4013480" y="206648"/>
                  </a:lnTo>
                  <a:lnTo>
                    <a:pt x="3982592" y="173321"/>
                  </a:lnTo>
                  <a:lnTo>
                    <a:pt x="3949251" y="142445"/>
                  </a:lnTo>
                  <a:lnTo>
                    <a:pt x="3913611" y="114173"/>
                  </a:lnTo>
                  <a:lnTo>
                    <a:pt x="3875822" y="88656"/>
                  </a:lnTo>
                  <a:lnTo>
                    <a:pt x="3836038" y="66049"/>
                  </a:lnTo>
                  <a:lnTo>
                    <a:pt x="3794411" y="46501"/>
                  </a:lnTo>
                  <a:lnTo>
                    <a:pt x="3751092" y="30167"/>
                  </a:lnTo>
                  <a:lnTo>
                    <a:pt x="3706234" y="17197"/>
                  </a:lnTo>
                  <a:lnTo>
                    <a:pt x="3659990" y="7744"/>
                  </a:lnTo>
                  <a:lnTo>
                    <a:pt x="3612512" y="1961"/>
                  </a:lnTo>
                  <a:lnTo>
                    <a:pt x="3563952" y="0"/>
                  </a:lnTo>
                  <a:lnTo>
                    <a:pt x="1874471" y="0"/>
                  </a:lnTo>
                  <a:lnTo>
                    <a:pt x="1823984" y="2119"/>
                  </a:lnTo>
                  <a:lnTo>
                    <a:pt x="1774676" y="8366"/>
                  </a:lnTo>
                  <a:lnTo>
                    <a:pt x="1726717" y="18572"/>
                  </a:lnTo>
                  <a:lnTo>
                    <a:pt x="1680279" y="32568"/>
                  </a:lnTo>
                  <a:lnTo>
                    <a:pt x="1635532" y="50186"/>
                  </a:lnTo>
                  <a:lnTo>
                    <a:pt x="1592647" y="71257"/>
                  </a:lnTo>
                  <a:lnTo>
                    <a:pt x="1551796" y="95613"/>
                  </a:lnTo>
                  <a:lnTo>
                    <a:pt x="1513150" y="123086"/>
                  </a:lnTo>
                  <a:lnTo>
                    <a:pt x="1476771" y="153399"/>
                  </a:lnTo>
                  <a:lnTo>
                    <a:pt x="0" y="153399"/>
                  </a:lnTo>
                  <a:lnTo>
                    <a:pt x="0" y="3496572"/>
                  </a:lnTo>
                  <a:lnTo>
                    <a:pt x="425746" y="3496572"/>
                  </a:lnTo>
                  <a:lnTo>
                    <a:pt x="432223" y="3554583"/>
                  </a:lnTo>
                  <a:lnTo>
                    <a:pt x="441433" y="3610531"/>
                  </a:lnTo>
                  <a:lnTo>
                    <a:pt x="453283" y="3664281"/>
                  </a:lnTo>
                  <a:lnTo>
                    <a:pt x="467682" y="3715695"/>
                  </a:lnTo>
                  <a:lnTo>
                    <a:pt x="484539" y="3764637"/>
                  </a:lnTo>
                  <a:lnTo>
                    <a:pt x="503761" y="3810969"/>
                  </a:lnTo>
                  <a:lnTo>
                    <a:pt x="525257" y="3854555"/>
                  </a:lnTo>
                  <a:lnTo>
                    <a:pt x="548936" y="3895257"/>
                  </a:lnTo>
                  <a:lnTo>
                    <a:pt x="574705" y="3932940"/>
                  </a:lnTo>
                  <a:lnTo>
                    <a:pt x="602474" y="3967465"/>
                  </a:lnTo>
                  <a:lnTo>
                    <a:pt x="632149" y="3998696"/>
                  </a:lnTo>
                  <a:lnTo>
                    <a:pt x="663641" y="4026496"/>
                  </a:lnTo>
                  <a:lnTo>
                    <a:pt x="696857" y="4050729"/>
                  </a:lnTo>
                  <a:lnTo>
                    <a:pt x="731705" y="4071256"/>
                  </a:lnTo>
                  <a:lnTo>
                    <a:pt x="768094" y="4087942"/>
                  </a:lnTo>
                  <a:lnTo>
                    <a:pt x="805932" y="4100649"/>
                  </a:lnTo>
                  <a:lnTo>
                    <a:pt x="845127" y="4109241"/>
                  </a:lnTo>
                  <a:lnTo>
                    <a:pt x="890533" y="4113904"/>
                  </a:lnTo>
                  <a:lnTo>
                    <a:pt x="905990" y="4114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3494" y="8339374"/>
              <a:ext cx="3061970" cy="248920"/>
            </a:xfrm>
            <a:custGeom>
              <a:avLst/>
              <a:gdLst/>
              <a:ahLst/>
              <a:cxnLst/>
              <a:rect l="l" t="t" r="r" b="b"/>
              <a:pathLst>
                <a:path w="3061970" h="248920">
                  <a:moveTo>
                    <a:pt x="313622" y="248714"/>
                  </a:moveTo>
                  <a:lnTo>
                    <a:pt x="313622" y="0"/>
                  </a:lnTo>
                  <a:lnTo>
                    <a:pt x="70805" y="0"/>
                  </a:lnTo>
                  <a:lnTo>
                    <a:pt x="43264" y="5566"/>
                  </a:lnTo>
                  <a:lnTo>
                    <a:pt x="20756" y="20740"/>
                  </a:lnTo>
                  <a:lnTo>
                    <a:pt x="5570" y="43235"/>
                  </a:lnTo>
                  <a:lnTo>
                    <a:pt x="0" y="70762"/>
                  </a:lnTo>
                  <a:lnTo>
                    <a:pt x="0" y="177936"/>
                  </a:lnTo>
                  <a:lnTo>
                    <a:pt x="20762" y="227953"/>
                  </a:lnTo>
                  <a:lnTo>
                    <a:pt x="70805" y="248699"/>
                  </a:lnTo>
                  <a:lnTo>
                    <a:pt x="313622" y="248714"/>
                  </a:lnTo>
                  <a:close/>
                </a:path>
                <a:path w="3061970" h="248920">
                  <a:moveTo>
                    <a:pt x="2987953" y="248714"/>
                  </a:moveTo>
                  <a:lnTo>
                    <a:pt x="3061391" y="248714"/>
                  </a:lnTo>
                  <a:lnTo>
                    <a:pt x="3061391" y="154715"/>
                  </a:lnTo>
                  <a:lnTo>
                    <a:pt x="3059814" y="114644"/>
                  </a:lnTo>
                  <a:lnTo>
                    <a:pt x="3055167" y="75418"/>
                  </a:lnTo>
                  <a:lnTo>
                    <a:pt x="3047573" y="37162"/>
                  </a:lnTo>
                  <a:lnTo>
                    <a:pt x="3037154" y="0"/>
                  </a:lnTo>
                  <a:lnTo>
                    <a:pt x="2987953" y="0"/>
                  </a:lnTo>
                  <a:lnTo>
                    <a:pt x="2987953" y="248714"/>
                  </a:lnTo>
                  <a:close/>
                </a:path>
              </a:pathLst>
            </a:custGeom>
            <a:solidFill>
              <a:srgbClr val="FE6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675993"/>
              <a:ext cx="5314884" cy="41088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168047" y="5663163"/>
              <a:ext cx="5120005" cy="4109085"/>
            </a:xfrm>
            <a:custGeom>
              <a:avLst/>
              <a:gdLst/>
              <a:ahLst/>
              <a:cxnLst/>
              <a:rect l="l" t="t" r="r" b="b"/>
              <a:pathLst>
                <a:path w="5120005" h="4109084">
                  <a:moveTo>
                    <a:pt x="2459046" y="4108927"/>
                  </a:moveTo>
                  <a:lnTo>
                    <a:pt x="2097758" y="4108927"/>
                  </a:lnTo>
                  <a:lnTo>
                    <a:pt x="2051301" y="4105971"/>
                  </a:lnTo>
                  <a:lnTo>
                    <a:pt x="2005880" y="4097216"/>
                  </a:lnTo>
                  <a:lnTo>
                    <a:pt x="1961771" y="4082831"/>
                  </a:lnTo>
                  <a:lnTo>
                    <a:pt x="1919249" y="4062989"/>
                  </a:lnTo>
                  <a:lnTo>
                    <a:pt x="1878589" y="4037858"/>
                  </a:lnTo>
                  <a:lnTo>
                    <a:pt x="1840067" y="4007608"/>
                  </a:lnTo>
                  <a:lnTo>
                    <a:pt x="1803956" y="3972411"/>
                  </a:lnTo>
                  <a:lnTo>
                    <a:pt x="1770534" y="3932436"/>
                  </a:lnTo>
                  <a:lnTo>
                    <a:pt x="1740074" y="3887853"/>
                  </a:lnTo>
                  <a:lnTo>
                    <a:pt x="1716020" y="3845078"/>
                  </a:lnTo>
                  <a:lnTo>
                    <a:pt x="1694863" y="3799619"/>
                  </a:lnTo>
                  <a:lnTo>
                    <a:pt x="1676665" y="3751779"/>
                  </a:lnTo>
                  <a:lnTo>
                    <a:pt x="1661490" y="3701860"/>
                  </a:lnTo>
                  <a:lnTo>
                    <a:pt x="1649401" y="3650165"/>
                  </a:lnTo>
                  <a:lnTo>
                    <a:pt x="96620" y="3650165"/>
                  </a:lnTo>
                  <a:lnTo>
                    <a:pt x="59007" y="3642572"/>
                  </a:lnTo>
                  <a:lnTo>
                    <a:pt x="7591" y="3591165"/>
                  </a:lnTo>
                  <a:lnTo>
                    <a:pt x="0" y="3553571"/>
                  </a:lnTo>
                  <a:lnTo>
                    <a:pt x="0" y="3215505"/>
                  </a:lnTo>
                  <a:lnTo>
                    <a:pt x="7593" y="3177914"/>
                  </a:lnTo>
                  <a:lnTo>
                    <a:pt x="28302" y="3147216"/>
                  </a:lnTo>
                  <a:lnTo>
                    <a:pt x="59015" y="3126519"/>
                  </a:lnTo>
                  <a:lnTo>
                    <a:pt x="96620" y="3118930"/>
                  </a:lnTo>
                  <a:lnTo>
                    <a:pt x="247179" y="3118930"/>
                  </a:lnTo>
                  <a:lnTo>
                    <a:pt x="265040" y="2395748"/>
                  </a:lnTo>
                  <a:lnTo>
                    <a:pt x="271751" y="2126572"/>
                  </a:lnTo>
                  <a:lnTo>
                    <a:pt x="280113" y="1786290"/>
                  </a:lnTo>
                  <a:lnTo>
                    <a:pt x="281321" y="1737886"/>
                  </a:lnTo>
                  <a:lnTo>
                    <a:pt x="289053" y="1666705"/>
                  </a:lnTo>
                  <a:lnTo>
                    <a:pt x="308450" y="1597787"/>
                  </a:lnTo>
                  <a:lnTo>
                    <a:pt x="709650" y="524046"/>
                  </a:lnTo>
                  <a:lnTo>
                    <a:pt x="733797" y="480946"/>
                  </a:lnTo>
                  <a:lnTo>
                    <a:pt x="768960" y="447770"/>
                  </a:lnTo>
                  <a:lnTo>
                    <a:pt x="812351" y="426449"/>
                  </a:lnTo>
                  <a:lnTo>
                    <a:pt x="861186" y="418913"/>
                  </a:lnTo>
                  <a:lnTo>
                    <a:pt x="2046536" y="418913"/>
                  </a:lnTo>
                  <a:lnTo>
                    <a:pt x="2046536" y="386928"/>
                  </a:lnTo>
                  <a:lnTo>
                    <a:pt x="2073914" y="386928"/>
                  </a:lnTo>
                  <a:lnTo>
                    <a:pt x="2077242" y="338345"/>
                  </a:lnTo>
                  <a:lnTo>
                    <a:pt x="2086332" y="291576"/>
                  </a:lnTo>
                  <a:lnTo>
                    <a:pt x="2100824" y="246982"/>
                  </a:lnTo>
                  <a:lnTo>
                    <a:pt x="2120355" y="204923"/>
                  </a:lnTo>
                  <a:lnTo>
                    <a:pt x="2144567" y="165761"/>
                  </a:lnTo>
                  <a:lnTo>
                    <a:pt x="2173099" y="129856"/>
                  </a:lnTo>
                  <a:lnTo>
                    <a:pt x="2205591" y="97568"/>
                  </a:lnTo>
                  <a:lnTo>
                    <a:pt x="2241681" y="69258"/>
                  </a:lnTo>
                  <a:lnTo>
                    <a:pt x="2281010" y="45286"/>
                  </a:lnTo>
                  <a:lnTo>
                    <a:pt x="2323217" y="26014"/>
                  </a:lnTo>
                  <a:lnTo>
                    <a:pt x="2367942" y="11802"/>
                  </a:lnTo>
                  <a:lnTo>
                    <a:pt x="2414824" y="3010"/>
                  </a:lnTo>
                  <a:lnTo>
                    <a:pt x="2463503" y="0"/>
                  </a:lnTo>
                  <a:lnTo>
                    <a:pt x="2512182" y="3010"/>
                  </a:lnTo>
                  <a:lnTo>
                    <a:pt x="2559063" y="11802"/>
                  </a:lnTo>
                  <a:lnTo>
                    <a:pt x="2603787" y="26014"/>
                  </a:lnTo>
                  <a:lnTo>
                    <a:pt x="2645993" y="45286"/>
                  </a:lnTo>
                  <a:lnTo>
                    <a:pt x="2685320" y="69258"/>
                  </a:lnTo>
                  <a:lnTo>
                    <a:pt x="2721409" y="97568"/>
                  </a:lnTo>
                  <a:lnTo>
                    <a:pt x="2753899" y="129856"/>
                  </a:lnTo>
                  <a:lnTo>
                    <a:pt x="2782430" y="165761"/>
                  </a:lnTo>
                  <a:lnTo>
                    <a:pt x="2806642" y="204923"/>
                  </a:lnTo>
                  <a:lnTo>
                    <a:pt x="2826175" y="246982"/>
                  </a:lnTo>
                  <a:lnTo>
                    <a:pt x="2840667" y="291576"/>
                  </a:lnTo>
                  <a:lnTo>
                    <a:pt x="2849760" y="338345"/>
                  </a:lnTo>
                  <a:lnTo>
                    <a:pt x="2853092" y="386928"/>
                  </a:lnTo>
                  <a:lnTo>
                    <a:pt x="2880469" y="386928"/>
                  </a:lnTo>
                  <a:lnTo>
                    <a:pt x="2880469" y="418913"/>
                  </a:lnTo>
                  <a:lnTo>
                    <a:pt x="5119952" y="418913"/>
                  </a:lnTo>
                  <a:lnTo>
                    <a:pt x="5119952" y="3572633"/>
                  </a:lnTo>
                  <a:lnTo>
                    <a:pt x="2919068" y="3572633"/>
                  </a:lnTo>
                  <a:lnTo>
                    <a:pt x="2912334" y="3622217"/>
                  </a:lnTo>
                  <a:lnTo>
                    <a:pt x="2902893" y="3670674"/>
                  </a:lnTo>
                  <a:lnTo>
                    <a:pt x="2890792" y="3717769"/>
                  </a:lnTo>
                  <a:lnTo>
                    <a:pt x="2876078" y="3763269"/>
                  </a:lnTo>
                  <a:lnTo>
                    <a:pt x="2858798" y="3806939"/>
                  </a:lnTo>
                  <a:lnTo>
                    <a:pt x="2839000" y="3848545"/>
                  </a:lnTo>
                  <a:lnTo>
                    <a:pt x="2816730" y="3887853"/>
                  </a:lnTo>
                  <a:lnTo>
                    <a:pt x="2786271" y="3932436"/>
                  </a:lnTo>
                  <a:lnTo>
                    <a:pt x="2752848" y="3972411"/>
                  </a:lnTo>
                  <a:lnTo>
                    <a:pt x="2716738" y="4007608"/>
                  </a:lnTo>
                  <a:lnTo>
                    <a:pt x="2678215" y="4037858"/>
                  </a:lnTo>
                  <a:lnTo>
                    <a:pt x="2637555" y="4062989"/>
                  </a:lnTo>
                  <a:lnTo>
                    <a:pt x="2595033" y="4082831"/>
                  </a:lnTo>
                  <a:lnTo>
                    <a:pt x="2550924" y="4097216"/>
                  </a:lnTo>
                  <a:lnTo>
                    <a:pt x="2505504" y="4105971"/>
                  </a:lnTo>
                  <a:lnTo>
                    <a:pt x="2459046" y="4108927"/>
                  </a:lnTo>
                  <a:close/>
                </a:path>
                <a:path w="5120005" h="4109084">
                  <a:moveTo>
                    <a:pt x="5119952" y="418913"/>
                  </a:moveTo>
                  <a:lnTo>
                    <a:pt x="3309616" y="418913"/>
                  </a:lnTo>
                  <a:lnTo>
                    <a:pt x="3309616" y="379420"/>
                  </a:lnTo>
                  <a:lnTo>
                    <a:pt x="3319252" y="331697"/>
                  </a:lnTo>
                  <a:lnTo>
                    <a:pt x="3345531" y="292728"/>
                  </a:lnTo>
                  <a:lnTo>
                    <a:pt x="3384510" y="266455"/>
                  </a:lnTo>
                  <a:lnTo>
                    <a:pt x="3432247" y="256822"/>
                  </a:lnTo>
                  <a:lnTo>
                    <a:pt x="5119952" y="256822"/>
                  </a:lnTo>
                  <a:lnTo>
                    <a:pt x="5119952" y="418913"/>
                  </a:lnTo>
                  <a:close/>
                </a:path>
                <a:path w="5120005" h="4109084">
                  <a:moveTo>
                    <a:pt x="4461002" y="4108927"/>
                  </a:moveTo>
                  <a:lnTo>
                    <a:pt x="4099713" y="4108927"/>
                  </a:lnTo>
                  <a:lnTo>
                    <a:pt x="4053251" y="4105971"/>
                  </a:lnTo>
                  <a:lnTo>
                    <a:pt x="4007828" y="4097216"/>
                  </a:lnTo>
                  <a:lnTo>
                    <a:pt x="3963718" y="4082831"/>
                  </a:lnTo>
                  <a:lnTo>
                    <a:pt x="3921197" y="4062989"/>
                  </a:lnTo>
                  <a:lnTo>
                    <a:pt x="3880538" y="4037858"/>
                  </a:lnTo>
                  <a:lnTo>
                    <a:pt x="3842018" y="4007608"/>
                  </a:lnTo>
                  <a:lnTo>
                    <a:pt x="3805910" y="3972411"/>
                  </a:lnTo>
                  <a:lnTo>
                    <a:pt x="3772488" y="3932436"/>
                  </a:lnTo>
                  <a:lnTo>
                    <a:pt x="3742029" y="3887853"/>
                  </a:lnTo>
                  <a:lnTo>
                    <a:pt x="3719765" y="3848539"/>
                  </a:lnTo>
                  <a:lnTo>
                    <a:pt x="3699969" y="3806931"/>
                  </a:lnTo>
                  <a:lnTo>
                    <a:pt x="3682689" y="3763261"/>
                  </a:lnTo>
                  <a:lnTo>
                    <a:pt x="3667973" y="3717764"/>
                  </a:lnTo>
                  <a:lnTo>
                    <a:pt x="3655870" y="3670671"/>
                  </a:lnTo>
                  <a:lnTo>
                    <a:pt x="3646427" y="3622217"/>
                  </a:lnTo>
                  <a:lnTo>
                    <a:pt x="3639692" y="3572633"/>
                  </a:lnTo>
                  <a:lnTo>
                    <a:pt x="5119952" y="3572633"/>
                  </a:lnTo>
                  <a:lnTo>
                    <a:pt x="5119952" y="4010486"/>
                  </a:lnTo>
                  <a:lnTo>
                    <a:pt x="4715070" y="4010486"/>
                  </a:lnTo>
                  <a:lnTo>
                    <a:pt x="4676955" y="4039848"/>
                  </a:lnTo>
                  <a:lnTo>
                    <a:pt x="4636806" y="4064258"/>
                  </a:lnTo>
                  <a:lnTo>
                    <a:pt x="4594879" y="4083542"/>
                  </a:lnTo>
                  <a:lnTo>
                    <a:pt x="4551431" y="4097530"/>
                  </a:lnTo>
                  <a:lnTo>
                    <a:pt x="4506714" y="4106049"/>
                  </a:lnTo>
                  <a:lnTo>
                    <a:pt x="4461002" y="4108927"/>
                  </a:lnTo>
                  <a:close/>
                </a:path>
                <a:path w="5120005" h="4109084">
                  <a:moveTo>
                    <a:pt x="5119952" y="4108927"/>
                  </a:moveTo>
                  <a:lnTo>
                    <a:pt x="4969138" y="4108927"/>
                  </a:lnTo>
                  <a:lnTo>
                    <a:pt x="4923406" y="4106048"/>
                  </a:lnTo>
                  <a:lnTo>
                    <a:pt x="4878684" y="4097526"/>
                  </a:lnTo>
                  <a:lnTo>
                    <a:pt x="4835232" y="4083536"/>
                  </a:lnTo>
                  <a:lnTo>
                    <a:pt x="4793307" y="4064250"/>
                  </a:lnTo>
                  <a:lnTo>
                    <a:pt x="4753168" y="4039842"/>
                  </a:lnTo>
                  <a:lnTo>
                    <a:pt x="4715070" y="4010486"/>
                  </a:lnTo>
                  <a:lnTo>
                    <a:pt x="5119952" y="4010486"/>
                  </a:lnTo>
                  <a:lnTo>
                    <a:pt x="5119952" y="41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5191" y="5663163"/>
              <a:ext cx="4872990" cy="3572510"/>
            </a:xfrm>
            <a:custGeom>
              <a:avLst/>
              <a:gdLst/>
              <a:ahLst/>
              <a:cxnLst/>
              <a:rect l="l" t="t" r="r" b="b"/>
              <a:pathLst>
                <a:path w="4872990" h="3572509">
                  <a:moveTo>
                    <a:pt x="2605948" y="386928"/>
                  </a:moveTo>
                  <a:lnTo>
                    <a:pt x="1826770" y="386928"/>
                  </a:lnTo>
                  <a:lnTo>
                    <a:pt x="1830099" y="338345"/>
                  </a:lnTo>
                  <a:lnTo>
                    <a:pt x="1839189" y="291576"/>
                  </a:lnTo>
                  <a:lnTo>
                    <a:pt x="1853680" y="246982"/>
                  </a:lnTo>
                  <a:lnTo>
                    <a:pt x="1873212" y="204923"/>
                  </a:lnTo>
                  <a:lnTo>
                    <a:pt x="1897424" y="165761"/>
                  </a:lnTo>
                  <a:lnTo>
                    <a:pt x="1925956" y="129856"/>
                  </a:lnTo>
                  <a:lnTo>
                    <a:pt x="1958447" y="97568"/>
                  </a:lnTo>
                  <a:lnTo>
                    <a:pt x="1994537" y="69258"/>
                  </a:lnTo>
                  <a:lnTo>
                    <a:pt x="2033866" y="45286"/>
                  </a:lnTo>
                  <a:lnTo>
                    <a:pt x="2076073" y="26014"/>
                  </a:lnTo>
                  <a:lnTo>
                    <a:pt x="2120798" y="11802"/>
                  </a:lnTo>
                  <a:lnTo>
                    <a:pt x="2167680" y="3010"/>
                  </a:lnTo>
                  <a:lnTo>
                    <a:pt x="2216359" y="0"/>
                  </a:lnTo>
                  <a:lnTo>
                    <a:pt x="2265038" y="3010"/>
                  </a:lnTo>
                  <a:lnTo>
                    <a:pt x="2311919" y="11802"/>
                  </a:lnTo>
                  <a:lnTo>
                    <a:pt x="2325552" y="16134"/>
                  </a:lnTo>
                  <a:lnTo>
                    <a:pt x="2176802" y="16134"/>
                  </a:lnTo>
                  <a:lnTo>
                    <a:pt x="2169084" y="19560"/>
                  </a:lnTo>
                  <a:lnTo>
                    <a:pt x="2122345" y="44133"/>
                  </a:lnTo>
                  <a:lnTo>
                    <a:pt x="2079410" y="74480"/>
                  </a:lnTo>
                  <a:lnTo>
                    <a:pt x="2040865" y="109970"/>
                  </a:lnTo>
                  <a:lnTo>
                    <a:pt x="2007198" y="150024"/>
                  </a:lnTo>
                  <a:lnTo>
                    <a:pt x="1978895" y="194064"/>
                  </a:lnTo>
                  <a:lnTo>
                    <a:pt x="1956443" y="241511"/>
                  </a:lnTo>
                  <a:lnTo>
                    <a:pt x="1940328" y="291789"/>
                  </a:lnTo>
                  <a:lnTo>
                    <a:pt x="1938322" y="299883"/>
                  </a:lnTo>
                  <a:lnTo>
                    <a:pt x="1943258" y="308066"/>
                  </a:lnTo>
                  <a:lnTo>
                    <a:pt x="1952561" y="310373"/>
                  </a:lnTo>
                  <a:lnTo>
                    <a:pt x="1953786" y="310515"/>
                  </a:lnTo>
                  <a:lnTo>
                    <a:pt x="2597206" y="310515"/>
                  </a:lnTo>
                  <a:lnTo>
                    <a:pt x="2602616" y="338345"/>
                  </a:lnTo>
                  <a:lnTo>
                    <a:pt x="2605948" y="386928"/>
                  </a:lnTo>
                  <a:close/>
                </a:path>
                <a:path w="4872990" h="3572509">
                  <a:moveTo>
                    <a:pt x="2597206" y="310515"/>
                  </a:moveTo>
                  <a:lnTo>
                    <a:pt x="1961758" y="310515"/>
                  </a:lnTo>
                  <a:lnTo>
                    <a:pt x="1967901" y="305918"/>
                  </a:lnTo>
                  <a:lnTo>
                    <a:pt x="1969624" y="299049"/>
                  </a:lnTo>
                  <a:lnTo>
                    <a:pt x="1984537" y="252534"/>
                  </a:lnTo>
                  <a:lnTo>
                    <a:pt x="2005315" y="208633"/>
                  </a:lnTo>
                  <a:lnTo>
                    <a:pt x="2031507" y="167881"/>
                  </a:lnTo>
                  <a:lnTo>
                    <a:pt x="2062662" y="130815"/>
                  </a:lnTo>
                  <a:lnTo>
                    <a:pt x="2098333" y="97971"/>
                  </a:lnTo>
                  <a:lnTo>
                    <a:pt x="2138068" y="69884"/>
                  </a:lnTo>
                  <a:lnTo>
                    <a:pt x="2181418" y="47090"/>
                  </a:lnTo>
                  <a:lnTo>
                    <a:pt x="2189035" y="43717"/>
                  </a:lnTo>
                  <a:lnTo>
                    <a:pt x="2192479" y="34789"/>
                  </a:lnTo>
                  <a:lnTo>
                    <a:pt x="2185733" y="19560"/>
                  </a:lnTo>
                  <a:lnTo>
                    <a:pt x="2176802" y="16134"/>
                  </a:lnTo>
                  <a:lnTo>
                    <a:pt x="2325552" y="16134"/>
                  </a:lnTo>
                  <a:lnTo>
                    <a:pt x="2398849" y="45286"/>
                  </a:lnTo>
                  <a:lnTo>
                    <a:pt x="2438176" y="69258"/>
                  </a:lnTo>
                  <a:lnTo>
                    <a:pt x="2474265" y="97568"/>
                  </a:lnTo>
                  <a:lnTo>
                    <a:pt x="2506756" y="129856"/>
                  </a:lnTo>
                  <a:lnTo>
                    <a:pt x="2535287" y="165761"/>
                  </a:lnTo>
                  <a:lnTo>
                    <a:pt x="2559499" y="204923"/>
                  </a:lnTo>
                  <a:lnTo>
                    <a:pt x="2579031" y="246982"/>
                  </a:lnTo>
                  <a:lnTo>
                    <a:pt x="2593524" y="291576"/>
                  </a:lnTo>
                  <a:lnTo>
                    <a:pt x="2597206" y="310515"/>
                  </a:lnTo>
                  <a:close/>
                </a:path>
                <a:path w="4872990" h="3572509">
                  <a:moveTo>
                    <a:pt x="542369" y="2822817"/>
                  </a:moveTo>
                  <a:lnTo>
                    <a:pt x="271538" y="2822817"/>
                  </a:lnTo>
                  <a:lnTo>
                    <a:pt x="299913" y="2810117"/>
                  </a:lnTo>
                  <a:lnTo>
                    <a:pt x="322368" y="2797417"/>
                  </a:lnTo>
                  <a:lnTo>
                    <a:pt x="336376" y="2772017"/>
                  </a:lnTo>
                  <a:lnTo>
                    <a:pt x="339414" y="2746617"/>
                  </a:lnTo>
                  <a:lnTo>
                    <a:pt x="285067" y="2251317"/>
                  </a:lnTo>
                  <a:lnTo>
                    <a:pt x="270136" y="2213217"/>
                  </a:lnTo>
                  <a:lnTo>
                    <a:pt x="238213" y="2187817"/>
                  </a:lnTo>
                  <a:lnTo>
                    <a:pt x="24607" y="2124317"/>
                  </a:lnTo>
                  <a:lnTo>
                    <a:pt x="32970" y="1781417"/>
                  </a:lnTo>
                  <a:lnTo>
                    <a:pt x="2651257" y="1781417"/>
                  </a:lnTo>
                  <a:lnTo>
                    <a:pt x="2764230" y="1692517"/>
                  </a:lnTo>
                  <a:lnTo>
                    <a:pt x="2764230" y="1883017"/>
                  </a:lnTo>
                  <a:lnTo>
                    <a:pt x="425709" y="1883017"/>
                  </a:lnTo>
                  <a:lnTo>
                    <a:pt x="389063" y="1921117"/>
                  </a:lnTo>
                  <a:lnTo>
                    <a:pt x="367965" y="1959217"/>
                  </a:lnTo>
                  <a:lnTo>
                    <a:pt x="366934" y="2010017"/>
                  </a:lnTo>
                  <a:lnTo>
                    <a:pt x="528572" y="2784717"/>
                  </a:lnTo>
                  <a:lnTo>
                    <a:pt x="542369" y="2822817"/>
                  </a:lnTo>
                  <a:close/>
                </a:path>
                <a:path w="4872990" h="3572509">
                  <a:moveTo>
                    <a:pt x="2797183" y="2111617"/>
                  </a:moveTo>
                  <a:lnTo>
                    <a:pt x="2794413" y="2111617"/>
                  </a:lnTo>
                  <a:lnTo>
                    <a:pt x="2794413" y="1692517"/>
                  </a:lnTo>
                  <a:lnTo>
                    <a:pt x="3859582" y="1692517"/>
                  </a:lnTo>
                  <a:lnTo>
                    <a:pt x="3859582" y="1768717"/>
                  </a:lnTo>
                  <a:lnTo>
                    <a:pt x="2899094" y="1768717"/>
                  </a:lnTo>
                  <a:lnTo>
                    <a:pt x="2899094" y="1794117"/>
                  </a:lnTo>
                  <a:lnTo>
                    <a:pt x="3859582" y="1794117"/>
                  </a:lnTo>
                  <a:lnTo>
                    <a:pt x="3859582" y="1844917"/>
                  </a:lnTo>
                  <a:lnTo>
                    <a:pt x="3494495" y="1844917"/>
                  </a:lnTo>
                  <a:lnTo>
                    <a:pt x="3494495" y="1870317"/>
                  </a:lnTo>
                  <a:lnTo>
                    <a:pt x="3859582" y="1870317"/>
                  </a:lnTo>
                  <a:lnTo>
                    <a:pt x="3859582" y="2098917"/>
                  </a:lnTo>
                  <a:lnTo>
                    <a:pt x="2801231" y="2098917"/>
                  </a:lnTo>
                  <a:lnTo>
                    <a:pt x="2797183" y="2111617"/>
                  </a:lnTo>
                  <a:close/>
                </a:path>
                <a:path w="4872990" h="3572509">
                  <a:moveTo>
                    <a:pt x="3650145" y="3419717"/>
                  </a:moveTo>
                  <a:lnTo>
                    <a:pt x="3583072" y="3419717"/>
                  </a:lnTo>
                  <a:lnTo>
                    <a:pt x="3583072" y="3407017"/>
                  </a:lnTo>
                  <a:lnTo>
                    <a:pt x="3576326" y="3394317"/>
                  </a:lnTo>
                  <a:lnTo>
                    <a:pt x="3461738" y="3394317"/>
                  </a:lnTo>
                  <a:lnTo>
                    <a:pt x="3461738" y="2721217"/>
                  </a:lnTo>
                  <a:lnTo>
                    <a:pt x="3466201" y="2670417"/>
                  </a:lnTo>
                  <a:lnTo>
                    <a:pt x="3479550" y="2632317"/>
                  </a:lnTo>
                  <a:lnTo>
                    <a:pt x="3501721" y="2581517"/>
                  </a:lnTo>
                  <a:lnTo>
                    <a:pt x="3532650" y="2543417"/>
                  </a:lnTo>
                  <a:lnTo>
                    <a:pt x="3580727" y="2518017"/>
                  </a:lnTo>
                  <a:lnTo>
                    <a:pt x="3634901" y="2479917"/>
                  </a:lnTo>
                  <a:lnTo>
                    <a:pt x="3746253" y="2454517"/>
                  </a:lnTo>
                  <a:lnTo>
                    <a:pt x="3795789" y="2454517"/>
                  </a:lnTo>
                  <a:lnTo>
                    <a:pt x="3836136" y="2441817"/>
                  </a:lnTo>
                  <a:lnTo>
                    <a:pt x="3888097" y="2441817"/>
                  </a:lnTo>
                  <a:lnTo>
                    <a:pt x="3889783" y="2429117"/>
                  </a:lnTo>
                  <a:lnTo>
                    <a:pt x="3889783" y="1692517"/>
                  </a:lnTo>
                  <a:lnTo>
                    <a:pt x="4872808" y="1692517"/>
                  </a:lnTo>
                  <a:lnTo>
                    <a:pt x="4872808" y="1768717"/>
                  </a:lnTo>
                  <a:lnTo>
                    <a:pt x="3996115" y="1768717"/>
                  </a:lnTo>
                  <a:lnTo>
                    <a:pt x="3996098" y="1794117"/>
                  </a:lnTo>
                  <a:lnTo>
                    <a:pt x="4872808" y="1794117"/>
                  </a:lnTo>
                  <a:lnTo>
                    <a:pt x="4872808" y="2098917"/>
                  </a:lnTo>
                  <a:lnTo>
                    <a:pt x="4024132" y="2098917"/>
                  </a:lnTo>
                  <a:lnTo>
                    <a:pt x="4017386" y="2111617"/>
                  </a:lnTo>
                  <a:lnTo>
                    <a:pt x="4017386" y="2124317"/>
                  </a:lnTo>
                  <a:lnTo>
                    <a:pt x="4024132" y="2137017"/>
                  </a:lnTo>
                  <a:lnTo>
                    <a:pt x="4872808" y="2137017"/>
                  </a:lnTo>
                  <a:lnTo>
                    <a:pt x="4872808" y="2556117"/>
                  </a:lnTo>
                  <a:lnTo>
                    <a:pt x="4082295" y="2556117"/>
                  </a:lnTo>
                  <a:lnTo>
                    <a:pt x="4034160" y="2568817"/>
                  </a:lnTo>
                  <a:lnTo>
                    <a:pt x="3989636" y="2581517"/>
                  </a:lnTo>
                  <a:lnTo>
                    <a:pt x="3948587" y="2594217"/>
                  </a:lnTo>
                  <a:lnTo>
                    <a:pt x="3910877" y="2619617"/>
                  </a:lnTo>
                  <a:lnTo>
                    <a:pt x="3876372" y="2645017"/>
                  </a:lnTo>
                  <a:lnTo>
                    <a:pt x="3844935" y="2670417"/>
                  </a:lnTo>
                  <a:lnTo>
                    <a:pt x="3816431" y="2695817"/>
                  </a:lnTo>
                  <a:lnTo>
                    <a:pt x="3790725" y="2733917"/>
                  </a:lnTo>
                  <a:lnTo>
                    <a:pt x="3767681" y="2772017"/>
                  </a:lnTo>
                  <a:lnTo>
                    <a:pt x="3747164" y="2810117"/>
                  </a:lnTo>
                  <a:lnTo>
                    <a:pt x="3729039" y="2848217"/>
                  </a:lnTo>
                  <a:lnTo>
                    <a:pt x="3713169" y="2886317"/>
                  </a:lnTo>
                  <a:lnTo>
                    <a:pt x="3699420" y="2937117"/>
                  </a:lnTo>
                  <a:lnTo>
                    <a:pt x="3687656" y="2975217"/>
                  </a:lnTo>
                  <a:lnTo>
                    <a:pt x="3677741" y="3026017"/>
                  </a:lnTo>
                  <a:lnTo>
                    <a:pt x="3669541" y="3064117"/>
                  </a:lnTo>
                  <a:lnTo>
                    <a:pt x="3662919" y="3114917"/>
                  </a:lnTo>
                  <a:lnTo>
                    <a:pt x="3657740" y="3153017"/>
                  </a:lnTo>
                  <a:lnTo>
                    <a:pt x="3653870" y="3203817"/>
                  </a:lnTo>
                  <a:lnTo>
                    <a:pt x="3651171" y="3241917"/>
                  </a:lnTo>
                  <a:lnTo>
                    <a:pt x="3649509" y="3280017"/>
                  </a:lnTo>
                  <a:lnTo>
                    <a:pt x="3648749" y="3318117"/>
                  </a:lnTo>
                  <a:lnTo>
                    <a:pt x="3648755" y="3356217"/>
                  </a:lnTo>
                  <a:lnTo>
                    <a:pt x="3649391" y="3394317"/>
                  </a:lnTo>
                  <a:lnTo>
                    <a:pt x="3650145" y="3419717"/>
                  </a:lnTo>
                  <a:close/>
                </a:path>
                <a:path w="4872990" h="3572509">
                  <a:moveTo>
                    <a:pt x="3859582" y="1794117"/>
                  </a:moveTo>
                  <a:lnTo>
                    <a:pt x="3846000" y="1794117"/>
                  </a:lnTo>
                  <a:lnTo>
                    <a:pt x="3846000" y="1768717"/>
                  </a:lnTo>
                  <a:lnTo>
                    <a:pt x="3859582" y="1768717"/>
                  </a:lnTo>
                  <a:lnTo>
                    <a:pt x="3859582" y="1794117"/>
                  </a:lnTo>
                  <a:close/>
                </a:path>
                <a:path w="4872990" h="3572509">
                  <a:moveTo>
                    <a:pt x="3859582" y="1870317"/>
                  </a:moveTo>
                  <a:lnTo>
                    <a:pt x="3783060" y="1870317"/>
                  </a:lnTo>
                  <a:lnTo>
                    <a:pt x="3783060" y="1844917"/>
                  </a:lnTo>
                  <a:lnTo>
                    <a:pt x="3859582" y="1844917"/>
                  </a:lnTo>
                  <a:lnTo>
                    <a:pt x="3859582" y="1870317"/>
                  </a:lnTo>
                  <a:close/>
                </a:path>
                <a:path w="4872990" h="3572509">
                  <a:moveTo>
                    <a:pt x="2662283" y="2873617"/>
                  </a:moveTo>
                  <a:lnTo>
                    <a:pt x="1559473" y="2873617"/>
                  </a:lnTo>
                  <a:lnTo>
                    <a:pt x="1591206" y="2848217"/>
                  </a:lnTo>
                  <a:lnTo>
                    <a:pt x="1615237" y="2822817"/>
                  </a:lnTo>
                  <a:lnTo>
                    <a:pt x="1629037" y="2784717"/>
                  </a:lnTo>
                  <a:lnTo>
                    <a:pt x="1790675" y="2010017"/>
                  </a:lnTo>
                  <a:lnTo>
                    <a:pt x="1789633" y="1959217"/>
                  </a:lnTo>
                  <a:lnTo>
                    <a:pt x="1768530" y="1921117"/>
                  </a:lnTo>
                  <a:lnTo>
                    <a:pt x="1731882" y="1883017"/>
                  </a:lnTo>
                  <a:lnTo>
                    <a:pt x="2764230" y="1883017"/>
                  </a:lnTo>
                  <a:lnTo>
                    <a:pt x="2764230" y="1933817"/>
                  </a:lnTo>
                  <a:lnTo>
                    <a:pt x="2669030" y="1933817"/>
                  </a:lnTo>
                  <a:lnTo>
                    <a:pt x="2662283" y="1946517"/>
                  </a:lnTo>
                  <a:lnTo>
                    <a:pt x="2662283" y="2098917"/>
                  </a:lnTo>
                  <a:lnTo>
                    <a:pt x="2281625" y="2098917"/>
                  </a:lnTo>
                  <a:lnTo>
                    <a:pt x="2008080" y="2187817"/>
                  </a:lnTo>
                  <a:lnTo>
                    <a:pt x="1976142" y="2213217"/>
                  </a:lnTo>
                  <a:lnTo>
                    <a:pt x="1961208" y="2251317"/>
                  </a:lnTo>
                  <a:lnTo>
                    <a:pt x="1906896" y="2746617"/>
                  </a:lnTo>
                  <a:lnTo>
                    <a:pt x="1909912" y="2772017"/>
                  </a:lnTo>
                  <a:lnTo>
                    <a:pt x="1923923" y="2797417"/>
                  </a:lnTo>
                  <a:lnTo>
                    <a:pt x="1946390" y="2810117"/>
                  </a:lnTo>
                  <a:lnTo>
                    <a:pt x="1974772" y="2822817"/>
                  </a:lnTo>
                  <a:lnTo>
                    <a:pt x="2662283" y="2822817"/>
                  </a:lnTo>
                  <a:lnTo>
                    <a:pt x="2662283" y="2873617"/>
                  </a:lnTo>
                  <a:close/>
                </a:path>
                <a:path w="4872990" h="3572509">
                  <a:moveTo>
                    <a:pt x="2764230" y="3051417"/>
                  </a:moveTo>
                  <a:lnTo>
                    <a:pt x="2685720" y="3051417"/>
                  </a:lnTo>
                  <a:lnTo>
                    <a:pt x="2692466" y="3038717"/>
                  </a:lnTo>
                  <a:lnTo>
                    <a:pt x="2692466" y="1946517"/>
                  </a:lnTo>
                  <a:lnTo>
                    <a:pt x="2685720" y="1933817"/>
                  </a:lnTo>
                  <a:lnTo>
                    <a:pt x="2764230" y="1933817"/>
                  </a:lnTo>
                  <a:lnTo>
                    <a:pt x="2764230" y="3051417"/>
                  </a:lnTo>
                  <a:close/>
                </a:path>
                <a:path w="4872990" h="3572509">
                  <a:moveTo>
                    <a:pt x="2662283" y="2822817"/>
                  </a:moveTo>
                  <a:lnTo>
                    <a:pt x="2115673" y="2822817"/>
                  </a:lnTo>
                  <a:lnTo>
                    <a:pt x="2142251" y="2810117"/>
                  </a:lnTo>
                  <a:lnTo>
                    <a:pt x="2163956" y="2797417"/>
                  </a:lnTo>
                  <a:lnTo>
                    <a:pt x="2178590" y="2772017"/>
                  </a:lnTo>
                  <a:lnTo>
                    <a:pt x="2183957" y="2746617"/>
                  </a:lnTo>
                  <a:lnTo>
                    <a:pt x="2183957" y="2454517"/>
                  </a:lnTo>
                  <a:lnTo>
                    <a:pt x="2185927" y="2441817"/>
                  </a:lnTo>
                  <a:lnTo>
                    <a:pt x="2191622" y="2429117"/>
                  </a:lnTo>
                  <a:lnTo>
                    <a:pt x="2200720" y="2416417"/>
                  </a:lnTo>
                  <a:lnTo>
                    <a:pt x="2212897" y="2403717"/>
                  </a:lnTo>
                  <a:lnTo>
                    <a:pt x="2370487" y="2289417"/>
                  </a:lnTo>
                  <a:lnTo>
                    <a:pt x="2386984" y="2276717"/>
                  </a:lnTo>
                  <a:lnTo>
                    <a:pt x="2396777" y="2251317"/>
                  </a:lnTo>
                  <a:lnTo>
                    <a:pt x="2399319" y="2225917"/>
                  </a:lnTo>
                  <a:lnTo>
                    <a:pt x="2394065" y="2213217"/>
                  </a:lnTo>
                  <a:lnTo>
                    <a:pt x="2365569" y="2137017"/>
                  </a:lnTo>
                  <a:lnTo>
                    <a:pt x="2351389" y="2111617"/>
                  </a:lnTo>
                  <a:lnTo>
                    <a:pt x="2331080" y="2098917"/>
                  </a:lnTo>
                  <a:lnTo>
                    <a:pt x="2662283" y="2098917"/>
                  </a:lnTo>
                  <a:lnTo>
                    <a:pt x="2662283" y="2822817"/>
                  </a:lnTo>
                  <a:close/>
                </a:path>
                <a:path w="4872990" h="3572509">
                  <a:moveTo>
                    <a:pt x="3859582" y="2137017"/>
                  </a:moveTo>
                  <a:lnTo>
                    <a:pt x="3776278" y="2137017"/>
                  </a:lnTo>
                  <a:lnTo>
                    <a:pt x="3783025" y="2124317"/>
                  </a:lnTo>
                  <a:lnTo>
                    <a:pt x="3783025" y="2111617"/>
                  </a:lnTo>
                  <a:lnTo>
                    <a:pt x="3776278" y="2098917"/>
                  </a:lnTo>
                  <a:lnTo>
                    <a:pt x="3859582" y="2098917"/>
                  </a:lnTo>
                  <a:lnTo>
                    <a:pt x="3859582" y="2137017"/>
                  </a:lnTo>
                  <a:close/>
                </a:path>
                <a:path w="4872990" h="3572509">
                  <a:moveTo>
                    <a:pt x="3431555" y="3292717"/>
                  </a:moveTo>
                  <a:lnTo>
                    <a:pt x="2794413" y="3292717"/>
                  </a:lnTo>
                  <a:lnTo>
                    <a:pt x="2794413" y="2124317"/>
                  </a:lnTo>
                  <a:lnTo>
                    <a:pt x="2797165" y="2137017"/>
                  </a:lnTo>
                  <a:lnTo>
                    <a:pt x="3859582" y="2137017"/>
                  </a:lnTo>
                  <a:lnTo>
                    <a:pt x="3859582" y="2416417"/>
                  </a:lnTo>
                  <a:lnTo>
                    <a:pt x="3797344" y="2416417"/>
                  </a:lnTo>
                  <a:lnTo>
                    <a:pt x="3754053" y="2429117"/>
                  </a:lnTo>
                  <a:lnTo>
                    <a:pt x="3705848" y="2429117"/>
                  </a:lnTo>
                  <a:lnTo>
                    <a:pt x="3655126" y="2441817"/>
                  </a:lnTo>
                  <a:lnTo>
                    <a:pt x="3604288" y="2467217"/>
                  </a:lnTo>
                  <a:lnTo>
                    <a:pt x="3555733" y="2492617"/>
                  </a:lnTo>
                  <a:lnTo>
                    <a:pt x="3511859" y="2530717"/>
                  </a:lnTo>
                  <a:lnTo>
                    <a:pt x="3476826" y="2568817"/>
                  </a:lnTo>
                  <a:lnTo>
                    <a:pt x="3451720" y="2619617"/>
                  </a:lnTo>
                  <a:lnTo>
                    <a:pt x="3436607" y="2670417"/>
                  </a:lnTo>
                  <a:lnTo>
                    <a:pt x="3431555" y="2721217"/>
                  </a:lnTo>
                  <a:lnTo>
                    <a:pt x="3431555" y="3292717"/>
                  </a:lnTo>
                  <a:close/>
                </a:path>
                <a:path w="4872990" h="3572509">
                  <a:moveTo>
                    <a:pt x="3518765" y="3572117"/>
                  </a:moveTo>
                  <a:lnTo>
                    <a:pt x="2631391" y="3572117"/>
                  </a:lnTo>
                  <a:lnTo>
                    <a:pt x="2632633" y="3559417"/>
                  </a:lnTo>
                  <a:lnTo>
                    <a:pt x="2633290" y="3559417"/>
                  </a:lnTo>
                  <a:lnTo>
                    <a:pt x="2633290" y="3203817"/>
                  </a:lnTo>
                  <a:lnTo>
                    <a:pt x="2625699" y="3165717"/>
                  </a:lnTo>
                  <a:lnTo>
                    <a:pt x="2604996" y="3140317"/>
                  </a:lnTo>
                  <a:lnTo>
                    <a:pt x="2574290" y="3114917"/>
                  </a:lnTo>
                  <a:lnTo>
                    <a:pt x="0" y="3114917"/>
                  </a:lnTo>
                  <a:lnTo>
                    <a:pt x="2024" y="3026017"/>
                  </a:lnTo>
                  <a:lnTo>
                    <a:pt x="2392107" y="3026017"/>
                  </a:lnTo>
                  <a:lnTo>
                    <a:pt x="2432282" y="3013317"/>
                  </a:lnTo>
                  <a:lnTo>
                    <a:pt x="2459367" y="3000617"/>
                  </a:lnTo>
                  <a:lnTo>
                    <a:pt x="2469291" y="2975217"/>
                  </a:lnTo>
                  <a:lnTo>
                    <a:pt x="2459359" y="2949817"/>
                  </a:lnTo>
                  <a:lnTo>
                    <a:pt x="2432275" y="2937117"/>
                  </a:lnTo>
                  <a:lnTo>
                    <a:pt x="2392104" y="2924417"/>
                  </a:lnTo>
                  <a:lnTo>
                    <a:pt x="4704" y="2924417"/>
                  </a:lnTo>
                  <a:lnTo>
                    <a:pt x="17878" y="2391017"/>
                  </a:lnTo>
                  <a:lnTo>
                    <a:pt x="54666" y="2429117"/>
                  </a:lnTo>
                  <a:lnTo>
                    <a:pt x="62318" y="2454517"/>
                  </a:lnTo>
                  <a:lnTo>
                    <a:pt x="62318" y="2746617"/>
                  </a:lnTo>
                  <a:lnTo>
                    <a:pt x="67685" y="2772017"/>
                  </a:lnTo>
                  <a:lnTo>
                    <a:pt x="82321" y="2797417"/>
                  </a:lnTo>
                  <a:lnTo>
                    <a:pt x="104031" y="2810117"/>
                  </a:lnTo>
                  <a:lnTo>
                    <a:pt x="130620" y="2822817"/>
                  </a:lnTo>
                  <a:lnTo>
                    <a:pt x="542369" y="2822817"/>
                  </a:lnTo>
                  <a:lnTo>
                    <a:pt x="566396" y="2848217"/>
                  </a:lnTo>
                  <a:lnTo>
                    <a:pt x="598128" y="2873617"/>
                  </a:lnTo>
                  <a:lnTo>
                    <a:pt x="2662283" y="2873617"/>
                  </a:lnTo>
                  <a:lnTo>
                    <a:pt x="2662283" y="3038717"/>
                  </a:lnTo>
                  <a:lnTo>
                    <a:pt x="2669030" y="3051417"/>
                  </a:lnTo>
                  <a:lnTo>
                    <a:pt x="2764230" y="3051417"/>
                  </a:lnTo>
                  <a:lnTo>
                    <a:pt x="2764230" y="3292717"/>
                  </a:lnTo>
                  <a:lnTo>
                    <a:pt x="3431555" y="3292717"/>
                  </a:lnTo>
                  <a:lnTo>
                    <a:pt x="3431555" y="3394317"/>
                  </a:lnTo>
                  <a:lnTo>
                    <a:pt x="2770995" y="3394317"/>
                  </a:lnTo>
                  <a:lnTo>
                    <a:pt x="2764248" y="3407017"/>
                  </a:lnTo>
                  <a:lnTo>
                    <a:pt x="2764248" y="3419717"/>
                  </a:lnTo>
                  <a:lnTo>
                    <a:pt x="3650145" y="3419717"/>
                  </a:lnTo>
                  <a:lnTo>
                    <a:pt x="3650522" y="3432417"/>
                  </a:lnTo>
                  <a:lnTo>
                    <a:pt x="3645219" y="3470517"/>
                  </a:lnTo>
                  <a:lnTo>
                    <a:pt x="3627092" y="3508617"/>
                  </a:lnTo>
                  <a:lnTo>
                    <a:pt x="3598442" y="3534017"/>
                  </a:lnTo>
                  <a:lnTo>
                    <a:pt x="3561566" y="3559417"/>
                  </a:lnTo>
                  <a:lnTo>
                    <a:pt x="3518765" y="3572117"/>
                  </a:lnTo>
                  <a:close/>
                </a:path>
                <a:path w="4872990" h="3572509">
                  <a:moveTo>
                    <a:pt x="4872808" y="3572117"/>
                  </a:moveTo>
                  <a:lnTo>
                    <a:pt x="4795410" y="3572117"/>
                  </a:lnTo>
                  <a:lnTo>
                    <a:pt x="4744368" y="3559417"/>
                  </a:lnTo>
                  <a:lnTo>
                    <a:pt x="4702544" y="3534017"/>
                  </a:lnTo>
                  <a:lnTo>
                    <a:pt x="4674183" y="3483217"/>
                  </a:lnTo>
                  <a:lnTo>
                    <a:pt x="4663528" y="3432417"/>
                  </a:lnTo>
                  <a:lnTo>
                    <a:pt x="4663068" y="3407017"/>
                  </a:lnTo>
                  <a:lnTo>
                    <a:pt x="4662043" y="3368917"/>
                  </a:lnTo>
                  <a:lnTo>
                    <a:pt x="4660345" y="3330817"/>
                  </a:lnTo>
                  <a:lnTo>
                    <a:pt x="4657865" y="3292717"/>
                  </a:lnTo>
                  <a:lnTo>
                    <a:pt x="4654494" y="3254617"/>
                  </a:lnTo>
                  <a:lnTo>
                    <a:pt x="4650122" y="3216517"/>
                  </a:lnTo>
                  <a:lnTo>
                    <a:pt x="4644642" y="3178417"/>
                  </a:lnTo>
                  <a:lnTo>
                    <a:pt x="4637943" y="3127617"/>
                  </a:lnTo>
                  <a:lnTo>
                    <a:pt x="4629916" y="3089517"/>
                  </a:lnTo>
                  <a:lnTo>
                    <a:pt x="4620454" y="3038717"/>
                  </a:lnTo>
                  <a:lnTo>
                    <a:pt x="4609446" y="3000617"/>
                  </a:lnTo>
                  <a:lnTo>
                    <a:pt x="4596783" y="2962517"/>
                  </a:lnTo>
                  <a:lnTo>
                    <a:pt x="4582357" y="2911717"/>
                  </a:lnTo>
                  <a:lnTo>
                    <a:pt x="4566059" y="2873617"/>
                  </a:lnTo>
                  <a:lnTo>
                    <a:pt x="4547779" y="2835517"/>
                  </a:lnTo>
                  <a:lnTo>
                    <a:pt x="4527409" y="2797417"/>
                  </a:lnTo>
                  <a:lnTo>
                    <a:pt x="4504839" y="2759317"/>
                  </a:lnTo>
                  <a:lnTo>
                    <a:pt x="4479960" y="2721217"/>
                  </a:lnTo>
                  <a:lnTo>
                    <a:pt x="4452664" y="2695817"/>
                  </a:lnTo>
                  <a:lnTo>
                    <a:pt x="4422841" y="2657717"/>
                  </a:lnTo>
                  <a:lnTo>
                    <a:pt x="4390383" y="2632317"/>
                  </a:lnTo>
                  <a:lnTo>
                    <a:pt x="4355179" y="2606917"/>
                  </a:lnTo>
                  <a:lnTo>
                    <a:pt x="4317122" y="2594217"/>
                  </a:lnTo>
                  <a:lnTo>
                    <a:pt x="4276102" y="2581517"/>
                  </a:lnTo>
                  <a:lnTo>
                    <a:pt x="4232010" y="2568817"/>
                  </a:lnTo>
                  <a:lnTo>
                    <a:pt x="4184738" y="2556117"/>
                  </a:lnTo>
                  <a:lnTo>
                    <a:pt x="4872808" y="2556117"/>
                  </a:lnTo>
                  <a:lnTo>
                    <a:pt x="4872808" y="3572117"/>
                  </a:lnTo>
                  <a:close/>
                </a:path>
                <a:path w="4872990" h="3572509">
                  <a:moveTo>
                    <a:pt x="273633" y="3026017"/>
                  </a:moveTo>
                  <a:lnTo>
                    <a:pt x="50605" y="3026017"/>
                  </a:lnTo>
                  <a:lnTo>
                    <a:pt x="90215" y="3013317"/>
                  </a:lnTo>
                  <a:lnTo>
                    <a:pt x="116889" y="3000617"/>
                  </a:lnTo>
                  <a:lnTo>
                    <a:pt x="126661" y="2975217"/>
                  </a:lnTo>
                  <a:lnTo>
                    <a:pt x="117138" y="2949817"/>
                  </a:lnTo>
                  <a:lnTo>
                    <a:pt x="91103" y="2937117"/>
                  </a:lnTo>
                  <a:lnTo>
                    <a:pt x="52358" y="2924417"/>
                  </a:lnTo>
                  <a:lnTo>
                    <a:pt x="2293713" y="2924417"/>
                  </a:lnTo>
                  <a:lnTo>
                    <a:pt x="2253537" y="2937117"/>
                  </a:lnTo>
                  <a:lnTo>
                    <a:pt x="2226451" y="2949817"/>
                  </a:lnTo>
                  <a:lnTo>
                    <a:pt x="2216519" y="2975217"/>
                  </a:lnTo>
                  <a:lnTo>
                    <a:pt x="2226451" y="3000617"/>
                  </a:lnTo>
                  <a:lnTo>
                    <a:pt x="266887" y="3000617"/>
                  </a:lnTo>
                  <a:lnTo>
                    <a:pt x="266887" y="3013317"/>
                  </a:lnTo>
                  <a:lnTo>
                    <a:pt x="273633" y="3026017"/>
                  </a:lnTo>
                  <a:close/>
                </a:path>
                <a:path w="4872990" h="3572509">
                  <a:moveTo>
                    <a:pt x="2293713" y="3026017"/>
                  </a:moveTo>
                  <a:lnTo>
                    <a:pt x="1874352" y="3026017"/>
                  </a:lnTo>
                  <a:lnTo>
                    <a:pt x="1881099" y="3013317"/>
                  </a:lnTo>
                  <a:lnTo>
                    <a:pt x="1881099" y="3000617"/>
                  </a:lnTo>
                  <a:lnTo>
                    <a:pt x="2226451" y="3000617"/>
                  </a:lnTo>
                  <a:lnTo>
                    <a:pt x="2253537" y="3013317"/>
                  </a:lnTo>
                  <a:lnTo>
                    <a:pt x="2293713" y="3026017"/>
                  </a:lnTo>
                  <a:close/>
                </a:path>
              </a:pathLst>
            </a:custGeom>
            <a:solidFill>
              <a:srgbClr val="F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17250" y="8592259"/>
              <a:ext cx="2467610" cy="107950"/>
            </a:xfrm>
            <a:custGeom>
              <a:avLst/>
              <a:gdLst/>
              <a:ahLst/>
              <a:cxnLst/>
              <a:rect l="l" t="t" r="r" b="b"/>
              <a:pathLst>
                <a:path w="2467609" h="107950">
                  <a:moveTo>
                    <a:pt x="2340872" y="107830"/>
                  </a:moveTo>
                  <a:lnTo>
                    <a:pt x="2291671" y="103593"/>
                  </a:lnTo>
                  <a:lnTo>
                    <a:pt x="2251495" y="92039"/>
                  </a:lnTo>
                  <a:lnTo>
                    <a:pt x="2224409" y="74904"/>
                  </a:lnTo>
                  <a:lnTo>
                    <a:pt x="2214477" y="53923"/>
                  </a:lnTo>
                  <a:lnTo>
                    <a:pt x="2224409" y="32933"/>
                  </a:lnTo>
                  <a:lnTo>
                    <a:pt x="2251496" y="15792"/>
                  </a:lnTo>
                  <a:lnTo>
                    <a:pt x="2291673" y="4237"/>
                  </a:lnTo>
                  <a:lnTo>
                    <a:pt x="2340872" y="0"/>
                  </a:lnTo>
                  <a:lnTo>
                    <a:pt x="2390056" y="4237"/>
                  </a:lnTo>
                  <a:lnTo>
                    <a:pt x="2430227" y="15792"/>
                  </a:lnTo>
                  <a:lnTo>
                    <a:pt x="2457315" y="32933"/>
                  </a:lnTo>
                  <a:lnTo>
                    <a:pt x="2467249" y="53923"/>
                  </a:lnTo>
                  <a:lnTo>
                    <a:pt x="2457318" y="74904"/>
                  </a:lnTo>
                  <a:lnTo>
                    <a:pt x="2430233" y="92039"/>
                  </a:lnTo>
                  <a:lnTo>
                    <a:pt x="2390063" y="103593"/>
                  </a:lnTo>
                  <a:lnTo>
                    <a:pt x="2340872" y="107830"/>
                  </a:lnTo>
                  <a:close/>
                </a:path>
                <a:path w="2467609" h="107950">
                  <a:moveTo>
                    <a:pt x="0" y="107865"/>
                  </a:moveTo>
                  <a:lnTo>
                    <a:pt x="2663" y="70"/>
                  </a:lnTo>
                  <a:lnTo>
                    <a:pt x="50309" y="4783"/>
                  </a:lnTo>
                  <a:lnTo>
                    <a:pt x="89054" y="16416"/>
                  </a:lnTo>
                  <a:lnTo>
                    <a:pt x="115093" y="33331"/>
                  </a:lnTo>
                  <a:lnTo>
                    <a:pt x="124619" y="53888"/>
                  </a:lnTo>
                  <a:lnTo>
                    <a:pt x="114850" y="74722"/>
                  </a:lnTo>
                  <a:lnTo>
                    <a:pt x="88182" y="91793"/>
                  </a:lnTo>
                  <a:lnTo>
                    <a:pt x="48578" y="103405"/>
                  </a:lnTo>
                  <a:lnTo>
                    <a:pt x="0" y="107865"/>
                  </a:lnTo>
                  <a:close/>
                </a:path>
              </a:pathLst>
            </a:custGeom>
            <a:solidFill>
              <a:srgbClr val="FE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8047" y="5679297"/>
              <a:ext cx="5119952" cy="409279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1657" y="1394827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4">
                <a:moveTo>
                  <a:pt x="1045413" y="522693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55"/>
                </a:lnTo>
                <a:lnTo>
                  <a:pt x="1012710" y="340321"/>
                </a:lnTo>
                <a:lnTo>
                  <a:pt x="995083" y="298640"/>
                </a:lnTo>
                <a:lnTo>
                  <a:pt x="974051" y="258889"/>
                </a:lnTo>
                <a:lnTo>
                  <a:pt x="949782" y="221259"/>
                </a:lnTo>
                <a:lnTo>
                  <a:pt x="922477" y="185928"/>
                </a:lnTo>
                <a:lnTo>
                  <a:pt x="892314" y="153098"/>
                </a:lnTo>
                <a:lnTo>
                  <a:pt x="859472" y="122936"/>
                </a:lnTo>
                <a:lnTo>
                  <a:pt x="824153" y="95631"/>
                </a:lnTo>
                <a:lnTo>
                  <a:pt x="786523" y="71361"/>
                </a:lnTo>
                <a:lnTo>
                  <a:pt x="746772" y="50330"/>
                </a:lnTo>
                <a:lnTo>
                  <a:pt x="705091" y="32702"/>
                </a:lnTo>
                <a:lnTo>
                  <a:pt x="661657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693" y="0"/>
                </a:lnTo>
                <a:lnTo>
                  <a:pt x="475119" y="2133"/>
                </a:lnTo>
                <a:lnTo>
                  <a:pt x="428739" y="8420"/>
                </a:lnTo>
                <a:lnTo>
                  <a:pt x="383743" y="18669"/>
                </a:lnTo>
                <a:lnTo>
                  <a:pt x="340309" y="32702"/>
                </a:lnTo>
                <a:lnTo>
                  <a:pt x="298627" y="50330"/>
                </a:lnTo>
                <a:lnTo>
                  <a:pt x="258876" y="71361"/>
                </a:lnTo>
                <a:lnTo>
                  <a:pt x="221246" y="95631"/>
                </a:lnTo>
                <a:lnTo>
                  <a:pt x="185928" y="122936"/>
                </a:lnTo>
                <a:lnTo>
                  <a:pt x="153085" y="153098"/>
                </a:lnTo>
                <a:lnTo>
                  <a:pt x="122923" y="185928"/>
                </a:lnTo>
                <a:lnTo>
                  <a:pt x="95618" y="221259"/>
                </a:lnTo>
                <a:lnTo>
                  <a:pt x="71361" y="258889"/>
                </a:lnTo>
                <a:lnTo>
                  <a:pt x="50317" y="298640"/>
                </a:lnTo>
                <a:lnTo>
                  <a:pt x="32689" y="340321"/>
                </a:lnTo>
                <a:lnTo>
                  <a:pt x="18669" y="383755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719"/>
                </a:lnTo>
                <a:lnTo>
                  <a:pt x="2133" y="570280"/>
                </a:lnTo>
                <a:lnTo>
                  <a:pt x="8420" y="616661"/>
                </a:lnTo>
                <a:lnTo>
                  <a:pt x="18669" y="661670"/>
                </a:lnTo>
                <a:lnTo>
                  <a:pt x="32689" y="705104"/>
                </a:lnTo>
                <a:lnTo>
                  <a:pt x="50317" y="746785"/>
                </a:lnTo>
                <a:lnTo>
                  <a:pt x="71361" y="786536"/>
                </a:lnTo>
                <a:lnTo>
                  <a:pt x="95618" y="824153"/>
                </a:lnTo>
                <a:lnTo>
                  <a:pt x="122923" y="859485"/>
                </a:lnTo>
                <a:lnTo>
                  <a:pt x="153085" y="892327"/>
                </a:lnTo>
                <a:lnTo>
                  <a:pt x="185928" y="922489"/>
                </a:lnTo>
                <a:lnTo>
                  <a:pt x="221246" y="949794"/>
                </a:lnTo>
                <a:lnTo>
                  <a:pt x="258876" y="974051"/>
                </a:lnTo>
                <a:lnTo>
                  <a:pt x="298627" y="995095"/>
                </a:lnTo>
                <a:lnTo>
                  <a:pt x="340309" y="1012723"/>
                </a:lnTo>
                <a:lnTo>
                  <a:pt x="383743" y="1026744"/>
                </a:lnTo>
                <a:lnTo>
                  <a:pt x="428739" y="1036993"/>
                </a:lnTo>
                <a:lnTo>
                  <a:pt x="475119" y="1043279"/>
                </a:lnTo>
                <a:lnTo>
                  <a:pt x="522706" y="1045425"/>
                </a:lnTo>
                <a:lnTo>
                  <a:pt x="570280" y="1043279"/>
                </a:lnTo>
                <a:lnTo>
                  <a:pt x="616661" y="1036993"/>
                </a:lnTo>
                <a:lnTo>
                  <a:pt x="661657" y="1026744"/>
                </a:lnTo>
                <a:lnTo>
                  <a:pt x="705091" y="1012723"/>
                </a:lnTo>
                <a:lnTo>
                  <a:pt x="746772" y="995095"/>
                </a:lnTo>
                <a:lnTo>
                  <a:pt x="786523" y="974051"/>
                </a:lnTo>
                <a:lnTo>
                  <a:pt x="824153" y="949794"/>
                </a:lnTo>
                <a:lnTo>
                  <a:pt x="859472" y="922489"/>
                </a:lnTo>
                <a:lnTo>
                  <a:pt x="892314" y="892327"/>
                </a:lnTo>
                <a:lnTo>
                  <a:pt x="922477" y="859485"/>
                </a:lnTo>
                <a:lnTo>
                  <a:pt x="949782" y="824153"/>
                </a:lnTo>
                <a:lnTo>
                  <a:pt x="974051" y="786536"/>
                </a:lnTo>
                <a:lnTo>
                  <a:pt x="995083" y="746785"/>
                </a:lnTo>
                <a:lnTo>
                  <a:pt x="1012710" y="705104"/>
                </a:lnTo>
                <a:lnTo>
                  <a:pt x="1026744" y="661670"/>
                </a:lnTo>
                <a:lnTo>
                  <a:pt x="1036993" y="616661"/>
                </a:lnTo>
                <a:lnTo>
                  <a:pt x="1043279" y="570280"/>
                </a:lnTo>
                <a:lnTo>
                  <a:pt x="1045413" y="5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1670" y="1666288"/>
            <a:ext cx="365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-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1657" y="2673743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5">
                <a:moveTo>
                  <a:pt x="1045413" y="522719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55"/>
                </a:lnTo>
                <a:lnTo>
                  <a:pt x="1012710" y="340321"/>
                </a:lnTo>
                <a:lnTo>
                  <a:pt x="995083" y="298640"/>
                </a:lnTo>
                <a:lnTo>
                  <a:pt x="974051" y="258889"/>
                </a:lnTo>
                <a:lnTo>
                  <a:pt x="949782" y="221259"/>
                </a:lnTo>
                <a:lnTo>
                  <a:pt x="922477" y="185940"/>
                </a:lnTo>
                <a:lnTo>
                  <a:pt x="892314" y="153098"/>
                </a:lnTo>
                <a:lnTo>
                  <a:pt x="859472" y="122936"/>
                </a:lnTo>
                <a:lnTo>
                  <a:pt x="824153" y="95631"/>
                </a:lnTo>
                <a:lnTo>
                  <a:pt x="786523" y="71374"/>
                </a:lnTo>
                <a:lnTo>
                  <a:pt x="746772" y="50330"/>
                </a:lnTo>
                <a:lnTo>
                  <a:pt x="705091" y="32702"/>
                </a:lnTo>
                <a:lnTo>
                  <a:pt x="661657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706" y="0"/>
                </a:lnTo>
                <a:lnTo>
                  <a:pt x="475119" y="2133"/>
                </a:lnTo>
                <a:lnTo>
                  <a:pt x="428739" y="8420"/>
                </a:lnTo>
                <a:lnTo>
                  <a:pt x="383743" y="18669"/>
                </a:lnTo>
                <a:lnTo>
                  <a:pt x="340309" y="32702"/>
                </a:lnTo>
                <a:lnTo>
                  <a:pt x="298627" y="50330"/>
                </a:lnTo>
                <a:lnTo>
                  <a:pt x="258876" y="71374"/>
                </a:lnTo>
                <a:lnTo>
                  <a:pt x="221246" y="95631"/>
                </a:lnTo>
                <a:lnTo>
                  <a:pt x="185928" y="122936"/>
                </a:lnTo>
                <a:lnTo>
                  <a:pt x="153085" y="153098"/>
                </a:lnTo>
                <a:lnTo>
                  <a:pt x="122923" y="185940"/>
                </a:lnTo>
                <a:lnTo>
                  <a:pt x="95618" y="221259"/>
                </a:lnTo>
                <a:lnTo>
                  <a:pt x="71361" y="258889"/>
                </a:lnTo>
                <a:lnTo>
                  <a:pt x="50317" y="298640"/>
                </a:lnTo>
                <a:lnTo>
                  <a:pt x="32689" y="340321"/>
                </a:lnTo>
                <a:lnTo>
                  <a:pt x="18669" y="383755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693"/>
                </a:lnTo>
                <a:lnTo>
                  <a:pt x="2133" y="570293"/>
                </a:lnTo>
                <a:lnTo>
                  <a:pt x="8420" y="616673"/>
                </a:lnTo>
                <a:lnTo>
                  <a:pt x="18669" y="661670"/>
                </a:lnTo>
                <a:lnTo>
                  <a:pt x="32689" y="705104"/>
                </a:lnTo>
                <a:lnTo>
                  <a:pt x="50317" y="746785"/>
                </a:lnTo>
                <a:lnTo>
                  <a:pt x="71361" y="786536"/>
                </a:lnTo>
                <a:lnTo>
                  <a:pt x="95618" y="824166"/>
                </a:lnTo>
                <a:lnTo>
                  <a:pt x="122923" y="859485"/>
                </a:lnTo>
                <a:lnTo>
                  <a:pt x="153085" y="892327"/>
                </a:lnTo>
                <a:lnTo>
                  <a:pt x="185928" y="922489"/>
                </a:lnTo>
                <a:lnTo>
                  <a:pt x="221246" y="949794"/>
                </a:lnTo>
                <a:lnTo>
                  <a:pt x="258876" y="974051"/>
                </a:lnTo>
                <a:lnTo>
                  <a:pt x="298627" y="995095"/>
                </a:lnTo>
                <a:lnTo>
                  <a:pt x="340309" y="1012723"/>
                </a:lnTo>
                <a:lnTo>
                  <a:pt x="383743" y="1026756"/>
                </a:lnTo>
                <a:lnTo>
                  <a:pt x="428739" y="1037005"/>
                </a:lnTo>
                <a:lnTo>
                  <a:pt x="475119" y="1043292"/>
                </a:lnTo>
                <a:lnTo>
                  <a:pt x="522706" y="1045425"/>
                </a:lnTo>
                <a:lnTo>
                  <a:pt x="570280" y="1043292"/>
                </a:lnTo>
                <a:lnTo>
                  <a:pt x="616661" y="1037005"/>
                </a:lnTo>
                <a:lnTo>
                  <a:pt x="661657" y="1026756"/>
                </a:lnTo>
                <a:lnTo>
                  <a:pt x="705091" y="1012723"/>
                </a:lnTo>
                <a:lnTo>
                  <a:pt x="746772" y="995095"/>
                </a:lnTo>
                <a:lnTo>
                  <a:pt x="786523" y="974051"/>
                </a:lnTo>
                <a:lnTo>
                  <a:pt x="824153" y="949794"/>
                </a:lnTo>
                <a:lnTo>
                  <a:pt x="859472" y="922489"/>
                </a:lnTo>
                <a:lnTo>
                  <a:pt x="892314" y="892327"/>
                </a:lnTo>
                <a:lnTo>
                  <a:pt x="922477" y="859485"/>
                </a:lnTo>
                <a:lnTo>
                  <a:pt x="949782" y="824166"/>
                </a:lnTo>
                <a:lnTo>
                  <a:pt x="974051" y="786536"/>
                </a:lnTo>
                <a:lnTo>
                  <a:pt x="995083" y="746785"/>
                </a:lnTo>
                <a:lnTo>
                  <a:pt x="1012710" y="705104"/>
                </a:lnTo>
                <a:lnTo>
                  <a:pt x="1026744" y="661670"/>
                </a:lnTo>
                <a:lnTo>
                  <a:pt x="1036993" y="616673"/>
                </a:lnTo>
                <a:lnTo>
                  <a:pt x="1043279" y="570293"/>
                </a:lnTo>
                <a:lnTo>
                  <a:pt x="1045413" y="52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2529" y="2945206"/>
            <a:ext cx="443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1657" y="3957294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5">
                <a:moveTo>
                  <a:pt x="1045413" y="522706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43"/>
                </a:lnTo>
                <a:lnTo>
                  <a:pt x="1012710" y="340321"/>
                </a:lnTo>
                <a:lnTo>
                  <a:pt x="995083" y="298627"/>
                </a:lnTo>
                <a:lnTo>
                  <a:pt x="974051" y="258889"/>
                </a:lnTo>
                <a:lnTo>
                  <a:pt x="949782" y="221259"/>
                </a:lnTo>
                <a:lnTo>
                  <a:pt x="922477" y="185928"/>
                </a:lnTo>
                <a:lnTo>
                  <a:pt x="892314" y="153098"/>
                </a:lnTo>
                <a:lnTo>
                  <a:pt x="859472" y="122936"/>
                </a:lnTo>
                <a:lnTo>
                  <a:pt x="824153" y="95631"/>
                </a:lnTo>
                <a:lnTo>
                  <a:pt x="786523" y="71361"/>
                </a:lnTo>
                <a:lnTo>
                  <a:pt x="746772" y="50330"/>
                </a:lnTo>
                <a:lnTo>
                  <a:pt x="705091" y="32702"/>
                </a:lnTo>
                <a:lnTo>
                  <a:pt x="661657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706" y="0"/>
                </a:lnTo>
                <a:lnTo>
                  <a:pt x="475119" y="2133"/>
                </a:lnTo>
                <a:lnTo>
                  <a:pt x="428739" y="8420"/>
                </a:lnTo>
                <a:lnTo>
                  <a:pt x="383743" y="18669"/>
                </a:lnTo>
                <a:lnTo>
                  <a:pt x="340309" y="32702"/>
                </a:lnTo>
                <a:lnTo>
                  <a:pt x="298627" y="50330"/>
                </a:lnTo>
                <a:lnTo>
                  <a:pt x="258876" y="71361"/>
                </a:lnTo>
                <a:lnTo>
                  <a:pt x="221246" y="95631"/>
                </a:lnTo>
                <a:lnTo>
                  <a:pt x="185928" y="122936"/>
                </a:lnTo>
                <a:lnTo>
                  <a:pt x="153085" y="153098"/>
                </a:lnTo>
                <a:lnTo>
                  <a:pt x="122923" y="185928"/>
                </a:lnTo>
                <a:lnTo>
                  <a:pt x="95618" y="221259"/>
                </a:lnTo>
                <a:lnTo>
                  <a:pt x="71361" y="258889"/>
                </a:lnTo>
                <a:lnTo>
                  <a:pt x="50317" y="298627"/>
                </a:lnTo>
                <a:lnTo>
                  <a:pt x="32689" y="340321"/>
                </a:lnTo>
                <a:lnTo>
                  <a:pt x="18669" y="383743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693"/>
                </a:lnTo>
                <a:lnTo>
                  <a:pt x="2133" y="570280"/>
                </a:lnTo>
                <a:lnTo>
                  <a:pt x="8420" y="616661"/>
                </a:lnTo>
                <a:lnTo>
                  <a:pt x="18669" y="661657"/>
                </a:lnTo>
                <a:lnTo>
                  <a:pt x="32689" y="705091"/>
                </a:lnTo>
                <a:lnTo>
                  <a:pt x="50317" y="746785"/>
                </a:lnTo>
                <a:lnTo>
                  <a:pt x="71361" y="786523"/>
                </a:lnTo>
                <a:lnTo>
                  <a:pt x="95618" y="824153"/>
                </a:lnTo>
                <a:lnTo>
                  <a:pt x="122923" y="859485"/>
                </a:lnTo>
                <a:lnTo>
                  <a:pt x="153085" y="892314"/>
                </a:lnTo>
                <a:lnTo>
                  <a:pt x="185928" y="922477"/>
                </a:lnTo>
                <a:lnTo>
                  <a:pt x="221246" y="949782"/>
                </a:lnTo>
                <a:lnTo>
                  <a:pt x="258876" y="974051"/>
                </a:lnTo>
                <a:lnTo>
                  <a:pt x="298627" y="995083"/>
                </a:lnTo>
                <a:lnTo>
                  <a:pt x="340309" y="1012710"/>
                </a:lnTo>
                <a:lnTo>
                  <a:pt x="383743" y="1026744"/>
                </a:lnTo>
                <a:lnTo>
                  <a:pt x="428739" y="1036993"/>
                </a:lnTo>
                <a:lnTo>
                  <a:pt x="475119" y="1043279"/>
                </a:lnTo>
                <a:lnTo>
                  <a:pt x="522706" y="1045413"/>
                </a:lnTo>
                <a:lnTo>
                  <a:pt x="570280" y="1043279"/>
                </a:lnTo>
                <a:lnTo>
                  <a:pt x="616661" y="1036993"/>
                </a:lnTo>
                <a:lnTo>
                  <a:pt x="661657" y="1026744"/>
                </a:lnTo>
                <a:lnTo>
                  <a:pt x="705091" y="1012710"/>
                </a:lnTo>
                <a:lnTo>
                  <a:pt x="746772" y="995083"/>
                </a:lnTo>
                <a:lnTo>
                  <a:pt x="786523" y="974051"/>
                </a:lnTo>
                <a:lnTo>
                  <a:pt x="824153" y="949782"/>
                </a:lnTo>
                <a:lnTo>
                  <a:pt x="859472" y="922477"/>
                </a:lnTo>
                <a:lnTo>
                  <a:pt x="892314" y="892314"/>
                </a:lnTo>
                <a:lnTo>
                  <a:pt x="922477" y="859485"/>
                </a:lnTo>
                <a:lnTo>
                  <a:pt x="949782" y="824153"/>
                </a:lnTo>
                <a:lnTo>
                  <a:pt x="974051" y="786523"/>
                </a:lnTo>
                <a:lnTo>
                  <a:pt x="995083" y="746785"/>
                </a:lnTo>
                <a:lnTo>
                  <a:pt x="1012710" y="705091"/>
                </a:lnTo>
                <a:lnTo>
                  <a:pt x="1026744" y="661657"/>
                </a:lnTo>
                <a:lnTo>
                  <a:pt x="1036993" y="616661"/>
                </a:lnTo>
                <a:lnTo>
                  <a:pt x="1043279" y="570280"/>
                </a:lnTo>
                <a:lnTo>
                  <a:pt x="1045413" y="522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9850" y="4228751"/>
            <a:ext cx="448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21657" y="5336082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5">
                <a:moveTo>
                  <a:pt x="1045413" y="522719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55"/>
                </a:lnTo>
                <a:lnTo>
                  <a:pt x="1012710" y="340321"/>
                </a:lnTo>
                <a:lnTo>
                  <a:pt x="995083" y="298640"/>
                </a:lnTo>
                <a:lnTo>
                  <a:pt x="974051" y="258889"/>
                </a:lnTo>
                <a:lnTo>
                  <a:pt x="949782" y="221259"/>
                </a:lnTo>
                <a:lnTo>
                  <a:pt x="922477" y="185940"/>
                </a:lnTo>
                <a:lnTo>
                  <a:pt x="892314" y="153098"/>
                </a:lnTo>
                <a:lnTo>
                  <a:pt x="859472" y="122936"/>
                </a:lnTo>
                <a:lnTo>
                  <a:pt x="824153" y="95631"/>
                </a:lnTo>
                <a:lnTo>
                  <a:pt x="786523" y="71374"/>
                </a:lnTo>
                <a:lnTo>
                  <a:pt x="746772" y="50330"/>
                </a:lnTo>
                <a:lnTo>
                  <a:pt x="705091" y="32702"/>
                </a:lnTo>
                <a:lnTo>
                  <a:pt x="661657" y="18681"/>
                </a:lnTo>
                <a:lnTo>
                  <a:pt x="616661" y="8420"/>
                </a:lnTo>
                <a:lnTo>
                  <a:pt x="570280" y="2146"/>
                </a:lnTo>
                <a:lnTo>
                  <a:pt x="522706" y="0"/>
                </a:lnTo>
                <a:lnTo>
                  <a:pt x="475119" y="2146"/>
                </a:lnTo>
                <a:lnTo>
                  <a:pt x="428739" y="8420"/>
                </a:lnTo>
                <a:lnTo>
                  <a:pt x="383743" y="18681"/>
                </a:lnTo>
                <a:lnTo>
                  <a:pt x="340309" y="32702"/>
                </a:lnTo>
                <a:lnTo>
                  <a:pt x="298627" y="50330"/>
                </a:lnTo>
                <a:lnTo>
                  <a:pt x="258876" y="71374"/>
                </a:lnTo>
                <a:lnTo>
                  <a:pt x="221246" y="95631"/>
                </a:lnTo>
                <a:lnTo>
                  <a:pt x="185928" y="122936"/>
                </a:lnTo>
                <a:lnTo>
                  <a:pt x="153085" y="153098"/>
                </a:lnTo>
                <a:lnTo>
                  <a:pt x="122923" y="185940"/>
                </a:lnTo>
                <a:lnTo>
                  <a:pt x="95618" y="221259"/>
                </a:lnTo>
                <a:lnTo>
                  <a:pt x="71361" y="258889"/>
                </a:lnTo>
                <a:lnTo>
                  <a:pt x="50317" y="298640"/>
                </a:lnTo>
                <a:lnTo>
                  <a:pt x="32689" y="340321"/>
                </a:lnTo>
                <a:lnTo>
                  <a:pt x="18669" y="383755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706"/>
                </a:lnTo>
                <a:lnTo>
                  <a:pt x="2133" y="570293"/>
                </a:lnTo>
                <a:lnTo>
                  <a:pt x="8420" y="616673"/>
                </a:lnTo>
                <a:lnTo>
                  <a:pt x="18669" y="661670"/>
                </a:lnTo>
                <a:lnTo>
                  <a:pt x="32689" y="705104"/>
                </a:lnTo>
                <a:lnTo>
                  <a:pt x="50317" y="746785"/>
                </a:lnTo>
                <a:lnTo>
                  <a:pt x="71361" y="786536"/>
                </a:lnTo>
                <a:lnTo>
                  <a:pt x="95618" y="824166"/>
                </a:lnTo>
                <a:lnTo>
                  <a:pt x="122923" y="859485"/>
                </a:lnTo>
                <a:lnTo>
                  <a:pt x="153085" y="892327"/>
                </a:lnTo>
                <a:lnTo>
                  <a:pt x="185928" y="922489"/>
                </a:lnTo>
                <a:lnTo>
                  <a:pt x="221246" y="949794"/>
                </a:lnTo>
                <a:lnTo>
                  <a:pt x="258876" y="974064"/>
                </a:lnTo>
                <a:lnTo>
                  <a:pt x="298627" y="995095"/>
                </a:lnTo>
                <a:lnTo>
                  <a:pt x="340309" y="1012723"/>
                </a:lnTo>
                <a:lnTo>
                  <a:pt x="383743" y="1026756"/>
                </a:lnTo>
                <a:lnTo>
                  <a:pt x="428739" y="1037005"/>
                </a:lnTo>
                <a:lnTo>
                  <a:pt x="475119" y="1043292"/>
                </a:lnTo>
                <a:lnTo>
                  <a:pt x="522706" y="1045425"/>
                </a:lnTo>
                <a:lnTo>
                  <a:pt x="570280" y="1043292"/>
                </a:lnTo>
                <a:lnTo>
                  <a:pt x="616661" y="1037005"/>
                </a:lnTo>
                <a:lnTo>
                  <a:pt x="661657" y="1026756"/>
                </a:lnTo>
                <a:lnTo>
                  <a:pt x="705091" y="1012723"/>
                </a:lnTo>
                <a:lnTo>
                  <a:pt x="746772" y="995095"/>
                </a:lnTo>
                <a:lnTo>
                  <a:pt x="786523" y="974064"/>
                </a:lnTo>
                <a:lnTo>
                  <a:pt x="824153" y="949794"/>
                </a:lnTo>
                <a:lnTo>
                  <a:pt x="859472" y="922489"/>
                </a:lnTo>
                <a:lnTo>
                  <a:pt x="892314" y="892327"/>
                </a:lnTo>
                <a:lnTo>
                  <a:pt x="922477" y="859485"/>
                </a:lnTo>
                <a:lnTo>
                  <a:pt x="949782" y="824166"/>
                </a:lnTo>
                <a:lnTo>
                  <a:pt x="974051" y="786536"/>
                </a:lnTo>
                <a:lnTo>
                  <a:pt x="995083" y="746785"/>
                </a:lnTo>
                <a:lnTo>
                  <a:pt x="1012710" y="705104"/>
                </a:lnTo>
                <a:lnTo>
                  <a:pt x="1026744" y="661670"/>
                </a:lnTo>
                <a:lnTo>
                  <a:pt x="1036993" y="616673"/>
                </a:lnTo>
                <a:lnTo>
                  <a:pt x="1043279" y="570293"/>
                </a:lnTo>
                <a:lnTo>
                  <a:pt x="1045413" y="52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1657" y="6615010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5">
                <a:moveTo>
                  <a:pt x="1045413" y="522706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43"/>
                </a:lnTo>
                <a:lnTo>
                  <a:pt x="1012710" y="340309"/>
                </a:lnTo>
                <a:lnTo>
                  <a:pt x="995083" y="298627"/>
                </a:lnTo>
                <a:lnTo>
                  <a:pt x="974051" y="258876"/>
                </a:lnTo>
                <a:lnTo>
                  <a:pt x="949782" y="221259"/>
                </a:lnTo>
                <a:lnTo>
                  <a:pt x="922477" y="185928"/>
                </a:lnTo>
                <a:lnTo>
                  <a:pt x="892314" y="153098"/>
                </a:lnTo>
                <a:lnTo>
                  <a:pt x="859472" y="122923"/>
                </a:lnTo>
                <a:lnTo>
                  <a:pt x="824153" y="95618"/>
                </a:lnTo>
                <a:lnTo>
                  <a:pt x="786523" y="71361"/>
                </a:lnTo>
                <a:lnTo>
                  <a:pt x="746772" y="50317"/>
                </a:lnTo>
                <a:lnTo>
                  <a:pt x="705091" y="32702"/>
                </a:lnTo>
                <a:lnTo>
                  <a:pt x="661657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706" y="0"/>
                </a:lnTo>
                <a:lnTo>
                  <a:pt x="475119" y="2133"/>
                </a:lnTo>
                <a:lnTo>
                  <a:pt x="428739" y="8420"/>
                </a:lnTo>
                <a:lnTo>
                  <a:pt x="383743" y="18669"/>
                </a:lnTo>
                <a:lnTo>
                  <a:pt x="340309" y="32702"/>
                </a:lnTo>
                <a:lnTo>
                  <a:pt x="298627" y="50317"/>
                </a:lnTo>
                <a:lnTo>
                  <a:pt x="258876" y="71361"/>
                </a:lnTo>
                <a:lnTo>
                  <a:pt x="221246" y="95618"/>
                </a:lnTo>
                <a:lnTo>
                  <a:pt x="185928" y="122923"/>
                </a:lnTo>
                <a:lnTo>
                  <a:pt x="153085" y="153098"/>
                </a:lnTo>
                <a:lnTo>
                  <a:pt x="122923" y="185928"/>
                </a:lnTo>
                <a:lnTo>
                  <a:pt x="95618" y="221259"/>
                </a:lnTo>
                <a:lnTo>
                  <a:pt x="71361" y="258876"/>
                </a:lnTo>
                <a:lnTo>
                  <a:pt x="50317" y="298627"/>
                </a:lnTo>
                <a:lnTo>
                  <a:pt x="32689" y="340309"/>
                </a:lnTo>
                <a:lnTo>
                  <a:pt x="18669" y="383743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693"/>
                </a:lnTo>
                <a:lnTo>
                  <a:pt x="2133" y="570280"/>
                </a:lnTo>
                <a:lnTo>
                  <a:pt x="8420" y="616661"/>
                </a:lnTo>
                <a:lnTo>
                  <a:pt x="18669" y="661657"/>
                </a:lnTo>
                <a:lnTo>
                  <a:pt x="32689" y="705091"/>
                </a:lnTo>
                <a:lnTo>
                  <a:pt x="50317" y="746772"/>
                </a:lnTo>
                <a:lnTo>
                  <a:pt x="71361" y="786523"/>
                </a:lnTo>
                <a:lnTo>
                  <a:pt x="95618" y="824153"/>
                </a:lnTo>
                <a:lnTo>
                  <a:pt x="122923" y="859485"/>
                </a:lnTo>
                <a:lnTo>
                  <a:pt x="153085" y="892314"/>
                </a:lnTo>
                <a:lnTo>
                  <a:pt x="185928" y="922477"/>
                </a:lnTo>
                <a:lnTo>
                  <a:pt x="221246" y="949782"/>
                </a:lnTo>
                <a:lnTo>
                  <a:pt x="258876" y="974051"/>
                </a:lnTo>
                <a:lnTo>
                  <a:pt x="298627" y="995083"/>
                </a:lnTo>
                <a:lnTo>
                  <a:pt x="340309" y="1012710"/>
                </a:lnTo>
                <a:lnTo>
                  <a:pt x="383743" y="1026744"/>
                </a:lnTo>
                <a:lnTo>
                  <a:pt x="428739" y="1036993"/>
                </a:lnTo>
                <a:lnTo>
                  <a:pt x="475119" y="1043279"/>
                </a:lnTo>
                <a:lnTo>
                  <a:pt x="522719" y="1045413"/>
                </a:lnTo>
                <a:lnTo>
                  <a:pt x="570280" y="1043279"/>
                </a:lnTo>
                <a:lnTo>
                  <a:pt x="616661" y="1036993"/>
                </a:lnTo>
                <a:lnTo>
                  <a:pt x="661657" y="1026744"/>
                </a:lnTo>
                <a:lnTo>
                  <a:pt x="705091" y="1012710"/>
                </a:lnTo>
                <a:lnTo>
                  <a:pt x="746772" y="995083"/>
                </a:lnTo>
                <a:lnTo>
                  <a:pt x="786523" y="974051"/>
                </a:lnTo>
                <a:lnTo>
                  <a:pt x="824153" y="949782"/>
                </a:lnTo>
                <a:lnTo>
                  <a:pt x="859472" y="922477"/>
                </a:lnTo>
                <a:lnTo>
                  <a:pt x="892314" y="892314"/>
                </a:lnTo>
                <a:lnTo>
                  <a:pt x="922477" y="859485"/>
                </a:lnTo>
                <a:lnTo>
                  <a:pt x="949782" y="824153"/>
                </a:lnTo>
                <a:lnTo>
                  <a:pt x="974051" y="786523"/>
                </a:lnTo>
                <a:lnTo>
                  <a:pt x="995083" y="746772"/>
                </a:lnTo>
                <a:lnTo>
                  <a:pt x="1012710" y="705091"/>
                </a:lnTo>
                <a:lnTo>
                  <a:pt x="1026744" y="661657"/>
                </a:lnTo>
                <a:lnTo>
                  <a:pt x="1036993" y="616661"/>
                </a:lnTo>
                <a:lnTo>
                  <a:pt x="1043279" y="570280"/>
                </a:lnTo>
                <a:lnTo>
                  <a:pt x="1045413" y="522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24315" y="6886464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21657" y="789854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5" h="1045845">
                <a:moveTo>
                  <a:pt x="1045413" y="522706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55"/>
                </a:lnTo>
                <a:lnTo>
                  <a:pt x="1012710" y="340321"/>
                </a:lnTo>
                <a:lnTo>
                  <a:pt x="995083" y="298640"/>
                </a:lnTo>
                <a:lnTo>
                  <a:pt x="974051" y="258889"/>
                </a:lnTo>
                <a:lnTo>
                  <a:pt x="949782" y="221259"/>
                </a:lnTo>
                <a:lnTo>
                  <a:pt x="922477" y="185940"/>
                </a:lnTo>
                <a:lnTo>
                  <a:pt x="892314" y="153098"/>
                </a:lnTo>
                <a:lnTo>
                  <a:pt x="859472" y="122936"/>
                </a:lnTo>
                <a:lnTo>
                  <a:pt x="824153" y="95631"/>
                </a:lnTo>
                <a:lnTo>
                  <a:pt x="786523" y="71361"/>
                </a:lnTo>
                <a:lnTo>
                  <a:pt x="746772" y="50330"/>
                </a:lnTo>
                <a:lnTo>
                  <a:pt x="705091" y="32702"/>
                </a:lnTo>
                <a:lnTo>
                  <a:pt x="661657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706" y="0"/>
                </a:lnTo>
                <a:lnTo>
                  <a:pt x="475119" y="2133"/>
                </a:lnTo>
                <a:lnTo>
                  <a:pt x="428739" y="8420"/>
                </a:lnTo>
                <a:lnTo>
                  <a:pt x="383743" y="18669"/>
                </a:lnTo>
                <a:lnTo>
                  <a:pt x="340309" y="32702"/>
                </a:lnTo>
                <a:lnTo>
                  <a:pt x="298627" y="50330"/>
                </a:lnTo>
                <a:lnTo>
                  <a:pt x="258876" y="71361"/>
                </a:lnTo>
                <a:lnTo>
                  <a:pt x="221246" y="95631"/>
                </a:lnTo>
                <a:lnTo>
                  <a:pt x="185928" y="122936"/>
                </a:lnTo>
                <a:lnTo>
                  <a:pt x="153085" y="153098"/>
                </a:lnTo>
                <a:lnTo>
                  <a:pt x="122923" y="185940"/>
                </a:lnTo>
                <a:lnTo>
                  <a:pt x="95618" y="221259"/>
                </a:lnTo>
                <a:lnTo>
                  <a:pt x="71361" y="258889"/>
                </a:lnTo>
                <a:lnTo>
                  <a:pt x="50317" y="298640"/>
                </a:lnTo>
                <a:lnTo>
                  <a:pt x="32689" y="340321"/>
                </a:lnTo>
                <a:lnTo>
                  <a:pt x="18669" y="383755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693"/>
                </a:lnTo>
                <a:lnTo>
                  <a:pt x="2133" y="570293"/>
                </a:lnTo>
                <a:lnTo>
                  <a:pt x="8420" y="616673"/>
                </a:lnTo>
                <a:lnTo>
                  <a:pt x="18669" y="661670"/>
                </a:lnTo>
                <a:lnTo>
                  <a:pt x="32689" y="705104"/>
                </a:lnTo>
                <a:lnTo>
                  <a:pt x="50317" y="746785"/>
                </a:lnTo>
                <a:lnTo>
                  <a:pt x="71361" y="786536"/>
                </a:lnTo>
                <a:lnTo>
                  <a:pt x="95618" y="824166"/>
                </a:lnTo>
                <a:lnTo>
                  <a:pt x="122923" y="859485"/>
                </a:lnTo>
                <a:lnTo>
                  <a:pt x="153085" y="892327"/>
                </a:lnTo>
                <a:lnTo>
                  <a:pt x="185928" y="922489"/>
                </a:lnTo>
                <a:lnTo>
                  <a:pt x="221246" y="949794"/>
                </a:lnTo>
                <a:lnTo>
                  <a:pt x="258876" y="974051"/>
                </a:lnTo>
                <a:lnTo>
                  <a:pt x="298627" y="995095"/>
                </a:lnTo>
                <a:lnTo>
                  <a:pt x="340309" y="1012723"/>
                </a:lnTo>
                <a:lnTo>
                  <a:pt x="383743" y="1026744"/>
                </a:lnTo>
                <a:lnTo>
                  <a:pt x="428739" y="1037005"/>
                </a:lnTo>
                <a:lnTo>
                  <a:pt x="475119" y="1043279"/>
                </a:lnTo>
                <a:lnTo>
                  <a:pt x="522706" y="1045425"/>
                </a:lnTo>
                <a:lnTo>
                  <a:pt x="570280" y="1043279"/>
                </a:lnTo>
                <a:lnTo>
                  <a:pt x="616661" y="1037005"/>
                </a:lnTo>
                <a:lnTo>
                  <a:pt x="661657" y="1026744"/>
                </a:lnTo>
                <a:lnTo>
                  <a:pt x="705091" y="1012723"/>
                </a:lnTo>
                <a:lnTo>
                  <a:pt x="746772" y="995095"/>
                </a:lnTo>
                <a:lnTo>
                  <a:pt x="786523" y="974051"/>
                </a:lnTo>
                <a:lnTo>
                  <a:pt x="824153" y="949794"/>
                </a:lnTo>
                <a:lnTo>
                  <a:pt x="859472" y="922489"/>
                </a:lnTo>
                <a:lnTo>
                  <a:pt x="892314" y="892327"/>
                </a:lnTo>
                <a:lnTo>
                  <a:pt x="922477" y="859485"/>
                </a:lnTo>
                <a:lnTo>
                  <a:pt x="949782" y="824166"/>
                </a:lnTo>
                <a:lnTo>
                  <a:pt x="974051" y="786536"/>
                </a:lnTo>
                <a:lnTo>
                  <a:pt x="995083" y="746785"/>
                </a:lnTo>
                <a:lnTo>
                  <a:pt x="1012710" y="705104"/>
                </a:lnTo>
                <a:lnTo>
                  <a:pt x="1026744" y="661670"/>
                </a:lnTo>
                <a:lnTo>
                  <a:pt x="1036993" y="616673"/>
                </a:lnTo>
                <a:lnTo>
                  <a:pt x="1043279" y="570293"/>
                </a:lnTo>
                <a:lnTo>
                  <a:pt x="1045413" y="522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5152353"/>
            <a:ext cx="9478010" cy="5135245"/>
            <a:chOff x="0" y="5152353"/>
            <a:chExt cx="9478010" cy="51352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52353"/>
              <a:ext cx="9477708" cy="51346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0453" y="5152353"/>
              <a:ext cx="4737254" cy="25137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5268" y="5169392"/>
              <a:ext cx="400049" cy="2247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66800" y="1220818"/>
            <a:ext cx="9170646" cy="212365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R="208915" algn="l">
              <a:lnSpc>
                <a:spcPct val="100000"/>
              </a:lnSpc>
              <a:spcBef>
                <a:spcPts val="40"/>
              </a:spcBef>
              <a:tabLst>
                <a:tab pos="2781300" algn="l"/>
              </a:tabLst>
            </a:pPr>
            <a:r>
              <a:rPr sz="41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1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100" spc="-6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3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03684" y="1642894"/>
            <a:ext cx="2436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03684" y="2921812"/>
            <a:ext cx="522711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sz="3000" spc="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000" spc="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3000" spc="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000" spc="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03684" y="4218656"/>
            <a:ext cx="459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</a:t>
            </a:r>
            <a:r>
              <a:rPr sz="3000" spc="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000"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</a:t>
            </a:r>
            <a:r>
              <a:rPr sz="3000" spc="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verview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27142" y="5585373"/>
            <a:ext cx="5346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1250" algn="l"/>
              </a:tabLst>
            </a:pP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	</a:t>
            </a:r>
            <a:r>
              <a:rPr sz="3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02050" y="6897918"/>
            <a:ext cx="460030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spc="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sz="30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25802" y="8145502"/>
            <a:ext cx="434759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sz="28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	</a:t>
            </a:r>
            <a:r>
              <a:rPr lang="en-US" sz="3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Demo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9749" y="4121327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4" h="1045845">
                <a:moveTo>
                  <a:pt x="1045413" y="522706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43"/>
                </a:lnTo>
                <a:lnTo>
                  <a:pt x="1012723" y="340309"/>
                </a:lnTo>
                <a:lnTo>
                  <a:pt x="995095" y="298627"/>
                </a:lnTo>
                <a:lnTo>
                  <a:pt x="974051" y="258876"/>
                </a:lnTo>
                <a:lnTo>
                  <a:pt x="949794" y="221259"/>
                </a:lnTo>
                <a:lnTo>
                  <a:pt x="922489" y="185928"/>
                </a:lnTo>
                <a:lnTo>
                  <a:pt x="892314" y="153098"/>
                </a:lnTo>
                <a:lnTo>
                  <a:pt x="859485" y="122923"/>
                </a:lnTo>
                <a:lnTo>
                  <a:pt x="824153" y="95618"/>
                </a:lnTo>
                <a:lnTo>
                  <a:pt x="786536" y="71361"/>
                </a:lnTo>
                <a:lnTo>
                  <a:pt x="746785" y="50317"/>
                </a:lnTo>
                <a:lnTo>
                  <a:pt x="705104" y="32702"/>
                </a:lnTo>
                <a:lnTo>
                  <a:pt x="661670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706" y="0"/>
                </a:lnTo>
                <a:lnTo>
                  <a:pt x="475132" y="2133"/>
                </a:lnTo>
                <a:lnTo>
                  <a:pt x="428752" y="8420"/>
                </a:lnTo>
                <a:lnTo>
                  <a:pt x="383755" y="18669"/>
                </a:lnTo>
                <a:lnTo>
                  <a:pt x="340321" y="32702"/>
                </a:lnTo>
                <a:lnTo>
                  <a:pt x="298640" y="50317"/>
                </a:lnTo>
                <a:lnTo>
                  <a:pt x="258889" y="71361"/>
                </a:lnTo>
                <a:lnTo>
                  <a:pt x="221259" y="95618"/>
                </a:lnTo>
                <a:lnTo>
                  <a:pt x="185928" y="122923"/>
                </a:lnTo>
                <a:lnTo>
                  <a:pt x="153098" y="153098"/>
                </a:lnTo>
                <a:lnTo>
                  <a:pt x="122936" y="185928"/>
                </a:lnTo>
                <a:lnTo>
                  <a:pt x="95631" y="221259"/>
                </a:lnTo>
                <a:lnTo>
                  <a:pt x="71361" y="258876"/>
                </a:lnTo>
                <a:lnTo>
                  <a:pt x="50330" y="298627"/>
                </a:lnTo>
                <a:lnTo>
                  <a:pt x="32702" y="340309"/>
                </a:lnTo>
                <a:lnTo>
                  <a:pt x="18669" y="383743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706"/>
                </a:lnTo>
                <a:lnTo>
                  <a:pt x="2133" y="570280"/>
                </a:lnTo>
                <a:lnTo>
                  <a:pt x="8420" y="616661"/>
                </a:lnTo>
                <a:lnTo>
                  <a:pt x="18669" y="661657"/>
                </a:lnTo>
                <a:lnTo>
                  <a:pt x="32702" y="705091"/>
                </a:lnTo>
                <a:lnTo>
                  <a:pt x="50330" y="746772"/>
                </a:lnTo>
                <a:lnTo>
                  <a:pt x="71361" y="786523"/>
                </a:lnTo>
                <a:lnTo>
                  <a:pt x="95631" y="824153"/>
                </a:lnTo>
                <a:lnTo>
                  <a:pt x="122936" y="859485"/>
                </a:lnTo>
                <a:lnTo>
                  <a:pt x="153098" y="892314"/>
                </a:lnTo>
                <a:lnTo>
                  <a:pt x="185928" y="922477"/>
                </a:lnTo>
                <a:lnTo>
                  <a:pt x="221259" y="949782"/>
                </a:lnTo>
                <a:lnTo>
                  <a:pt x="258889" y="974051"/>
                </a:lnTo>
                <a:lnTo>
                  <a:pt x="298640" y="995083"/>
                </a:lnTo>
                <a:lnTo>
                  <a:pt x="340321" y="1012710"/>
                </a:lnTo>
                <a:lnTo>
                  <a:pt x="383755" y="1026744"/>
                </a:lnTo>
                <a:lnTo>
                  <a:pt x="428752" y="1036993"/>
                </a:lnTo>
                <a:lnTo>
                  <a:pt x="475132" y="1043279"/>
                </a:lnTo>
                <a:lnTo>
                  <a:pt x="522719" y="1045413"/>
                </a:lnTo>
                <a:lnTo>
                  <a:pt x="570280" y="1043279"/>
                </a:lnTo>
                <a:lnTo>
                  <a:pt x="616661" y="1036993"/>
                </a:lnTo>
                <a:lnTo>
                  <a:pt x="661670" y="1026744"/>
                </a:lnTo>
                <a:lnTo>
                  <a:pt x="705104" y="1012710"/>
                </a:lnTo>
                <a:lnTo>
                  <a:pt x="746785" y="995083"/>
                </a:lnTo>
                <a:lnTo>
                  <a:pt x="786536" y="974051"/>
                </a:lnTo>
                <a:lnTo>
                  <a:pt x="824153" y="949782"/>
                </a:lnTo>
                <a:lnTo>
                  <a:pt x="859485" y="922477"/>
                </a:lnTo>
                <a:lnTo>
                  <a:pt x="892314" y="892314"/>
                </a:lnTo>
                <a:lnTo>
                  <a:pt x="922489" y="859485"/>
                </a:lnTo>
                <a:lnTo>
                  <a:pt x="949794" y="824153"/>
                </a:lnTo>
                <a:lnTo>
                  <a:pt x="974051" y="786523"/>
                </a:lnTo>
                <a:lnTo>
                  <a:pt x="995095" y="746772"/>
                </a:lnTo>
                <a:lnTo>
                  <a:pt x="1012723" y="705091"/>
                </a:lnTo>
                <a:lnTo>
                  <a:pt x="1026744" y="661657"/>
                </a:lnTo>
                <a:lnTo>
                  <a:pt x="1036993" y="616661"/>
                </a:lnTo>
                <a:lnTo>
                  <a:pt x="1043279" y="570280"/>
                </a:lnTo>
                <a:lnTo>
                  <a:pt x="1045413" y="522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883" y="4392781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9749" y="5788392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4" h="1045845">
                <a:moveTo>
                  <a:pt x="1045413" y="522719"/>
                </a:moveTo>
                <a:lnTo>
                  <a:pt x="1043279" y="475132"/>
                </a:lnTo>
                <a:lnTo>
                  <a:pt x="1036993" y="428752"/>
                </a:lnTo>
                <a:lnTo>
                  <a:pt x="1026744" y="383755"/>
                </a:lnTo>
                <a:lnTo>
                  <a:pt x="1012723" y="340321"/>
                </a:lnTo>
                <a:lnTo>
                  <a:pt x="995095" y="298640"/>
                </a:lnTo>
                <a:lnTo>
                  <a:pt x="974051" y="258889"/>
                </a:lnTo>
                <a:lnTo>
                  <a:pt x="949794" y="221259"/>
                </a:lnTo>
                <a:lnTo>
                  <a:pt x="922489" y="185940"/>
                </a:lnTo>
                <a:lnTo>
                  <a:pt x="892314" y="153098"/>
                </a:lnTo>
                <a:lnTo>
                  <a:pt x="859485" y="122936"/>
                </a:lnTo>
                <a:lnTo>
                  <a:pt x="824153" y="95631"/>
                </a:lnTo>
                <a:lnTo>
                  <a:pt x="786536" y="71361"/>
                </a:lnTo>
                <a:lnTo>
                  <a:pt x="746785" y="50330"/>
                </a:lnTo>
                <a:lnTo>
                  <a:pt x="705104" y="32702"/>
                </a:lnTo>
                <a:lnTo>
                  <a:pt x="661670" y="18669"/>
                </a:lnTo>
                <a:lnTo>
                  <a:pt x="616661" y="8420"/>
                </a:lnTo>
                <a:lnTo>
                  <a:pt x="570280" y="2133"/>
                </a:lnTo>
                <a:lnTo>
                  <a:pt x="522706" y="0"/>
                </a:lnTo>
                <a:lnTo>
                  <a:pt x="475132" y="2133"/>
                </a:lnTo>
                <a:lnTo>
                  <a:pt x="428752" y="8420"/>
                </a:lnTo>
                <a:lnTo>
                  <a:pt x="383755" y="18669"/>
                </a:lnTo>
                <a:lnTo>
                  <a:pt x="340321" y="32702"/>
                </a:lnTo>
                <a:lnTo>
                  <a:pt x="298640" y="50330"/>
                </a:lnTo>
                <a:lnTo>
                  <a:pt x="258889" y="71361"/>
                </a:lnTo>
                <a:lnTo>
                  <a:pt x="221259" y="95631"/>
                </a:lnTo>
                <a:lnTo>
                  <a:pt x="185928" y="122936"/>
                </a:lnTo>
                <a:lnTo>
                  <a:pt x="153098" y="153098"/>
                </a:lnTo>
                <a:lnTo>
                  <a:pt x="122936" y="185940"/>
                </a:lnTo>
                <a:lnTo>
                  <a:pt x="95631" y="221259"/>
                </a:lnTo>
                <a:lnTo>
                  <a:pt x="71361" y="258889"/>
                </a:lnTo>
                <a:lnTo>
                  <a:pt x="50330" y="298640"/>
                </a:lnTo>
                <a:lnTo>
                  <a:pt x="32702" y="340321"/>
                </a:lnTo>
                <a:lnTo>
                  <a:pt x="18669" y="383755"/>
                </a:lnTo>
                <a:lnTo>
                  <a:pt x="8420" y="428752"/>
                </a:lnTo>
                <a:lnTo>
                  <a:pt x="2133" y="475132"/>
                </a:lnTo>
                <a:lnTo>
                  <a:pt x="0" y="522719"/>
                </a:lnTo>
                <a:lnTo>
                  <a:pt x="2133" y="570293"/>
                </a:lnTo>
                <a:lnTo>
                  <a:pt x="8420" y="616673"/>
                </a:lnTo>
                <a:lnTo>
                  <a:pt x="18669" y="661670"/>
                </a:lnTo>
                <a:lnTo>
                  <a:pt x="32702" y="705104"/>
                </a:lnTo>
                <a:lnTo>
                  <a:pt x="50330" y="746785"/>
                </a:lnTo>
                <a:lnTo>
                  <a:pt x="71361" y="786536"/>
                </a:lnTo>
                <a:lnTo>
                  <a:pt x="95631" y="824166"/>
                </a:lnTo>
                <a:lnTo>
                  <a:pt x="122936" y="859485"/>
                </a:lnTo>
                <a:lnTo>
                  <a:pt x="153098" y="892327"/>
                </a:lnTo>
                <a:lnTo>
                  <a:pt x="185928" y="922489"/>
                </a:lnTo>
                <a:lnTo>
                  <a:pt x="221259" y="949794"/>
                </a:lnTo>
                <a:lnTo>
                  <a:pt x="258889" y="974051"/>
                </a:lnTo>
                <a:lnTo>
                  <a:pt x="298640" y="995095"/>
                </a:lnTo>
                <a:lnTo>
                  <a:pt x="340321" y="1012723"/>
                </a:lnTo>
                <a:lnTo>
                  <a:pt x="383755" y="1026744"/>
                </a:lnTo>
                <a:lnTo>
                  <a:pt x="428752" y="1036993"/>
                </a:lnTo>
                <a:lnTo>
                  <a:pt x="475132" y="1043279"/>
                </a:lnTo>
                <a:lnTo>
                  <a:pt x="522706" y="1045425"/>
                </a:lnTo>
                <a:lnTo>
                  <a:pt x="570280" y="1043279"/>
                </a:lnTo>
                <a:lnTo>
                  <a:pt x="616661" y="1036993"/>
                </a:lnTo>
                <a:lnTo>
                  <a:pt x="661670" y="1026744"/>
                </a:lnTo>
                <a:lnTo>
                  <a:pt x="705104" y="1012723"/>
                </a:lnTo>
                <a:lnTo>
                  <a:pt x="746785" y="995095"/>
                </a:lnTo>
                <a:lnTo>
                  <a:pt x="786536" y="974051"/>
                </a:lnTo>
                <a:lnTo>
                  <a:pt x="824153" y="949794"/>
                </a:lnTo>
                <a:lnTo>
                  <a:pt x="859485" y="922489"/>
                </a:lnTo>
                <a:lnTo>
                  <a:pt x="892314" y="892327"/>
                </a:lnTo>
                <a:lnTo>
                  <a:pt x="922489" y="859485"/>
                </a:lnTo>
                <a:lnTo>
                  <a:pt x="949794" y="824166"/>
                </a:lnTo>
                <a:lnTo>
                  <a:pt x="974051" y="786536"/>
                </a:lnTo>
                <a:lnTo>
                  <a:pt x="995095" y="746785"/>
                </a:lnTo>
                <a:lnTo>
                  <a:pt x="1012723" y="705104"/>
                </a:lnTo>
                <a:lnTo>
                  <a:pt x="1026744" y="661670"/>
                </a:lnTo>
                <a:lnTo>
                  <a:pt x="1036993" y="616673"/>
                </a:lnTo>
                <a:lnTo>
                  <a:pt x="1043279" y="570293"/>
                </a:lnTo>
                <a:lnTo>
                  <a:pt x="1045413" y="52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83" y="6059852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9749" y="7455458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4" h="1045845">
                <a:moveTo>
                  <a:pt x="1045413" y="522719"/>
                </a:moveTo>
                <a:lnTo>
                  <a:pt x="1043279" y="475145"/>
                </a:lnTo>
                <a:lnTo>
                  <a:pt x="1036993" y="428752"/>
                </a:lnTo>
                <a:lnTo>
                  <a:pt x="1026744" y="383755"/>
                </a:lnTo>
                <a:lnTo>
                  <a:pt x="1012723" y="340321"/>
                </a:lnTo>
                <a:lnTo>
                  <a:pt x="995095" y="298640"/>
                </a:lnTo>
                <a:lnTo>
                  <a:pt x="974051" y="258889"/>
                </a:lnTo>
                <a:lnTo>
                  <a:pt x="949794" y="221259"/>
                </a:lnTo>
                <a:lnTo>
                  <a:pt x="922489" y="185940"/>
                </a:lnTo>
                <a:lnTo>
                  <a:pt x="892314" y="153098"/>
                </a:lnTo>
                <a:lnTo>
                  <a:pt x="859485" y="122936"/>
                </a:lnTo>
                <a:lnTo>
                  <a:pt x="824153" y="95631"/>
                </a:lnTo>
                <a:lnTo>
                  <a:pt x="786536" y="71374"/>
                </a:lnTo>
                <a:lnTo>
                  <a:pt x="746785" y="50330"/>
                </a:lnTo>
                <a:lnTo>
                  <a:pt x="705104" y="32702"/>
                </a:lnTo>
                <a:lnTo>
                  <a:pt x="661670" y="18681"/>
                </a:lnTo>
                <a:lnTo>
                  <a:pt x="616661" y="8432"/>
                </a:lnTo>
                <a:lnTo>
                  <a:pt x="570280" y="2146"/>
                </a:lnTo>
                <a:lnTo>
                  <a:pt x="522706" y="0"/>
                </a:lnTo>
                <a:lnTo>
                  <a:pt x="475132" y="2146"/>
                </a:lnTo>
                <a:lnTo>
                  <a:pt x="428752" y="8432"/>
                </a:lnTo>
                <a:lnTo>
                  <a:pt x="383755" y="18681"/>
                </a:lnTo>
                <a:lnTo>
                  <a:pt x="340321" y="32702"/>
                </a:lnTo>
                <a:lnTo>
                  <a:pt x="298640" y="50330"/>
                </a:lnTo>
                <a:lnTo>
                  <a:pt x="258889" y="71374"/>
                </a:lnTo>
                <a:lnTo>
                  <a:pt x="221259" y="95631"/>
                </a:lnTo>
                <a:lnTo>
                  <a:pt x="185928" y="122936"/>
                </a:lnTo>
                <a:lnTo>
                  <a:pt x="153098" y="153098"/>
                </a:lnTo>
                <a:lnTo>
                  <a:pt x="122936" y="185940"/>
                </a:lnTo>
                <a:lnTo>
                  <a:pt x="95631" y="221259"/>
                </a:lnTo>
                <a:lnTo>
                  <a:pt x="71361" y="258889"/>
                </a:lnTo>
                <a:lnTo>
                  <a:pt x="50330" y="298640"/>
                </a:lnTo>
                <a:lnTo>
                  <a:pt x="32702" y="340321"/>
                </a:lnTo>
                <a:lnTo>
                  <a:pt x="18669" y="383755"/>
                </a:lnTo>
                <a:lnTo>
                  <a:pt x="8420" y="428752"/>
                </a:lnTo>
                <a:lnTo>
                  <a:pt x="2133" y="475145"/>
                </a:lnTo>
                <a:lnTo>
                  <a:pt x="0" y="522719"/>
                </a:lnTo>
                <a:lnTo>
                  <a:pt x="2133" y="570293"/>
                </a:lnTo>
                <a:lnTo>
                  <a:pt x="8420" y="616673"/>
                </a:lnTo>
                <a:lnTo>
                  <a:pt x="18669" y="661670"/>
                </a:lnTo>
                <a:lnTo>
                  <a:pt x="32702" y="705104"/>
                </a:lnTo>
                <a:lnTo>
                  <a:pt x="50330" y="746785"/>
                </a:lnTo>
                <a:lnTo>
                  <a:pt x="71361" y="786536"/>
                </a:lnTo>
                <a:lnTo>
                  <a:pt x="95631" y="824166"/>
                </a:lnTo>
                <a:lnTo>
                  <a:pt x="122936" y="859497"/>
                </a:lnTo>
                <a:lnTo>
                  <a:pt x="153098" y="892327"/>
                </a:lnTo>
                <a:lnTo>
                  <a:pt x="185928" y="922489"/>
                </a:lnTo>
                <a:lnTo>
                  <a:pt x="221259" y="949794"/>
                </a:lnTo>
                <a:lnTo>
                  <a:pt x="258889" y="974064"/>
                </a:lnTo>
                <a:lnTo>
                  <a:pt x="298640" y="995095"/>
                </a:lnTo>
                <a:lnTo>
                  <a:pt x="340321" y="1012723"/>
                </a:lnTo>
                <a:lnTo>
                  <a:pt x="383755" y="1026756"/>
                </a:lnTo>
                <a:lnTo>
                  <a:pt x="428752" y="1037005"/>
                </a:lnTo>
                <a:lnTo>
                  <a:pt x="475132" y="1043292"/>
                </a:lnTo>
                <a:lnTo>
                  <a:pt x="522719" y="1045425"/>
                </a:lnTo>
                <a:lnTo>
                  <a:pt x="570280" y="1043292"/>
                </a:lnTo>
                <a:lnTo>
                  <a:pt x="616661" y="1037005"/>
                </a:lnTo>
                <a:lnTo>
                  <a:pt x="661670" y="1026756"/>
                </a:lnTo>
                <a:lnTo>
                  <a:pt x="705104" y="1012723"/>
                </a:lnTo>
                <a:lnTo>
                  <a:pt x="746785" y="995095"/>
                </a:lnTo>
                <a:lnTo>
                  <a:pt x="786536" y="974064"/>
                </a:lnTo>
                <a:lnTo>
                  <a:pt x="824153" y="949794"/>
                </a:lnTo>
                <a:lnTo>
                  <a:pt x="859485" y="922489"/>
                </a:lnTo>
                <a:lnTo>
                  <a:pt x="892314" y="892327"/>
                </a:lnTo>
                <a:lnTo>
                  <a:pt x="922489" y="859497"/>
                </a:lnTo>
                <a:lnTo>
                  <a:pt x="949794" y="824166"/>
                </a:lnTo>
                <a:lnTo>
                  <a:pt x="974051" y="786536"/>
                </a:lnTo>
                <a:lnTo>
                  <a:pt x="995095" y="746785"/>
                </a:lnTo>
                <a:lnTo>
                  <a:pt x="1012723" y="705104"/>
                </a:lnTo>
                <a:lnTo>
                  <a:pt x="1026744" y="661670"/>
                </a:lnTo>
                <a:lnTo>
                  <a:pt x="1036993" y="616673"/>
                </a:lnTo>
                <a:lnTo>
                  <a:pt x="1043279" y="570293"/>
                </a:lnTo>
                <a:lnTo>
                  <a:pt x="1045413" y="52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883" y="7726924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9296" y="1362013"/>
            <a:ext cx="4232980" cy="224757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3993891" y="5172036"/>
            <a:ext cx="4294505" cy="5115560"/>
            <a:chOff x="13993891" y="5172036"/>
            <a:chExt cx="4294505" cy="51155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3891" y="5172036"/>
              <a:ext cx="4294106" cy="51149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14714" y="6834331"/>
              <a:ext cx="1873284" cy="344431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97055" y="1290612"/>
            <a:ext cx="10763250" cy="14927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82663" y="4145550"/>
            <a:ext cx="9422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Bash-scripted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75"/>
              </a:spcBef>
            </a:pPr>
            <a:r>
              <a:rPr spc="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</a:t>
            </a:r>
            <a:r>
              <a:rPr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spc="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spc="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spc="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spc="-8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booking.</a:t>
            </a:r>
            <a:r>
              <a:rPr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roles:</a:t>
            </a:r>
          </a:p>
          <a:p>
            <a:pPr marL="12700" marR="2592705">
              <a:lnSpc>
                <a:spcPts val="3529"/>
              </a:lnSpc>
              <a:spcBef>
                <a:spcPts val="2530"/>
              </a:spcBef>
            </a:pP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update,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view,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82663" y="7479693"/>
            <a:ext cx="9013190" cy="9302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65"/>
              </a:spcBef>
            </a:pPr>
            <a:r>
              <a:rPr sz="3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up,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buses,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sz="3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588" y="3265245"/>
            <a:ext cx="1045844" cy="1045844"/>
          </a:xfrm>
          <a:custGeom>
            <a:avLst/>
            <a:gdLst/>
            <a:ahLst/>
            <a:cxnLst/>
            <a:rect l="l" t="t" r="r" b="b"/>
            <a:pathLst>
              <a:path w="1045844" h="1045845">
                <a:moveTo>
                  <a:pt x="1045425" y="522719"/>
                </a:moveTo>
                <a:lnTo>
                  <a:pt x="1043292" y="475132"/>
                </a:lnTo>
                <a:lnTo>
                  <a:pt x="1037005" y="428752"/>
                </a:lnTo>
                <a:lnTo>
                  <a:pt x="1026756" y="383755"/>
                </a:lnTo>
                <a:lnTo>
                  <a:pt x="1012723" y="340321"/>
                </a:lnTo>
                <a:lnTo>
                  <a:pt x="995095" y="298640"/>
                </a:lnTo>
                <a:lnTo>
                  <a:pt x="974064" y="258889"/>
                </a:lnTo>
                <a:lnTo>
                  <a:pt x="949794" y="221259"/>
                </a:lnTo>
                <a:lnTo>
                  <a:pt x="922489" y="185940"/>
                </a:lnTo>
                <a:lnTo>
                  <a:pt x="892327" y="153098"/>
                </a:lnTo>
                <a:lnTo>
                  <a:pt x="859485" y="122936"/>
                </a:lnTo>
                <a:lnTo>
                  <a:pt x="824166" y="95631"/>
                </a:lnTo>
                <a:lnTo>
                  <a:pt x="786536" y="71374"/>
                </a:lnTo>
                <a:lnTo>
                  <a:pt x="746785" y="50330"/>
                </a:lnTo>
                <a:lnTo>
                  <a:pt x="705104" y="32702"/>
                </a:lnTo>
                <a:lnTo>
                  <a:pt x="661670" y="18681"/>
                </a:lnTo>
                <a:lnTo>
                  <a:pt x="616673" y="8432"/>
                </a:lnTo>
                <a:lnTo>
                  <a:pt x="570293" y="2146"/>
                </a:lnTo>
                <a:lnTo>
                  <a:pt x="522719" y="0"/>
                </a:lnTo>
                <a:lnTo>
                  <a:pt x="475132" y="2146"/>
                </a:lnTo>
                <a:lnTo>
                  <a:pt x="428752" y="8432"/>
                </a:lnTo>
                <a:lnTo>
                  <a:pt x="383755" y="18681"/>
                </a:lnTo>
                <a:lnTo>
                  <a:pt x="340321" y="32702"/>
                </a:lnTo>
                <a:lnTo>
                  <a:pt x="298640" y="50330"/>
                </a:lnTo>
                <a:lnTo>
                  <a:pt x="258889" y="71374"/>
                </a:lnTo>
                <a:lnTo>
                  <a:pt x="221259" y="95631"/>
                </a:lnTo>
                <a:lnTo>
                  <a:pt x="185940" y="122936"/>
                </a:lnTo>
                <a:lnTo>
                  <a:pt x="153098" y="153098"/>
                </a:lnTo>
                <a:lnTo>
                  <a:pt x="122936" y="185940"/>
                </a:lnTo>
                <a:lnTo>
                  <a:pt x="95631" y="221259"/>
                </a:lnTo>
                <a:lnTo>
                  <a:pt x="71374" y="258889"/>
                </a:lnTo>
                <a:lnTo>
                  <a:pt x="50330" y="298640"/>
                </a:lnTo>
                <a:lnTo>
                  <a:pt x="32702" y="340321"/>
                </a:lnTo>
                <a:lnTo>
                  <a:pt x="18681" y="383755"/>
                </a:lnTo>
                <a:lnTo>
                  <a:pt x="8432" y="428752"/>
                </a:lnTo>
                <a:lnTo>
                  <a:pt x="2146" y="475132"/>
                </a:lnTo>
                <a:lnTo>
                  <a:pt x="0" y="522719"/>
                </a:lnTo>
                <a:lnTo>
                  <a:pt x="2146" y="570293"/>
                </a:lnTo>
                <a:lnTo>
                  <a:pt x="8432" y="616673"/>
                </a:lnTo>
                <a:lnTo>
                  <a:pt x="18681" y="661670"/>
                </a:lnTo>
                <a:lnTo>
                  <a:pt x="32702" y="705104"/>
                </a:lnTo>
                <a:lnTo>
                  <a:pt x="50330" y="746785"/>
                </a:lnTo>
                <a:lnTo>
                  <a:pt x="71374" y="786536"/>
                </a:lnTo>
                <a:lnTo>
                  <a:pt x="95631" y="824166"/>
                </a:lnTo>
                <a:lnTo>
                  <a:pt x="122936" y="859485"/>
                </a:lnTo>
                <a:lnTo>
                  <a:pt x="153098" y="892327"/>
                </a:lnTo>
                <a:lnTo>
                  <a:pt x="185940" y="922489"/>
                </a:lnTo>
                <a:lnTo>
                  <a:pt x="221259" y="949794"/>
                </a:lnTo>
                <a:lnTo>
                  <a:pt x="258889" y="974064"/>
                </a:lnTo>
                <a:lnTo>
                  <a:pt x="298640" y="995095"/>
                </a:lnTo>
                <a:lnTo>
                  <a:pt x="340321" y="1012723"/>
                </a:lnTo>
                <a:lnTo>
                  <a:pt x="383755" y="1026756"/>
                </a:lnTo>
                <a:lnTo>
                  <a:pt x="428752" y="1037005"/>
                </a:lnTo>
                <a:lnTo>
                  <a:pt x="475132" y="1043292"/>
                </a:lnTo>
                <a:lnTo>
                  <a:pt x="522732" y="1045425"/>
                </a:lnTo>
                <a:lnTo>
                  <a:pt x="570293" y="1043292"/>
                </a:lnTo>
                <a:lnTo>
                  <a:pt x="616673" y="1037005"/>
                </a:lnTo>
                <a:lnTo>
                  <a:pt x="661670" y="1026756"/>
                </a:lnTo>
                <a:lnTo>
                  <a:pt x="705104" y="1012723"/>
                </a:lnTo>
                <a:lnTo>
                  <a:pt x="746785" y="995095"/>
                </a:lnTo>
                <a:lnTo>
                  <a:pt x="786536" y="974064"/>
                </a:lnTo>
                <a:lnTo>
                  <a:pt x="824166" y="949794"/>
                </a:lnTo>
                <a:lnTo>
                  <a:pt x="859485" y="922489"/>
                </a:lnTo>
                <a:lnTo>
                  <a:pt x="892327" y="892327"/>
                </a:lnTo>
                <a:lnTo>
                  <a:pt x="922489" y="859485"/>
                </a:lnTo>
                <a:lnTo>
                  <a:pt x="949794" y="824166"/>
                </a:lnTo>
                <a:lnTo>
                  <a:pt x="974064" y="786536"/>
                </a:lnTo>
                <a:lnTo>
                  <a:pt x="995095" y="746785"/>
                </a:lnTo>
                <a:lnTo>
                  <a:pt x="1012723" y="705104"/>
                </a:lnTo>
                <a:lnTo>
                  <a:pt x="1026756" y="661670"/>
                </a:lnTo>
                <a:lnTo>
                  <a:pt x="1037005" y="616673"/>
                </a:lnTo>
                <a:lnTo>
                  <a:pt x="1043292" y="570293"/>
                </a:lnTo>
                <a:lnTo>
                  <a:pt x="1045425" y="52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3616" y="3536711"/>
            <a:ext cx="365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spc="-5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3588" y="5005094"/>
            <a:ext cx="1026160" cy="1026160"/>
          </a:xfrm>
          <a:custGeom>
            <a:avLst/>
            <a:gdLst/>
            <a:ahLst/>
            <a:cxnLst/>
            <a:rect l="l" t="t" r="r" b="b"/>
            <a:pathLst>
              <a:path w="1026160" h="1026160">
                <a:moveTo>
                  <a:pt x="1026096" y="513041"/>
                </a:moveTo>
                <a:lnTo>
                  <a:pt x="1024001" y="466344"/>
                </a:lnTo>
                <a:lnTo>
                  <a:pt x="1017828" y="420827"/>
                </a:lnTo>
                <a:lnTo>
                  <a:pt x="1007770" y="376656"/>
                </a:lnTo>
                <a:lnTo>
                  <a:pt x="994003" y="334022"/>
                </a:lnTo>
                <a:lnTo>
                  <a:pt x="976693" y="293116"/>
                </a:lnTo>
                <a:lnTo>
                  <a:pt x="956056" y="254101"/>
                </a:lnTo>
                <a:lnTo>
                  <a:pt x="932230" y="217170"/>
                </a:lnTo>
                <a:lnTo>
                  <a:pt x="905433" y="182499"/>
                </a:lnTo>
                <a:lnTo>
                  <a:pt x="875830" y="150266"/>
                </a:lnTo>
                <a:lnTo>
                  <a:pt x="843597" y="120662"/>
                </a:lnTo>
                <a:lnTo>
                  <a:pt x="808926" y="93865"/>
                </a:lnTo>
                <a:lnTo>
                  <a:pt x="771994" y="70053"/>
                </a:lnTo>
                <a:lnTo>
                  <a:pt x="732980" y="49403"/>
                </a:lnTo>
                <a:lnTo>
                  <a:pt x="692073" y="32092"/>
                </a:lnTo>
                <a:lnTo>
                  <a:pt x="649439" y="18326"/>
                </a:lnTo>
                <a:lnTo>
                  <a:pt x="605269" y="8267"/>
                </a:lnTo>
                <a:lnTo>
                  <a:pt x="559752" y="2095"/>
                </a:lnTo>
                <a:lnTo>
                  <a:pt x="513054" y="0"/>
                </a:lnTo>
                <a:lnTo>
                  <a:pt x="466356" y="2095"/>
                </a:lnTo>
                <a:lnTo>
                  <a:pt x="420827" y="8267"/>
                </a:lnTo>
                <a:lnTo>
                  <a:pt x="376669" y="18326"/>
                </a:lnTo>
                <a:lnTo>
                  <a:pt x="334035" y="32092"/>
                </a:lnTo>
                <a:lnTo>
                  <a:pt x="293116" y="49403"/>
                </a:lnTo>
                <a:lnTo>
                  <a:pt x="254101" y="70053"/>
                </a:lnTo>
                <a:lnTo>
                  <a:pt x="217170" y="93865"/>
                </a:lnTo>
                <a:lnTo>
                  <a:pt x="182499" y="120662"/>
                </a:lnTo>
                <a:lnTo>
                  <a:pt x="150279" y="150266"/>
                </a:lnTo>
                <a:lnTo>
                  <a:pt x="120662" y="182499"/>
                </a:lnTo>
                <a:lnTo>
                  <a:pt x="93865" y="217170"/>
                </a:lnTo>
                <a:lnTo>
                  <a:pt x="70053" y="254101"/>
                </a:lnTo>
                <a:lnTo>
                  <a:pt x="49403" y="293116"/>
                </a:lnTo>
                <a:lnTo>
                  <a:pt x="32105" y="334022"/>
                </a:lnTo>
                <a:lnTo>
                  <a:pt x="18326" y="376656"/>
                </a:lnTo>
                <a:lnTo>
                  <a:pt x="8267" y="420827"/>
                </a:lnTo>
                <a:lnTo>
                  <a:pt x="2108" y="466344"/>
                </a:lnTo>
                <a:lnTo>
                  <a:pt x="0" y="513041"/>
                </a:lnTo>
                <a:lnTo>
                  <a:pt x="2108" y="559739"/>
                </a:lnTo>
                <a:lnTo>
                  <a:pt x="8267" y="605269"/>
                </a:lnTo>
                <a:lnTo>
                  <a:pt x="18326" y="649439"/>
                </a:lnTo>
                <a:lnTo>
                  <a:pt x="32105" y="692061"/>
                </a:lnTo>
                <a:lnTo>
                  <a:pt x="49403" y="732980"/>
                </a:lnTo>
                <a:lnTo>
                  <a:pt x="70053" y="771994"/>
                </a:lnTo>
                <a:lnTo>
                  <a:pt x="93865" y="808926"/>
                </a:lnTo>
                <a:lnTo>
                  <a:pt x="120662" y="843597"/>
                </a:lnTo>
                <a:lnTo>
                  <a:pt x="150279" y="875830"/>
                </a:lnTo>
                <a:lnTo>
                  <a:pt x="182499" y="905433"/>
                </a:lnTo>
                <a:lnTo>
                  <a:pt x="217170" y="932230"/>
                </a:lnTo>
                <a:lnTo>
                  <a:pt x="254101" y="956043"/>
                </a:lnTo>
                <a:lnTo>
                  <a:pt x="293116" y="976693"/>
                </a:lnTo>
                <a:lnTo>
                  <a:pt x="334035" y="993990"/>
                </a:lnTo>
                <a:lnTo>
                  <a:pt x="376669" y="1007770"/>
                </a:lnTo>
                <a:lnTo>
                  <a:pt x="420827" y="1017828"/>
                </a:lnTo>
                <a:lnTo>
                  <a:pt x="466356" y="1024001"/>
                </a:lnTo>
                <a:lnTo>
                  <a:pt x="513054" y="1026096"/>
                </a:lnTo>
                <a:lnTo>
                  <a:pt x="559752" y="1024001"/>
                </a:lnTo>
                <a:lnTo>
                  <a:pt x="605269" y="1017828"/>
                </a:lnTo>
                <a:lnTo>
                  <a:pt x="649439" y="1007770"/>
                </a:lnTo>
                <a:lnTo>
                  <a:pt x="692073" y="993990"/>
                </a:lnTo>
                <a:lnTo>
                  <a:pt x="732980" y="976693"/>
                </a:lnTo>
                <a:lnTo>
                  <a:pt x="771994" y="956043"/>
                </a:lnTo>
                <a:lnTo>
                  <a:pt x="808926" y="932230"/>
                </a:lnTo>
                <a:lnTo>
                  <a:pt x="843597" y="905433"/>
                </a:lnTo>
                <a:lnTo>
                  <a:pt x="875830" y="875830"/>
                </a:lnTo>
                <a:lnTo>
                  <a:pt x="905433" y="843597"/>
                </a:lnTo>
                <a:lnTo>
                  <a:pt x="932230" y="808926"/>
                </a:lnTo>
                <a:lnTo>
                  <a:pt x="956056" y="771994"/>
                </a:lnTo>
                <a:lnTo>
                  <a:pt x="976693" y="732980"/>
                </a:lnTo>
                <a:lnTo>
                  <a:pt x="994003" y="692061"/>
                </a:lnTo>
                <a:lnTo>
                  <a:pt x="1007770" y="649439"/>
                </a:lnTo>
                <a:lnTo>
                  <a:pt x="1017828" y="605269"/>
                </a:lnTo>
                <a:lnTo>
                  <a:pt x="1024001" y="559739"/>
                </a:lnTo>
                <a:lnTo>
                  <a:pt x="1026096" y="513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776" y="5265241"/>
            <a:ext cx="443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16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spc="6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6450" y="5457367"/>
            <a:ext cx="121535" cy="1215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6450" y="6336162"/>
            <a:ext cx="121535" cy="12153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80733" y="6882369"/>
            <a:ext cx="4470966" cy="237138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6215" y="6349010"/>
            <a:ext cx="685799" cy="39147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19400" y="1288227"/>
            <a:ext cx="12552666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 USED</a:t>
            </a: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2108" y="3545859"/>
            <a:ext cx="123825" cy="123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2108" y="3986328"/>
            <a:ext cx="123825" cy="1238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662669" y="3369180"/>
            <a:ext cx="9898380" cy="3975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algn="just">
              <a:lnSpc>
                <a:spcPts val="3565"/>
              </a:lnSpc>
              <a:spcBef>
                <a:spcPts val="100"/>
              </a:spcBef>
            </a:pPr>
            <a:r>
              <a:rPr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(Shell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marR="5080" algn="just">
              <a:lnSpc>
                <a:spcPts val="3529"/>
              </a:lnSpc>
              <a:spcBef>
                <a:spcPts val="135"/>
              </a:spcBef>
            </a:pPr>
            <a:r>
              <a:rPr sz="3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sz="3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3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interaction,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5890" algn="just">
              <a:lnSpc>
                <a:spcPts val="3460"/>
              </a:lnSpc>
              <a:spcBef>
                <a:spcPts val="3090"/>
              </a:spcBef>
            </a:pPr>
            <a:r>
              <a:rPr sz="29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9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9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9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sz="29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9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9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950" spc="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bash.</a:t>
            </a:r>
          </a:p>
          <a:p>
            <a:pPr marL="12700" marR="135890" algn="just">
              <a:lnSpc>
                <a:spcPts val="3460"/>
              </a:lnSpc>
              <a:spcBef>
                <a:spcPts val="3090"/>
              </a:spcBef>
            </a:pPr>
            <a:r>
              <a:rPr sz="2950" spc="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sz="295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</a:t>
            </a:r>
            <a:r>
              <a:rPr sz="29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95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9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sz="29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95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sz="29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9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9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functionalities, </a:t>
            </a:r>
            <a:r>
              <a:rPr sz="29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9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95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sz="29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buses, </a:t>
            </a:r>
            <a:r>
              <a:rPr sz="29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</a:t>
            </a:r>
            <a:r>
              <a:rPr sz="2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 </a:t>
            </a:r>
            <a:r>
              <a:rPr sz="29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9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sz="29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tickets.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0135" y="2441001"/>
            <a:ext cx="6288405" cy="5198110"/>
          </a:xfrm>
          <a:custGeom>
            <a:avLst/>
            <a:gdLst/>
            <a:ahLst/>
            <a:cxnLst/>
            <a:rect l="l" t="t" r="r" b="b"/>
            <a:pathLst>
              <a:path w="6288405" h="5198109">
                <a:moveTo>
                  <a:pt x="6287862" y="2877324"/>
                </a:moveTo>
                <a:lnTo>
                  <a:pt x="4509805" y="2877324"/>
                </a:lnTo>
                <a:lnTo>
                  <a:pt x="4542704" y="2876868"/>
                </a:lnTo>
                <a:lnTo>
                  <a:pt x="4574981" y="2871022"/>
                </a:lnTo>
                <a:lnTo>
                  <a:pt x="4635070" y="2842715"/>
                </a:lnTo>
                <a:lnTo>
                  <a:pt x="4678816" y="2798490"/>
                </a:lnTo>
                <a:lnTo>
                  <a:pt x="4708866" y="2741568"/>
                </a:lnTo>
                <a:lnTo>
                  <a:pt x="4729901" y="2674321"/>
                </a:lnTo>
                <a:lnTo>
                  <a:pt x="4746605" y="2599118"/>
                </a:lnTo>
                <a:lnTo>
                  <a:pt x="4754796" y="2559274"/>
                </a:lnTo>
                <a:lnTo>
                  <a:pt x="4763660" y="2518330"/>
                </a:lnTo>
                <a:lnTo>
                  <a:pt x="4773783" y="2476582"/>
                </a:lnTo>
                <a:lnTo>
                  <a:pt x="4785750" y="2434326"/>
                </a:lnTo>
                <a:lnTo>
                  <a:pt x="4800147" y="2391859"/>
                </a:lnTo>
                <a:lnTo>
                  <a:pt x="4817557" y="2349477"/>
                </a:lnTo>
                <a:lnTo>
                  <a:pt x="4838569" y="2307476"/>
                </a:lnTo>
                <a:lnTo>
                  <a:pt x="4863765" y="2266153"/>
                </a:lnTo>
                <a:lnTo>
                  <a:pt x="4893732" y="2225804"/>
                </a:lnTo>
                <a:lnTo>
                  <a:pt x="4929055" y="2186724"/>
                </a:lnTo>
                <a:lnTo>
                  <a:pt x="4970320" y="2149212"/>
                </a:lnTo>
                <a:lnTo>
                  <a:pt x="5014110" y="2116462"/>
                </a:lnTo>
                <a:lnTo>
                  <a:pt x="5057538" y="2089987"/>
                </a:lnTo>
                <a:lnTo>
                  <a:pt x="5100468" y="2068799"/>
                </a:lnTo>
                <a:lnTo>
                  <a:pt x="5142767" y="2051909"/>
                </a:lnTo>
                <a:lnTo>
                  <a:pt x="5184298" y="2038328"/>
                </a:lnTo>
                <a:lnTo>
                  <a:pt x="5224929" y="2027067"/>
                </a:lnTo>
                <a:lnTo>
                  <a:pt x="5302947" y="2007550"/>
                </a:lnTo>
                <a:lnTo>
                  <a:pt x="5340064" y="1997317"/>
                </a:lnTo>
                <a:lnTo>
                  <a:pt x="5409844" y="1970957"/>
                </a:lnTo>
                <a:lnTo>
                  <a:pt x="5472784" y="1930147"/>
                </a:lnTo>
                <a:lnTo>
                  <a:pt x="5501352" y="1901851"/>
                </a:lnTo>
                <a:lnTo>
                  <a:pt x="5527806" y="1866976"/>
                </a:lnTo>
                <a:lnTo>
                  <a:pt x="5548877" y="1829804"/>
                </a:lnTo>
                <a:lnTo>
                  <a:pt x="5562696" y="1793996"/>
                </a:lnTo>
                <a:lnTo>
                  <a:pt x="5573326" y="1723602"/>
                </a:lnTo>
                <a:lnTo>
                  <a:pt x="5572513" y="1687584"/>
                </a:lnTo>
                <a:lnTo>
                  <a:pt x="5569197" y="1650061"/>
                </a:lnTo>
                <a:lnTo>
                  <a:pt x="5564566" y="1610319"/>
                </a:lnTo>
                <a:lnTo>
                  <a:pt x="5559807" y="1567639"/>
                </a:lnTo>
                <a:lnTo>
                  <a:pt x="5556109" y="1521305"/>
                </a:lnTo>
                <a:lnTo>
                  <a:pt x="5554657" y="1470600"/>
                </a:lnTo>
                <a:lnTo>
                  <a:pt x="5556641" y="1414807"/>
                </a:lnTo>
                <a:lnTo>
                  <a:pt x="5563247" y="1353210"/>
                </a:lnTo>
                <a:lnTo>
                  <a:pt x="5571315" y="1306398"/>
                </a:lnTo>
                <a:lnTo>
                  <a:pt x="5581494" y="1263049"/>
                </a:lnTo>
                <a:lnTo>
                  <a:pt x="5593697" y="1222748"/>
                </a:lnTo>
                <a:lnTo>
                  <a:pt x="5607836" y="1185081"/>
                </a:lnTo>
                <a:lnTo>
                  <a:pt x="5623826" y="1149634"/>
                </a:lnTo>
                <a:lnTo>
                  <a:pt x="5661011" y="1083740"/>
                </a:lnTo>
                <a:lnTo>
                  <a:pt x="5704558" y="1021751"/>
                </a:lnTo>
                <a:lnTo>
                  <a:pt x="5728501" y="991184"/>
                </a:lnTo>
                <a:lnTo>
                  <a:pt x="5753775" y="960351"/>
                </a:lnTo>
                <a:lnTo>
                  <a:pt x="5836716" y="862104"/>
                </a:lnTo>
                <a:lnTo>
                  <a:pt x="5866448" y="826059"/>
                </a:lnTo>
                <a:lnTo>
                  <a:pt x="5897077" y="787674"/>
                </a:lnTo>
                <a:lnTo>
                  <a:pt x="5928518" y="746535"/>
                </a:lnTo>
                <a:lnTo>
                  <a:pt x="5960684" y="702228"/>
                </a:lnTo>
                <a:lnTo>
                  <a:pt x="5993488" y="654339"/>
                </a:lnTo>
                <a:lnTo>
                  <a:pt x="6026843" y="602453"/>
                </a:lnTo>
                <a:lnTo>
                  <a:pt x="6060664" y="546156"/>
                </a:lnTo>
                <a:lnTo>
                  <a:pt x="6094863" y="485033"/>
                </a:lnTo>
                <a:lnTo>
                  <a:pt x="6132451" y="412306"/>
                </a:lnTo>
                <a:lnTo>
                  <a:pt x="6165313" y="342854"/>
                </a:lnTo>
                <a:lnTo>
                  <a:pt x="6193886" y="276775"/>
                </a:lnTo>
                <a:lnTo>
                  <a:pt x="6218609" y="214168"/>
                </a:lnTo>
                <a:lnTo>
                  <a:pt x="6239918" y="155130"/>
                </a:lnTo>
                <a:lnTo>
                  <a:pt x="6258252" y="99761"/>
                </a:lnTo>
                <a:lnTo>
                  <a:pt x="6274049" y="48159"/>
                </a:lnTo>
                <a:lnTo>
                  <a:pt x="6287862" y="0"/>
                </a:lnTo>
                <a:lnTo>
                  <a:pt x="6287862" y="2877324"/>
                </a:lnTo>
                <a:close/>
              </a:path>
              <a:path w="6288405" h="5198109">
                <a:moveTo>
                  <a:pt x="6287862" y="4236420"/>
                </a:moveTo>
                <a:lnTo>
                  <a:pt x="1866268" y="4236420"/>
                </a:lnTo>
                <a:lnTo>
                  <a:pt x="1902256" y="4232693"/>
                </a:lnTo>
                <a:lnTo>
                  <a:pt x="1938598" y="4224793"/>
                </a:lnTo>
                <a:lnTo>
                  <a:pt x="1975377" y="4212342"/>
                </a:lnTo>
                <a:lnTo>
                  <a:pt x="2012672" y="4194963"/>
                </a:lnTo>
                <a:lnTo>
                  <a:pt x="2050848" y="4171808"/>
                </a:lnTo>
                <a:lnTo>
                  <a:pt x="2083664" y="4146274"/>
                </a:lnTo>
                <a:lnTo>
                  <a:pt x="2112110" y="4118605"/>
                </a:lnTo>
                <a:lnTo>
                  <a:pt x="2137173" y="4089045"/>
                </a:lnTo>
                <a:lnTo>
                  <a:pt x="2159841" y="4057836"/>
                </a:lnTo>
                <a:lnTo>
                  <a:pt x="2181101" y="4025223"/>
                </a:lnTo>
                <a:lnTo>
                  <a:pt x="2223351" y="3956754"/>
                </a:lnTo>
                <a:lnTo>
                  <a:pt x="2246317" y="3921385"/>
                </a:lnTo>
                <a:lnTo>
                  <a:pt x="2271826" y="3885585"/>
                </a:lnTo>
                <a:lnTo>
                  <a:pt x="2300868" y="3849595"/>
                </a:lnTo>
                <a:lnTo>
                  <a:pt x="2334430" y="3813661"/>
                </a:lnTo>
                <a:lnTo>
                  <a:pt x="2373499" y="3778024"/>
                </a:lnTo>
                <a:lnTo>
                  <a:pt x="2419064" y="3742929"/>
                </a:lnTo>
                <a:lnTo>
                  <a:pt x="2472113" y="3708619"/>
                </a:lnTo>
                <a:lnTo>
                  <a:pt x="2525617" y="3679641"/>
                </a:lnTo>
                <a:lnTo>
                  <a:pt x="2574387" y="3658403"/>
                </a:lnTo>
                <a:lnTo>
                  <a:pt x="2619217" y="3643525"/>
                </a:lnTo>
                <a:lnTo>
                  <a:pt x="2660902" y="3633626"/>
                </a:lnTo>
                <a:lnTo>
                  <a:pt x="2700237" y="3627328"/>
                </a:lnTo>
                <a:lnTo>
                  <a:pt x="2775039" y="3620012"/>
                </a:lnTo>
                <a:lnTo>
                  <a:pt x="2812094" y="3616236"/>
                </a:lnTo>
                <a:lnTo>
                  <a:pt x="2849980" y="3610541"/>
                </a:lnTo>
                <a:lnTo>
                  <a:pt x="2889490" y="3601548"/>
                </a:lnTo>
                <a:lnTo>
                  <a:pt x="2931421" y="3587877"/>
                </a:lnTo>
                <a:lnTo>
                  <a:pt x="2976566" y="3568148"/>
                </a:lnTo>
                <a:lnTo>
                  <a:pt x="3019031" y="3544791"/>
                </a:lnTo>
                <a:lnTo>
                  <a:pt x="3058039" y="3518612"/>
                </a:lnTo>
                <a:lnTo>
                  <a:pt x="3093794" y="3489823"/>
                </a:lnTo>
                <a:lnTo>
                  <a:pt x="3126500" y="3458634"/>
                </a:lnTo>
                <a:lnTo>
                  <a:pt x="3156360" y="3425259"/>
                </a:lnTo>
                <a:lnTo>
                  <a:pt x="3183580" y="3389906"/>
                </a:lnTo>
                <a:lnTo>
                  <a:pt x="3208362" y="3352789"/>
                </a:lnTo>
                <a:lnTo>
                  <a:pt x="3230911" y="3314119"/>
                </a:lnTo>
                <a:lnTo>
                  <a:pt x="3251430" y="3274106"/>
                </a:lnTo>
                <a:lnTo>
                  <a:pt x="3270123" y="3232962"/>
                </a:lnTo>
                <a:lnTo>
                  <a:pt x="3287195" y="3190898"/>
                </a:lnTo>
                <a:lnTo>
                  <a:pt x="3302848" y="3148127"/>
                </a:lnTo>
                <a:lnTo>
                  <a:pt x="3317287" y="3104859"/>
                </a:lnTo>
                <a:lnTo>
                  <a:pt x="3330716" y="3061305"/>
                </a:lnTo>
                <a:lnTo>
                  <a:pt x="3343339" y="3017677"/>
                </a:lnTo>
                <a:lnTo>
                  <a:pt x="3355359" y="2974187"/>
                </a:lnTo>
                <a:lnTo>
                  <a:pt x="3366980" y="2931045"/>
                </a:lnTo>
                <a:lnTo>
                  <a:pt x="3378407" y="2888463"/>
                </a:lnTo>
                <a:lnTo>
                  <a:pt x="3389842" y="2846652"/>
                </a:lnTo>
                <a:lnTo>
                  <a:pt x="3401491" y="2805824"/>
                </a:lnTo>
                <a:lnTo>
                  <a:pt x="3413557" y="2766191"/>
                </a:lnTo>
                <a:lnTo>
                  <a:pt x="3426243" y="2727962"/>
                </a:lnTo>
                <a:lnTo>
                  <a:pt x="3439754" y="2691350"/>
                </a:lnTo>
                <a:lnTo>
                  <a:pt x="3470065" y="2623823"/>
                </a:lnTo>
                <a:lnTo>
                  <a:pt x="3506120" y="2565299"/>
                </a:lnTo>
                <a:lnTo>
                  <a:pt x="3549552" y="2517469"/>
                </a:lnTo>
                <a:lnTo>
                  <a:pt x="3601990" y="2482024"/>
                </a:lnTo>
                <a:lnTo>
                  <a:pt x="3668557" y="2460132"/>
                </a:lnTo>
                <a:lnTo>
                  <a:pt x="3705304" y="2456458"/>
                </a:lnTo>
                <a:lnTo>
                  <a:pt x="3742302" y="2457992"/>
                </a:lnTo>
                <a:lnTo>
                  <a:pt x="3816895" y="2474843"/>
                </a:lnTo>
                <a:lnTo>
                  <a:pt x="3854415" y="2489238"/>
                </a:lnTo>
                <a:lnTo>
                  <a:pt x="3892033" y="2506999"/>
                </a:lnTo>
                <a:lnTo>
                  <a:pt x="3929711" y="2527663"/>
                </a:lnTo>
                <a:lnTo>
                  <a:pt x="3967412" y="2550772"/>
                </a:lnTo>
                <a:lnTo>
                  <a:pt x="4005097" y="2575863"/>
                </a:lnTo>
                <a:lnTo>
                  <a:pt x="4042728" y="2602477"/>
                </a:lnTo>
                <a:lnTo>
                  <a:pt x="4080268" y="2630152"/>
                </a:lnTo>
                <a:lnTo>
                  <a:pt x="4191960" y="2714938"/>
                </a:lnTo>
                <a:lnTo>
                  <a:pt x="4228754" y="2742251"/>
                </a:lnTo>
                <a:lnTo>
                  <a:pt x="4265268" y="2768321"/>
                </a:lnTo>
                <a:lnTo>
                  <a:pt x="4301463" y="2792689"/>
                </a:lnTo>
                <a:lnTo>
                  <a:pt x="4337300" y="2814892"/>
                </a:lnTo>
                <a:lnTo>
                  <a:pt x="4372743" y="2834471"/>
                </a:lnTo>
                <a:lnTo>
                  <a:pt x="4407752" y="2850965"/>
                </a:lnTo>
                <a:lnTo>
                  <a:pt x="4476322" y="2872852"/>
                </a:lnTo>
                <a:lnTo>
                  <a:pt x="4509805" y="2877324"/>
                </a:lnTo>
                <a:lnTo>
                  <a:pt x="6287862" y="2877324"/>
                </a:lnTo>
                <a:lnTo>
                  <a:pt x="6287862" y="4236420"/>
                </a:lnTo>
                <a:close/>
              </a:path>
              <a:path w="6288405" h="5198109">
                <a:moveTo>
                  <a:pt x="6287862" y="5197866"/>
                </a:moveTo>
                <a:lnTo>
                  <a:pt x="0" y="5197866"/>
                </a:lnTo>
                <a:lnTo>
                  <a:pt x="3879" y="5187937"/>
                </a:lnTo>
                <a:lnTo>
                  <a:pt x="24757" y="5136592"/>
                </a:lnTo>
                <a:lnTo>
                  <a:pt x="48190" y="5082158"/>
                </a:lnTo>
                <a:lnTo>
                  <a:pt x="78993" y="5014382"/>
                </a:lnTo>
                <a:lnTo>
                  <a:pt x="97093" y="4976246"/>
                </a:lnTo>
                <a:lnTo>
                  <a:pt x="116958" y="4935682"/>
                </a:lnTo>
                <a:lnTo>
                  <a:pt x="138562" y="4892991"/>
                </a:lnTo>
                <a:lnTo>
                  <a:pt x="161879" y="4848476"/>
                </a:lnTo>
                <a:lnTo>
                  <a:pt x="186883" y="4802439"/>
                </a:lnTo>
                <a:lnTo>
                  <a:pt x="213548" y="4755182"/>
                </a:lnTo>
                <a:lnTo>
                  <a:pt x="241849" y="4707008"/>
                </a:lnTo>
                <a:lnTo>
                  <a:pt x="271759" y="4658219"/>
                </a:lnTo>
                <a:lnTo>
                  <a:pt x="303253" y="4609117"/>
                </a:lnTo>
                <a:lnTo>
                  <a:pt x="336305" y="4560005"/>
                </a:lnTo>
                <a:lnTo>
                  <a:pt x="370889" y="4511184"/>
                </a:lnTo>
                <a:lnTo>
                  <a:pt x="406979" y="4462957"/>
                </a:lnTo>
                <a:lnTo>
                  <a:pt x="444550" y="4415626"/>
                </a:lnTo>
                <a:lnTo>
                  <a:pt x="483575" y="4369494"/>
                </a:lnTo>
                <a:lnTo>
                  <a:pt x="524028" y="4324863"/>
                </a:lnTo>
                <a:lnTo>
                  <a:pt x="565884" y="4282034"/>
                </a:lnTo>
                <a:lnTo>
                  <a:pt x="609116" y="4241311"/>
                </a:lnTo>
                <a:lnTo>
                  <a:pt x="653700" y="4202996"/>
                </a:lnTo>
                <a:lnTo>
                  <a:pt x="699609" y="4167390"/>
                </a:lnTo>
                <a:lnTo>
                  <a:pt x="746816" y="4134796"/>
                </a:lnTo>
                <a:lnTo>
                  <a:pt x="795298" y="4105517"/>
                </a:lnTo>
                <a:lnTo>
                  <a:pt x="845026" y="4079854"/>
                </a:lnTo>
                <a:lnTo>
                  <a:pt x="895976" y="4058110"/>
                </a:lnTo>
                <a:lnTo>
                  <a:pt x="948122" y="4040588"/>
                </a:lnTo>
                <a:lnTo>
                  <a:pt x="1001438" y="4027588"/>
                </a:lnTo>
                <a:lnTo>
                  <a:pt x="1049984" y="4020054"/>
                </a:lnTo>
                <a:lnTo>
                  <a:pt x="1097114" y="4016660"/>
                </a:lnTo>
                <a:lnTo>
                  <a:pt x="1142907" y="4017029"/>
                </a:lnTo>
                <a:lnTo>
                  <a:pt x="1187445" y="4020784"/>
                </a:lnTo>
                <a:lnTo>
                  <a:pt x="1230809" y="4027545"/>
                </a:lnTo>
                <a:lnTo>
                  <a:pt x="1273078" y="4036936"/>
                </a:lnTo>
                <a:lnTo>
                  <a:pt x="1314333" y="4048579"/>
                </a:lnTo>
                <a:lnTo>
                  <a:pt x="1354654" y="4062094"/>
                </a:lnTo>
                <a:lnTo>
                  <a:pt x="1394123" y="4077106"/>
                </a:lnTo>
                <a:lnTo>
                  <a:pt x="1432820" y="4093235"/>
                </a:lnTo>
                <a:lnTo>
                  <a:pt x="1470826" y="4110104"/>
                </a:lnTo>
                <a:lnTo>
                  <a:pt x="1581497" y="4161372"/>
                </a:lnTo>
                <a:lnTo>
                  <a:pt x="1617541" y="4177421"/>
                </a:lnTo>
                <a:lnTo>
                  <a:pt x="1653296" y="4192322"/>
                </a:lnTo>
                <a:lnTo>
                  <a:pt x="1724261" y="4217162"/>
                </a:lnTo>
                <a:lnTo>
                  <a:pt x="1795037" y="4232869"/>
                </a:lnTo>
                <a:lnTo>
                  <a:pt x="6287862" y="4236420"/>
                </a:lnTo>
                <a:lnTo>
                  <a:pt x="6287862" y="5197866"/>
                </a:lnTo>
                <a:close/>
              </a:path>
            </a:pathLst>
          </a:custGeom>
          <a:solidFill>
            <a:srgbClr val="E7B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23805"/>
            <a:ext cx="6607175" cy="4124960"/>
          </a:xfrm>
          <a:custGeom>
            <a:avLst/>
            <a:gdLst/>
            <a:ahLst/>
            <a:cxnLst/>
            <a:rect l="l" t="t" r="r" b="b"/>
            <a:pathLst>
              <a:path w="6607175" h="4124959">
                <a:moveTo>
                  <a:pt x="6606852" y="4124314"/>
                </a:moveTo>
                <a:lnTo>
                  <a:pt x="0" y="4124412"/>
                </a:lnTo>
                <a:lnTo>
                  <a:pt x="0" y="2913086"/>
                </a:lnTo>
                <a:lnTo>
                  <a:pt x="19996" y="2907574"/>
                </a:lnTo>
                <a:lnTo>
                  <a:pt x="65053" y="2888706"/>
                </a:lnTo>
                <a:lnTo>
                  <a:pt x="105779" y="2865653"/>
                </a:lnTo>
                <a:lnTo>
                  <a:pt x="142283" y="2839169"/>
                </a:lnTo>
                <a:lnTo>
                  <a:pt x="174889" y="2809590"/>
                </a:lnTo>
                <a:lnTo>
                  <a:pt x="203921" y="2777252"/>
                </a:lnTo>
                <a:lnTo>
                  <a:pt x="229702" y="2742492"/>
                </a:lnTo>
                <a:lnTo>
                  <a:pt x="252558" y="2705644"/>
                </a:lnTo>
                <a:lnTo>
                  <a:pt x="272813" y="2667045"/>
                </a:lnTo>
                <a:lnTo>
                  <a:pt x="290789" y="2627031"/>
                </a:lnTo>
                <a:lnTo>
                  <a:pt x="306812" y="2585938"/>
                </a:lnTo>
                <a:lnTo>
                  <a:pt x="321206" y="2544102"/>
                </a:lnTo>
                <a:lnTo>
                  <a:pt x="334294" y="2501860"/>
                </a:lnTo>
                <a:lnTo>
                  <a:pt x="346401" y="2459546"/>
                </a:lnTo>
                <a:lnTo>
                  <a:pt x="380076" y="2335538"/>
                </a:lnTo>
                <a:lnTo>
                  <a:pt x="391499" y="2296300"/>
                </a:lnTo>
                <a:lnTo>
                  <a:pt x="403561" y="2258671"/>
                </a:lnTo>
                <a:lnTo>
                  <a:pt x="430900" y="2189584"/>
                </a:lnTo>
                <a:lnTo>
                  <a:pt x="464684" y="2130965"/>
                </a:lnTo>
                <a:lnTo>
                  <a:pt x="507508" y="2085502"/>
                </a:lnTo>
                <a:lnTo>
                  <a:pt x="561963" y="2055882"/>
                </a:lnTo>
                <a:lnTo>
                  <a:pt x="633461" y="2046218"/>
                </a:lnTo>
                <a:lnTo>
                  <a:pt x="669670" y="2051053"/>
                </a:lnTo>
                <a:lnTo>
                  <a:pt x="742700" y="2076341"/>
                </a:lnTo>
                <a:lnTo>
                  <a:pt x="779400" y="2095311"/>
                </a:lnTo>
                <a:lnTo>
                  <a:pt x="816141" y="2117507"/>
                </a:lnTo>
                <a:lnTo>
                  <a:pt x="852863" y="2142189"/>
                </a:lnTo>
                <a:lnTo>
                  <a:pt x="889504" y="2168613"/>
                </a:lnTo>
                <a:lnTo>
                  <a:pt x="998332" y="2250916"/>
                </a:lnTo>
                <a:lnTo>
                  <a:pt x="1034040" y="2276886"/>
                </a:lnTo>
                <a:lnTo>
                  <a:pt x="1069361" y="2300887"/>
                </a:lnTo>
                <a:lnTo>
                  <a:pt x="1104235" y="2322177"/>
                </a:lnTo>
                <a:lnTo>
                  <a:pt x="1138600" y="2340012"/>
                </a:lnTo>
                <a:lnTo>
                  <a:pt x="1205561" y="2362352"/>
                </a:lnTo>
                <a:lnTo>
                  <a:pt x="1238034" y="2365372"/>
                </a:lnTo>
                <a:lnTo>
                  <a:pt x="1269754" y="2361969"/>
                </a:lnTo>
                <a:lnTo>
                  <a:pt x="1328643" y="2333966"/>
                </a:lnTo>
                <a:lnTo>
                  <a:pt x="1367870" y="2284801"/>
                </a:lnTo>
                <a:lnTo>
                  <a:pt x="1391795" y="2220124"/>
                </a:lnTo>
                <a:lnTo>
                  <a:pt x="1417396" y="2103340"/>
                </a:lnTo>
                <a:lnTo>
                  <a:pt x="1427393" y="2061269"/>
                </a:lnTo>
                <a:lnTo>
                  <a:pt x="1439875" y="2018514"/>
                </a:lnTo>
                <a:lnTo>
                  <a:pt x="1455894" y="1975608"/>
                </a:lnTo>
                <a:lnTo>
                  <a:pt x="1476502" y="1933083"/>
                </a:lnTo>
                <a:lnTo>
                  <a:pt x="1502750" y="1891470"/>
                </a:lnTo>
                <a:lnTo>
                  <a:pt x="1535690" y="1851303"/>
                </a:lnTo>
                <a:lnTo>
                  <a:pt x="1576373" y="1813114"/>
                </a:lnTo>
                <a:lnTo>
                  <a:pt x="1621575" y="1780480"/>
                </a:lnTo>
                <a:lnTo>
                  <a:pt x="1666197" y="1756184"/>
                </a:lnTo>
                <a:lnTo>
                  <a:pt x="1709980" y="1738327"/>
                </a:lnTo>
                <a:lnTo>
                  <a:pt x="1752665" y="1725007"/>
                </a:lnTo>
                <a:lnTo>
                  <a:pt x="1833706" y="1704378"/>
                </a:lnTo>
                <a:lnTo>
                  <a:pt x="1871543" y="1693268"/>
                </a:lnTo>
                <a:lnTo>
                  <a:pt x="1907246" y="1679092"/>
                </a:lnTo>
                <a:lnTo>
                  <a:pt x="1940557" y="1659951"/>
                </a:lnTo>
                <a:lnTo>
                  <a:pt x="1971215" y="1633945"/>
                </a:lnTo>
                <a:lnTo>
                  <a:pt x="1998963" y="1599172"/>
                </a:lnTo>
                <a:lnTo>
                  <a:pt x="2018993" y="1561858"/>
                </a:lnTo>
                <a:lnTo>
                  <a:pt x="2033469" y="1490490"/>
                </a:lnTo>
                <a:lnTo>
                  <a:pt x="2032180" y="1453860"/>
                </a:lnTo>
                <a:lnTo>
                  <a:pt x="2023221" y="1372265"/>
                </a:lnTo>
                <a:lnTo>
                  <a:pt x="2019817" y="1324726"/>
                </a:lnTo>
                <a:lnTo>
                  <a:pt x="2019974" y="1270974"/>
                </a:lnTo>
                <a:lnTo>
                  <a:pt x="2025828" y="1209723"/>
                </a:lnTo>
                <a:lnTo>
                  <a:pt x="2034051" y="1164315"/>
                </a:lnTo>
                <a:lnTo>
                  <a:pt x="2044920" y="1123148"/>
                </a:lnTo>
                <a:lnTo>
                  <a:pt x="2058293" y="1085542"/>
                </a:lnTo>
                <a:lnTo>
                  <a:pt x="2074028" y="1050815"/>
                </a:lnTo>
                <a:lnTo>
                  <a:pt x="2112016" y="987277"/>
                </a:lnTo>
                <a:lnTo>
                  <a:pt x="2157745" y="927087"/>
                </a:lnTo>
                <a:lnTo>
                  <a:pt x="2238364" y="831165"/>
                </a:lnTo>
                <a:lnTo>
                  <a:pt x="2267874" y="794964"/>
                </a:lnTo>
                <a:lnTo>
                  <a:pt x="2298466" y="755515"/>
                </a:lnTo>
                <a:lnTo>
                  <a:pt x="2329998" y="712137"/>
                </a:lnTo>
                <a:lnTo>
                  <a:pt x="2362327" y="664149"/>
                </a:lnTo>
                <a:lnTo>
                  <a:pt x="2395311" y="610871"/>
                </a:lnTo>
                <a:lnTo>
                  <a:pt x="2428808" y="551621"/>
                </a:lnTo>
                <a:lnTo>
                  <a:pt x="2467287" y="475945"/>
                </a:lnTo>
                <a:lnTo>
                  <a:pt x="2499143" y="405084"/>
                </a:lnTo>
                <a:lnTo>
                  <a:pt x="2525256" y="339234"/>
                </a:lnTo>
                <a:lnTo>
                  <a:pt x="2546506" y="278595"/>
                </a:lnTo>
                <a:lnTo>
                  <a:pt x="2563775" y="223364"/>
                </a:lnTo>
                <a:lnTo>
                  <a:pt x="2577944" y="173740"/>
                </a:lnTo>
                <a:lnTo>
                  <a:pt x="2600505" y="92104"/>
                </a:lnTo>
                <a:lnTo>
                  <a:pt x="2610659" y="60488"/>
                </a:lnTo>
                <a:lnTo>
                  <a:pt x="2621236" y="35272"/>
                </a:lnTo>
                <a:lnTo>
                  <a:pt x="2633118" y="16653"/>
                </a:lnTo>
                <a:lnTo>
                  <a:pt x="2647186" y="4829"/>
                </a:lnTo>
                <a:lnTo>
                  <a:pt x="2664320" y="0"/>
                </a:lnTo>
                <a:lnTo>
                  <a:pt x="2678137" y="1131"/>
                </a:lnTo>
                <a:lnTo>
                  <a:pt x="2717957" y="29151"/>
                </a:lnTo>
                <a:lnTo>
                  <a:pt x="2744843" y="68123"/>
                </a:lnTo>
                <a:lnTo>
                  <a:pt x="2773582" y="123115"/>
                </a:lnTo>
                <a:lnTo>
                  <a:pt x="2805531" y="193946"/>
                </a:lnTo>
                <a:lnTo>
                  <a:pt x="2908357" y="439109"/>
                </a:lnTo>
                <a:lnTo>
                  <a:pt x="2934214" y="499631"/>
                </a:lnTo>
                <a:lnTo>
                  <a:pt x="2962230" y="563929"/>
                </a:lnTo>
                <a:lnTo>
                  <a:pt x="2992575" y="631981"/>
                </a:lnTo>
                <a:lnTo>
                  <a:pt x="3025419" y="703763"/>
                </a:lnTo>
                <a:lnTo>
                  <a:pt x="3060931" y="779253"/>
                </a:lnTo>
                <a:lnTo>
                  <a:pt x="3099282" y="858429"/>
                </a:lnTo>
                <a:lnTo>
                  <a:pt x="3140640" y="941266"/>
                </a:lnTo>
                <a:lnTo>
                  <a:pt x="3184990" y="1027150"/>
                </a:lnTo>
                <a:lnTo>
                  <a:pt x="3225502" y="1102511"/>
                </a:lnTo>
                <a:lnTo>
                  <a:pt x="3262522" y="1168147"/>
                </a:lnTo>
                <a:lnTo>
                  <a:pt x="3296395" y="1224855"/>
                </a:lnTo>
                <a:lnTo>
                  <a:pt x="3327468" y="1273432"/>
                </a:lnTo>
                <a:lnTo>
                  <a:pt x="3356086" y="1314677"/>
                </a:lnTo>
                <a:lnTo>
                  <a:pt x="3382597" y="1349385"/>
                </a:lnTo>
                <a:lnTo>
                  <a:pt x="3407344" y="1378355"/>
                </a:lnTo>
                <a:lnTo>
                  <a:pt x="3452936" y="1422270"/>
                </a:lnTo>
                <a:lnTo>
                  <a:pt x="3495630" y="1452801"/>
                </a:lnTo>
                <a:lnTo>
                  <a:pt x="3569763" y="1490724"/>
                </a:lnTo>
                <a:lnTo>
                  <a:pt x="3620984" y="1509412"/>
                </a:lnTo>
                <a:lnTo>
                  <a:pt x="3670450" y="1522307"/>
                </a:lnTo>
                <a:lnTo>
                  <a:pt x="3718192" y="1530614"/>
                </a:lnTo>
                <a:lnTo>
                  <a:pt x="3764243" y="1535537"/>
                </a:lnTo>
                <a:lnTo>
                  <a:pt x="3808633" y="1538281"/>
                </a:lnTo>
                <a:lnTo>
                  <a:pt x="3892559" y="1542044"/>
                </a:lnTo>
                <a:lnTo>
                  <a:pt x="3932158" y="1545471"/>
                </a:lnTo>
                <a:lnTo>
                  <a:pt x="3970225" y="1551535"/>
                </a:lnTo>
                <a:lnTo>
                  <a:pt x="4041884" y="1576388"/>
                </a:lnTo>
                <a:lnTo>
                  <a:pt x="4075541" y="1597584"/>
                </a:lnTo>
                <a:lnTo>
                  <a:pt x="4107791" y="1626233"/>
                </a:lnTo>
                <a:lnTo>
                  <a:pt x="4137209" y="1662404"/>
                </a:lnTo>
                <a:lnTo>
                  <a:pt x="4158315" y="1699979"/>
                </a:lnTo>
                <a:lnTo>
                  <a:pt x="4172499" y="1738691"/>
                </a:lnTo>
                <a:lnTo>
                  <a:pt x="4181151" y="1778274"/>
                </a:lnTo>
                <a:lnTo>
                  <a:pt x="4185658" y="1818462"/>
                </a:lnTo>
                <a:lnTo>
                  <a:pt x="4187411" y="1858990"/>
                </a:lnTo>
                <a:lnTo>
                  <a:pt x="4188210" y="1940002"/>
                </a:lnTo>
                <a:lnTo>
                  <a:pt x="4190035" y="1979954"/>
                </a:lnTo>
                <a:lnTo>
                  <a:pt x="4194662" y="2019182"/>
                </a:lnTo>
                <a:lnTo>
                  <a:pt x="4203482" y="2057420"/>
                </a:lnTo>
                <a:lnTo>
                  <a:pt x="4217882" y="2094403"/>
                </a:lnTo>
                <a:lnTo>
                  <a:pt x="4239252" y="2129865"/>
                </a:lnTo>
                <a:lnTo>
                  <a:pt x="4268983" y="2163539"/>
                </a:lnTo>
                <a:lnTo>
                  <a:pt x="4305443" y="2192610"/>
                </a:lnTo>
                <a:lnTo>
                  <a:pt x="4344322" y="2213977"/>
                </a:lnTo>
                <a:lnTo>
                  <a:pt x="4385123" y="2228965"/>
                </a:lnTo>
                <a:lnTo>
                  <a:pt x="4427355" y="2238897"/>
                </a:lnTo>
                <a:lnTo>
                  <a:pt x="4470522" y="2245100"/>
                </a:lnTo>
                <a:lnTo>
                  <a:pt x="4514130" y="2248896"/>
                </a:lnTo>
                <a:lnTo>
                  <a:pt x="4600697" y="2254569"/>
                </a:lnTo>
                <a:lnTo>
                  <a:pt x="4642666" y="2259095"/>
                </a:lnTo>
                <a:lnTo>
                  <a:pt x="4683102" y="2266513"/>
                </a:lnTo>
                <a:lnTo>
                  <a:pt x="4721509" y="2278147"/>
                </a:lnTo>
                <a:lnTo>
                  <a:pt x="4757395" y="2295323"/>
                </a:lnTo>
                <a:lnTo>
                  <a:pt x="4790264" y="2319364"/>
                </a:lnTo>
                <a:lnTo>
                  <a:pt x="4819623" y="2351596"/>
                </a:lnTo>
                <a:lnTo>
                  <a:pt x="4844474" y="2394551"/>
                </a:lnTo>
                <a:lnTo>
                  <a:pt x="4856252" y="2435163"/>
                </a:lnTo>
                <a:lnTo>
                  <a:pt x="4860133" y="2473923"/>
                </a:lnTo>
                <a:lnTo>
                  <a:pt x="4861294" y="2511321"/>
                </a:lnTo>
                <a:lnTo>
                  <a:pt x="4864911" y="2547848"/>
                </a:lnTo>
                <a:lnTo>
                  <a:pt x="4900219" y="2620249"/>
                </a:lnTo>
                <a:lnTo>
                  <a:pt x="4930708" y="2647669"/>
                </a:lnTo>
                <a:lnTo>
                  <a:pt x="4965850" y="2667380"/>
                </a:lnTo>
                <a:lnTo>
                  <a:pt x="5004882" y="2680417"/>
                </a:lnTo>
                <a:lnTo>
                  <a:pt x="5047037" y="2687817"/>
                </a:lnTo>
                <a:lnTo>
                  <a:pt x="5091551" y="2690616"/>
                </a:lnTo>
                <a:lnTo>
                  <a:pt x="5137660" y="2689851"/>
                </a:lnTo>
                <a:lnTo>
                  <a:pt x="5184597" y="2686559"/>
                </a:lnTo>
                <a:lnTo>
                  <a:pt x="5231598" y="2681775"/>
                </a:lnTo>
                <a:lnTo>
                  <a:pt x="5277899" y="2676535"/>
                </a:lnTo>
                <a:lnTo>
                  <a:pt x="5322733" y="2671878"/>
                </a:lnTo>
                <a:lnTo>
                  <a:pt x="5365337" y="2668838"/>
                </a:lnTo>
                <a:lnTo>
                  <a:pt x="5404945" y="2668452"/>
                </a:lnTo>
                <a:lnTo>
                  <a:pt x="5440792" y="2671757"/>
                </a:lnTo>
                <a:lnTo>
                  <a:pt x="5498145" y="2693584"/>
                </a:lnTo>
                <a:lnTo>
                  <a:pt x="5531822" y="2746676"/>
                </a:lnTo>
                <a:lnTo>
                  <a:pt x="5533796" y="2784023"/>
                </a:lnTo>
                <a:lnTo>
                  <a:pt x="5526388" y="2825127"/>
                </a:lnTo>
                <a:lnTo>
                  <a:pt x="5511940" y="2868900"/>
                </a:lnTo>
                <a:lnTo>
                  <a:pt x="5492797" y="2914250"/>
                </a:lnTo>
                <a:lnTo>
                  <a:pt x="5449800" y="3005316"/>
                </a:lnTo>
                <a:lnTo>
                  <a:pt x="5430632" y="3048852"/>
                </a:lnTo>
                <a:lnTo>
                  <a:pt x="5416144" y="3089601"/>
                </a:lnTo>
                <a:lnTo>
                  <a:pt x="5408678" y="3126474"/>
                </a:lnTo>
                <a:lnTo>
                  <a:pt x="5410579" y="3158378"/>
                </a:lnTo>
                <a:lnTo>
                  <a:pt x="5424190" y="3184224"/>
                </a:lnTo>
                <a:lnTo>
                  <a:pt x="5445214" y="3198865"/>
                </a:lnTo>
                <a:lnTo>
                  <a:pt x="5472097" y="3204334"/>
                </a:lnTo>
                <a:lnTo>
                  <a:pt x="5504873" y="3203151"/>
                </a:lnTo>
                <a:lnTo>
                  <a:pt x="5543575" y="3197839"/>
                </a:lnTo>
                <a:lnTo>
                  <a:pt x="5588238" y="3190917"/>
                </a:lnTo>
                <a:lnTo>
                  <a:pt x="5638894" y="3184907"/>
                </a:lnTo>
                <a:lnTo>
                  <a:pt x="5695579" y="3182330"/>
                </a:lnTo>
                <a:lnTo>
                  <a:pt x="5758327" y="3185707"/>
                </a:lnTo>
                <a:lnTo>
                  <a:pt x="5827170" y="3197559"/>
                </a:lnTo>
                <a:lnTo>
                  <a:pt x="5885472" y="3214627"/>
                </a:lnTo>
                <a:lnTo>
                  <a:pt x="5936517" y="3235413"/>
                </a:lnTo>
                <a:lnTo>
                  <a:pt x="5981236" y="3258412"/>
                </a:lnTo>
                <a:lnTo>
                  <a:pt x="6020562" y="3282116"/>
                </a:lnTo>
                <a:lnTo>
                  <a:pt x="6055427" y="3305020"/>
                </a:lnTo>
                <a:lnTo>
                  <a:pt x="6109953" y="3344313"/>
                </a:lnTo>
                <a:lnTo>
                  <a:pt x="6161340" y="3387081"/>
                </a:lnTo>
                <a:lnTo>
                  <a:pt x="6209637" y="3432771"/>
                </a:lnTo>
                <a:lnTo>
                  <a:pt x="6254894" y="3480831"/>
                </a:lnTo>
                <a:lnTo>
                  <a:pt x="6297160" y="3530706"/>
                </a:lnTo>
                <a:lnTo>
                  <a:pt x="6336484" y="3581845"/>
                </a:lnTo>
                <a:lnTo>
                  <a:pt x="6372915" y="3633693"/>
                </a:lnTo>
                <a:lnTo>
                  <a:pt x="6406504" y="3685698"/>
                </a:lnTo>
                <a:lnTo>
                  <a:pt x="6437298" y="3737306"/>
                </a:lnTo>
                <a:lnTo>
                  <a:pt x="6465348" y="3787964"/>
                </a:lnTo>
                <a:lnTo>
                  <a:pt x="6490703" y="3837119"/>
                </a:lnTo>
                <a:lnTo>
                  <a:pt x="6513412" y="3884219"/>
                </a:lnTo>
                <a:lnTo>
                  <a:pt x="6533523" y="3928709"/>
                </a:lnTo>
                <a:lnTo>
                  <a:pt x="6551088" y="3970036"/>
                </a:lnTo>
                <a:lnTo>
                  <a:pt x="6566154" y="4007648"/>
                </a:lnTo>
                <a:lnTo>
                  <a:pt x="6588990" y="4069512"/>
                </a:lnTo>
                <a:lnTo>
                  <a:pt x="6606852" y="4124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3910" y="1920414"/>
            <a:ext cx="8051866" cy="24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7530" marR="5080" indent="-1815464" algn="just">
              <a:lnSpc>
                <a:spcPct val="116599"/>
              </a:lnSpc>
              <a:spcBef>
                <a:spcPts val="100"/>
              </a:spcBef>
            </a:pP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OVERVIEW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519507"/>
            <a:ext cx="18288000" cy="5739130"/>
            <a:chOff x="0" y="3519507"/>
            <a:chExt cx="18288000" cy="5739130"/>
          </a:xfrm>
        </p:grpSpPr>
        <p:sp>
          <p:nvSpPr>
            <p:cNvPr id="6" name="object 6"/>
            <p:cNvSpPr/>
            <p:nvPr/>
          </p:nvSpPr>
          <p:spPr>
            <a:xfrm>
              <a:off x="0" y="7648511"/>
              <a:ext cx="9189720" cy="1609725"/>
            </a:xfrm>
            <a:custGeom>
              <a:avLst/>
              <a:gdLst/>
              <a:ahLst/>
              <a:cxnLst/>
              <a:rect l="l" t="t" r="r" b="b"/>
              <a:pathLst>
                <a:path w="9189720" h="1609725">
                  <a:moveTo>
                    <a:pt x="0" y="0"/>
                  </a:moveTo>
                  <a:lnTo>
                    <a:pt x="9189126" y="0"/>
                  </a:lnTo>
                  <a:lnTo>
                    <a:pt x="9189126" y="1609724"/>
                  </a:lnTo>
                  <a:lnTo>
                    <a:pt x="0" y="1609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28" y="8357366"/>
              <a:ext cx="8362870" cy="1918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98229" y="7648511"/>
              <a:ext cx="9190355" cy="1609725"/>
            </a:xfrm>
            <a:custGeom>
              <a:avLst/>
              <a:gdLst/>
              <a:ahLst/>
              <a:cxnLst/>
              <a:rect l="l" t="t" r="r" b="b"/>
              <a:pathLst>
                <a:path w="9190355" h="1609725">
                  <a:moveTo>
                    <a:pt x="0" y="1609724"/>
                  </a:moveTo>
                  <a:lnTo>
                    <a:pt x="0" y="0"/>
                  </a:lnTo>
                  <a:lnTo>
                    <a:pt x="9189771" y="0"/>
                  </a:lnTo>
                  <a:lnTo>
                    <a:pt x="9189771" y="1609724"/>
                  </a:lnTo>
                  <a:lnTo>
                    <a:pt x="0" y="160972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8189" y="8357366"/>
              <a:ext cx="9189810" cy="1919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676205"/>
              <a:ext cx="6759575" cy="4124960"/>
            </a:xfrm>
            <a:custGeom>
              <a:avLst/>
              <a:gdLst/>
              <a:ahLst/>
              <a:cxnLst/>
              <a:rect l="l" t="t" r="r" b="b"/>
              <a:pathLst>
                <a:path w="6759575" h="4124959">
                  <a:moveTo>
                    <a:pt x="6759252" y="4124314"/>
                  </a:moveTo>
                  <a:lnTo>
                    <a:pt x="0" y="4124419"/>
                  </a:lnTo>
                  <a:lnTo>
                    <a:pt x="0" y="2935055"/>
                  </a:lnTo>
                  <a:lnTo>
                    <a:pt x="17636" y="2932400"/>
                  </a:lnTo>
                  <a:lnTo>
                    <a:pt x="92779" y="2925159"/>
                  </a:lnTo>
                  <a:lnTo>
                    <a:pt x="131314" y="2918899"/>
                  </a:lnTo>
                  <a:lnTo>
                    <a:pt x="172396" y="2907574"/>
                  </a:lnTo>
                  <a:lnTo>
                    <a:pt x="217453" y="2888706"/>
                  </a:lnTo>
                  <a:lnTo>
                    <a:pt x="258179" y="2865653"/>
                  </a:lnTo>
                  <a:lnTo>
                    <a:pt x="294683" y="2839169"/>
                  </a:lnTo>
                  <a:lnTo>
                    <a:pt x="327289" y="2809590"/>
                  </a:lnTo>
                  <a:lnTo>
                    <a:pt x="356321" y="2777252"/>
                  </a:lnTo>
                  <a:lnTo>
                    <a:pt x="382103" y="2742492"/>
                  </a:lnTo>
                  <a:lnTo>
                    <a:pt x="404959" y="2705644"/>
                  </a:lnTo>
                  <a:lnTo>
                    <a:pt x="425213" y="2667045"/>
                  </a:lnTo>
                  <a:lnTo>
                    <a:pt x="443189" y="2627031"/>
                  </a:lnTo>
                  <a:lnTo>
                    <a:pt x="459212" y="2585938"/>
                  </a:lnTo>
                  <a:lnTo>
                    <a:pt x="473606" y="2544102"/>
                  </a:lnTo>
                  <a:lnTo>
                    <a:pt x="486694" y="2501860"/>
                  </a:lnTo>
                  <a:lnTo>
                    <a:pt x="498801" y="2459546"/>
                  </a:lnTo>
                  <a:lnTo>
                    <a:pt x="532476" y="2335538"/>
                  </a:lnTo>
                  <a:lnTo>
                    <a:pt x="543899" y="2296300"/>
                  </a:lnTo>
                  <a:lnTo>
                    <a:pt x="555961" y="2258671"/>
                  </a:lnTo>
                  <a:lnTo>
                    <a:pt x="583300" y="2189584"/>
                  </a:lnTo>
                  <a:lnTo>
                    <a:pt x="617085" y="2130965"/>
                  </a:lnTo>
                  <a:lnTo>
                    <a:pt x="659908" y="2085502"/>
                  </a:lnTo>
                  <a:lnTo>
                    <a:pt x="714363" y="2055882"/>
                  </a:lnTo>
                  <a:lnTo>
                    <a:pt x="785861" y="2046218"/>
                  </a:lnTo>
                  <a:lnTo>
                    <a:pt x="822070" y="2051053"/>
                  </a:lnTo>
                  <a:lnTo>
                    <a:pt x="895100" y="2076341"/>
                  </a:lnTo>
                  <a:lnTo>
                    <a:pt x="931800" y="2095311"/>
                  </a:lnTo>
                  <a:lnTo>
                    <a:pt x="968541" y="2117507"/>
                  </a:lnTo>
                  <a:lnTo>
                    <a:pt x="1005263" y="2142189"/>
                  </a:lnTo>
                  <a:lnTo>
                    <a:pt x="1041904" y="2168613"/>
                  </a:lnTo>
                  <a:lnTo>
                    <a:pt x="1150733" y="2250916"/>
                  </a:lnTo>
                  <a:lnTo>
                    <a:pt x="1186440" y="2276886"/>
                  </a:lnTo>
                  <a:lnTo>
                    <a:pt x="1221761" y="2300887"/>
                  </a:lnTo>
                  <a:lnTo>
                    <a:pt x="1256635" y="2322177"/>
                  </a:lnTo>
                  <a:lnTo>
                    <a:pt x="1291000" y="2340012"/>
                  </a:lnTo>
                  <a:lnTo>
                    <a:pt x="1357961" y="2362352"/>
                  </a:lnTo>
                  <a:lnTo>
                    <a:pt x="1390434" y="2365372"/>
                  </a:lnTo>
                  <a:lnTo>
                    <a:pt x="1422155" y="2361969"/>
                  </a:lnTo>
                  <a:lnTo>
                    <a:pt x="1481043" y="2333966"/>
                  </a:lnTo>
                  <a:lnTo>
                    <a:pt x="1520271" y="2284801"/>
                  </a:lnTo>
                  <a:lnTo>
                    <a:pt x="1544195" y="2220124"/>
                  </a:lnTo>
                  <a:lnTo>
                    <a:pt x="1569796" y="2103340"/>
                  </a:lnTo>
                  <a:lnTo>
                    <a:pt x="1579793" y="2061269"/>
                  </a:lnTo>
                  <a:lnTo>
                    <a:pt x="1592275" y="2018514"/>
                  </a:lnTo>
                  <a:lnTo>
                    <a:pt x="1608294" y="1975608"/>
                  </a:lnTo>
                  <a:lnTo>
                    <a:pt x="1628902" y="1933083"/>
                  </a:lnTo>
                  <a:lnTo>
                    <a:pt x="1655150" y="1891470"/>
                  </a:lnTo>
                  <a:lnTo>
                    <a:pt x="1688090" y="1851303"/>
                  </a:lnTo>
                  <a:lnTo>
                    <a:pt x="1728774" y="1813114"/>
                  </a:lnTo>
                  <a:lnTo>
                    <a:pt x="1773975" y="1780480"/>
                  </a:lnTo>
                  <a:lnTo>
                    <a:pt x="1818597" y="1756184"/>
                  </a:lnTo>
                  <a:lnTo>
                    <a:pt x="1862380" y="1738327"/>
                  </a:lnTo>
                  <a:lnTo>
                    <a:pt x="1905065" y="1725007"/>
                  </a:lnTo>
                  <a:lnTo>
                    <a:pt x="1986106" y="1704378"/>
                  </a:lnTo>
                  <a:lnTo>
                    <a:pt x="2023943" y="1693268"/>
                  </a:lnTo>
                  <a:lnTo>
                    <a:pt x="2059646" y="1679092"/>
                  </a:lnTo>
                  <a:lnTo>
                    <a:pt x="2092957" y="1659951"/>
                  </a:lnTo>
                  <a:lnTo>
                    <a:pt x="2123615" y="1633945"/>
                  </a:lnTo>
                  <a:lnTo>
                    <a:pt x="2151363" y="1599172"/>
                  </a:lnTo>
                  <a:lnTo>
                    <a:pt x="2171394" y="1561858"/>
                  </a:lnTo>
                  <a:lnTo>
                    <a:pt x="2185869" y="1490490"/>
                  </a:lnTo>
                  <a:lnTo>
                    <a:pt x="2184581" y="1453860"/>
                  </a:lnTo>
                  <a:lnTo>
                    <a:pt x="2175621" y="1372265"/>
                  </a:lnTo>
                  <a:lnTo>
                    <a:pt x="2172217" y="1324726"/>
                  </a:lnTo>
                  <a:lnTo>
                    <a:pt x="2172375" y="1270974"/>
                  </a:lnTo>
                  <a:lnTo>
                    <a:pt x="2178228" y="1209723"/>
                  </a:lnTo>
                  <a:lnTo>
                    <a:pt x="2186451" y="1164315"/>
                  </a:lnTo>
                  <a:lnTo>
                    <a:pt x="2197320" y="1123148"/>
                  </a:lnTo>
                  <a:lnTo>
                    <a:pt x="2210693" y="1085542"/>
                  </a:lnTo>
                  <a:lnTo>
                    <a:pt x="2226428" y="1050815"/>
                  </a:lnTo>
                  <a:lnTo>
                    <a:pt x="2264416" y="987277"/>
                  </a:lnTo>
                  <a:lnTo>
                    <a:pt x="2310145" y="927087"/>
                  </a:lnTo>
                  <a:lnTo>
                    <a:pt x="2390764" y="831165"/>
                  </a:lnTo>
                  <a:lnTo>
                    <a:pt x="2420274" y="794964"/>
                  </a:lnTo>
                  <a:lnTo>
                    <a:pt x="2450866" y="755515"/>
                  </a:lnTo>
                  <a:lnTo>
                    <a:pt x="2482398" y="712137"/>
                  </a:lnTo>
                  <a:lnTo>
                    <a:pt x="2514727" y="664149"/>
                  </a:lnTo>
                  <a:lnTo>
                    <a:pt x="2547711" y="610871"/>
                  </a:lnTo>
                  <a:lnTo>
                    <a:pt x="2581208" y="551621"/>
                  </a:lnTo>
                  <a:lnTo>
                    <a:pt x="2619687" y="475945"/>
                  </a:lnTo>
                  <a:lnTo>
                    <a:pt x="2651543" y="405084"/>
                  </a:lnTo>
                  <a:lnTo>
                    <a:pt x="2677656" y="339234"/>
                  </a:lnTo>
                  <a:lnTo>
                    <a:pt x="2698906" y="278595"/>
                  </a:lnTo>
                  <a:lnTo>
                    <a:pt x="2716175" y="223364"/>
                  </a:lnTo>
                  <a:lnTo>
                    <a:pt x="2730344" y="173740"/>
                  </a:lnTo>
                  <a:lnTo>
                    <a:pt x="2752905" y="92104"/>
                  </a:lnTo>
                  <a:lnTo>
                    <a:pt x="2763059" y="60488"/>
                  </a:lnTo>
                  <a:lnTo>
                    <a:pt x="2773636" y="35272"/>
                  </a:lnTo>
                  <a:lnTo>
                    <a:pt x="2785519" y="16653"/>
                  </a:lnTo>
                  <a:lnTo>
                    <a:pt x="2799586" y="4829"/>
                  </a:lnTo>
                  <a:lnTo>
                    <a:pt x="2816720" y="0"/>
                  </a:lnTo>
                  <a:lnTo>
                    <a:pt x="2830537" y="1131"/>
                  </a:lnTo>
                  <a:lnTo>
                    <a:pt x="2870357" y="29151"/>
                  </a:lnTo>
                  <a:lnTo>
                    <a:pt x="2897243" y="68123"/>
                  </a:lnTo>
                  <a:lnTo>
                    <a:pt x="2925982" y="123115"/>
                  </a:lnTo>
                  <a:lnTo>
                    <a:pt x="2957932" y="193946"/>
                  </a:lnTo>
                  <a:lnTo>
                    <a:pt x="3060757" y="439109"/>
                  </a:lnTo>
                  <a:lnTo>
                    <a:pt x="3086614" y="499631"/>
                  </a:lnTo>
                  <a:lnTo>
                    <a:pt x="3114630" y="563929"/>
                  </a:lnTo>
                  <a:lnTo>
                    <a:pt x="3144975" y="631981"/>
                  </a:lnTo>
                  <a:lnTo>
                    <a:pt x="3177819" y="703763"/>
                  </a:lnTo>
                  <a:lnTo>
                    <a:pt x="3213332" y="779253"/>
                  </a:lnTo>
                  <a:lnTo>
                    <a:pt x="3251682" y="858429"/>
                  </a:lnTo>
                  <a:lnTo>
                    <a:pt x="3293040" y="941266"/>
                  </a:lnTo>
                  <a:lnTo>
                    <a:pt x="3337390" y="1027150"/>
                  </a:lnTo>
                  <a:lnTo>
                    <a:pt x="3377902" y="1102511"/>
                  </a:lnTo>
                  <a:lnTo>
                    <a:pt x="3414922" y="1168147"/>
                  </a:lnTo>
                  <a:lnTo>
                    <a:pt x="3448795" y="1224855"/>
                  </a:lnTo>
                  <a:lnTo>
                    <a:pt x="3479868" y="1273432"/>
                  </a:lnTo>
                  <a:lnTo>
                    <a:pt x="3508487" y="1314677"/>
                  </a:lnTo>
                  <a:lnTo>
                    <a:pt x="3534997" y="1349385"/>
                  </a:lnTo>
                  <a:lnTo>
                    <a:pt x="3559744" y="1378355"/>
                  </a:lnTo>
                  <a:lnTo>
                    <a:pt x="3605336" y="1422270"/>
                  </a:lnTo>
                  <a:lnTo>
                    <a:pt x="3648030" y="1452801"/>
                  </a:lnTo>
                  <a:lnTo>
                    <a:pt x="3722163" y="1490724"/>
                  </a:lnTo>
                  <a:lnTo>
                    <a:pt x="3773384" y="1509412"/>
                  </a:lnTo>
                  <a:lnTo>
                    <a:pt x="3822850" y="1522307"/>
                  </a:lnTo>
                  <a:lnTo>
                    <a:pt x="3870592" y="1530614"/>
                  </a:lnTo>
                  <a:lnTo>
                    <a:pt x="3916643" y="1535537"/>
                  </a:lnTo>
                  <a:lnTo>
                    <a:pt x="3961033" y="1538281"/>
                  </a:lnTo>
                  <a:lnTo>
                    <a:pt x="4044959" y="1542044"/>
                  </a:lnTo>
                  <a:lnTo>
                    <a:pt x="4084558" y="1545471"/>
                  </a:lnTo>
                  <a:lnTo>
                    <a:pt x="4122625" y="1551535"/>
                  </a:lnTo>
                  <a:lnTo>
                    <a:pt x="4194284" y="1576388"/>
                  </a:lnTo>
                  <a:lnTo>
                    <a:pt x="4227941" y="1597584"/>
                  </a:lnTo>
                  <a:lnTo>
                    <a:pt x="4260191" y="1626233"/>
                  </a:lnTo>
                  <a:lnTo>
                    <a:pt x="4289609" y="1662404"/>
                  </a:lnTo>
                  <a:lnTo>
                    <a:pt x="4310715" y="1699979"/>
                  </a:lnTo>
                  <a:lnTo>
                    <a:pt x="4324900" y="1738691"/>
                  </a:lnTo>
                  <a:lnTo>
                    <a:pt x="4333551" y="1778274"/>
                  </a:lnTo>
                  <a:lnTo>
                    <a:pt x="4338058" y="1818462"/>
                  </a:lnTo>
                  <a:lnTo>
                    <a:pt x="4339811" y="1858990"/>
                  </a:lnTo>
                  <a:lnTo>
                    <a:pt x="4340610" y="1940002"/>
                  </a:lnTo>
                  <a:lnTo>
                    <a:pt x="4342435" y="1979954"/>
                  </a:lnTo>
                  <a:lnTo>
                    <a:pt x="4347063" y="2019182"/>
                  </a:lnTo>
                  <a:lnTo>
                    <a:pt x="4355882" y="2057420"/>
                  </a:lnTo>
                  <a:lnTo>
                    <a:pt x="4370282" y="2094403"/>
                  </a:lnTo>
                  <a:lnTo>
                    <a:pt x="4391653" y="2129865"/>
                  </a:lnTo>
                  <a:lnTo>
                    <a:pt x="4421383" y="2163539"/>
                  </a:lnTo>
                  <a:lnTo>
                    <a:pt x="4457843" y="2192610"/>
                  </a:lnTo>
                  <a:lnTo>
                    <a:pt x="4496722" y="2213977"/>
                  </a:lnTo>
                  <a:lnTo>
                    <a:pt x="4537524" y="2228965"/>
                  </a:lnTo>
                  <a:lnTo>
                    <a:pt x="4579755" y="2238897"/>
                  </a:lnTo>
                  <a:lnTo>
                    <a:pt x="4622922" y="2245100"/>
                  </a:lnTo>
                  <a:lnTo>
                    <a:pt x="4666530" y="2248896"/>
                  </a:lnTo>
                  <a:lnTo>
                    <a:pt x="4753097" y="2254569"/>
                  </a:lnTo>
                  <a:lnTo>
                    <a:pt x="4795066" y="2259095"/>
                  </a:lnTo>
                  <a:lnTo>
                    <a:pt x="4835502" y="2266513"/>
                  </a:lnTo>
                  <a:lnTo>
                    <a:pt x="4873909" y="2278147"/>
                  </a:lnTo>
                  <a:lnTo>
                    <a:pt x="4909795" y="2295323"/>
                  </a:lnTo>
                  <a:lnTo>
                    <a:pt x="4942664" y="2319364"/>
                  </a:lnTo>
                  <a:lnTo>
                    <a:pt x="4972023" y="2351596"/>
                  </a:lnTo>
                  <a:lnTo>
                    <a:pt x="4996874" y="2394551"/>
                  </a:lnTo>
                  <a:lnTo>
                    <a:pt x="5008652" y="2435163"/>
                  </a:lnTo>
                  <a:lnTo>
                    <a:pt x="5012533" y="2473923"/>
                  </a:lnTo>
                  <a:lnTo>
                    <a:pt x="5013694" y="2511321"/>
                  </a:lnTo>
                  <a:lnTo>
                    <a:pt x="5017311" y="2547848"/>
                  </a:lnTo>
                  <a:lnTo>
                    <a:pt x="5052619" y="2620249"/>
                  </a:lnTo>
                  <a:lnTo>
                    <a:pt x="5083108" y="2647669"/>
                  </a:lnTo>
                  <a:lnTo>
                    <a:pt x="5118250" y="2667380"/>
                  </a:lnTo>
                  <a:lnTo>
                    <a:pt x="5157282" y="2680417"/>
                  </a:lnTo>
                  <a:lnTo>
                    <a:pt x="5199437" y="2687817"/>
                  </a:lnTo>
                  <a:lnTo>
                    <a:pt x="5243952" y="2690616"/>
                  </a:lnTo>
                  <a:lnTo>
                    <a:pt x="5290060" y="2689851"/>
                  </a:lnTo>
                  <a:lnTo>
                    <a:pt x="5336997" y="2686559"/>
                  </a:lnTo>
                  <a:lnTo>
                    <a:pt x="5383998" y="2681775"/>
                  </a:lnTo>
                  <a:lnTo>
                    <a:pt x="5430299" y="2676535"/>
                  </a:lnTo>
                  <a:lnTo>
                    <a:pt x="5475133" y="2671878"/>
                  </a:lnTo>
                  <a:lnTo>
                    <a:pt x="5517737" y="2668838"/>
                  </a:lnTo>
                  <a:lnTo>
                    <a:pt x="5557345" y="2668452"/>
                  </a:lnTo>
                  <a:lnTo>
                    <a:pt x="5593193" y="2671757"/>
                  </a:lnTo>
                  <a:lnTo>
                    <a:pt x="5650545" y="2693584"/>
                  </a:lnTo>
                  <a:lnTo>
                    <a:pt x="5684222" y="2746676"/>
                  </a:lnTo>
                  <a:lnTo>
                    <a:pt x="5686196" y="2784023"/>
                  </a:lnTo>
                  <a:lnTo>
                    <a:pt x="5678788" y="2825127"/>
                  </a:lnTo>
                  <a:lnTo>
                    <a:pt x="5664340" y="2868900"/>
                  </a:lnTo>
                  <a:lnTo>
                    <a:pt x="5645197" y="2914250"/>
                  </a:lnTo>
                  <a:lnTo>
                    <a:pt x="5602200" y="3005316"/>
                  </a:lnTo>
                  <a:lnTo>
                    <a:pt x="5583032" y="3048852"/>
                  </a:lnTo>
                  <a:lnTo>
                    <a:pt x="5568544" y="3089601"/>
                  </a:lnTo>
                  <a:lnTo>
                    <a:pt x="5561079" y="3126474"/>
                  </a:lnTo>
                  <a:lnTo>
                    <a:pt x="5562979" y="3158378"/>
                  </a:lnTo>
                  <a:lnTo>
                    <a:pt x="5576590" y="3184224"/>
                  </a:lnTo>
                  <a:lnTo>
                    <a:pt x="5597614" y="3198865"/>
                  </a:lnTo>
                  <a:lnTo>
                    <a:pt x="5624498" y="3204334"/>
                  </a:lnTo>
                  <a:lnTo>
                    <a:pt x="5657273" y="3203151"/>
                  </a:lnTo>
                  <a:lnTo>
                    <a:pt x="5695975" y="3197839"/>
                  </a:lnTo>
                  <a:lnTo>
                    <a:pt x="5740638" y="3190917"/>
                  </a:lnTo>
                  <a:lnTo>
                    <a:pt x="5791295" y="3184907"/>
                  </a:lnTo>
                  <a:lnTo>
                    <a:pt x="5847980" y="3182330"/>
                  </a:lnTo>
                  <a:lnTo>
                    <a:pt x="5910727" y="3185707"/>
                  </a:lnTo>
                  <a:lnTo>
                    <a:pt x="5979570" y="3197559"/>
                  </a:lnTo>
                  <a:lnTo>
                    <a:pt x="6037872" y="3214627"/>
                  </a:lnTo>
                  <a:lnTo>
                    <a:pt x="6088917" y="3235413"/>
                  </a:lnTo>
                  <a:lnTo>
                    <a:pt x="6133636" y="3258412"/>
                  </a:lnTo>
                  <a:lnTo>
                    <a:pt x="6172962" y="3282116"/>
                  </a:lnTo>
                  <a:lnTo>
                    <a:pt x="6207827" y="3305020"/>
                  </a:lnTo>
                  <a:lnTo>
                    <a:pt x="6262353" y="3344313"/>
                  </a:lnTo>
                  <a:lnTo>
                    <a:pt x="6313740" y="3387081"/>
                  </a:lnTo>
                  <a:lnTo>
                    <a:pt x="6362037" y="3432771"/>
                  </a:lnTo>
                  <a:lnTo>
                    <a:pt x="6407294" y="3480831"/>
                  </a:lnTo>
                  <a:lnTo>
                    <a:pt x="6449560" y="3530706"/>
                  </a:lnTo>
                  <a:lnTo>
                    <a:pt x="6488884" y="3581845"/>
                  </a:lnTo>
                  <a:lnTo>
                    <a:pt x="6525316" y="3633693"/>
                  </a:lnTo>
                  <a:lnTo>
                    <a:pt x="6558904" y="3685698"/>
                  </a:lnTo>
                  <a:lnTo>
                    <a:pt x="6589698" y="3737306"/>
                  </a:lnTo>
                  <a:lnTo>
                    <a:pt x="6617748" y="3787964"/>
                  </a:lnTo>
                  <a:lnTo>
                    <a:pt x="6643103" y="3837119"/>
                  </a:lnTo>
                  <a:lnTo>
                    <a:pt x="6665812" y="3884219"/>
                  </a:lnTo>
                  <a:lnTo>
                    <a:pt x="6685923" y="3928709"/>
                  </a:lnTo>
                  <a:lnTo>
                    <a:pt x="6703488" y="3970036"/>
                  </a:lnTo>
                  <a:lnTo>
                    <a:pt x="6718554" y="4007648"/>
                  </a:lnTo>
                  <a:lnTo>
                    <a:pt x="6741390" y="4069512"/>
                  </a:lnTo>
                  <a:lnTo>
                    <a:pt x="6759252" y="41243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4287" y="5934757"/>
              <a:ext cx="4737301" cy="25142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75393" y="3519507"/>
              <a:ext cx="1148715" cy="4111625"/>
            </a:xfrm>
            <a:custGeom>
              <a:avLst/>
              <a:gdLst/>
              <a:ahLst/>
              <a:cxnLst/>
              <a:rect l="l" t="t" r="r" b="b"/>
              <a:pathLst>
                <a:path w="1148715" h="4111625">
                  <a:moveTo>
                    <a:pt x="783151" y="4111629"/>
                  </a:moveTo>
                  <a:lnTo>
                    <a:pt x="365112" y="4111629"/>
                  </a:lnTo>
                  <a:lnTo>
                    <a:pt x="365112" y="3987766"/>
                  </a:lnTo>
                  <a:lnTo>
                    <a:pt x="512192" y="3987766"/>
                  </a:lnTo>
                  <a:lnTo>
                    <a:pt x="512192" y="1868285"/>
                  </a:lnTo>
                  <a:lnTo>
                    <a:pt x="400685" y="1868285"/>
                  </a:lnTo>
                  <a:lnTo>
                    <a:pt x="357062" y="1861248"/>
                  </a:lnTo>
                  <a:lnTo>
                    <a:pt x="319175" y="1841652"/>
                  </a:lnTo>
                  <a:lnTo>
                    <a:pt x="289297" y="1811772"/>
                  </a:lnTo>
                  <a:lnTo>
                    <a:pt x="269704" y="1773882"/>
                  </a:lnTo>
                  <a:lnTo>
                    <a:pt x="262667" y="1730257"/>
                  </a:lnTo>
                  <a:lnTo>
                    <a:pt x="262667" y="1611405"/>
                  </a:lnTo>
                  <a:lnTo>
                    <a:pt x="220346" y="1611405"/>
                  </a:lnTo>
                  <a:lnTo>
                    <a:pt x="210963" y="1609506"/>
                  </a:lnTo>
                  <a:lnTo>
                    <a:pt x="203291" y="1604330"/>
                  </a:lnTo>
                  <a:lnTo>
                    <a:pt x="198113" y="1596661"/>
                  </a:lnTo>
                  <a:lnTo>
                    <a:pt x="196213" y="1587281"/>
                  </a:lnTo>
                  <a:lnTo>
                    <a:pt x="196213" y="1556572"/>
                  </a:lnTo>
                  <a:lnTo>
                    <a:pt x="191954" y="1535452"/>
                  </a:lnTo>
                  <a:lnTo>
                    <a:pt x="180335" y="1518206"/>
                  </a:lnTo>
                  <a:lnTo>
                    <a:pt x="163094" y="1506581"/>
                  </a:lnTo>
                  <a:lnTo>
                    <a:pt x="141970" y="1502318"/>
                  </a:lnTo>
                  <a:lnTo>
                    <a:pt x="91458" y="1493220"/>
                  </a:lnTo>
                  <a:lnTo>
                    <a:pt x="48752" y="1468128"/>
                  </a:lnTo>
                  <a:lnTo>
                    <a:pt x="17162" y="1430346"/>
                  </a:lnTo>
                  <a:lnTo>
                    <a:pt x="0" y="1383177"/>
                  </a:lnTo>
                  <a:lnTo>
                    <a:pt x="461" y="1373813"/>
                  </a:lnTo>
                  <a:lnTo>
                    <a:pt x="4659" y="1365863"/>
                  </a:lnTo>
                  <a:lnTo>
                    <a:pt x="11749" y="1360347"/>
                  </a:lnTo>
                  <a:lnTo>
                    <a:pt x="20887" y="1358283"/>
                  </a:lnTo>
                  <a:lnTo>
                    <a:pt x="262667" y="1358283"/>
                  </a:lnTo>
                  <a:lnTo>
                    <a:pt x="262667" y="1014191"/>
                  </a:lnTo>
                  <a:lnTo>
                    <a:pt x="220346" y="1014191"/>
                  </a:lnTo>
                  <a:lnTo>
                    <a:pt x="210963" y="1012296"/>
                  </a:lnTo>
                  <a:lnTo>
                    <a:pt x="203291" y="1007128"/>
                  </a:lnTo>
                  <a:lnTo>
                    <a:pt x="198113" y="999460"/>
                  </a:lnTo>
                  <a:lnTo>
                    <a:pt x="196213" y="990067"/>
                  </a:lnTo>
                  <a:lnTo>
                    <a:pt x="196213" y="959358"/>
                  </a:lnTo>
                  <a:lnTo>
                    <a:pt x="191954" y="938256"/>
                  </a:lnTo>
                  <a:lnTo>
                    <a:pt x="180335" y="921020"/>
                  </a:lnTo>
                  <a:lnTo>
                    <a:pt x="163094" y="909398"/>
                  </a:lnTo>
                  <a:lnTo>
                    <a:pt x="141970" y="905136"/>
                  </a:lnTo>
                  <a:lnTo>
                    <a:pt x="91458" y="896038"/>
                  </a:lnTo>
                  <a:lnTo>
                    <a:pt x="48752" y="870942"/>
                  </a:lnTo>
                  <a:lnTo>
                    <a:pt x="17162" y="833150"/>
                  </a:lnTo>
                  <a:lnTo>
                    <a:pt x="0" y="785963"/>
                  </a:lnTo>
                  <a:lnTo>
                    <a:pt x="461" y="776598"/>
                  </a:lnTo>
                  <a:lnTo>
                    <a:pt x="4659" y="768649"/>
                  </a:lnTo>
                  <a:lnTo>
                    <a:pt x="11749" y="763133"/>
                  </a:lnTo>
                  <a:lnTo>
                    <a:pt x="20887" y="761068"/>
                  </a:lnTo>
                  <a:lnTo>
                    <a:pt x="262667" y="761068"/>
                  </a:lnTo>
                  <a:lnTo>
                    <a:pt x="262667" y="391439"/>
                  </a:lnTo>
                  <a:lnTo>
                    <a:pt x="220346" y="391439"/>
                  </a:lnTo>
                  <a:lnTo>
                    <a:pt x="210963" y="389540"/>
                  </a:lnTo>
                  <a:lnTo>
                    <a:pt x="203291" y="384361"/>
                  </a:lnTo>
                  <a:lnTo>
                    <a:pt x="198113" y="376682"/>
                  </a:lnTo>
                  <a:lnTo>
                    <a:pt x="196213" y="367284"/>
                  </a:lnTo>
                  <a:lnTo>
                    <a:pt x="196213" y="336607"/>
                  </a:lnTo>
                  <a:lnTo>
                    <a:pt x="191954" y="315491"/>
                  </a:lnTo>
                  <a:lnTo>
                    <a:pt x="180335" y="298257"/>
                  </a:lnTo>
                  <a:lnTo>
                    <a:pt x="163094" y="286643"/>
                  </a:lnTo>
                  <a:lnTo>
                    <a:pt x="141970" y="282385"/>
                  </a:lnTo>
                  <a:lnTo>
                    <a:pt x="91458" y="273282"/>
                  </a:lnTo>
                  <a:lnTo>
                    <a:pt x="48752" y="248179"/>
                  </a:lnTo>
                  <a:lnTo>
                    <a:pt x="17162" y="210386"/>
                  </a:lnTo>
                  <a:lnTo>
                    <a:pt x="0" y="163212"/>
                  </a:lnTo>
                  <a:lnTo>
                    <a:pt x="461" y="153847"/>
                  </a:lnTo>
                  <a:lnTo>
                    <a:pt x="4659" y="145898"/>
                  </a:lnTo>
                  <a:lnTo>
                    <a:pt x="11749" y="140382"/>
                  </a:lnTo>
                  <a:lnTo>
                    <a:pt x="20887" y="138317"/>
                  </a:lnTo>
                  <a:lnTo>
                    <a:pt x="262667" y="138317"/>
                  </a:lnTo>
                  <a:lnTo>
                    <a:pt x="269704" y="94374"/>
                  </a:lnTo>
                  <a:lnTo>
                    <a:pt x="289297" y="56492"/>
                  </a:lnTo>
                  <a:lnTo>
                    <a:pt x="319175" y="26621"/>
                  </a:lnTo>
                  <a:lnTo>
                    <a:pt x="357062" y="7033"/>
                  </a:lnTo>
                  <a:lnTo>
                    <a:pt x="400685" y="0"/>
                  </a:lnTo>
                  <a:lnTo>
                    <a:pt x="747578" y="0"/>
                  </a:lnTo>
                  <a:lnTo>
                    <a:pt x="791220" y="7033"/>
                  </a:lnTo>
                  <a:lnTo>
                    <a:pt x="829125" y="26621"/>
                  </a:lnTo>
                  <a:lnTo>
                    <a:pt x="859016" y="56492"/>
                  </a:lnTo>
                  <a:lnTo>
                    <a:pt x="878620" y="94374"/>
                  </a:lnTo>
                  <a:lnTo>
                    <a:pt x="885660" y="138317"/>
                  </a:lnTo>
                  <a:lnTo>
                    <a:pt x="1127408" y="138317"/>
                  </a:lnTo>
                  <a:lnTo>
                    <a:pt x="1136546" y="140382"/>
                  </a:lnTo>
                  <a:lnTo>
                    <a:pt x="1143636" y="145898"/>
                  </a:lnTo>
                  <a:lnTo>
                    <a:pt x="1147834" y="153847"/>
                  </a:lnTo>
                  <a:lnTo>
                    <a:pt x="1148296" y="163212"/>
                  </a:lnTo>
                  <a:lnTo>
                    <a:pt x="1131138" y="210386"/>
                  </a:lnTo>
                  <a:lnTo>
                    <a:pt x="1099555" y="248179"/>
                  </a:lnTo>
                  <a:lnTo>
                    <a:pt x="1056851" y="273282"/>
                  </a:lnTo>
                  <a:lnTo>
                    <a:pt x="1006325" y="282385"/>
                  </a:lnTo>
                  <a:lnTo>
                    <a:pt x="985215" y="286643"/>
                  </a:lnTo>
                  <a:lnTo>
                    <a:pt x="967973" y="298257"/>
                  </a:lnTo>
                  <a:lnTo>
                    <a:pt x="956346" y="315491"/>
                  </a:lnTo>
                  <a:lnTo>
                    <a:pt x="952082" y="336607"/>
                  </a:lnTo>
                  <a:lnTo>
                    <a:pt x="952082" y="367284"/>
                  </a:lnTo>
                  <a:lnTo>
                    <a:pt x="950187" y="376682"/>
                  </a:lnTo>
                  <a:lnTo>
                    <a:pt x="945016" y="384361"/>
                  </a:lnTo>
                  <a:lnTo>
                    <a:pt x="937346" y="389540"/>
                  </a:lnTo>
                  <a:lnTo>
                    <a:pt x="927949" y="391439"/>
                  </a:lnTo>
                  <a:lnTo>
                    <a:pt x="885660" y="391439"/>
                  </a:lnTo>
                  <a:lnTo>
                    <a:pt x="885660" y="761068"/>
                  </a:lnTo>
                  <a:lnTo>
                    <a:pt x="1127408" y="761068"/>
                  </a:lnTo>
                  <a:lnTo>
                    <a:pt x="1136546" y="763133"/>
                  </a:lnTo>
                  <a:lnTo>
                    <a:pt x="1143636" y="768649"/>
                  </a:lnTo>
                  <a:lnTo>
                    <a:pt x="1147834" y="776598"/>
                  </a:lnTo>
                  <a:lnTo>
                    <a:pt x="1148296" y="785963"/>
                  </a:lnTo>
                  <a:lnTo>
                    <a:pt x="1131138" y="833150"/>
                  </a:lnTo>
                  <a:lnTo>
                    <a:pt x="1099555" y="870942"/>
                  </a:lnTo>
                  <a:lnTo>
                    <a:pt x="1056851" y="896038"/>
                  </a:lnTo>
                  <a:lnTo>
                    <a:pt x="1006325" y="905136"/>
                  </a:lnTo>
                  <a:lnTo>
                    <a:pt x="985215" y="909398"/>
                  </a:lnTo>
                  <a:lnTo>
                    <a:pt x="967973" y="921020"/>
                  </a:lnTo>
                  <a:lnTo>
                    <a:pt x="956346" y="938256"/>
                  </a:lnTo>
                  <a:lnTo>
                    <a:pt x="952082" y="959358"/>
                  </a:lnTo>
                  <a:lnTo>
                    <a:pt x="952082" y="990067"/>
                  </a:lnTo>
                  <a:lnTo>
                    <a:pt x="950187" y="999460"/>
                  </a:lnTo>
                  <a:lnTo>
                    <a:pt x="945016" y="1007128"/>
                  </a:lnTo>
                  <a:lnTo>
                    <a:pt x="937346" y="1012296"/>
                  </a:lnTo>
                  <a:lnTo>
                    <a:pt x="927949" y="1014191"/>
                  </a:lnTo>
                  <a:lnTo>
                    <a:pt x="885660" y="1014191"/>
                  </a:lnTo>
                  <a:lnTo>
                    <a:pt x="885660" y="1358283"/>
                  </a:lnTo>
                  <a:lnTo>
                    <a:pt x="1127408" y="1358283"/>
                  </a:lnTo>
                  <a:lnTo>
                    <a:pt x="1136546" y="1360347"/>
                  </a:lnTo>
                  <a:lnTo>
                    <a:pt x="1143636" y="1365863"/>
                  </a:lnTo>
                  <a:lnTo>
                    <a:pt x="1147834" y="1373813"/>
                  </a:lnTo>
                  <a:lnTo>
                    <a:pt x="1148296" y="1383177"/>
                  </a:lnTo>
                  <a:lnTo>
                    <a:pt x="1131138" y="1430346"/>
                  </a:lnTo>
                  <a:lnTo>
                    <a:pt x="1099555" y="1468128"/>
                  </a:lnTo>
                  <a:lnTo>
                    <a:pt x="1056851" y="1493220"/>
                  </a:lnTo>
                  <a:lnTo>
                    <a:pt x="1006325" y="1502318"/>
                  </a:lnTo>
                  <a:lnTo>
                    <a:pt x="985215" y="1506581"/>
                  </a:lnTo>
                  <a:lnTo>
                    <a:pt x="967973" y="1518206"/>
                  </a:lnTo>
                  <a:lnTo>
                    <a:pt x="956346" y="1535452"/>
                  </a:lnTo>
                  <a:lnTo>
                    <a:pt x="952082" y="1556572"/>
                  </a:lnTo>
                  <a:lnTo>
                    <a:pt x="952082" y="1587281"/>
                  </a:lnTo>
                  <a:lnTo>
                    <a:pt x="950187" y="1596661"/>
                  </a:lnTo>
                  <a:lnTo>
                    <a:pt x="945016" y="1604330"/>
                  </a:lnTo>
                  <a:lnTo>
                    <a:pt x="937346" y="1609506"/>
                  </a:lnTo>
                  <a:lnTo>
                    <a:pt x="927949" y="1611405"/>
                  </a:lnTo>
                  <a:lnTo>
                    <a:pt x="885660" y="1611405"/>
                  </a:lnTo>
                  <a:lnTo>
                    <a:pt x="885660" y="1730257"/>
                  </a:lnTo>
                  <a:lnTo>
                    <a:pt x="878620" y="1773882"/>
                  </a:lnTo>
                  <a:lnTo>
                    <a:pt x="859016" y="1811772"/>
                  </a:lnTo>
                  <a:lnTo>
                    <a:pt x="829125" y="1841652"/>
                  </a:lnTo>
                  <a:lnTo>
                    <a:pt x="791220" y="1861248"/>
                  </a:lnTo>
                  <a:lnTo>
                    <a:pt x="747578" y="1868285"/>
                  </a:lnTo>
                  <a:lnTo>
                    <a:pt x="636103" y="1868285"/>
                  </a:lnTo>
                  <a:lnTo>
                    <a:pt x="636103" y="3987766"/>
                  </a:lnTo>
                  <a:lnTo>
                    <a:pt x="783151" y="3987766"/>
                  </a:lnTo>
                  <a:lnTo>
                    <a:pt x="783151" y="4111629"/>
                  </a:lnTo>
                  <a:close/>
                </a:path>
              </a:pathLst>
            </a:custGeom>
            <a:solidFill>
              <a:srgbClr val="4E4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49541" y="3519507"/>
              <a:ext cx="574675" cy="4111625"/>
            </a:xfrm>
            <a:custGeom>
              <a:avLst/>
              <a:gdLst/>
              <a:ahLst/>
              <a:cxnLst/>
              <a:rect l="l" t="t" r="r" b="b"/>
              <a:pathLst>
                <a:path w="574675" h="4111625">
                  <a:moveTo>
                    <a:pt x="209003" y="4111629"/>
                  </a:moveTo>
                  <a:lnTo>
                    <a:pt x="0" y="4111629"/>
                  </a:lnTo>
                  <a:lnTo>
                    <a:pt x="0" y="0"/>
                  </a:lnTo>
                  <a:lnTo>
                    <a:pt x="173430" y="0"/>
                  </a:lnTo>
                  <a:lnTo>
                    <a:pt x="217072" y="7033"/>
                  </a:lnTo>
                  <a:lnTo>
                    <a:pt x="254977" y="26621"/>
                  </a:lnTo>
                  <a:lnTo>
                    <a:pt x="284868" y="56492"/>
                  </a:lnTo>
                  <a:lnTo>
                    <a:pt x="304472" y="94374"/>
                  </a:lnTo>
                  <a:lnTo>
                    <a:pt x="311512" y="138317"/>
                  </a:lnTo>
                  <a:lnTo>
                    <a:pt x="553260" y="138317"/>
                  </a:lnTo>
                  <a:lnTo>
                    <a:pt x="562398" y="140382"/>
                  </a:lnTo>
                  <a:lnTo>
                    <a:pt x="569488" y="145898"/>
                  </a:lnTo>
                  <a:lnTo>
                    <a:pt x="573686" y="153847"/>
                  </a:lnTo>
                  <a:lnTo>
                    <a:pt x="574148" y="163212"/>
                  </a:lnTo>
                  <a:lnTo>
                    <a:pt x="556990" y="210386"/>
                  </a:lnTo>
                  <a:lnTo>
                    <a:pt x="525407" y="248179"/>
                  </a:lnTo>
                  <a:lnTo>
                    <a:pt x="482703" y="273282"/>
                  </a:lnTo>
                  <a:lnTo>
                    <a:pt x="432177" y="282385"/>
                  </a:lnTo>
                  <a:lnTo>
                    <a:pt x="411067" y="286643"/>
                  </a:lnTo>
                  <a:lnTo>
                    <a:pt x="393824" y="298257"/>
                  </a:lnTo>
                  <a:lnTo>
                    <a:pt x="382198" y="315491"/>
                  </a:lnTo>
                  <a:lnTo>
                    <a:pt x="377934" y="336607"/>
                  </a:lnTo>
                  <a:lnTo>
                    <a:pt x="377934" y="367284"/>
                  </a:lnTo>
                  <a:lnTo>
                    <a:pt x="376039" y="376682"/>
                  </a:lnTo>
                  <a:lnTo>
                    <a:pt x="370868" y="384361"/>
                  </a:lnTo>
                  <a:lnTo>
                    <a:pt x="363198" y="389540"/>
                  </a:lnTo>
                  <a:lnTo>
                    <a:pt x="353801" y="391439"/>
                  </a:lnTo>
                  <a:lnTo>
                    <a:pt x="311512" y="391439"/>
                  </a:lnTo>
                  <a:lnTo>
                    <a:pt x="311512" y="761068"/>
                  </a:lnTo>
                  <a:lnTo>
                    <a:pt x="553260" y="761068"/>
                  </a:lnTo>
                  <a:lnTo>
                    <a:pt x="562398" y="763133"/>
                  </a:lnTo>
                  <a:lnTo>
                    <a:pt x="569488" y="768649"/>
                  </a:lnTo>
                  <a:lnTo>
                    <a:pt x="573686" y="776598"/>
                  </a:lnTo>
                  <a:lnTo>
                    <a:pt x="574148" y="785963"/>
                  </a:lnTo>
                  <a:lnTo>
                    <a:pt x="556990" y="833150"/>
                  </a:lnTo>
                  <a:lnTo>
                    <a:pt x="525407" y="870942"/>
                  </a:lnTo>
                  <a:lnTo>
                    <a:pt x="482703" y="896038"/>
                  </a:lnTo>
                  <a:lnTo>
                    <a:pt x="432177" y="905136"/>
                  </a:lnTo>
                  <a:lnTo>
                    <a:pt x="411067" y="909398"/>
                  </a:lnTo>
                  <a:lnTo>
                    <a:pt x="393824" y="921020"/>
                  </a:lnTo>
                  <a:lnTo>
                    <a:pt x="382198" y="938256"/>
                  </a:lnTo>
                  <a:lnTo>
                    <a:pt x="377934" y="959358"/>
                  </a:lnTo>
                  <a:lnTo>
                    <a:pt x="377934" y="990067"/>
                  </a:lnTo>
                  <a:lnTo>
                    <a:pt x="376039" y="999460"/>
                  </a:lnTo>
                  <a:lnTo>
                    <a:pt x="370868" y="1007128"/>
                  </a:lnTo>
                  <a:lnTo>
                    <a:pt x="363198" y="1012296"/>
                  </a:lnTo>
                  <a:lnTo>
                    <a:pt x="353801" y="1014191"/>
                  </a:lnTo>
                  <a:lnTo>
                    <a:pt x="311512" y="1014191"/>
                  </a:lnTo>
                  <a:lnTo>
                    <a:pt x="311512" y="1358283"/>
                  </a:lnTo>
                  <a:lnTo>
                    <a:pt x="553260" y="1358283"/>
                  </a:lnTo>
                  <a:lnTo>
                    <a:pt x="562398" y="1360347"/>
                  </a:lnTo>
                  <a:lnTo>
                    <a:pt x="569488" y="1365863"/>
                  </a:lnTo>
                  <a:lnTo>
                    <a:pt x="573686" y="1373813"/>
                  </a:lnTo>
                  <a:lnTo>
                    <a:pt x="574148" y="1383177"/>
                  </a:lnTo>
                  <a:lnTo>
                    <a:pt x="556990" y="1430346"/>
                  </a:lnTo>
                  <a:lnTo>
                    <a:pt x="525407" y="1468128"/>
                  </a:lnTo>
                  <a:lnTo>
                    <a:pt x="482703" y="1493220"/>
                  </a:lnTo>
                  <a:lnTo>
                    <a:pt x="432177" y="1502318"/>
                  </a:lnTo>
                  <a:lnTo>
                    <a:pt x="411067" y="1506581"/>
                  </a:lnTo>
                  <a:lnTo>
                    <a:pt x="393824" y="1518206"/>
                  </a:lnTo>
                  <a:lnTo>
                    <a:pt x="382198" y="1535452"/>
                  </a:lnTo>
                  <a:lnTo>
                    <a:pt x="377934" y="1556572"/>
                  </a:lnTo>
                  <a:lnTo>
                    <a:pt x="377934" y="1587281"/>
                  </a:lnTo>
                  <a:lnTo>
                    <a:pt x="376039" y="1596661"/>
                  </a:lnTo>
                  <a:lnTo>
                    <a:pt x="370868" y="1604330"/>
                  </a:lnTo>
                  <a:lnTo>
                    <a:pt x="363198" y="1609506"/>
                  </a:lnTo>
                  <a:lnTo>
                    <a:pt x="353801" y="1611405"/>
                  </a:lnTo>
                  <a:lnTo>
                    <a:pt x="311512" y="1611405"/>
                  </a:lnTo>
                  <a:lnTo>
                    <a:pt x="311512" y="1730257"/>
                  </a:lnTo>
                  <a:lnTo>
                    <a:pt x="304472" y="1773882"/>
                  </a:lnTo>
                  <a:lnTo>
                    <a:pt x="284868" y="1811772"/>
                  </a:lnTo>
                  <a:lnTo>
                    <a:pt x="254977" y="1841652"/>
                  </a:lnTo>
                  <a:lnTo>
                    <a:pt x="217072" y="1861248"/>
                  </a:lnTo>
                  <a:lnTo>
                    <a:pt x="173430" y="1868285"/>
                  </a:lnTo>
                  <a:lnTo>
                    <a:pt x="61955" y="1868285"/>
                  </a:lnTo>
                  <a:lnTo>
                    <a:pt x="61955" y="3987766"/>
                  </a:lnTo>
                  <a:lnTo>
                    <a:pt x="209003" y="3987766"/>
                  </a:lnTo>
                  <a:lnTo>
                    <a:pt x="209003" y="4111629"/>
                  </a:lnTo>
                  <a:close/>
                </a:path>
              </a:pathLst>
            </a:custGeom>
            <a:solidFill>
              <a:srgbClr val="3D3B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96963" y="3578387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59" h="505460">
                  <a:moveTo>
                    <a:pt x="252577" y="504991"/>
                  </a:moveTo>
                  <a:lnTo>
                    <a:pt x="207176" y="500923"/>
                  </a:lnTo>
                  <a:lnTo>
                    <a:pt x="164444" y="489195"/>
                  </a:lnTo>
                  <a:lnTo>
                    <a:pt x="125096" y="470520"/>
                  </a:lnTo>
                  <a:lnTo>
                    <a:pt x="89844" y="445611"/>
                  </a:lnTo>
                  <a:lnTo>
                    <a:pt x="59402" y="415181"/>
                  </a:lnTo>
                  <a:lnTo>
                    <a:pt x="34483" y="379943"/>
                  </a:lnTo>
                  <a:lnTo>
                    <a:pt x="15801" y="340610"/>
                  </a:lnTo>
                  <a:lnTo>
                    <a:pt x="4069" y="297895"/>
                  </a:lnTo>
                  <a:lnTo>
                    <a:pt x="0" y="252511"/>
                  </a:lnTo>
                  <a:lnTo>
                    <a:pt x="4069" y="207118"/>
                  </a:lnTo>
                  <a:lnTo>
                    <a:pt x="15801" y="164395"/>
                  </a:lnTo>
                  <a:lnTo>
                    <a:pt x="34483" y="125057"/>
                  </a:lnTo>
                  <a:lnTo>
                    <a:pt x="59402" y="89815"/>
                  </a:lnTo>
                  <a:lnTo>
                    <a:pt x="89844" y="59382"/>
                  </a:lnTo>
                  <a:lnTo>
                    <a:pt x="125096" y="34471"/>
                  </a:lnTo>
                  <a:lnTo>
                    <a:pt x="164444" y="15795"/>
                  </a:lnTo>
                  <a:lnTo>
                    <a:pt x="207176" y="4067"/>
                  </a:lnTo>
                  <a:lnTo>
                    <a:pt x="252577" y="0"/>
                  </a:lnTo>
                  <a:lnTo>
                    <a:pt x="297979" y="4067"/>
                  </a:lnTo>
                  <a:lnTo>
                    <a:pt x="340710" y="15795"/>
                  </a:lnTo>
                  <a:lnTo>
                    <a:pt x="380058" y="34471"/>
                  </a:lnTo>
                  <a:lnTo>
                    <a:pt x="415310" y="59382"/>
                  </a:lnTo>
                  <a:lnTo>
                    <a:pt x="445752" y="89815"/>
                  </a:lnTo>
                  <a:lnTo>
                    <a:pt x="470671" y="125057"/>
                  </a:lnTo>
                  <a:lnTo>
                    <a:pt x="489353" y="164395"/>
                  </a:lnTo>
                  <a:lnTo>
                    <a:pt x="501085" y="207118"/>
                  </a:lnTo>
                  <a:lnTo>
                    <a:pt x="505155" y="252511"/>
                  </a:lnTo>
                  <a:lnTo>
                    <a:pt x="501085" y="297895"/>
                  </a:lnTo>
                  <a:lnTo>
                    <a:pt x="489353" y="340610"/>
                  </a:lnTo>
                  <a:lnTo>
                    <a:pt x="470671" y="379943"/>
                  </a:lnTo>
                  <a:lnTo>
                    <a:pt x="445752" y="415181"/>
                  </a:lnTo>
                  <a:lnTo>
                    <a:pt x="415310" y="445611"/>
                  </a:lnTo>
                  <a:lnTo>
                    <a:pt x="380058" y="470520"/>
                  </a:lnTo>
                  <a:lnTo>
                    <a:pt x="340710" y="489195"/>
                  </a:lnTo>
                  <a:lnTo>
                    <a:pt x="297979" y="500923"/>
                  </a:lnTo>
                  <a:lnTo>
                    <a:pt x="252577" y="504991"/>
                  </a:lnTo>
                  <a:close/>
                </a:path>
              </a:pathLst>
            </a:custGeom>
            <a:solidFill>
              <a:srgbClr val="ED2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96963" y="4201684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59" h="505460">
                  <a:moveTo>
                    <a:pt x="252577" y="504991"/>
                  </a:moveTo>
                  <a:lnTo>
                    <a:pt x="207176" y="500923"/>
                  </a:lnTo>
                  <a:lnTo>
                    <a:pt x="164444" y="489195"/>
                  </a:lnTo>
                  <a:lnTo>
                    <a:pt x="125096" y="470519"/>
                  </a:lnTo>
                  <a:lnTo>
                    <a:pt x="89844" y="445609"/>
                  </a:lnTo>
                  <a:lnTo>
                    <a:pt x="59402" y="415176"/>
                  </a:lnTo>
                  <a:lnTo>
                    <a:pt x="34483" y="379934"/>
                  </a:lnTo>
                  <a:lnTo>
                    <a:pt x="15801" y="340595"/>
                  </a:lnTo>
                  <a:lnTo>
                    <a:pt x="4069" y="297873"/>
                  </a:lnTo>
                  <a:lnTo>
                    <a:pt x="0" y="252479"/>
                  </a:lnTo>
                  <a:lnTo>
                    <a:pt x="4069" y="207095"/>
                  </a:lnTo>
                  <a:lnTo>
                    <a:pt x="15801" y="164380"/>
                  </a:lnTo>
                  <a:lnTo>
                    <a:pt x="34483" y="125047"/>
                  </a:lnTo>
                  <a:lnTo>
                    <a:pt x="59402" y="89809"/>
                  </a:lnTo>
                  <a:lnTo>
                    <a:pt x="89844" y="59379"/>
                  </a:lnTo>
                  <a:lnTo>
                    <a:pt x="125096" y="34470"/>
                  </a:lnTo>
                  <a:lnTo>
                    <a:pt x="164444" y="15795"/>
                  </a:lnTo>
                  <a:lnTo>
                    <a:pt x="207176" y="4067"/>
                  </a:lnTo>
                  <a:lnTo>
                    <a:pt x="252577" y="0"/>
                  </a:lnTo>
                  <a:lnTo>
                    <a:pt x="297979" y="4067"/>
                  </a:lnTo>
                  <a:lnTo>
                    <a:pt x="340710" y="15795"/>
                  </a:lnTo>
                  <a:lnTo>
                    <a:pt x="380058" y="34470"/>
                  </a:lnTo>
                  <a:lnTo>
                    <a:pt x="415310" y="59379"/>
                  </a:lnTo>
                  <a:lnTo>
                    <a:pt x="445752" y="89809"/>
                  </a:lnTo>
                  <a:lnTo>
                    <a:pt x="470671" y="125047"/>
                  </a:lnTo>
                  <a:lnTo>
                    <a:pt x="489353" y="164380"/>
                  </a:lnTo>
                  <a:lnTo>
                    <a:pt x="501085" y="207095"/>
                  </a:lnTo>
                  <a:lnTo>
                    <a:pt x="505155" y="252479"/>
                  </a:lnTo>
                  <a:lnTo>
                    <a:pt x="501085" y="297873"/>
                  </a:lnTo>
                  <a:lnTo>
                    <a:pt x="489353" y="340595"/>
                  </a:lnTo>
                  <a:lnTo>
                    <a:pt x="470671" y="379934"/>
                  </a:lnTo>
                  <a:lnTo>
                    <a:pt x="445752" y="415176"/>
                  </a:lnTo>
                  <a:lnTo>
                    <a:pt x="415310" y="445609"/>
                  </a:lnTo>
                  <a:lnTo>
                    <a:pt x="380058" y="470519"/>
                  </a:lnTo>
                  <a:lnTo>
                    <a:pt x="340710" y="489195"/>
                  </a:lnTo>
                  <a:lnTo>
                    <a:pt x="297979" y="500923"/>
                  </a:lnTo>
                  <a:lnTo>
                    <a:pt x="252577" y="504991"/>
                  </a:lnTo>
                  <a:close/>
                </a:path>
              </a:pathLst>
            </a:custGeom>
            <a:solidFill>
              <a:srgbClr val="FAB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96963" y="4792474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59" h="505460">
                  <a:moveTo>
                    <a:pt x="252577" y="504991"/>
                  </a:moveTo>
                  <a:lnTo>
                    <a:pt x="207176" y="500923"/>
                  </a:lnTo>
                  <a:lnTo>
                    <a:pt x="164444" y="489195"/>
                  </a:lnTo>
                  <a:lnTo>
                    <a:pt x="125096" y="470520"/>
                  </a:lnTo>
                  <a:lnTo>
                    <a:pt x="89844" y="445611"/>
                  </a:lnTo>
                  <a:lnTo>
                    <a:pt x="59402" y="415181"/>
                  </a:lnTo>
                  <a:lnTo>
                    <a:pt x="34483" y="379943"/>
                  </a:lnTo>
                  <a:lnTo>
                    <a:pt x="15801" y="340610"/>
                  </a:lnTo>
                  <a:lnTo>
                    <a:pt x="4069" y="297895"/>
                  </a:lnTo>
                  <a:lnTo>
                    <a:pt x="0" y="252511"/>
                  </a:lnTo>
                  <a:lnTo>
                    <a:pt x="4069" y="207126"/>
                  </a:lnTo>
                  <a:lnTo>
                    <a:pt x="15801" y="164408"/>
                  </a:lnTo>
                  <a:lnTo>
                    <a:pt x="34483" y="125071"/>
                  </a:lnTo>
                  <a:lnTo>
                    <a:pt x="59402" y="89828"/>
                  </a:lnTo>
                  <a:lnTo>
                    <a:pt x="89844" y="59393"/>
                  </a:lnTo>
                  <a:lnTo>
                    <a:pt x="125096" y="34478"/>
                  </a:lnTo>
                  <a:lnTo>
                    <a:pt x="164444" y="15799"/>
                  </a:lnTo>
                  <a:lnTo>
                    <a:pt x="207176" y="4068"/>
                  </a:lnTo>
                  <a:lnTo>
                    <a:pt x="252577" y="0"/>
                  </a:lnTo>
                  <a:lnTo>
                    <a:pt x="297979" y="4068"/>
                  </a:lnTo>
                  <a:lnTo>
                    <a:pt x="340710" y="15799"/>
                  </a:lnTo>
                  <a:lnTo>
                    <a:pt x="380058" y="34478"/>
                  </a:lnTo>
                  <a:lnTo>
                    <a:pt x="415310" y="59393"/>
                  </a:lnTo>
                  <a:lnTo>
                    <a:pt x="445752" y="89828"/>
                  </a:lnTo>
                  <a:lnTo>
                    <a:pt x="470671" y="125071"/>
                  </a:lnTo>
                  <a:lnTo>
                    <a:pt x="489353" y="164408"/>
                  </a:lnTo>
                  <a:lnTo>
                    <a:pt x="501085" y="207126"/>
                  </a:lnTo>
                  <a:lnTo>
                    <a:pt x="505155" y="252511"/>
                  </a:lnTo>
                  <a:lnTo>
                    <a:pt x="501085" y="297895"/>
                  </a:lnTo>
                  <a:lnTo>
                    <a:pt x="489353" y="340610"/>
                  </a:lnTo>
                  <a:lnTo>
                    <a:pt x="470671" y="379943"/>
                  </a:lnTo>
                  <a:lnTo>
                    <a:pt x="445752" y="415181"/>
                  </a:lnTo>
                  <a:lnTo>
                    <a:pt x="415310" y="445611"/>
                  </a:lnTo>
                  <a:lnTo>
                    <a:pt x="380058" y="470520"/>
                  </a:lnTo>
                  <a:lnTo>
                    <a:pt x="340710" y="489195"/>
                  </a:lnTo>
                  <a:lnTo>
                    <a:pt x="297979" y="500923"/>
                  </a:lnTo>
                  <a:lnTo>
                    <a:pt x="252577" y="504991"/>
                  </a:lnTo>
                  <a:close/>
                </a:path>
              </a:pathLst>
            </a:custGeom>
            <a:solidFill>
              <a:srgbClr val="8FD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0927" y="4817104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10" h="905510">
                <a:moveTo>
                  <a:pt x="452659" y="905301"/>
                </a:moveTo>
                <a:lnTo>
                  <a:pt x="403329" y="902646"/>
                </a:lnTo>
                <a:lnTo>
                  <a:pt x="355546" y="894861"/>
                </a:lnTo>
                <a:lnTo>
                  <a:pt x="309578" y="882225"/>
                </a:lnTo>
                <a:lnTo>
                  <a:pt x="265700" y="865013"/>
                </a:lnTo>
                <a:lnTo>
                  <a:pt x="224189" y="843502"/>
                </a:lnTo>
                <a:lnTo>
                  <a:pt x="185321" y="817966"/>
                </a:lnTo>
                <a:lnTo>
                  <a:pt x="149371" y="788684"/>
                </a:lnTo>
                <a:lnTo>
                  <a:pt x="116617" y="755930"/>
                </a:lnTo>
                <a:lnTo>
                  <a:pt x="87335" y="719980"/>
                </a:lnTo>
                <a:lnTo>
                  <a:pt x="61800" y="681112"/>
                </a:lnTo>
                <a:lnTo>
                  <a:pt x="40288" y="639601"/>
                </a:lnTo>
                <a:lnTo>
                  <a:pt x="23076" y="595723"/>
                </a:lnTo>
                <a:lnTo>
                  <a:pt x="10440" y="549755"/>
                </a:lnTo>
                <a:lnTo>
                  <a:pt x="2655" y="501972"/>
                </a:lnTo>
                <a:lnTo>
                  <a:pt x="0" y="452648"/>
                </a:lnTo>
                <a:lnTo>
                  <a:pt x="2655" y="403329"/>
                </a:lnTo>
                <a:lnTo>
                  <a:pt x="10440" y="355546"/>
                </a:lnTo>
                <a:lnTo>
                  <a:pt x="23076" y="309578"/>
                </a:lnTo>
                <a:lnTo>
                  <a:pt x="40288" y="265700"/>
                </a:lnTo>
                <a:lnTo>
                  <a:pt x="61800" y="224189"/>
                </a:lnTo>
                <a:lnTo>
                  <a:pt x="87335" y="185321"/>
                </a:lnTo>
                <a:lnTo>
                  <a:pt x="116617" y="149372"/>
                </a:lnTo>
                <a:lnTo>
                  <a:pt x="149371" y="116618"/>
                </a:lnTo>
                <a:lnTo>
                  <a:pt x="185321" y="87335"/>
                </a:lnTo>
                <a:lnTo>
                  <a:pt x="224189" y="61800"/>
                </a:lnTo>
                <a:lnTo>
                  <a:pt x="265700" y="40288"/>
                </a:lnTo>
                <a:lnTo>
                  <a:pt x="309578" y="23076"/>
                </a:lnTo>
                <a:lnTo>
                  <a:pt x="355546" y="10440"/>
                </a:lnTo>
                <a:lnTo>
                  <a:pt x="403329" y="2656"/>
                </a:lnTo>
                <a:lnTo>
                  <a:pt x="452650" y="0"/>
                </a:lnTo>
                <a:lnTo>
                  <a:pt x="501972" y="2656"/>
                </a:lnTo>
                <a:lnTo>
                  <a:pt x="549755" y="10440"/>
                </a:lnTo>
                <a:lnTo>
                  <a:pt x="595723" y="23076"/>
                </a:lnTo>
                <a:lnTo>
                  <a:pt x="639601" y="40288"/>
                </a:lnTo>
                <a:lnTo>
                  <a:pt x="681112" y="61800"/>
                </a:lnTo>
                <a:lnTo>
                  <a:pt x="719980" y="87335"/>
                </a:lnTo>
                <a:lnTo>
                  <a:pt x="755929" y="116618"/>
                </a:lnTo>
                <a:lnTo>
                  <a:pt x="788683" y="149372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3" y="265700"/>
                </a:lnTo>
                <a:lnTo>
                  <a:pt x="882225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301" y="452651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5" y="595723"/>
                </a:lnTo>
                <a:lnTo>
                  <a:pt x="865013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30"/>
                </a:lnTo>
                <a:lnTo>
                  <a:pt x="755929" y="788684"/>
                </a:lnTo>
                <a:lnTo>
                  <a:pt x="719980" y="817966"/>
                </a:lnTo>
                <a:lnTo>
                  <a:pt x="681112" y="843502"/>
                </a:lnTo>
                <a:lnTo>
                  <a:pt x="639601" y="865013"/>
                </a:lnTo>
                <a:lnTo>
                  <a:pt x="595723" y="882225"/>
                </a:lnTo>
                <a:lnTo>
                  <a:pt x="549755" y="894861"/>
                </a:lnTo>
                <a:lnTo>
                  <a:pt x="501972" y="902646"/>
                </a:lnTo>
                <a:lnTo>
                  <a:pt x="452659" y="905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2994" y="5020336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8635" y="8471271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09">
                <a:moveTo>
                  <a:pt x="452651" y="905301"/>
                </a:moveTo>
                <a:lnTo>
                  <a:pt x="403328" y="902645"/>
                </a:lnTo>
                <a:lnTo>
                  <a:pt x="355545" y="894861"/>
                </a:lnTo>
                <a:lnTo>
                  <a:pt x="309577" y="882225"/>
                </a:lnTo>
                <a:lnTo>
                  <a:pt x="265699" y="865013"/>
                </a:lnTo>
                <a:lnTo>
                  <a:pt x="224188" y="843501"/>
                </a:lnTo>
                <a:lnTo>
                  <a:pt x="185320" y="817966"/>
                </a:lnTo>
                <a:lnTo>
                  <a:pt x="149371" y="788684"/>
                </a:lnTo>
                <a:lnTo>
                  <a:pt x="116617" y="755930"/>
                </a:lnTo>
                <a:lnTo>
                  <a:pt x="87334" y="719980"/>
                </a:lnTo>
                <a:lnTo>
                  <a:pt x="61799" y="681112"/>
                </a:lnTo>
                <a:lnTo>
                  <a:pt x="40287" y="639601"/>
                </a:lnTo>
                <a:lnTo>
                  <a:pt x="23075" y="595723"/>
                </a:lnTo>
                <a:lnTo>
                  <a:pt x="10439" y="549755"/>
                </a:lnTo>
                <a:lnTo>
                  <a:pt x="2655" y="501972"/>
                </a:lnTo>
                <a:lnTo>
                  <a:pt x="0" y="452633"/>
                </a:lnTo>
                <a:lnTo>
                  <a:pt x="2655" y="403329"/>
                </a:lnTo>
                <a:lnTo>
                  <a:pt x="10439" y="355546"/>
                </a:lnTo>
                <a:lnTo>
                  <a:pt x="23075" y="309578"/>
                </a:lnTo>
                <a:lnTo>
                  <a:pt x="40287" y="265700"/>
                </a:lnTo>
                <a:lnTo>
                  <a:pt x="61799" y="224189"/>
                </a:lnTo>
                <a:lnTo>
                  <a:pt x="87334" y="185321"/>
                </a:lnTo>
                <a:lnTo>
                  <a:pt x="116617" y="149371"/>
                </a:lnTo>
                <a:lnTo>
                  <a:pt x="149371" y="116617"/>
                </a:lnTo>
                <a:lnTo>
                  <a:pt x="185320" y="87335"/>
                </a:lnTo>
                <a:lnTo>
                  <a:pt x="224188" y="61800"/>
                </a:lnTo>
                <a:lnTo>
                  <a:pt x="265699" y="40288"/>
                </a:lnTo>
                <a:lnTo>
                  <a:pt x="309577" y="23076"/>
                </a:lnTo>
                <a:lnTo>
                  <a:pt x="355545" y="10440"/>
                </a:lnTo>
                <a:lnTo>
                  <a:pt x="403328" y="2656"/>
                </a:lnTo>
                <a:lnTo>
                  <a:pt x="452650" y="0"/>
                </a:lnTo>
                <a:lnTo>
                  <a:pt x="501971" y="2656"/>
                </a:lnTo>
                <a:lnTo>
                  <a:pt x="549754" y="10440"/>
                </a:lnTo>
                <a:lnTo>
                  <a:pt x="595723" y="23076"/>
                </a:lnTo>
                <a:lnTo>
                  <a:pt x="639600" y="40288"/>
                </a:lnTo>
                <a:lnTo>
                  <a:pt x="681111" y="61800"/>
                </a:lnTo>
                <a:lnTo>
                  <a:pt x="719980" y="87335"/>
                </a:lnTo>
                <a:lnTo>
                  <a:pt x="755929" y="116617"/>
                </a:lnTo>
                <a:lnTo>
                  <a:pt x="788683" y="149371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2" y="265700"/>
                </a:lnTo>
                <a:lnTo>
                  <a:pt x="882224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299" y="452650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4" y="595723"/>
                </a:lnTo>
                <a:lnTo>
                  <a:pt x="865012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30"/>
                </a:lnTo>
                <a:lnTo>
                  <a:pt x="755929" y="788684"/>
                </a:lnTo>
                <a:lnTo>
                  <a:pt x="719980" y="817966"/>
                </a:lnTo>
                <a:lnTo>
                  <a:pt x="681111" y="843501"/>
                </a:lnTo>
                <a:lnTo>
                  <a:pt x="639600" y="865013"/>
                </a:lnTo>
                <a:lnTo>
                  <a:pt x="595723" y="882225"/>
                </a:lnTo>
                <a:lnTo>
                  <a:pt x="549754" y="894861"/>
                </a:lnTo>
                <a:lnTo>
                  <a:pt x="501971" y="902645"/>
                </a:lnTo>
                <a:lnTo>
                  <a:pt x="452651" y="905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01" y="8674503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88635" y="4808267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52" y="905302"/>
                </a:moveTo>
                <a:lnTo>
                  <a:pt x="403328" y="902646"/>
                </a:lnTo>
                <a:lnTo>
                  <a:pt x="355545" y="894861"/>
                </a:lnTo>
                <a:lnTo>
                  <a:pt x="309577" y="882225"/>
                </a:lnTo>
                <a:lnTo>
                  <a:pt x="265699" y="865013"/>
                </a:lnTo>
                <a:lnTo>
                  <a:pt x="224188" y="843501"/>
                </a:lnTo>
                <a:lnTo>
                  <a:pt x="185320" y="817966"/>
                </a:lnTo>
                <a:lnTo>
                  <a:pt x="149371" y="788683"/>
                </a:lnTo>
                <a:lnTo>
                  <a:pt x="116617" y="755929"/>
                </a:lnTo>
                <a:lnTo>
                  <a:pt x="87334" y="719980"/>
                </a:lnTo>
                <a:lnTo>
                  <a:pt x="61799" y="681112"/>
                </a:lnTo>
                <a:lnTo>
                  <a:pt x="40287" y="639601"/>
                </a:lnTo>
                <a:lnTo>
                  <a:pt x="23075" y="595723"/>
                </a:lnTo>
                <a:lnTo>
                  <a:pt x="10439" y="549755"/>
                </a:lnTo>
                <a:lnTo>
                  <a:pt x="2655" y="501972"/>
                </a:lnTo>
                <a:lnTo>
                  <a:pt x="0" y="452634"/>
                </a:lnTo>
                <a:lnTo>
                  <a:pt x="2655" y="403329"/>
                </a:lnTo>
                <a:lnTo>
                  <a:pt x="10439" y="355546"/>
                </a:lnTo>
                <a:lnTo>
                  <a:pt x="23075" y="309578"/>
                </a:lnTo>
                <a:lnTo>
                  <a:pt x="40287" y="265700"/>
                </a:lnTo>
                <a:lnTo>
                  <a:pt x="61799" y="224189"/>
                </a:lnTo>
                <a:lnTo>
                  <a:pt x="87334" y="185321"/>
                </a:lnTo>
                <a:lnTo>
                  <a:pt x="116617" y="149372"/>
                </a:lnTo>
                <a:lnTo>
                  <a:pt x="149371" y="116618"/>
                </a:lnTo>
                <a:lnTo>
                  <a:pt x="185320" y="87335"/>
                </a:lnTo>
                <a:lnTo>
                  <a:pt x="224188" y="61800"/>
                </a:lnTo>
                <a:lnTo>
                  <a:pt x="265699" y="40288"/>
                </a:lnTo>
                <a:lnTo>
                  <a:pt x="309577" y="23076"/>
                </a:lnTo>
                <a:lnTo>
                  <a:pt x="355545" y="10440"/>
                </a:lnTo>
                <a:lnTo>
                  <a:pt x="403328" y="2656"/>
                </a:lnTo>
                <a:lnTo>
                  <a:pt x="452650" y="0"/>
                </a:lnTo>
                <a:lnTo>
                  <a:pt x="501971" y="2656"/>
                </a:lnTo>
                <a:lnTo>
                  <a:pt x="549754" y="10440"/>
                </a:lnTo>
                <a:lnTo>
                  <a:pt x="595723" y="23076"/>
                </a:lnTo>
                <a:lnTo>
                  <a:pt x="639600" y="40288"/>
                </a:lnTo>
                <a:lnTo>
                  <a:pt x="681111" y="61800"/>
                </a:lnTo>
                <a:lnTo>
                  <a:pt x="719980" y="87335"/>
                </a:lnTo>
                <a:lnTo>
                  <a:pt x="755929" y="116618"/>
                </a:lnTo>
                <a:lnTo>
                  <a:pt x="788683" y="149372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2" y="265700"/>
                </a:lnTo>
                <a:lnTo>
                  <a:pt x="882224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299" y="452651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4" y="595723"/>
                </a:lnTo>
                <a:lnTo>
                  <a:pt x="865012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29"/>
                </a:lnTo>
                <a:lnTo>
                  <a:pt x="755929" y="788683"/>
                </a:lnTo>
                <a:lnTo>
                  <a:pt x="719980" y="817966"/>
                </a:lnTo>
                <a:lnTo>
                  <a:pt x="681111" y="843501"/>
                </a:lnTo>
                <a:lnTo>
                  <a:pt x="639600" y="865013"/>
                </a:lnTo>
                <a:lnTo>
                  <a:pt x="595723" y="882225"/>
                </a:lnTo>
                <a:lnTo>
                  <a:pt x="549754" y="894861"/>
                </a:lnTo>
                <a:lnTo>
                  <a:pt x="501971" y="902646"/>
                </a:lnTo>
                <a:lnTo>
                  <a:pt x="452652" y="905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0701" y="501149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88635" y="6637495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09">
                <a:moveTo>
                  <a:pt x="452650" y="905302"/>
                </a:moveTo>
                <a:lnTo>
                  <a:pt x="403328" y="902645"/>
                </a:lnTo>
                <a:lnTo>
                  <a:pt x="355545" y="894861"/>
                </a:lnTo>
                <a:lnTo>
                  <a:pt x="309577" y="882225"/>
                </a:lnTo>
                <a:lnTo>
                  <a:pt x="265699" y="865013"/>
                </a:lnTo>
                <a:lnTo>
                  <a:pt x="224188" y="843501"/>
                </a:lnTo>
                <a:lnTo>
                  <a:pt x="185320" y="817966"/>
                </a:lnTo>
                <a:lnTo>
                  <a:pt x="149371" y="788684"/>
                </a:lnTo>
                <a:lnTo>
                  <a:pt x="116617" y="755930"/>
                </a:lnTo>
                <a:lnTo>
                  <a:pt x="87334" y="719980"/>
                </a:lnTo>
                <a:lnTo>
                  <a:pt x="61799" y="681112"/>
                </a:lnTo>
                <a:lnTo>
                  <a:pt x="40287" y="639601"/>
                </a:lnTo>
                <a:lnTo>
                  <a:pt x="23075" y="595723"/>
                </a:lnTo>
                <a:lnTo>
                  <a:pt x="10439" y="549755"/>
                </a:lnTo>
                <a:lnTo>
                  <a:pt x="2655" y="501972"/>
                </a:lnTo>
                <a:lnTo>
                  <a:pt x="0" y="452634"/>
                </a:lnTo>
                <a:lnTo>
                  <a:pt x="2655" y="403329"/>
                </a:lnTo>
                <a:lnTo>
                  <a:pt x="10439" y="355546"/>
                </a:lnTo>
                <a:lnTo>
                  <a:pt x="23075" y="309578"/>
                </a:lnTo>
                <a:lnTo>
                  <a:pt x="40287" y="265700"/>
                </a:lnTo>
                <a:lnTo>
                  <a:pt x="61799" y="224189"/>
                </a:lnTo>
                <a:lnTo>
                  <a:pt x="87334" y="185321"/>
                </a:lnTo>
                <a:lnTo>
                  <a:pt x="116617" y="149371"/>
                </a:lnTo>
                <a:lnTo>
                  <a:pt x="149371" y="116617"/>
                </a:lnTo>
                <a:lnTo>
                  <a:pt x="185320" y="87335"/>
                </a:lnTo>
                <a:lnTo>
                  <a:pt x="224188" y="61800"/>
                </a:lnTo>
                <a:lnTo>
                  <a:pt x="265699" y="40288"/>
                </a:lnTo>
                <a:lnTo>
                  <a:pt x="309577" y="23076"/>
                </a:lnTo>
                <a:lnTo>
                  <a:pt x="355545" y="10440"/>
                </a:lnTo>
                <a:lnTo>
                  <a:pt x="403328" y="2656"/>
                </a:lnTo>
                <a:lnTo>
                  <a:pt x="452650" y="0"/>
                </a:lnTo>
                <a:lnTo>
                  <a:pt x="501971" y="2656"/>
                </a:lnTo>
                <a:lnTo>
                  <a:pt x="549754" y="10440"/>
                </a:lnTo>
                <a:lnTo>
                  <a:pt x="595723" y="23076"/>
                </a:lnTo>
                <a:lnTo>
                  <a:pt x="639600" y="40288"/>
                </a:lnTo>
                <a:lnTo>
                  <a:pt x="681111" y="61800"/>
                </a:lnTo>
                <a:lnTo>
                  <a:pt x="719980" y="87335"/>
                </a:lnTo>
                <a:lnTo>
                  <a:pt x="755929" y="116617"/>
                </a:lnTo>
                <a:lnTo>
                  <a:pt x="788683" y="149371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2" y="265700"/>
                </a:lnTo>
                <a:lnTo>
                  <a:pt x="882224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299" y="452651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4" y="595723"/>
                </a:lnTo>
                <a:lnTo>
                  <a:pt x="865012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30"/>
                </a:lnTo>
                <a:lnTo>
                  <a:pt x="755929" y="788684"/>
                </a:lnTo>
                <a:lnTo>
                  <a:pt x="719980" y="817966"/>
                </a:lnTo>
                <a:lnTo>
                  <a:pt x="681111" y="843501"/>
                </a:lnTo>
                <a:lnTo>
                  <a:pt x="639600" y="865013"/>
                </a:lnTo>
                <a:lnTo>
                  <a:pt x="595723" y="882225"/>
                </a:lnTo>
                <a:lnTo>
                  <a:pt x="549754" y="894861"/>
                </a:lnTo>
                <a:lnTo>
                  <a:pt x="501971" y="902645"/>
                </a:lnTo>
                <a:lnTo>
                  <a:pt x="452650" y="905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0701" y="6840726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2291333"/>
            <a:ext cx="10059670" cy="1129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5080" indent="-107950">
              <a:lnSpc>
                <a:spcPct val="127099"/>
              </a:lnSpc>
              <a:spcBef>
                <a:spcPts val="100"/>
              </a:spcBef>
            </a:pPr>
            <a:r>
              <a:rPr sz="3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sz="3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3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3300" y="810205"/>
            <a:ext cx="4927569" cy="2619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1516" y="4165570"/>
            <a:ext cx="4247745" cy="612142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62994" y="6840726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2994" y="8674503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4955" y="4857694"/>
            <a:ext cx="23864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50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ogin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04664" y="8630448"/>
            <a:ext cx="27120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5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ogout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29305" y="4857694"/>
            <a:ext cx="309169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350" algn="l"/>
              </a:tabLst>
            </a:pPr>
            <a:r>
              <a:rPr sz="45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5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5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04664" y="6611439"/>
            <a:ext cx="413073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4350" algn="l"/>
              </a:tabLst>
            </a:pPr>
            <a:r>
              <a:rPr sz="45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5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5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16000" y="760641"/>
            <a:ext cx="3708400" cy="11253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29200" y="6686921"/>
            <a:ext cx="41281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z="45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5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pdate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5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4500" spc="-6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4954" y="8512175"/>
            <a:ext cx="427316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6995" algn="l"/>
              </a:tabLst>
            </a:pPr>
            <a:r>
              <a:rPr sz="45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500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5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0135" y="2441001"/>
            <a:ext cx="6288405" cy="5198110"/>
          </a:xfrm>
          <a:custGeom>
            <a:avLst/>
            <a:gdLst/>
            <a:ahLst/>
            <a:cxnLst/>
            <a:rect l="l" t="t" r="r" b="b"/>
            <a:pathLst>
              <a:path w="6288405" h="5198109">
                <a:moveTo>
                  <a:pt x="6287862" y="2877324"/>
                </a:moveTo>
                <a:lnTo>
                  <a:pt x="4509805" y="2877324"/>
                </a:lnTo>
                <a:lnTo>
                  <a:pt x="4542704" y="2876868"/>
                </a:lnTo>
                <a:lnTo>
                  <a:pt x="4574981" y="2871022"/>
                </a:lnTo>
                <a:lnTo>
                  <a:pt x="4635070" y="2842715"/>
                </a:lnTo>
                <a:lnTo>
                  <a:pt x="4678816" y="2798490"/>
                </a:lnTo>
                <a:lnTo>
                  <a:pt x="4708866" y="2741568"/>
                </a:lnTo>
                <a:lnTo>
                  <a:pt x="4729901" y="2674321"/>
                </a:lnTo>
                <a:lnTo>
                  <a:pt x="4746605" y="2599118"/>
                </a:lnTo>
                <a:lnTo>
                  <a:pt x="4754796" y="2559274"/>
                </a:lnTo>
                <a:lnTo>
                  <a:pt x="4763660" y="2518330"/>
                </a:lnTo>
                <a:lnTo>
                  <a:pt x="4773783" y="2476582"/>
                </a:lnTo>
                <a:lnTo>
                  <a:pt x="4785750" y="2434326"/>
                </a:lnTo>
                <a:lnTo>
                  <a:pt x="4800147" y="2391859"/>
                </a:lnTo>
                <a:lnTo>
                  <a:pt x="4817557" y="2349477"/>
                </a:lnTo>
                <a:lnTo>
                  <a:pt x="4838569" y="2307476"/>
                </a:lnTo>
                <a:lnTo>
                  <a:pt x="4863765" y="2266153"/>
                </a:lnTo>
                <a:lnTo>
                  <a:pt x="4893732" y="2225804"/>
                </a:lnTo>
                <a:lnTo>
                  <a:pt x="4929055" y="2186724"/>
                </a:lnTo>
                <a:lnTo>
                  <a:pt x="4970320" y="2149212"/>
                </a:lnTo>
                <a:lnTo>
                  <a:pt x="5014110" y="2116462"/>
                </a:lnTo>
                <a:lnTo>
                  <a:pt x="5057538" y="2089987"/>
                </a:lnTo>
                <a:lnTo>
                  <a:pt x="5100468" y="2068799"/>
                </a:lnTo>
                <a:lnTo>
                  <a:pt x="5142767" y="2051909"/>
                </a:lnTo>
                <a:lnTo>
                  <a:pt x="5184298" y="2038328"/>
                </a:lnTo>
                <a:lnTo>
                  <a:pt x="5224929" y="2027067"/>
                </a:lnTo>
                <a:lnTo>
                  <a:pt x="5302947" y="2007550"/>
                </a:lnTo>
                <a:lnTo>
                  <a:pt x="5340064" y="1997317"/>
                </a:lnTo>
                <a:lnTo>
                  <a:pt x="5409844" y="1970957"/>
                </a:lnTo>
                <a:lnTo>
                  <a:pt x="5472784" y="1930147"/>
                </a:lnTo>
                <a:lnTo>
                  <a:pt x="5501352" y="1901851"/>
                </a:lnTo>
                <a:lnTo>
                  <a:pt x="5527806" y="1866976"/>
                </a:lnTo>
                <a:lnTo>
                  <a:pt x="5548877" y="1829804"/>
                </a:lnTo>
                <a:lnTo>
                  <a:pt x="5562696" y="1793996"/>
                </a:lnTo>
                <a:lnTo>
                  <a:pt x="5573326" y="1723602"/>
                </a:lnTo>
                <a:lnTo>
                  <a:pt x="5572513" y="1687584"/>
                </a:lnTo>
                <a:lnTo>
                  <a:pt x="5569197" y="1650061"/>
                </a:lnTo>
                <a:lnTo>
                  <a:pt x="5564566" y="1610319"/>
                </a:lnTo>
                <a:lnTo>
                  <a:pt x="5559807" y="1567639"/>
                </a:lnTo>
                <a:lnTo>
                  <a:pt x="5556109" y="1521305"/>
                </a:lnTo>
                <a:lnTo>
                  <a:pt x="5554657" y="1470600"/>
                </a:lnTo>
                <a:lnTo>
                  <a:pt x="5556641" y="1414807"/>
                </a:lnTo>
                <a:lnTo>
                  <a:pt x="5563247" y="1353210"/>
                </a:lnTo>
                <a:lnTo>
                  <a:pt x="5571315" y="1306398"/>
                </a:lnTo>
                <a:lnTo>
                  <a:pt x="5581494" y="1263049"/>
                </a:lnTo>
                <a:lnTo>
                  <a:pt x="5593697" y="1222748"/>
                </a:lnTo>
                <a:lnTo>
                  <a:pt x="5607836" y="1185081"/>
                </a:lnTo>
                <a:lnTo>
                  <a:pt x="5623826" y="1149634"/>
                </a:lnTo>
                <a:lnTo>
                  <a:pt x="5661011" y="1083740"/>
                </a:lnTo>
                <a:lnTo>
                  <a:pt x="5704558" y="1021751"/>
                </a:lnTo>
                <a:lnTo>
                  <a:pt x="5728501" y="991184"/>
                </a:lnTo>
                <a:lnTo>
                  <a:pt x="5753775" y="960351"/>
                </a:lnTo>
                <a:lnTo>
                  <a:pt x="5836716" y="862104"/>
                </a:lnTo>
                <a:lnTo>
                  <a:pt x="5866448" y="826059"/>
                </a:lnTo>
                <a:lnTo>
                  <a:pt x="5897077" y="787674"/>
                </a:lnTo>
                <a:lnTo>
                  <a:pt x="5928518" y="746535"/>
                </a:lnTo>
                <a:lnTo>
                  <a:pt x="5960684" y="702228"/>
                </a:lnTo>
                <a:lnTo>
                  <a:pt x="5993488" y="654339"/>
                </a:lnTo>
                <a:lnTo>
                  <a:pt x="6026843" y="602453"/>
                </a:lnTo>
                <a:lnTo>
                  <a:pt x="6060664" y="546156"/>
                </a:lnTo>
                <a:lnTo>
                  <a:pt x="6094863" y="485033"/>
                </a:lnTo>
                <a:lnTo>
                  <a:pt x="6132451" y="412306"/>
                </a:lnTo>
                <a:lnTo>
                  <a:pt x="6165313" y="342854"/>
                </a:lnTo>
                <a:lnTo>
                  <a:pt x="6193886" y="276775"/>
                </a:lnTo>
                <a:lnTo>
                  <a:pt x="6218609" y="214168"/>
                </a:lnTo>
                <a:lnTo>
                  <a:pt x="6239918" y="155130"/>
                </a:lnTo>
                <a:lnTo>
                  <a:pt x="6258252" y="99761"/>
                </a:lnTo>
                <a:lnTo>
                  <a:pt x="6274049" y="48159"/>
                </a:lnTo>
                <a:lnTo>
                  <a:pt x="6287862" y="0"/>
                </a:lnTo>
                <a:lnTo>
                  <a:pt x="6287862" y="2877324"/>
                </a:lnTo>
                <a:close/>
              </a:path>
              <a:path w="6288405" h="5198109">
                <a:moveTo>
                  <a:pt x="6287862" y="4236420"/>
                </a:moveTo>
                <a:lnTo>
                  <a:pt x="1866268" y="4236420"/>
                </a:lnTo>
                <a:lnTo>
                  <a:pt x="1902256" y="4232693"/>
                </a:lnTo>
                <a:lnTo>
                  <a:pt x="1938598" y="4224793"/>
                </a:lnTo>
                <a:lnTo>
                  <a:pt x="1975377" y="4212342"/>
                </a:lnTo>
                <a:lnTo>
                  <a:pt x="2012672" y="4194963"/>
                </a:lnTo>
                <a:lnTo>
                  <a:pt x="2050848" y="4171808"/>
                </a:lnTo>
                <a:lnTo>
                  <a:pt x="2083664" y="4146274"/>
                </a:lnTo>
                <a:lnTo>
                  <a:pt x="2112110" y="4118605"/>
                </a:lnTo>
                <a:lnTo>
                  <a:pt x="2137173" y="4089045"/>
                </a:lnTo>
                <a:lnTo>
                  <a:pt x="2159841" y="4057836"/>
                </a:lnTo>
                <a:lnTo>
                  <a:pt x="2181101" y="4025223"/>
                </a:lnTo>
                <a:lnTo>
                  <a:pt x="2223351" y="3956754"/>
                </a:lnTo>
                <a:lnTo>
                  <a:pt x="2246317" y="3921385"/>
                </a:lnTo>
                <a:lnTo>
                  <a:pt x="2271826" y="3885585"/>
                </a:lnTo>
                <a:lnTo>
                  <a:pt x="2300868" y="3849595"/>
                </a:lnTo>
                <a:lnTo>
                  <a:pt x="2334430" y="3813661"/>
                </a:lnTo>
                <a:lnTo>
                  <a:pt x="2373499" y="3778024"/>
                </a:lnTo>
                <a:lnTo>
                  <a:pt x="2419064" y="3742929"/>
                </a:lnTo>
                <a:lnTo>
                  <a:pt x="2472113" y="3708619"/>
                </a:lnTo>
                <a:lnTo>
                  <a:pt x="2525617" y="3679641"/>
                </a:lnTo>
                <a:lnTo>
                  <a:pt x="2574387" y="3658403"/>
                </a:lnTo>
                <a:lnTo>
                  <a:pt x="2619217" y="3643525"/>
                </a:lnTo>
                <a:lnTo>
                  <a:pt x="2660902" y="3633626"/>
                </a:lnTo>
                <a:lnTo>
                  <a:pt x="2700237" y="3627328"/>
                </a:lnTo>
                <a:lnTo>
                  <a:pt x="2775039" y="3620012"/>
                </a:lnTo>
                <a:lnTo>
                  <a:pt x="2812094" y="3616236"/>
                </a:lnTo>
                <a:lnTo>
                  <a:pt x="2849980" y="3610541"/>
                </a:lnTo>
                <a:lnTo>
                  <a:pt x="2889490" y="3601548"/>
                </a:lnTo>
                <a:lnTo>
                  <a:pt x="2931421" y="3587877"/>
                </a:lnTo>
                <a:lnTo>
                  <a:pt x="2976566" y="3568148"/>
                </a:lnTo>
                <a:lnTo>
                  <a:pt x="3019031" y="3544791"/>
                </a:lnTo>
                <a:lnTo>
                  <a:pt x="3058039" y="3518612"/>
                </a:lnTo>
                <a:lnTo>
                  <a:pt x="3093794" y="3489823"/>
                </a:lnTo>
                <a:lnTo>
                  <a:pt x="3126500" y="3458634"/>
                </a:lnTo>
                <a:lnTo>
                  <a:pt x="3156360" y="3425259"/>
                </a:lnTo>
                <a:lnTo>
                  <a:pt x="3183580" y="3389906"/>
                </a:lnTo>
                <a:lnTo>
                  <a:pt x="3208362" y="3352789"/>
                </a:lnTo>
                <a:lnTo>
                  <a:pt x="3230911" y="3314119"/>
                </a:lnTo>
                <a:lnTo>
                  <a:pt x="3251430" y="3274106"/>
                </a:lnTo>
                <a:lnTo>
                  <a:pt x="3270123" y="3232962"/>
                </a:lnTo>
                <a:lnTo>
                  <a:pt x="3287195" y="3190898"/>
                </a:lnTo>
                <a:lnTo>
                  <a:pt x="3302848" y="3148127"/>
                </a:lnTo>
                <a:lnTo>
                  <a:pt x="3317287" y="3104859"/>
                </a:lnTo>
                <a:lnTo>
                  <a:pt x="3330716" y="3061305"/>
                </a:lnTo>
                <a:lnTo>
                  <a:pt x="3343339" y="3017677"/>
                </a:lnTo>
                <a:lnTo>
                  <a:pt x="3355359" y="2974187"/>
                </a:lnTo>
                <a:lnTo>
                  <a:pt x="3366980" y="2931045"/>
                </a:lnTo>
                <a:lnTo>
                  <a:pt x="3378407" y="2888463"/>
                </a:lnTo>
                <a:lnTo>
                  <a:pt x="3389842" y="2846652"/>
                </a:lnTo>
                <a:lnTo>
                  <a:pt x="3401491" y="2805824"/>
                </a:lnTo>
                <a:lnTo>
                  <a:pt x="3413557" y="2766191"/>
                </a:lnTo>
                <a:lnTo>
                  <a:pt x="3426243" y="2727962"/>
                </a:lnTo>
                <a:lnTo>
                  <a:pt x="3439754" y="2691350"/>
                </a:lnTo>
                <a:lnTo>
                  <a:pt x="3470065" y="2623823"/>
                </a:lnTo>
                <a:lnTo>
                  <a:pt x="3506120" y="2565299"/>
                </a:lnTo>
                <a:lnTo>
                  <a:pt x="3549552" y="2517469"/>
                </a:lnTo>
                <a:lnTo>
                  <a:pt x="3601990" y="2482024"/>
                </a:lnTo>
                <a:lnTo>
                  <a:pt x="3668557" y="2460132"/>
                </a:lnTo>
                <a:lnTo>
                  <a:pt x="3705304" y="2456458"/>
                </a:lnTo>
                <a:lnTo>
                  <a:pt x="3742302" y="2457992"/>
                </a:lnTo>
                <a:lnTo>
                  <a:pt x="3816895" y="2474843"/>
                </a:lnTo>
                <a:lnTo>
                  <a:pt x="3854415" y="2489238"/>
                </a:lnTo>
                <a:lnTo>
                  <a:pt x="3892033" y="2506999"/>
                </a:lnTo>
                <a:lnTo>
                  <a:pt x="3929711" y="2527663"/>
                </a:lnTo>
                <a:lnTo>
                  <a:pt x="3967412" y="2550772"/>
                </a:lnTo>
                <a:lnTo>
                  <a:pt x="4005097" y="2575863"/>
                </a:lnTo>
                <a:lnTo>
                  <a:pt x="4042728" y="2602477"/>
                </a:lnTo>
                <a:lnTo>
                  <a:pt x="4080268" y="2630152"/>
                </a:lnTo>
                <a:lnTo>
                  <a:pt x="4191960" y="2714938"/>
                </a:lnTo>
                <a:lnTo>
                  <a:pt x="4228754" y="2742251"/>
                </a:lnTo>
                <a:lnTo>
                  <a:pt x="4265268" y="2768321"/>
                </a:lnTo>
                <a:lnTo>
                  <a:pt x="4301463" y="2792689"/>
                </a:lnTo>
                <a:lnTo>
                  <a:pt x="4337300" y="2814892"/>
                </a:lnTo>
                <a:lnTo>
                  <a:pt x="4372743" y="2834471"/>
                </a:lnTo>
                <a:lnTo>
                  <a:pt x="4407752" y="2850965"/>
                </a:lnTo>
                <a:lnTo>
                  <a:pt x="4476322" y="2872852"/>
                </a:lnTo>
                <a:lnTo>
                  <a:pt x="4509805" y="2877324"/>
                </a:lnTo>
                <a:lnTo>
                  <a:pt x="6287862" y="2877324"/>
                </a:lnTo>
                <a:lnTo>
                  <a:pt x="6287862" y="4236420"/>
                </a:lnTo>
                <a:close/>
              </a:path>
              <a:path w="6288405" h="5198109">
                <a:moveTo>
                  <a:pt x="6287862" y="5197866"/>
                </a:moveTo>
                <a:lnTo>
                  <a:pt x="0" y="5197866"/>
                </a:lnTo>
                <a:lnTo>
                  <a:pt x="3879" y="5187937"/>
                </a:lnTo>
                <a:lnTo>
                  <a:pt x="24757" y="5136592"/>
                </a:lnTo>
                <a:lnTo>
                  <a:pt x="48190" y="5082158"/>
                </a:lnTo>
                <a:lnTo>
                  <a:pt x="78993" y="5014382"/>
                </a:lnTo>
                <a:lnTo>
                  <a:pt x="97093" y="4976246"/>
                </a:lnTo>
                <a:lnTo>
                  <a:pt x="116958" y="4935682"/>
                </a:lnTo>
                <a:lnTo>
                  <a:pt x="138562" y="4892991"/>
                </a:lnTo>
                <a:lnTo>
                  <a:pt x="161879" y="4848476"/>
                </a:lnTo>
                <a:lnTo>
                  <a:pt x="186883" y="4802439"/>
                </a:lnTo>
                <a:lnTo>
                  <a:pt x="213548" y="4755182"/>
                </a:lnTo>
                <a:lnTo>
                  <a:pt x="241849" y="4707008"/>
                </a:lnTo>
                <a:lnTo>
                  <a:pt x="271759" y="4658219"/>
                </a:lnTo>
                <a:lnTo>
                  <a:pt x="303253" y="4609117"/>
                </a:lnTo>
                <a:lnTo>
                  <a:pt x="336305" y="4560005"/>
                </a:lnTo>
                <a:lnTo>
                  <a:pt x="370889" y="4511184"/>
                </a:lnTo>
                <a:lnTo>
                  <a:pt x="406979" y="4462957"/>
                </a:lnTo>
                <a:lnTo>
                  <a:pt x="444550" y="4415626"/>
                </a:lnTo>
                <a:lnTo>
                  <a:pt x="483575" y="4369494"/>
                </a:lnTo>
                <a:lnTo>
                  <a:pt x="524028" y="4324863"/>
                </a:lnTo>
                <a:lnTo>
                  <a:pt x="565884" y="4282034"/>
                </a:lnTo>
                <a:lnTo>
                  <a:pt x="609116" y="4241311"/>
                </a:lnTo>
                <a:lnTo>
                  <a:pt x="653700" y="4202996"/>
                </a:lnTo>
                <a:lnTo>
                  <a:pt x="699609" y="4167390"/>
                </a:lnTo>
                <a:lnTo>
                  <a:pt x="746816" y="4134796"/>
                </a:lnTo>
                <a:lnTo>
                  <a:pt x="795298" y="4105517"/>
                </a:lnTo>
                <a:lnTo>
                  <a:pt x="845026" y="4079854"/>
                </a:lnTo>
                <a:lnTo>
                  <a:pt x="895976" y="4058110"/>
                </a:lnTo>
                <a:lnTo>
                  <a:pt x="948122" y="4040588"/>
                </a:lnTo>
                <a:lnTo>
                  <a:pt x="1001438" y="4027588"/>
                </a:lnTo>
                <a:lnTo>
                  <a:pt x="1049984" y="4020054"/>
                </a:lnTo>
                <a:lnTo>
                  <a:pt x="1097114" y="4016660"/>
                </a:lnTo>
                <a:lnTo>
                  <a:pt x="1142907" y="4017029"/>
                </a:lnTo>
                <a:lnTo>
                  <a:pt x="1187445" y="4020784"/>
                </a:lnTo>
                <a:lnTo>
                  <a:pt x="1230809" y="4027545"/>
                </a:lnTo>
                <a:lnTo>
                  <a:pt x="1273078" y="4036936"/>
                </a:lnTo>
                <a:lnTo>
                  <a:pt x="1314333" y="4048579"/>
                </a:lnTo>
                <a:lnTo>
                  <a:pt x="1354654" y="4062094"/>
                </a:lnTo>
                <a:lnTo>
                  <a:pt x="1394123" y="4077106"/>
                </a:lnTo>
                <a:lnTo>
                  <a:pt x="1432820" y="4093235"/>
                </a:lnTo>
                <a:lnTo>
                  <a:pt x="1470826" y="4110104"/>
                </a:lnTo>
                <a:lnTo>
                  <a:pt x="1581497" y="4161372"/>
                </a:lnTo>
                <a:lnTo>
                  <a:pt x="1617541" y="4177421"/>
                </a:lnTo>
                <a:lnTo>
                  <a:pt x="1653296" y="4192322"/>
                </a:lnTo>
                <a:lnTo>
                  <a:pt x="1724261" y="4217162"/>
                </a:lnTo>
                <a:lnTo>
                  <a:pt x="1795037" y="4232869"/>
                </a:lnTo>
                <a:lnTo>
                  <a:pt x="6287862" y="4236420"/>
                </a:lnTo>
                <a:lnTo>
                  <a:pt x="6287862" y="5197866"/>
                </a:lnTo>
                <a:close/>
              </a:path>
            </a:pathLst>
          </a:custGeom>
          <a:solidFill>
            <a:srgbClr val="E7B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23805"/>
            <a:ext cx="6607175" cy="4124960"/>
          </a:xfrm>
          <a:custGeom>
            <a:avLst/>
            <a:gdLst/>
            <a:ahLst/>
            <a:cxnLst/>
            <a:rect l="l" t="t" r="r" b="b"/>
            <a:pathLst>
              <a:path w="6607175" h="4124959">
                <a:moveTo>
                  <a:pt x="6606852" y="4124314"/>
                </a:moveTo>
                <a:lnTo>
                  <a:pt x="0" y="4124412"/>
                </a:lnTo>
                <a:lnTo>
                  <a:pt x="0" y="2913086"/>
                </a:lnTo>
                <a:lnTo>
                  <a:pt x="19996" y="2907574"/>
                </a:lnTo>
                <a:lnTo>
                  <a:pt x="65053" y="2888706"/>
                </a:lnTo>
                <a:lnTo>
                  <a:pt x="105779" y="2865653"/>
                </a:lnTo>
                <a:lnTo>
                  <a:pt x="142283" y="2839169"/>
                </a:lnTo>
                <a:lnTo>
                  <a:pt x="174889" y="2809590"/>
                </a:lnTo>
                <a:lnTo>
                  <a:pt x="203921" y="2777252"/>
                </a:lnTo>
                <a:lnTo>
                  <a:pt x="229702" y="2742492"/>
                </a:lnTo>
                <a:lnTo>
                  <a:pt x="252558" y="2705644"/>
                </a:lnTo>
                <a:lnTo>
                  <a:pt x="272813" y="2667045"/>
                </a:lnTo>
                <a:lnTo>
                  <a:pt x="290789" y="2627031"/>
                </a:lnTo>
                <a:lnTo>
                  <a:pt x="306812" y="2585938"/>
                </a:lnTo>
                <a:lnTo>
                  <a:pt x="321206" y="2544102"/>
                </a:lnTo>
                <a:lnTo>
                  <a:pt x="334294" y="2501860"/>
                </a:lnTo>
                <a:lnTo>
                  <a:pt x="346401" y="2459546"/>
                </a:lnTo>
                <a:lnTo>
                  <a:pt x="380076" y="2335538"/>
                </a:lnTo>
                <a:lnTo>
                  <a:pt x="391499" y="2296300"/>
                </a:lnTo>
                <a:lnTo>
                  <a:pt x="403561" y="2258671"/>
                </a:lnTo>
                <a:lnTo>
                  <a:pt x="430900" y="2189584"/>
                </a:lnTo>
                <a:lnTo>
                  <a:pt x="464684" y="2130965"/>
                </a:lnTo>
                <a:lnTo>
                  <a:pt x="507508" y="2085502"/>
                </a:lnTo>
                <a:lnTo>
                  <a:pt x="561963" y="2055882"/>
                </a:lnTo>
                <a:lnTo>
                  <a:pt x="633461" y="2046218"/>
                </a:lnTo>
                <a:lnTo>
                  <a:pt x="669670" y="2051053"/>
                </a:lnTo>
                <a:lnTo>
                  <a:pt x="742700" y="2076341"/>
                </a:lnTo>
                <a:lnTo>
                  <a:pt x="779400" y="2095311"/>
                </a:lnTo>
                <a:lnTo>
                  <a:pt x="816141" y="2117507"/>
                </a:lnTo>
                <a:lnTo>
                  <a:pt x="852863" y="2142189"/>
                </a:lnTo>
                <a:lnTo>
                  <a:pt x="889504" y="2168613"/>
                </a:lnTo>
                <a:lnTo>
                  <a:pt x="998332" y="2250916"/>
                </a:lnTo>
                <a:lnTo>
                  <a:pt x="1034040" y="2276886"/>
                </a:lnTo>
                <a:lnTo>
                  <a:pt x="1069361" y="2300887"/>
                </a:lnTo>
                <a:lnTo>
                  <a:pt x="1104235" y="2322177"/>
                </a:lnTo>
                <a:lnTo>
                  <a:pt x="1138600" y="2340012"/>
                </a:lnTo>
                <a:lnTo>
                  <a:pt x="1205561" y="2362352"/>
                </a:lnTo>
                <a:lnTo>
                  <a:pt x="1238034" y="2365372"/>
                </a:lnTo>
                <a:lnTo>
                  <a:pt x="1269754" y="2361969"/>
                </a:lnTo>
                <a:lnTo>
                  <a:pt x="1328643" y="2333966"/>
                </a:lnTo>
                <a:lnTo>
                  <a:pt x="1367870" y="2284801"/>
                </a:lnTo>
                <a:lnTo>
                  <a:pt x="1391795" y="2220124"/>
                </a:lnTo>
                <a:lnTo>
                  <a:pt x="1417396" y="2103340"/>
                </a:lnTo>
                <a:lnTo>
                  <a:pt x="1427393" y="2061269"/>
                </a:lnTo>
                <a:lnTo>
                  <a:pt x="1439875" y="2018514"/>
                </a:lnTo>
                <a:lnTo>
                  <a:pt x="1455894" y="1975608"/>
                </a:lnTo>
                <a:lnTo>
                  <a:pt x="1476502" y="1933083"/>
                </a:lnTo>
                <a:lnTo>
                  <a:pt x="1502750" y="1891470"/>
                </a:lnTo>
                <a:lnTo>
                  <a:pt x="1535690" y="1851303"/>
                </a:lnTo>
                <a:lnTo>
                  <a:pt x="1576373" y="1813114"/>
                </a:lnTo>
                <a:lnTo>
                  <a:pt x="1621575" y="1780480"/>
                </a:lnTo>
                <a:lnTo>
                  <a:pt x="1666197" y="1756184"/>
                </a:lnTo>
                <a:lnTo>
                  <a:pt x="1709980" y="1738327"/>
                </a:lnTo>
                <a:lnTo>
                  <a:pt x="1752665" y="1725007"/>
                </a:lnTo>
                <a:lnTo>
                  <a:pt x="1833706" y="1704378"/>
                </a:lnTo>
                <a:lnTo>
                  <a:pt x="1871543" y="1693268"/>
                </a:lnTo>
                <a:lnTo>
                  <a:pt x="1907246" y="1679092"/>
                </a:lnTo>
                <a:lnTo>
                  <a:pt x="1940557" y="1659951"/>
                </a:lnTo>
                <a:lnTo>
                  <a:pt x="1971215" y="1633945"/>
                </a:lnTo>
                <a:lnTo>
                  <a:pt x="1998963" y="1599172"/>
                </a:lnTo>
                <a:lnTo>
                  <a:pt x="2018993" y="1561858"/>
                </a:lnTo>
                <a:lnTo>
                  <a:pt x="2033469" y="1490490"/>
                </a:lnTo>
                <a:lnTo>
                  <a:pt x="2032180" y="1453860"/>
                </a:lnTo>
                <a:lnTo>
                  <a:pt x="2023221" y="1372265"/>
                </a:lnTo>
                <a:lnTo>
                  <a:pt x="2019817" y="1324726"/>
                </a:lnTo>
                <a:lnTo>
                  <a:pt x="2019974" y="1270974"/>
                </a:lnTo>
                <a:lnTo>
                  <a:pt x="2025828" y="1209723"/>
                </a:lnTo>
                <a:lnTo>
                  <a:pt x="2034051" y="1164315"/>
                </a:lnTo>
                <a:lnTo>
                  <a:pt x="2044920" y="1123148"/>
                </a:lnTo>
                <a:lnTo>
                  <a:pt x="2058293" y="1085542"/>
                </a:lnTo>
                <a:lnTo>
                  <a:pt x="2074028" y="1050815"/>
                </a:lnTo>
                <a:lnTo>
                  <a:pt x="2112016" y="987277"/>
                </a:lnTo>
                <a:lnTo>
                  <a:pt x="2157745" y="927087"/>
                </a:lnTo>
                <a:lnTo>
                  <a:pt x="2238364" y="831165"/>
                </a:lnTo>
                <a:lnTo>
                  <a:pt x="2267874" y="794964"/>
                </a:lnTo>
                <a:lnTo>
                  <a:pt x="2298466" y="755515"/>
                </a:lnTo>
                <a:lnTo>
                  <a:pt x="2329998" y="712137"/>
                </a:lnTo>
                <a:lnTo>
                  <a:pt x="2362327" y="664149"/>
                </a:lnTo>
                <a:lnTo>
                  <a:pt x="2395311" y="610871"/>
                </a:lnTo>
                <a:lnTo>
                  <a:pt x="2428808" y="551621"/>
                </a:lnTo>
                <a:lnTo>
                  <a:pt x="2467287" y="475945"/>
                </a:lnTo>
                <a:lnTo>
                  <a:pt x="2499143" y="405084"/>
                </a:lnTo>
                <a:lnTo>
                  <a:pt x="2525256" y="339234"/>
                </a:lnTo>
                <a:lnTo>
                  <a:pt x="2546506" y="278595"/>
                </a:lnTo>
                <a:lnTo>
                  <a:pt x="2563775" y="223364"/>
                </a:lnTo>
                <a:lnTo>
                  <a:pt x="2577944" y="173740"/>
                </a:lnTo>
                <a:lnTo>
                  <a:pt x="2600505" y="92104"/>
                </a:lnTo>
                <a:lnTo>
                  <a:pt x="2610659" y="60488"/>
                </a:lnTo>
                <a:lnTo>
                  <a:pt x="2621236" y="35272"/>
                </a:lnTo>
                <a:lnTo>
                  <a:pt x="2633118" y="16653"/>
                </a:lnTo>
                <a:lnTo>
                  <a:pt x="2647186" y="4829"/>
                </a:lnTo>
                <a:lnTo>
                  <a:pt x="2664320" y="0"/>
                </a:lnTo>
                <a:lnTo>
                  <a:pt x="2678137" y="1131"/>
                </a:lnTo>
                <a:lnTo>
                  <a:pt x="2717957" y="29151"/>
                </a:lnTo>
                <a:lnTo>
                  <a:pt x="2744843" y="68123"/>
                </a:lnTo>
                <a:lnTo>
                  <a:pt x="2773582" y="123115"/>
                </a:lnTo>
                <a:lnTo>
                  <a:pt x="2805531" y="193946"/>
                </a:lnTo>
                <a:lnTo>
                  <a:pt x="2908357" y="439109"/>
                </a:lnTo>
                <a:lnTo>
                  <a:pt x="2934214" y="499631"/>
                </a:lnTo>
                <a:lnTo>
                  <a:pt x="2962230" y="563929"/>
                </a:lnTo>
                <a:lnTo>
                  <a:pt x="2992575" y="631981"/>
                </a:lnTo>
                <a:lnTo>
                  <a:pt x="3025419" y="703763"/>
                </a:lnTo>
                <a:lnTo>
                  <a:pt x="3060931" y="779253"/>
                </a:lnTo>
                <a:lnTo>
                  <a:pt x="3099282" y="858429"/>
                </a:lnTo>
                <a:lnTo>
                  <a:pt x="3140640" y="941266"/>
                </a:lnTo>
                <a:lnTo>
                  <a:pt x="3184990" y="1027150"/>
                </a:lnTo>
                <a:lnTo>
                  <a:pt x="3225502" y="1102511"/>
                </a:lnTo>
                <a:lnTo>
                  <a:pt x="3262522" y="1168147"/>
                </a:lnTo>
                <a:lnTo>
                  <a:pt x="3296395" y="1224855"/>
                </a:lnTo>
                <a:lnTo>
                  <a:pt x="3327468" y="1273432"/>
                </a:lnTo>
                <a:lnTo>
                  <a:pt x="3356086" y="1314677"/>
                </a:lnTo>
                <a:lnTo>
                  <a:pt x="3382597" y="1349385"/>
                </a:lnTo>
                <a:lnTo>
                  <a:pt x="3407344" y="1378355"/>
                </a:lnTo>
                <a:lnTo>
                  <a:pt x="3452936" y="1422270"/>
                </a:lnTo>
                <a:lnTo>
                  <a:pt x="3495630" y="1452801"/>
                </a:lnTo>
                <a:lnTo>
                  <a:pt x="3569763" y="1490724"/>
                </a:lnTo>
                <a:lnTo>
                  <a:pt x="3620984" y="1509412"/>
                </a:lnTo>
                <a:lnTo>
                  <a:pt x="3670450" y="1522307"/>
                </a:lnTo>
                <a:lnTo>
                  <a:pt x="3718192" y="1530614"/>
                </a:lnTo>
                <a:lnTo>
                  <a:pt x="3764243" y="1535537"/>
                </a:lnTo>
                <a:lnTo>
                  <a:pt x="3808633" y="1538281"/>
                </a:lnTo>
                <a:lnTo>
                  <a:pt x="3892559" y="1542044"/>
                </a:lnTo>
                <a:lnTo>
                  <a:pt x="3932158" y="1545471"/>
                </a:lnTo>
                <a:lnTo>
                  <a:pt x="3970225" y="1551535"/>
                </a:lnTo>
                <a:lnTo>
                  <a:pt x="4041884" y="1576388"/>
                </a:lnTo>
                <a:lnTo>
                  <a:pt x="4075541" y="1597584"/>
                </a:lnTo>
                <a:lnTo>
                  <a:pt x="4107791" y="1626233"/>
                </a:lnTo>
                <a:lnTo>
                  <a:pt x="4137209" y="1662404"/>
                </a:lnTo>
                <a:lnTo>
                  <a:pt x="4158315" y="1699979"/>
                </a:lnTo>
                <a:lnTo>
                  <a:pt x="4172499" y="1738691"/>
                </a:lnTo>
                <a:lnTo>
                  <a:pt x="4181151" y="1778274"/>
                </a:lnTo>
                <a:lnTo>
                  <a:pt x="4185658" y="1818462"/>
                </a:lnTo>
                <a:lnTo>
                  <a:pt x="4187411" y="1858990"/>
                </a:lnTo>
                <a:lnTo>
                  <a:pt x="4188210" y="1940002"/>
                </a:lnTo>
                <a:lnTo>
                  <a:pt x="4190035" y="1979954"/>
                </a:lnTo>
                <a:lnTo>
                  <a:pt x="4194662" y="2019182"/>
                </a:lnTo>
                <a:lnTo>
                  <a:pt x="4203482" y="2057420"/>
                </a:lnTo>
                <a:lnTo>
                  <a:pt x="4217882" y="2094403"/>
                </a:lnTo>
                <a:lnTo>
                  <a:pt x="4239252" y="2129865"/>
                </a:lnTo>
                <a:lnTo>
                  <a:pt x="4268983" y="2163539"/>
                </a:lnTo>
                <a:lnTo>
                  <a:pt x="4305443" y="2192610"/>
                </a:lnTo>
                <a:lnTo>
                  <a:pt x="4344322" y="2213977"/>
                </a:lnTo>
                <a:lnTo>
                  <a:pt x="4385123" y="2228965"/>
                </a:lnTo>
                <a:lnTo>
                  <a:pt x="4427355" y="2238897"/>
                </a:lnTo>
                <a:lnTo>
                  <a:pt x="4470522" y="2245100"/>
                </a:lnTo>
                <a:lnTo>
                  <a:pt x="4514130" y="2248896"/>
                </a:lnTo>
                <a:lnTo>
                  <a:pt x="4600697" y="2254569"/>
                </a:lnTo>
                <a:lnTo>
                  <a:pt x="4642666" y="2259095"/>
                </a:lnTo>
                <a:lnTo>
                  <a:pt x="4683102" y="2266513"/>
                </a:lnTo>
                <a:lnTo>
                  <a:pt x="4721509" y="2278147"/>
                </a:lnTo>
                <a:lnTo>
                  <a:pt x="4757395" y="2295323"/>
                </a:lnTo>
                <a:lnTo>
                  <a:pt x="4790264" y="2319364"/>
                </a:lnTo>
                <a:lnTo>
                  <a:pt x="4819623" y="2351596"/>
                </a:lnTo>
                <a:lnTo>
                  <a:pt x="4844474" y="2394551"/>
                </a:lnTo>
                <a:lnTo>
                  <a:pt x="4856252" y="2435163"/>
                </a:lnTo>
                <a:lnTo>
                  <a:pt x="4860133" y="2473923"/>
                </a:lnTo>
                <a:lnTo>
                  <a:pt x="4861294" y="2511321"/>
                </a:lnTo>
                <a:lnTo>
                  <a:pt x="4864911" y="2547848"/>
                </a:lnTo>
                <a:lnTo>
                  <a:pt x="4900219" y="2620249"/>
                </a:lnTo>
                <a:lnTo>
                  <a:pt x="4930708" y="2647669"/>
                </a:lnTo>
                <a:lnTo>
                  <a:pt x="4965850" y="2667380"/>
                </a:lnTo>
                <a:lnTo>
                  <a:pt x="5004882" y="2680417"/>
                </a:lnTo>
                <a:lnTo>
                  <a:pt x="5047037" y="2687817"/>
                </a:lnTo>
                <a:lnTo>
                  <a:pt x="5091551" y="2690616"/>
                </a:lnTo>
                <a:lnTo>
                  <a:pt x="5137660" y="2689851"/>
                </a:lnTo>
                <a:lnTo>
                  <a:pt x="5184597" y="2686559"/>
                </a:lnTo>
                <a:lnTo>
                  <a:pt x="5231598" y="2681775"/>
                </a:lnTo>
                <a:lnTo>
                  <a:pt x="5277899" y="2676535"/>
                </a:lnTo>
                <a:lnTo>
                  <a:pt x="5322733" y="2671878"/>
                </a:lnTo>
                <a:lnTo>
                  <a:pt x="5365337" y="2668838"/>
                </a:lnTo>
                <a:lnTo>
                  <a:pt x="5404945" y="2668452"/>
                </a:lnTo>
                <a:lnTo>
                  <a:pt x="5440792" y="2671757"/>
                </a:lnTo>
                <a:lnTo>
                  <a:pt x="5498145" y="2693584"/>
                </a:lnTo>
                <a:lnTo>
                  <a:pt x="5531822" y="2746676"/>
                </a:lnTo>
                <a:lnTo>
                  <a:pt x="5533796" y="2784023"/>
                </a:lnTo>
                <a:lnTo>
                  <a:pt x="5526388" y="2825127"/>
                </a:lnTo>
                <a:lnTo>
                  <a:pt x="5511940" y="2868900"/>
                </a:lnTo>
                <a:lnTo>
                  <a:pt x="5492797" y="2914250"/>
                </a:lnTo>
                <a:lnTo>
                  <a:pt x="5449800" y="3005316"/>
                </a:lnTo>
                <a:lnTo>
                  <a:pt x="5430632" y="3048852"/>
                </a:lnTo>
                <a:lnTo>
                  <a:pt x="5416144" y="3089601"/>
                </a:lnTo>
                <a:lnTo>
                  <a:pt x="5408678" y="3126474"/>
                </a:lnTo>
                <a:lnTo>
                  <a:pt x="5410579" y="3158378"/>
                </a:lnTo>
                <a:lnTo>
                  <a:pt x="5424190" y="3184224"/>
                </a:lnTo>
                <a:lnTo>
                  <a:pt x="5445214" y="3198865"/>
                </a:lnTo>
                <a:lnTo>
                  <a:pt x="5472097" y="3204334"/>
                </a:lnTo>
                <a:lnTo>
                  <a:pt x="5504873" y="3203151"/>
                </a:lnTo>
                <a:lnTo>
                  <a:pt x="5543575" y="3197839"/>
                </a:lnTo>
                <a:lnTo>
                  <a:pt x="5588238" y="3190917"/>
                </a:lnTo>
                <a:lnTo>
                  <a:pt x="5638894" y="3184907"/>
                </a:lnTo>
                <a:lnTo>
                  <a:pt x="5695579" y="3182330"/>
                </a:lnTo>
                <a:lnTo>
                  <a:pt x="5758327" y="3185707"/>
                </a:lnTo>
                <a:lnTo>
                  <a:pt x="5827170" y="3197559"/>
                </a:lnTo>
                <a:lnTo>
                  <a:pt x="5885472" y="3214627"/>
                </a:lnTo>
                <a:lnTo>
                  <a:pt x="5936517" y="3235413"/>
                </a:lnTo>
                <a:lnTo>
                  <a:pt x="5981236" y="3258412"/>
                </a:lnTo>
                <a:lnTo>
                  <a:pt x="6020562" y="3282116"/>
                </a:lnTo>
                <a:lnTo>
                  <a:pt x="6055427" y="3305020"/>
                </a:lnTo>
                <a:lnTo>
                  <a:pt x="6109953" y="3344313"/>
                </a:lnTo>
                <a:lnTo>
                  <a:pt x="6161340" y="3387081"/>
                </a:lnTo>
                <a:lnTo>
                  <a:pt x="6209637" y="3432771"/>
                </a:lnTo>
                <a:lnTo>
                  <a:pt x="6254894" y="3480831"/>
                </a:lnTo>
                <a:lnTo>
                  <a:pt x="6297160" y="3530706"/>
                </a:lnTo>
                <a:lnTo>
                  <a:pt x="6336484" y="3581845"/>
                </a:lnTo>
                <a:lnTo>
                  <a:pt x="6372915" y="3633693"/>
                </a:lnTo>
                <a:lnTo>
                  <a:pt x="6406504" y="3685698"/>
                </a:lnTo>
                <a:lnTo>
                  <a:pt x="6437298" y="3737306"/>
                </a:lnTo>
                <a:lnTo>
                  <a:pt x="6465348" y="3787964"/>
                </a:lnTo>
                <a:lnTo>
                  <a:pt x="6490703" y="3837119"/>
                </a:lnTo>
                <a:lnTo>
                  <a:pt x="6513412" y="3884219"/>
                </a:lnTo>
                <a:lnTo>
                  <a:pt x="6533523" y="3928709"/>
                </a:lnTo>
                <a:lnTo>
                  <a:pt x="6551088" y="3970036"/>
                </a:lnTo>
                <a:lnTo>
                  <a:pt x="6566154" y="4007648"/>
                </a:lnTo>
                <a:lnTo>
                  <a:pt x="6588990" y="4069512"/>
                </a:lnTo>
                <a:lnTo>
                  <a:pt x="6606852" y="4124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4358" y="1710021"/>
            <a:ext cx="7654092" cy="24778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4495" marR="5080" indent="-1662430" algn="just">
              <a:lnSpc>
                <a:spcPct val="116399"/>
              </a:lnSpc>
              <a:spcBef>
                <a:spcPts val="95"/>
              </a:spcBef>
            </a:pP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671907"/>
            <a:ext cx="18288000" cy="5586730"/>
            <a:chOff x="0" y="3671907"/>
            <a:chExt cx="18288000" cy="5586730"/>
          </a:xfrm>
        </p:grpSpPr>
        <p:sp>
          <p:nvSpPr>
            <p:cNvPr id="6" name="object 6"/>
            <p:cNvSpPr/>
            <p:nvPr/>
          </p:nvSpPr>
          <p:spPr>
            <a:xfrm>
              <a:off x="0" y="7648511"/>
              <a:ext cx="9189720" cy="1609725"/>
            </a:xfrm>
            <a:custGeom>
              <a:avLst/>
              <a:gdLst/>
              <a:ahLst/>
              <a:cxnLst/>
              <a:rect l="l" t="t" r="r" b="b"/>
              <a:pathLst>
                <a:path w="9189720" h="1609725">
                  <a:moveTo>
                    <a:pt x="0" y="0"/>
                  </a:moveTo>
                  <a:lnTo>
                    <a:pt x="9189126" y="0"/>
                  </a:lnTo>
                  <a:lnTo>
                    <a:pt x="9189126" y="1609724"/>
                  </a:lnTo>
                  <a:lnTo>
                    <a:pt x="0" y="1609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28" y="8357366"/>
              <a:ext cx="8362870" cy="1918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98229" y="7648511"/>
              <a:ext cx="9190355" cy="1609725"/>
            </a:xfrm>
            <a:custGeom>
              <a:avLst/>
              <a:gdLst/>
              <a:ahLst/>
              <a:cxnLst/>
              <a:rect l="l" t="t" r="r" b="b"/>
              <a:pathLst>
                <a:path w="9190355" h="1609725">
                  <a:moveTo>
                    <a:pt x="0" y="1609724"/>
                  </a:moveTo>
                  <a:lnTo>
                    <a:pt x="0" y="0"/>
                  </a:lnTo>
                  <a:lnTo>
                    <a:pt x="9189771" y="0"/>
                  </a:lnTo>
                  <a:lnTo>
                    <a:pt x="9189771" y="1609724"/>
                  </a:lnTo>
                  <a:lnTo>
                    <a:pt x="0" y="160972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676205"/>
              <a:ext cx="6759575" cy="4124960"/>
            </a:xfrm>
            <a:custGeom>
              <a:avLst/>
              <a:gdLst/>
              <a:ahLst/>
              <a:cxnLst/>
              <a:rect l="l" t="t" r="r" b="b"/>
              <a:pathLst>
                <a:path w="6759575" h="4124959">
                  <a:moveTo>
                    <a:pt x="6759252" y="4124314"/>
                  </a:moveTo>
                  <a:lnTo>
                    <a:pt x="0" y="4124419"/>
                  </a:lnTo>
                  <a:lnTo>
                    <a:pt x="0" y="2935055"/>
                  </a:lnTo>
                  <a:lnTo>
                    <a:pt x="17636" y="2932400"/>
                  </a:lnTo>
                  <a:lnTo>
                    <a:pt x="92779" y="2925159"/>
                  </a:lnTo>
                  <a:lnTo>
                    <a:pt x="131314" y="2918899"/>
                  </a:lnTo>
                  <a:lnTo>
                    <a:pt x="172396" y="2907574"/>
                  </a:lnTo>
                  <a:lnTo>
                    <a:pt x="217453" y="2888706"/>
                  </a:lnTo>
                  <a:lnTo>
                    <a:pt x="258179" y="2865653"/>
                  </a:lnTo>
                  <a:lnTo>
                    <a:pt x="294683" y="2839169"/>
                  </a:lnTo>
                  <a:lnTo>
                    <a:pt x="327289" y="2809590"/>
                  </a:lnTo>
                  <a:lnTo>
                    <a:pt x="356321" y="2777252"/>
                  </a:lnTo>
                  <a:lnTo>
                    <a:pt x="382103" y="2742492"/>
                  </a:lnTo>
                  <a:lnTo>
                    <a:pt x="404959" y="2705644"/>
                  </a:lnTo>
                  <a:lnTo>
                    <a:pt x="425213" y="2667045"/>
                  </a:lnTo>
                  <a:lnTo>
                    <a:pt x="443189" y="2627031"/>
                  </a:lnTo>
                  <a:lnTo>
                    <a:pt x="459212" y="2585938"/>
                  </a:lnTo>
                  <a:lnTo>
                    <a:pt x="473606" y="2544102"/>
                  </a:lnTo>
                  <a:lnTo>
                    <a:pt x="486694" y="2501860"/>
                  </a:lnTo>
                  <a:lnTo>
                    <a:pt x="498801" y="2459546"/>
                  </a:lnTo>
                  <a:lnTo>
                    <a:pt x="532476" y="2335538"/>
                  </a:lnTo>
                  <a:lnTo>
                    <a:pt x="543899" y="2296300"/>
                  </a:lnTo>
                  <a:lnTo>
                    <a:pt x="555961" y="2258671"/>
                  </a:lnTo>
                  <a:lnTo>
                    <a:pt x="583300" y="2189584"/>
                  </a:lnTo>
                  <a:lnTo>
                    <a:pt x="617085" y="2130965"/>
                  </a:lnTo>
                  <a:lnTo>
                    <a:pt x="659908" y="2085502"/>
                  </a:lnTo>
                  <a:lnTo>
                    <a:pt x="714363" y="2055882"/>
                  </a:lnTo>
                  <a:lnTo>
                    <a:pt x="785861" y="2046218"/>
                  </a:lnTo>
                  <a:lnTo>
                    <a:pt x="822070" y="2051053"/>
                  </a:lnTo>
                  <a:lnTo>
                    <a:pt x="895100" y="2076341"/>
                  </a:lnTo>
                  <a:lnTo>
                    <a:pt x="931800" y="2095311"/>
                  </a:lnTo>
                  <a:lnTo>
                    <a:pt x="968541" y="2117507"/>
                  </a:lnTo>
                  <a:lnTo>
                    <a:pt x="1005263" y="2142189"/>
                  </a:lnTo>
                  <a:lnTo>
                    <a:pt x="1041904" y="2168613"/>
                  </a:lnTo>
                  <a:lnTo>
                    <a:pt x="1150733" y="2250916"/>
                  </a:lnTo>
                  <a:lnTo>
                    <a:pt x="1186440" y="2276886"/>
                  </a:lnTo>
                  <a:lnTo>
                    <a:pt x="1221761" y="2300887"/>
                  </a:lnTo>
                  <a:lnTo>
                    <a:pt x="1256635" y="2322177"/>
                  </a:lnTo>
                  <a:lnTo>
                    <a:pt x="1291000" y="2340012"/>
                  </a:lnTo>
                  <a:lnTo>
                    <a:pt x="1357961" y="2362352"/>
                  </a:lnTo>
                  <a:lnTo>
                    <a:pt x="1390434" y="2365372"/>
                  </a:lnTo>
                  <a:lnTo>
                    <a:pt x="1422155" y="2361969"/>
                  </a:lnTo>
                  <a:lnTo>
                    <a:pt x="1481043" y="2333966"/>
                  </a:lnTo>
                  <a:lnTo>
                    <a:pt x="1520271" y="2284801"/>
                  </a:lnTo>
                  <a:lnTo>
                    <a:pt x="1544195" y="2220124"/>
                  </a:lnTo>
                  <a:lnTo>
                    <a:pt x="1569796" y="2103340"/>
                  </a:lnTo>
                  <a:lnTo>
                    <a:pt x="1579793" y="2061269"/>
                  </a:lnTo>
                  <a:lnTo>
                    <a:pt x="1592275" y="2018514"/>
                  </a:lnTo>
                  <a:lnTo>
                    <a:pt x="1608294" y="1975608"/>
                  </a:lnTo>
                  <a:lnTo>
                    <a:pt x="1628902" y="1933083"/>
                  </a:lnTo>
                  <a:lnTo>
                    <a:pt x="1655150" y="1891470"/>
                  </a:lnTo>
                  <a:lnTo>
                    <a:pt x="1688090" y="1851303"/>
                  </a:lnTo>
                  <a:lnTo>
                    <a:pt x="1728774" y="1813114"/>
                  </a:lnTo>
                  <a:lnTo>
                    <a:pt x="1773975" y="1780480"/>
                  </a:lnTo>
                  <a:lnTo>
                    <a:pt x="1818597" y="1756184"/>
                  </a:lnTo>
                  <a:lnTo>
                    <a:pt x="1862380" y="1738327"/>
                  </a:lnTo>
                  <a:lnTo>
                    <a:pt x="1905065" y="1725007"/>
                  </a:lnTo>
                  <a:lnTo>
                    <a:pt x="1986106" y="1704378"/>
                  </a:lnTo>
                  <a:lnTo>
                    <a:pt x="2023943" y="1693268"/>
                  </a:lnTo>
                  <a:lnTo>
                    <a:pt x="2059646" y="1679092"/>
                  </a:lnTo>
                  <a:lnTo>
                    <a:pt x="2092957" y="1659951"/>
                  </a:lnTo>
                  <a:lnTo>
                    <a:pt x="2123615" y="1633945"/>
                  </a:lnTo>
                  <a:lnTo>
                    <a:pt x="2151363" y="1599172"/>
                  </a:lnTo>
                  <a:lnTo>
                    <a:pt x="2171394" y="1561858"/>
                  </a:lnTo>
                  <a:lnTo>
                    <a:pt x="2185869" y="1490490"/>
                  </a:lnTo>
                  <a:lnTo>
                    <a:pt x="2184581" y="1453860"/>
                  </a:lnTo>
                  <a:lnTo>
                    <a:pt x="2175621" y="1372265"/>
                  </a:lnTo>
                  <a:lnTo>
                    <a:pt x="2172217" y="1324726"/>
                  </a:lnTo>
                  <a:lnTo>
                    <a:pt x="2172375" y="1270974"/>
                  </a:lnTo>
                  <a:lnTo>
                    <a:pt x="2178228" y="1209723"/>
                  </a:lnTo>
                  <a:lnTo>
                    <a:pt x="2186451" y="1164315"/>
                  </a:lnTo>
                  <a:lnTo>
                    <a:pt x="2197320" y="1123148"/>
                  </a:lnTo>
                  <a:lnTo>
                    <a:pt x="2210693" y="1085542"/>
                  </a:lnTo>
                  <a:lnTo>
                    <a:pt x="2226428" y="1050815"/>
                  </a:lnTo>
                  <a:lnTo>
                    <a:pt x="2264416" y="987277"/>
                  </a:lnTo>
                  <a:lnTo>
                    <a:pt x="2310145" y="927087"/>
                  </a:lnTo>
                  <a:lnTo>
                    <a:pt x="2390764" y="831165"/>
                  </a:lnTo>
                  <a:lnTo>
                    <a:pt x="2420274" y="794964"/>
                  </a:lnTo>
                  <a:lnTo>
                    <a:pt x="2450866" y="755515"/>
                  </a:lnTo>
                  <a:lnTo>
                    <a:pt x="2482398" y="712137"/>
                  </a:lnTo>
                  <a:lnTo>
                    <a:pt x="2514727" y="664149"/>
                  </a:lnTo>
                  <a:lnTo>
                    <a:pt x="2547711" y="610871"/>
                  </a:lnTo>
                  <a:lnTo>
                    <a:pt x="2581208" y="551621"/>
                  </a:lnTo>
                  <a:lnTo>
                    <a:pt x="2619687" y="475945"/>
                  </a:lnTo>
                  <a:lnTo>
                    <a:pt x="2651543" y="405084"/>
                  </a:lnTo>
                  <a:lnTo>
                    <a:pt x="2677656" y="339234"/>
                  </a:lnTo>
                  <a:lnTo>
                    <a:pt x="2698906" y="278595"/>
                  </a:lnTo>
                  <a:lnTo>
                    <a:pt x="2716175" y="223364"/>
                  </a:lnTo>
                  <a:lnTo>
                    <a:pt x="2730344" y="173740"/>
                  </a:lnTo>
                  <a:lnTo>
                    <a:pt x="2752905" y="92104"/>
                  </a:lnTo>
                  <a:lnTo>
                    <a:pt x="2763059" y="60488"/>
                  </a:lnTo>
                  <a:lnTo>
                    <a:pt x="2773636" y="35272"/>
                  </a:lnTo>
                  <a:lnTo>
                    <a:pt x="2785519" y="16653"/>
                  </a:lnTo>
                  <a:lnTo>
                    <a:pt x="2799586" y="4829"/>
                  </a:lnTo>
                  <a:lnTo>
                    <a:pt x="2816720" y="0"/>
                  </a:lnTo>
                  <a:lnTo>
                    <a:pt x="2830537" y="1131"/>
                  </a:lnTo>
                  <a:lnTo>
                    <a:pt x="2870357" y="29151"/>
                  </a:lnTo>
                  <a:lnTo>
                    <a:pt x="2897243" y="68123"/>
                  </a:lnTo>
                  <a:lnTo>
                    <a:pt x="2925982" y="123115"/>
                  </a:lnTo>
                  <a:lnTo>
                    <a:pt x="2957932" y="193946"/>
                  </a:lnTo>
                  <a:lnTo>
                    <a:pt x="3060757" y="439109"/>
                  </a:lnTo>
                  <a:lnTo>
                    <a:pt x="3086614" y="499631"/>
                  </a:lnTo>
                  <a:lnTo>
                    <a:pt x="3114630" y="563929"/>
                  </a:lnTo>
                  <a:lnTo>
                    <a:pt x="3144975" y="631981"/>
                  </a:lnTo>
                  <a:lnTo>
                    <a:pt x="3177819" y="703763"/>
                  </a:lnTo>
                  <a:lnTo>
                    <a:pt x="3213332" y="779253"/>
                  </a:lnTo>
                  <a:lnTo>
                    <a:pt x="3251682" y="858429"/>
                  </a:lnTo>
                  <a:lnTo>
                    <a:pt x="3293040" y="941266"/>
                  </a:lnTo>
                  <a:lnTo>
                    <a:pt x="3337390" y="1027150"/>
                  </a:lnTo>
                  <a:lnTo>
                    <a:pt x="3377902" y="1102511"/>
                  </a:lnTo>
                  <a:lnTo>
                    <a:pt x="3414922" y="1168147"/>
                  </a:lnTo>
                  <a:lnTo>
                    <a:pt x="3448795" y="1224855"/>
                  </a:lnTo>
                  <a:lnTo>
                    <a:pt x="3479868" y="1273432"/>
                  </a:lnTo>
                  <a:lnTo>
                    <a:pt x="3508487" y="1314677"/>
                  </a:lnTo>
                  <a:lnTo>
                    <a:pt x="3534997" y="1349385"/>
                  </a:lnTo>
                  <a:lnTo>
                    <a:pt x="3559744" y="1378355"/>
                  </a:lnTo>
                  <a:lnTo>
                    <a:pt x="3605336" y="1422270"/>
                  </a:lnTo>
                  <a:lnTo>
                    <a:pt x="3648030" y="1452801"/>
                  </a:lnTo>
                  <a:lnTo>
                    <a:pt x="3722163" y="1490724"/>
                  </a:lnTo>
                  <a:lnTo>
                    <a:pt x="3773384" y="1509412"/>
                  </a:lnTo>
                  <a:lnTo>
                    <a:pt x="3822850" y="1522307"/>
                  </a:lnTo>
                  <a:lnTo>
                    <a:pt x="3870592" y="1530614"/>
                  </a:lnTo>
                  <a:lnTo>
                    <a:pt x="3916643" y="1535537"/>
                  </a:lnTo>
                  <a:lnTo>
                    <a:pt x="3961033" y="1538281"/>
                  </a:lnTo>
                  <a:lnTo>
                    <a:pt x="4044959" y="1542044"/>
                  </a:lnTo>
                  <a:lnTo>
                    <a:pt x="4084558" y="1545471"/>
                  </a:lnTo>
                  <a:lnTo>
                    <a:pt x="4122625" y="1551535"/>
                  </a:lnTo>
                  <a:lnTo>
                    <a:pt x="4194284" y="1576388"/>
                  </a:lnTo>
                  <a:lnTo>
                    <a:pt x="4227941" y="1597584"/>
                  </a:lnTo>
                  <a:lnTo>
                    <a:pt x="4260191" y="1626233"/>
                  </a:lnTo>
                  <a:lnTo>
                    <a:pt x="4289609" y="1662404"/>
                  </a:lnTo>
                  <a:lnTo>
                    <a:pt x="4310715" y="1699979"/>
                  </a:lnTo>
                  <a:lnTo>
                    <a:pt x="4324900" y="1738691"/>
                  </a:lnTo>
                  <a:lnTo>
                    <a:pt x="4333551" y="1778274"/>
                  </a:lnTo>
                  <a:lnTo>
                    <a:pt x="4338058" y="1818462"/>
                  </a:lnTo>
                  <a:lnTo>
                    <a:pt x="4339811" y="1858990"/>
                  </a:lnTo>
                  <a:lnTo>
                    <a:pt x="4340610" y="1940002"/>
                  </a:lnTo>
                  <a:lnTo>
                    <a:pt x="4342435" y="1979954"/>
                  </a:lnTo>
                  <a:lnTo>
                    <a:pt x="4347063" y="2019182"/>
                  </a:lnTo>
                  <a:lnTo>
                    <a:pt x="4355882" y="2057420"/>
                  </a:lnTo>
                  <a:lnTo>
                    <a:pt x="4370282" y="2094403"/>
                  </a:lnTo>
                  <a:lnTo>
                    <a:pt x="4391653" y="2129865"/>
                  </a:lnTo>
                  <a:lnTo>
                    <a:pt x="4421383" y="2163539"/>
                  </a:lnTo>
                  <a:lnTo>
                    <a:pt x="4457843" y="2192610"/>
                  </a:lnTo>
                  <a:lnTo>
                    <a:pt x="4496722" y="2213977"/>
                  </a:lnTo>
                  <a:lnTo>
                    <a:pt x="4537524" y="2228965"/>
                  </a:lnTo>
                  <a:lnTo>
                    <a:pt x="4579755" y="2238897"/>
                  </a:lnTo>
                  <a:lnTo>
                    <a:pt x="4622922" y="2245100"/>
                  </a:lnTo>
                  <a:lnTo>
                    <a:pt x="4666530" y="2248896"/>
                  </a:lnTo>
                  <a:lnTo>
                    <a:pt x="4753097" y="2254569"/>
                  </a:lnTo>
                  <a:lnTo>
                    <a:pt x="4795066" y="2259095"/>
                  </a:lnTo>
                  <a:lnTo>
                    <a:pt x="4835502" y="2266513"/>
                  </a:lnTo>
                  <a:lnTo>
                    <a:pt x="4873909" y="2278147"/>
                  </a:lnTo>
                  <a:lnTo>
                    <a:pt x="4909795" y="2295323"/>
                  </a:lnTo>
                  <a:lnTo>
                    <a:pt x="4942664" y="2319364"/>
                  </a:lnTo>
                  <a:lnTo>
                    <a:pt x="4972023" y="2351596"/>
                  </a:lnTo>
                  <a:lnTo>
                    <a:pt x="4996874" y="2394551"/>
                  </a:lnTo>
                  <a:lnTo>
                    <a:pt x="5008652" y="2435163"/>
                  </a:lnTo>
                  <a:lnTo>
                    <a:pt x="5012533" y="2473923"/>
                  </a:lnTo>
                  <a:lnTo>
                    <a:pt x="5013694" y="2511321"/>
                  </a:lnTo>
                  <a:lnTo>
                    <a:pt x="5017311" y="2547848"/>
                  </a:lnTo>
                  <a:lnTo>
                    <a:pt x="5052619" y="2620249"/>
                  </a:lnTo>
                  <a:lnTo>
                    <a:pt x="5083108" y="2647669"/>
                  </a:lnTo>
                  <a:lnTo>
                    <a:pt x="5118250" y="2667380"/>
                  </a:lnTo>
                  <a:lnTo>
                    <a:pt x="5157282" y="2680417"/>
                  </a:lnTo>
                  <a:lnTo>
                    <a:pt x="5199437" y="2687817"/>
                  </a:lnTo>
                  <a:lnTo>
                    <a:pt x="5243952" y="2690616"/>
                  </a:lnTo>
                  <a:lnTo>
                    <a:pt x="5290060" y="2689851"/>
                  </a:lnTo>
                  <a:lnTo>
                    <a:pt x="5336997" y="2686559"/>
                  </a:lnTo>
                  <a:lnTo>
                    <a:pt x="5383998" y="2681775"/>
                  </a:lnTo>
                  <a:lnTo>
                    <a:pt x="5430299" y="2676535"/>
                  </a:lnTo>
                  <a:lnTo>
                    <a:pt x="5475133" y="2671878"/>
                  </a:lnTo>
                  <a:lnTo>
                    <a:pt x="5517737" y="2668838"/>
                  </a:lnTo>
                  <a:lnTo>
                    <a:pt x="5557345" y="2668452"/>
                  </a:lnTo>
                  <a:lnTo>
                    <a:pt x="5593193" y="2671757"/>
                  </a:lnTo>
                  <a:lnTo>
                    <a:pt x="5650545" y="2693584"/>
                  </a:lnTo>
                  <a:lnTo>
                    <a:pt x="5684222" y="2746676"/>
                  </a:lnTo>
                  <a:lnTo>
                    <a:pt x="5686196" y="2784023"/>
                  </a:lnTo>
                  <a:lnTo>
                    <a:pt x="5678788" y="2825127"/>
                  </a:lnTo>
                  <a:lnTo>
                    <a:pt x="5664340" y="2868900"/>
                  </a:lnTo>
                  <a:lnTo>
                    <a:pt x="5645197" y="2914250"/>
                  </a:lnTo>
                  <a:lnTo>
                    <a:pt x="5602200" y="3005316"/>
                  </a:lnTo>
                  <a:lnTo>
                    <a:pt x="5583032" y="3048852"/>
                  </a:lnTo>
                  <a:lnTo>
                    <a:pt x="5568544" y="3089601"/>
                  </a:lnTo>
                  <a:lnTo>
                    <a:pt x="5561079" y="3126474"/>
                  </a:lnTo>
                  <a:lnTo>
                    <a:pt x="5562979" y="3158378"/>
                  </a:lnTo>
                  <a:lnTo>
                    <a:pt x="5576590" y="3184224"/>
                  </a:lnTo>
                  <a:lnTo>
                    <a:pt x="5597614" y="3198865"/>
                  </a:lnTo>
                  <a:lnTo>
                    <a:pt x="5624498" y="3204334"/>
                  </a:lnTo>
                  <a:lnTo>
                    <a:pt x="5657273" y="3203151"/>
                  </a:lnTo>
                  <a:lnTo>
                    <a:pt x="5695975" y="3197839"/>
                  </a:lnTo>
                  <a:lnTo>
                    <a:pt x="5740638" y="3190917"/>
                  </a:lnTo>
                  <a:lnTo>
                    <a:pt x="5791295" y="3184907"/>
                  </a:lnTo>
                  <a:lnTo>
                    <a:pt x="5847980" y="3182330"/>
                  </a:lnTo>
                  <a:lnTo>
                    <a:pt x="5910727" y="3185707"/>
                  </a:lnTo>
                  <a:lnTo>
                    <a:pt x="5979570" y="3197559"/>
                  </a:lnTo>
                  <a:lnTo>
                    <a:pt x="6037872" y="3214627"/>
                  </a:lnTo>
                  <a:lnTo>
                    <a:pt x="6088917" y="3235413"/>
                  </a:lnTo>
                  <a:lnTo>
                    <a:pt x="6133636" y="3258412"/>
                  </a:lnTo>
                  <a:lnTo>
                    <a:pt x="6172962" y="3282116"/>
                  </a:lnTo>
                  <a:lnTo>
                    <a:pt x="6207827" y="3305020"/>
                  </a:lnTo>
                  <a:lnTo>
                    <a:pt x="6262353" y="3344313"/>
                  </a:lnTo>
                  <a:lnTo>
                    <a:pt x="6313740" y="3387081"/>
                  </a:lnTo>
                  <a:lnTo>
                    <a:pt x="6362037" y="3432771"/>
                  </a:lnTo>
                  <a:lnTo>
                    <a:pt x="6407294" y="3480831"/>
                  </a:lnTo>
                  <a:lnTo>
                    <a:pt x="6449560" y="3530706"/>
                  </a:lnTo>
                  <a:lnTo>
                    <a:pt x="6488884" y="3581845"/>
                  </a:lnTo>
                  <a:lnTo>
                    <a:pt x="6525316" y="3633693"/>
                  </a:lnTo>
                  <a:lnTo>
                    <a:pt x="6558904" y="3685698"/>
                  </a:lnTo>
                  <a:lnTo>
                    <a:pt x="6589698" y="3737306"/>
                  </a:lnTo>
                  <a:lnTo>
                    <a:pt x="6617748" y="3787964"/>
                  </a:lnTo>
                  <a:lnTo>
                    <a:pt x="6643103" y="3837119"/>
                  </a:lnTo>
                  <a:lnTo>
                    <a:pt x="6665812" y="3884219"/>
                  </a:lnTo>
                  <a:lnTo>
                    <a:pt x="6685923" y="3928709"/>
                  </a:lnTo>
                  <a:lnTo>
                    <a:pt x="6703488" y="3970036"/>
                  </a:lnTo>
                  <a:lnTo>
                    <a:pt x="6718554" y="4007648"/>
                  </a:lnTo>
                  <a:lnTo>
                    <a:pt x="6741390" y="4069512"/>
                  </a:lnTo>
                  <a:lnTo>
                    <a:pt x="6759252" y="41243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189" y="5934757"/>
              <a:ext cx="9189810" cy="26145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5969" y="5934757"/>
              <a:ext cx="4737254" cy="25137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27793" y="3671907"/>
              <a:ext cx="1148715" cy="4111625"/>
            </a:xfrm>
            <a:custGeom>
              <a:avLst/>
              <a:gdLst/>
              <a:ahLst/>
              <a:cxnLst/>
              <a:rect l="l" t="t" r="r" b="b"/>
              <a:pathLst>
                <a:path w="1148715" h="4111625">
                  <a:moveTo>
                    <a:pt x="783151" y="4111629"/>
                  </a:moveTo>
                  <a:lnTo>
                    <a:pt x="365112" y="4111629"/>
                  </a:lnTo>
                  <a:lnTo>
                    <a:pt x="365112" y="3987766"/>
                  </a:lnTo>
                  <a:lnTo>
                    <a:pt x="512192" y="3987766"/>
                  </a:lnTo>
                  <a:lnTo>
                    <a:pt x="512192" y="1868285"/>
                  </a:lnTo>
                  <a:lnTo>
                    <a:pt x="400685" y="1868285"/>
                  </a:lnTo>
                  <a:lnTo>
                    <a:pt x="357062" y="1861248"/>
                  </a:lnTo>
                  <a:lnTo>
                    <a:pt x="319175" y="1841652"/>
                  </a:lnTo>
                  <a:lnTo>
                    <a:pt x="289297" y="1811772"/>
                  </a:lnTo>
                  <a:lnTo>
                    <a:pt x="269704" y="1773882"/>
                  </a:lnTo>
                  <a:lnTo>
                    <a:pt x="262667" y="1730257"/>
                  </a:lnTo>
                  <a:lnTo>
                    <a:pt x="262667" y="1611405"/>
                  </a:lnTo>
                  <a:lnTo>
                    <a:pt x="220346" y="1611405"/>
                  </a:lnTo>
                  <a:lnTo>
                    <a:pt x="210963" y="1609506"/>
                  </a:lnTo>
                  <a:lnTo>
                    <a:pt x="203291" y="1604330"/>
                  </a:lnTo>
                  <a:lnTo>
                    <a:pt x="198113" y="1596661"/>
                  </a:lnTo>
                  <a:lnTo>
                    <a:pt x="196213" y="1587281"/>
                  </a:lnTo>
                  <a:lnTo>
                    <a:pt x="196213" y="1556572"/>
                  </a:lnTo>
                  <a:lnTo>
                    <a:pt x="191954" y="1535452"/>
                  </a:lnTo>
                  <a:lnTo>
                    <a:pt x="180335" y="1518206"/>
                  </a:lnTo>
                  <a:lnTo>
                    <a:pt x="163094" y="1506581"/>
                  </a:lnTo>
                  <a:lnTo>
                    <a:pt x="141970" y="1502318"/>
                  </a:lnTo>
                  <a:lnTo>
                    <a:pt x="91458" y="1493220"/>
                  </a:lnTo>
                  <a:lnTo>
                    <a:pt x="48752" y="1468128"/>
                  </a:lnTo>
                  <a:lnTo>
                    <a:pt x="17162" y="1430346"/>
                  </a:lnTo>
                  <a:lnTo>
                    <a:pt x="0" y="1383177"/>
                  </a:lnTo>
                  <a:lnTo>
                    <a:pt x="461" y="1373813"/>
                  </a:lnTo>
                  <a:lnTo>
                    <a:pt x="4659" y="1365863"/>
                  </a:lnTo>
                  <a:lnTo>
                    <a:pt x="11749" y="1360347"/>
                  </a:lnTo>
                  <a:lnTo>
                    <a:pt x="20887" y="1358283"/>
                  </a:lnTo>
                  <a:lnTo>
                    <a:pt x="262667" y="1358283"/>
                  </a:lnTo>
                  <a:lnTo>
                    <a:pt x="262667" y="1014191"/>
                  </a:lnTo>
                  <a:lnTo>
                    <a:pt x="220346" y="1014191"/>
                  </a:lnTo>
                  <a:lnTo>
                    <a:pt x="210963" y="1012296"/>
                  </a:lnTo>
                  <a:lnTo>
                    <a:pt x="203291" y="1007128"/>
                  </a:lnTo>
                  <a:lnTo>
                    <a:pt x="198113" y="999460"/>
                  </a:lnTo>
                  <a:lnTo>
                    <a:pt x="196213" y="990067"/>
                  </a:lnTo>
                  <a:lnTo>
                    <a:pt x="196213" y="959358"/>
                  </a:lnTo>
                  <a:lnTo>
                    <a:pt x="191954" y="938256"/>
                  </a:lnTo>
                  <a:lnTo>
                    <a:pt x="180335" y="921020"/>
                  </a:lnTo>
                  <a:lnTo>
                    <a:pt x="163094" y="909398"/>
                  </a:lnTo>
                  <a:lnTo>
                    <a:pt x="141970" y="905136"/>
                  </a:lnTo>
                  <a:lnTo>
                    <a:pt x="91458" y="896038"/>
                  </a:lnTo>
                  <a:lnTo>
                    <a:pt x="48752" y="870942"/>
                  </a:lnTo>
                  <a:lnTo>
                    <a:pt x="17162" y="833150"/>
                  </a:lnTo>
                  <a:lnTo>
                    <a:pt x="0" y="785963"/>
                  </a:lnTo>
                  <a:lnTo>
                    <a:pt x="461" y="776598"/>
                  </a:lnTo>
                  <a:lnTo>
                    <a:pt x="4659" y="768649"/>
                  </a:lnTo>
                  <a:lnTo>
                    <a:pt x="11749" y="763133"/>
                  </a:lnTo>
                  <a:lnTo>
                    <a:pt x="20887" y="761068"/>
                  </a:lnTo>
                  <a:lnTo>
                    <a:pt x="262667" y="761068"/>
                  </a:lnTo>
                  <a:lnTo>
                    <a:pt x="262667" y="391439"/>
                  </a:lnTo>
                  <a:lnTo>
                    <a:pt x="220346" y="391439"/>
                  </a:lnTo>
                  <a:lnTo>
                    <a:pt x="210963" y="389540"/>
                  </a:lnTo>
                  <a:lnTo>
                    <a:pt x="203291" y="384361"/>
                  </a:lnTo>
                  <a:lnTo>
                    <a:pt x="198113" y="376682"/>
                  </a:lnTo>
                  <a:lnTo>
                    <a:pt x="196213" y="367284"/>
                  </a:lnTo>
                  <a:lnTo>
                    <a:pt x="196213" y="336607"/>
                  </a:lnTo>
                  <a:lnTo>
                    <a:pt x="191954" y="315491"/>
                  </a:lnTo>
                  <a:lnTo>
                    <a:pt x="180335" y="298257"/>
                  </a:lnTo>
                  <a:lnTo>
                    <a:pt x="163094" y="286643"/>
                  </a:lnTo>
                  <a:lnTo>
                    <a:pt x="141970" y="282385"/>
                  </a:lnTo>
                  <a:lnTo>
                    <a:pt x="91458" y="273282"/>
                  </a:lnTo>
                  <a:lnTo>
                    <a:pt x="48752" y="248179"/>
                  </a:lnTo>
                  <a:lnTo>
                    <a:pt x="17162" y="210386"/>
                  </a:lnTo>
                  <a:lnTo>
                    <a:pt x="0" y="163212"/>
                  </a:lnTo>
                  <a:lnTo>
                    <a:pt x="461" y="153847"/>
                  </a:lnTo>
                  <a:lnTo>
                    <a:pt x="4659" y="145898"/>
                  </a:lnTo>
                  <a:lnTo>
                    <a:pt x="11749" y="140382"/>
                  </a:lnTo>
                  <a:lnTo>
                    <a:pt x="20887" y="138317"/>
                  </a:lnTo>
                  <a:lnTo>
                    <a:pt x="262667" y="138317"/>
                  </a:lnTo>
                  <a:lnTo>
                    <a:pt x="269704" y="94374"/>
                  </a:lnTo>
                  <a:lnTo>
                    <a:pt x="289297" y="56492"/>
                  </a:lnTo>
                  <a:lnTo>
                    <a:pt x="319175" y="26621"/>
                  </a:lnTo>
                  <a:lnTo>
                    <a:pt x="357062" y="7033"/>
                  </a:lnTo>
                  <a:lnTo>
                    <a:pt x="400685" y="0"/>
                  </a:lnTo>
                  <a:lnTo>
                    <a:pt x="747578" y="0"/>
                  </a:lnTo>
                  <a:lnTo>
                    <a:pt x="791220" y="7033"/>
                  </a:lnTo>
                  <a:lnTo>
                    <a:pt x="829125" y="26621"/>
                  </a:lnTo>
                  <a:lnTo>
                    <a:pt x="859016" y="56492"/>
                  </a:lnTo>
                  <a:lnTo>
                    <a:pt x="878620" y="94374"/>
                  </a:lnTo>
                  <a:lnTo>
                    <a:pt x="885660" y="138317"/>
                  </a:lnTo>
                  <a:lnTo>
                    <a:pt x="1127408" y="138317"/>
                  </a:lnTo>
                  <a:lnTo>
                    <a:pt x="1136546" y="140382"/>
                  </a:lnTo>
                  <a:lnTo>
                    <a:pt x="1143636" y="145898"/>
                  </a:lnTo>
                  <a:lnTo>
                    <a:pt x="1147834" y="153847"/>
                  </a:lnTo>
                  <a:lnTo>
                    <a:pt x="1148296" y="163212"/>
                  </a:lnTo>
                  <a:lnTo>
                    <a:pt x="1131138" y="210386"/>
                  </a:lnTo>
                  <a:lnTo>
                    <a:pt x="1099555" y="248179"/>
                  </a:lnTo>
                  <a:lnTo>
                    <a:pt x="1056851" y="273282"/>
                  </a:lnTo>
                  <a:lnTo>
                    <a:pt x="1006325" y="282385"/>
                  </a:lnTo>
                  <a:lnTo>
                    <a:pt x="985215" y="286643"/>
                  </a:lnTo>
                  <a:lnTo>
                    <a:pt x="967973" y="298257"/>
                  </a:lnTo>
                  <a:lnTo>
                    <a:pt x="956346" y="315491"/>
                  </a:lnTo>
                  <a:lnTo>
                    <a:pt x="952082" y="336607"/>
                  </a:lnTo>
                  <a:lnTo>
                    <a:pt x="952082" y="367284"/>
                  </a:lnTo>
                  <a:lnTo>
                    <a:pt x="950187" y="376682"/>
                  </a:lnTo>
                  <a:lnTo>
                    <a:pt x="945016" y="384361"/>
                  </a:lnTo>
                  <a:lnTo>
                    <a:pt x="937346" y="389540"/>
                  </a:lnTo>
                  <a:lnTo>
                    <a:pt x="927949" y="391439"/>
                  </a:lnTo>
                  <a:lnTo>
                    <a:pt x="885660" y="391439"/>
                  </a:lnTo>
                  <a:lnTo>
                    <a:pt x="885660" y="761068"/>
                  </a:lnTo>
                  <a:lnTo>
                    <a:pt x="1127408" y="761068"/>
                  </a:lnTo>
                  <a:lnTo>
                    <a:pt x="1136546" y="763133"/>
                  </a:lnTo>
                  <a:lnTo>
                    <a:pt x="1143636" y="768649"/>
                  </a:lnTo>
                  <a:lnTo>
                    <a:pt x="1147834" y="776598"/>
                  </a:lnTo>
                  <a:lnTo>
                    <a:pt x="1148296" y="785963"/>
                  </a:lnTo>
                  <a:lnTo>
                    <a:pt x="1131138" y="833150"/>
                  </a:lnTo>
                  <a:lnTo>
                    <a:pt x="1099555" y="870942"/>
                  </a:lnTo>
                  <a:lnTo>
                    <a:pt x="1056851" y="896038"/>
                  </a:lnTo>
                  <a:lnTo>
                    <a:pt x="1006325" y="905136"/>
                  </a:lnTo>
                  <a:lnTo>
                    <a:pt x="985215" y="909398"/>
                  </a:lnTo>
                  <a:lnTo>
                    <a:pt x="967973" y="921020"/>
                  </a:lnTo>
                  <a:lnTo>
                    <a:pt x="956346" y="938256"/>
                  </a:lnTo>
                  <a:lnTo>
                    <a:pt x="952082" y="959358"/>
                  </a:lnTo>
                  <a:lnTo>
                    <a:pt x="952082" y="990067"/>
                  </a:lnTo>
                  <a:lnTo>
                    <a:pt x="950187" y="999460"/>
                  </a:lnTo>
                  <a:lnTo>
                    <a:pt x="945016" y="1007128"/>
                  </a:lnTo>
                  <a:lnTo>
                    <a:pt x="937346" y="1012296"/>
                  </a:lnTo>
                  <a:lnTo>
                    <a:pt x="927949" y="1014191"/>
                  </a:lnTo>
                  <a:lnTo>
                    <a:pt x="885660" y="1014191"/>
                  </a:lnTo>
                  <a:lnTo>
                    <a:pt x="885660" y="1358283"/>
                  </a:lnTo>
                  <a:lnTo>
                    <a:pt x="1127408" y="1358283"/>
                  </a:lnTo>
                  <a:lnTo>
                    <a:pt x="1136546" y="1360347"/>
                  </a:lnTo>
                  <a:lnTo>
                    <a:pt x="1143636" y="1365863"/>
                  </a:lnTo>
                  <a:lnTo>
                    <a:pt x="1147834" y="1373813"/>
                  </a:lnTo>
                  <a:lnTo>
                    <a:pt x="1148296" y="1383177"/>
                  </a:lnTo>
                  <a:lnTo>
                    <a:pt x="1131138" y="1430346"/>
                  </a:lnTo>
                  <a:lnTo>
                    <a:pt x="1099555" y="1468128"/>
                  </a:lnTo>
                  <a:lnTo>
                    <a:pt x="1056851" y="1493220"/>
                  </a:lnTo>
                  <a:lnTo>
                    <a:pt x="1006325" y="1502318"/>
                  </a:lnTo>
                  <a:lnTo>
                    <a:pt x="985215" y="1506581"/>
                  </a:lnTo>
                  <a:lnTo>
                    <a:pt x="967973" y="1518206"/>
                  </a:lnTo>
                  <a:lnTo>
                    <a:pt x="956346" y="1535452"/>
                  </a:lnTo>
                  <a:lnTo>
                    <a:pt x="952082" y="1556572"/>
                  </a:lnTo>
                  <a:lnTo>
                    <a:pt x="952082" y="1587281"/>
                  </a:lnTo>
                  <a:lnTo>
                    <a:pt x="950187" y="1596661"/>
                  </a:lnTo>
                  <a:lnTo>
                    <a:pt x="945016" y="1604330"/>
                  </a:lnTo>
                  <a:lnTo>
                    <a:pt x="937346" y="1609506"/>
                  </a:lnTo>
                  <a:lnTo>
                    <a:pt x="927949" y="1611405"/>
                  </a:lnTo>
                  <a:lnTo>
                    <a:pt x="885660" y="1611405"/>
                  </a:lnTo>
                  <a:lnTo>
                    <a:pt x="885660" y="1730257"/>
                  </a:lnTo>
                  <a:lnTo>
                    <a:pt x="878620" y="1773882"/>
                  </a:lnTo>
                  <a:lnTo>
                    <a:pt x="859016" y="1811772"/>
                  </a:lnTo>
                  <a:lnTo>
                    <a:pt x="829125" y="1841652"/>
                  </a:lnTo>
                  <a:lnTo>
                    <a:pt x="791220" y="1861248"/>
                  </a:lnTo>
                  <a:lnTo>
                    <a:pt x="747578" y="1868285"/>
                  </a:lnTo>
                  <a:lnTo>
                    <a:pt x="636103" y="1868285"/>
                  </a:lnTo>
                  <a:lnTo>
                    <a:pt x="636103" y="3987766"/>
                  </a:lnTo>
                  <a:lnTo>
                    <a:pt x="783151" y="3987766"/>
                  </a:lnTo>
                  <a:lnTo>
                    <a:pt x="783151" y="4111629"/>
                  </a:lnTo>
                  <a:close/>
                </a:path>
              </a:pathLst>
            </a:custGeom>
            <a:solidFill>
              <a:srgbClr val="4E4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01941" y="3671907"/>
              <a:ext cx="574675" cy="4111625"/>
            </a:xfrm>
            <a:custGeom>
              <a:avLst/>
              <a:gdLst/>
              <a:ahLst/>
              <a:cxnLst/>
              <a:rect l="l" t="t" r="r" b="b"/>
              <a:pathLst>
                <a:path w="574675" h="4111625">
                  <a:moveTo>
                    <a:pt x="209003" y="4111629"/>
                  </a:moveTo>
                  <a:lnTo>
                    <a:pt x="0" y="4111629"/>
                  </a:lnTo>
                  <a:lnTo>
                    <a:pt x="0" y="0"/>
                  </a:lnTo>
                  <a:lnTo>
                    <a:pt x="173430" y="0"/>
                  </a:lnTo>
                  <a:lnTo>
                    <a:pt x="217072" y="7033"/>
                  </a:lnTo>
                  <a:lnTo>
                    <a:pt x="254977" y="26621"/>
                  </a:lnTo>
                  <a:lnTo>
                    <a:pt x="284868" y="56492"/>
                  </a:lnTo>
                  <a:lnTo>
                    <a:pt x="304472" y="94374"/>
                  </a:lnTo>
                  <a:lnTo>
                    <a:pt x="311512" y="138317"/>
                  </a:lnTo>
                  <a:lnTo>
                    <a:pt x="553260" y="138317"/>
                  </a:lnTo>
                  <a:lnTo>
                    <a:pt x="562398" y="140382"/>
                  </a:lnTo>
                  <a:lnTo>
                    <a:pt x="569488" y="145898"/>
                  </a:lnTo>
                  <a:lnTo>
                    <a:pt x="573686" y="153847"/>
                  </a:lnTo>
                  <a:lnTo>
                    <a:pt x="574148" y="163212"/>
                  </a:lnTo>
                  <a:lnTo>
                    <a:pt x="556990" y="210386"/>
                  </a:lnTo>
                  <a:lnTo>
                    <a:pt x="525407" y="248179"/>
                  </a:lnTo>
                  <a:lnTo>
                    <a:pt x="482703" y="273282"/>
                  </a:lnTo>
                  <a:lnTo>
                    <a:pt x="432177" y="282385"/>
                  </a:lnTo>
                  <a:lnTo>
                    <a:pt x="411067" y="286643"/>
                  </a:lnTo>
                  <a:lnTo>
                    <a:pt x="393824" y="298257"/>
                  </a:lnTo>
                  <a:lnTo>
                    <a:pt x="382198" y="315491"/>
                  </a:lnTo>
                  <a:lnTo>
                    <a:pt x="377934" y="336607"/>
                  </a:lnTo>
                  <a:lnTo>
                    <a:pt x="377934" y="367284"/>
                  </a:lnTo>
                  <a:lnTo>
                    <a:pt x="376039" y="376682"/>
                  </a:lnTo>
                  <a:lnTo>
                    <a:pt x="370868" y="384361"/>
                  </a:lnTo>
                  <a:lnTo>
                    <a:pt x="363198" y="389540"/>
                  </a:lnTo>
                  <a:lnTo>
                    <a:pt x="353801" y="391439"/>
                  </a:lnTo>
                  <a:lnTo>
                    <a:pt x="311512" y="391439"/>
                  </a:lnTo>
                  <a:lnTo>
                    <a:pt x="311512" y="761068"/>
                  </a:lnTo>
                  <a:lnTo>
                    <a:pt x="553260" y="761068"/>
                  </a:lnTo>
                  <a:lnTo>
                    <a:pt x="562398" y="763133"/>
                  </a:lnTo>
                  <a:lnTo>
                    <a:pt x="569488" y="768649"/>
                  </a:lnTo>
                  <a:lnTo>
                    <a:pt x="573686" y="776598"/>
                  </a:lnTo>
                  <a:lnTo>
                    <a:pt x="574148" y="785963"/>
                  </a:lnTo>
                  <a:lnTo>
                    <a:pt x="556990" y="833150"/>
                  </a:lnTo>
                  <a:lnTo>
                    <a:pt x="525407" y="870942"/>
                  </a:lnTo>
                  <a:lnTo>
                    <a:pt x="482703" y="896038"/>
                  </a:lnTo>
                  <a:lnTo>
                    <a:pt x="432177" y="905136"/>
                  </a:lnTo>
                  <a:lnTo>
                    <a:pt x="411067" y="909398"/>
                  </a:lnTo>
                  <a:lnTo>
                    <a:pt x="393824" y="921020"/>
                  </a:lnTo>
                  <a:lnTo>
                    <a:pt x="382198" y="938256"/>
                  </a:lnTo>
                  <a:lnTo>
                    <a:pt x="377934" y="959358"/>
                  </a:lnTo>
                  <a:lnTo>
                    <a:pt x="377934" y="990067"/>
                  </a:lnTo>
                  <a:lnTo>
                    <a:pt x="376039" y="999460"/>
                  </a:lnTo>
                  <a:lnTo>
                    <a:pt x="370868" y="1007128"/>
                  </a:lnTo>
                  <a:lnTo>
                    <a:pt x="363198" y="1012296"/>
                  </a:lnTo>
                  <a:lnTo>
                    <a:pt x="353801" y="1014191"/>
                  </a:lnTo>
                  <a:lnTo>
                    <a:pt x="311512" y="1014191"/>
                  </a:lnTo>
                  <a:lnTo>
                    <a:pt x="311512" y="1358283"/>
                  </a:lnTo>
                  <a:lnTo>
                    <a:pt x="553260" y="1358283"/>
                  </a:lnTo>
                  <a:lnTo>
                    <a:pt x="562398" y="1360347"/>
                  </a:lnTo>
                  <a:lnTo>
                    <a:pt x="569488" y="1365863"/>
                  </a:lnTo>
                  <a:lnTo>
                    <a:pt x="573686" y="1373813"/>
                  </a:lnTo>
                  <a:lnTo>
                    <a:pt x="574148" y="1383177"/>
                  </a:lnTo>
                  <a:lnTo>
                    <a:pt x="556990" y="1430346"/>
                  </a:lnTo>
                  <a:lnTo>
                    <a:pt x="525407" y="1468128"/>
                  </a:lnTo>
                  <a:lnTo>
                    <a:pt x="482703" y="1493220"/>
                  </a:lnTo>
                  <a:lnTo>
                    <a:pt x="432177" y="1502318"/>
                  </a:lnTo>
                  <a:lnTo>
                    <a:pt x="411067" y="1506581"/>
                  </a:lnTo>
                  <a:lnTo>
                    <a:pt x="393824" y="1518206"/>
                  </a:lnTo>
                  <a:lnTo>
                    <a:pt x="382198" y="1535452"/>
                  </a:lnTo>
                  <a:lnTo>
                    <a:pt x="377934" y="1556572"/>
                  </a:lnTo>
                  <a:lnTo>
                    <a:pt x="377934" y="1587281"/>
                  </a:lnTo>
                  <a:lnTo>
                    <a:pt x="376039" y="1596661"/>
                  </a:lnTo>
                  <a:lnTo>
                    <a:pt x="370868" y="1604330"/>
                  </a:lnTo>
                  <a:lnTo>
                    <a:pt x="363198" y="1609506"/>
                  </a:lnTo>
                  <a:lnTo>
                    <a:pt x="353801" y="1611405"/>
                  </a:lnTo>
                  <a:lnTo>
                    <a:pt x="311512" y="1611405"/>
                  </a:lnTo>
                  <a:lnTo>
                    <a:pt x="311512" y="1730257"/>
                  </a:lnTo>
                  <a:lnTo>
                    <a:pt x="304472" y="1773882"/>
                  </a:lnTo>
                  <a:lnTo>
                    <a:pt x="284868" y="1811772"/>
                  </a:lnTo>
                  <a:lnTo>
                    <a:pt x="254977" y="1841652"/>
                  </a:lnTo>
                  <a:lnTo>
                    <a:pt x="217072" y="1861248"/>
                  </a:lnTo>
                  <a:lnTo>
                    <a:pt x="173430" y="1868285"/>
                  </a:lnTo>
                  <a:lnTo>
                    <a:pt x="61955" y="1868285"/>
                  </a:lnTo>
                  <a:lnTo>
                    <a:pt x="61955" y="3987766"/>
                  </a:lnTo>
                  <a:lnTo>
                    <a:pt x="209003" y="3987766"/>
                  </a:lnTo>
                  <a:lnTo>
                    <a:pt x="209003" y="4111629"/>
                  </a:lnTo>
                  <a:close/>
                </a:path>
              </a:pathLst>
            </a:custGeom>
            <a:solidFill>
              <a:srgbClr val="3D3B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49363" y="3730787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59" h="505460">
                  <a:moveTo>
                    <a:pt x="252577" y="504991"/>
                  </a:moveTo>
                  <a:lnTo>
                    <a:pt x="207176" y="500923"/>
                  </a:lnTo>
                  <a:lnTo>
                    <a:pt x="164444" y="489195"/>
                  </a:lnTo>
                  <a:lnTo>
                    <a:pt x="125096" y="470520"/>
                  </a:lnTo>
                  <a:lnTo>
                    <a:pt x="89844" y="445611"/>
                  </a:lnTo>
                  <a:lnTo>
                    <a:pt x="59402" y="415181"/>
                  </a:lnTo>
                  <a:lnTo>
                    <a:pt x="34483" y="379943"/>
                  </a:lnTo>
                  <a:lnTo>
                    <a:pt x="15801" y="340610"/>
                  </a:lnTo>
                  <a:lnTo>
                    <a:pt x="4069" y="297895"/>
                  </a:lnTo>
                  <a:lnTo>
                    <a:pt x="0" y="252511"/>
                  </a:lnTo>
                  <a:lnTo>
                    <a:pt x="4069" y="207118"/>
                  </a:lnTo>
                  <a:lnTo>
                    <a:pt x="15801" y="164395"/>
                  </a:lnTo>
                  <a:lnTo>
                    <a:pt x="34483" y="125057"/>
                  </a:lnTo>
                  <a:lnTo>
                    <a:pt x="59402" y="89815"/>
                  </a:lnTo>
                  <a:lnTo>
                    <a:pt x="89844" y="59382"/>
                  </a:lnTo>
                  <a:lnTo>
                    <a:pt x="125096" y="34471"/>
                  </a:lnTo>
                  <a:lnTo>
                    <a:pt x="164444" y="15795"/>
                  </a:lnTo>
                  <a:lnTo>
                    <a:pt x="207176" y="4067"/>
                  </a:lnTo>
                  <a:lnTo>
                    <a:pt x="252577" y="0"/>
                  </a:lnTo>
                  <a:lnTo>
                    <a:pt x="297979" y="4067"/>
                  </a:lnTo>
                  <a:lnTo>
                    <a:pt x="340710" y="15795"/>
                  </a:lnTo>
                  <a:lnTo>
                    <a:pt x="380058" y="34471"/>
                  </a:lnTo>
                  <a:lnTo>
                    <a:pt x="415310" y="59382"/>
                  </a:lnTo>
                  <a:lnTo>
                    <a:pt x="445752" y="89815"/>
                  </a:lnTo>
                  <a:lnTo>
                    <a:pt x="470671" y="125057"/>
                  </a:lnTo>
                  <a:lnTo>
                    <a:pt x="489353" y="164395"/>
                  </a:lnTo>
                  <a:lnTo>
                    <a:pt x="501085" y="207118"/>
                  </a:lnTo>
                  <a:lnTo>
                    <a:pt x="505155" y="252511"/>
                  </a:lnTo>
                  <a:lnTo>
                    <a:pt x="501085" y="297895"/>
                  </a:lnTo>
                  <a:lnTo>
                    <a:pt x="489353" y="340610"/>
                  </a:lnTo>
                  <a:lnTo>
                    <a:pt x="470671" y="379943"/>
                  </a:lnTo>
                  <a:lnTo>
                    <a:pt x="445752" y="415181"/>
                  </a:lnTo>
                  <a:lnTo>
                    <a:pt x="415310" y="445611"/>
                  </a:lnTo>
                  <a:lnTo>
                    <a:pt x="380058" y="470520"/>
                  </a:lnTo>
                  <a:lnTo>
                    <a:pt x="340710" y="489195"/>
                  </a:lnTo>
                  <a:lnTo>
                    <a:pt x="297979" y="500923"/>
                  </a:lnTo>
                  <a:lnTo>
                    <a:pt x="252577" y="504991"/>
                  </a:lnTo>
                  <a:close/>
                </a:path>
              </a:pathLst>
            </a:custGeom>
            <a:solidFill>
              <a:srgbClr val="ED2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49363" y="4354084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59" h="505460">
                  <a:moveTo>
                    <a:pt x="252577" y="504991"/>
                  </a:moveTo>
                  <a:lnTo>
                    <a:pt x="207176" y="500923"/>
                  </a:lnTo>
                  <a:lnTo>
                    <a:pt x="164444" y="489195"/>
                  </a:lnTo>
                  <a:lnTo>
                    <a:pt x="125096" y="470519"/>
                  </a:lnTo>
                  <a:lnTo>
                    <a:pt x="89844" y="445609"/>
                  </a:lnTo>
                  <a:lnTo>
                    <a:pt x="59402" y="415176"/>
                  </a:lnTo>
                  <a:lnTo>
                    <a:pt x="34483" y="379934"/>
                  </a:lnTo>
                  <a:lnTo>
                    <a:pt x="15801" y="340595"/>
                  </a:lnTo>
                  <a:lnTo>
                    <a:pt x="4069" y="297873"/>
                  </a:lnTo>
                  <a:lnTo>
                    <a:pt x="0" y="252479"/>
                  </a:lnTo>
                  <a:lnTo>
                    <a:pt x="4069" y="207095"/>
                  </a:lnTo>
                  <a:lnTo>
                    <a:pt x="15801" y="164380"/>
                  </a:lnTo>
                  <a:lnTo>
                    <a:pt x="34483" y="125047"/>
                  </a:lnTo>
                  <a:lnTo>
                    <a:pt x="59402" y="89809"/>
                  </a:lnTo>
                  <a:lnTo>
                    <a:pt x="89844" y="59379"/>
                  </a:lnTo>
                  <a:lnTo>
                    <a:pt x="125096" y="34470"/>
                  </a:lnTo>
                  <a:lnTo>
                    <a:pt x="164444" y="15795"/>
                  </a:lnTo>
                  <a:lnTo>
                    <a:pt x="207176" y="4067"/>
                  </a:lnTo>
                  <a:lnTo>
                    <a:pt x="252577" y="0"/>
                  </a:lnTo>
                  <a:lnTo>
                    <a:pt x="297979" y="4067"/>
                  </a:lnTo>
                  <a:lnTo>
                    <a:pt x="340710" y="15795"/>
                  </a:lnTo>
                  <a:lnTo>
                    <a:pt x="380058" y="34470"/>
                  </a:lnTo>
                  <a:lnTo>
                    <a:pt x="415310" y="59379"/>
                  </a:lnTo>
                  <a:lnTo>
                    <a:pt x="445752" y="89809"/>
                  </a:lnTo>
                  <a:lnTo>
                    <a:pt x="470671" y="125047"/>
                  </a:lnTo>
                  <a:lnTo>
                    <a:pt x="489353" y="164380"/>
                  </a:lnTo>
                  <a:lnTo>
                    <a:pt x="501085" y="207095"/>
                  </a:lnTo>
                  <a:lnTo>
                    <a:pt x="505155" y="252479"/>
                  </a:lnTo>
                  <a:lnTo>
                    <a:pt x="501085" y="297873"/>
                  </a:lnTo>
                  <a:lnTo>
                    <a:pt x="489353" y="340595"/>
                  </a:lnTo>
                  <a:lnTo>
                    <a:pt x="470671" y="379934"/>
                  </a:lnTo>
                  <a:lnTo>
                    <a:pt x="445752" y="415176"/>
                  </a:lnTo>
                  <a:lnTo>
                    <a:pt x="415310" y="445609"/>
                  </a:lnTo>
                  <a:lnTo>
                    <a:pt x="380058" y="470519"/>
                  </a:lnTo>
                  <a:lnTo>
                    <a:pt x="340710" y="489195"/>
                  </a:lnTo>
                  <a:lnTo>
                    <a:pt x="297979" y="500923"/>
                  </a:lnTo>
                  <a:lnTo>
                    <a:pt x="252577" y="504991"/>
                  </a:lnTo>
                  <a:close/>
                </a:path>
              </a:pathLst>
            </a:custGeom>
            <a:solidFill>
              <a:srgbClr val="FAB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49363" y="4944874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59" h="505460">
                  <a:moveTo>
                    <a:pt x="252577" y="504991"/>
                  </a:moveTo>
                  <a:lnTo>
                    <a:pt x="207176" y="500923"/>
                  </a:lnTo>
                  <a:lnTo>
                    <a:pt x="164444" y="489195"/>
                  </a:lnTo>
                  <a:lnTo>
                    <a:pt x="125096" y="470520"/>
                  </a:lnTo>
                  <a:lnTo>
                    <a:pt x="89844" y="445611"/>
                  </a:lnTo>
                  <a:lnTo>
                    <a:pt x="59402" y="415181"/>
                  </a:lnTo>
                  <a:lnTo>
                    <a:pt x="34483" y="379943"/>
                  </a:lnTo>
                  <a:lnTo>
                    <a:pt x="15801" y="340610"/>
                  </a:lnTo>
                  <a:lnTo>
                    <a:pt x="4069" y="297895"/>
                  </a:lnTo>
                  <a:lnTo>
                    <a:pt x="0" y="252511"/>
                  </a:lnTo>
                  <a:lnTo>
                    <a:pt x="4069" y="207126"/>
                  </a:lnTo>
                  <a:lnTo>
                    <a:pt x="15801" y="164408"/>
                  </a:lnTo>
                  <a:lnTo>
                    <a:pt x="34483" y="125071"/>
                  </a:lnTo>
                  <a:lnTo>
                    <a:pt x="59402" y="89828"/>
                  </a:lnTo>
                  <a:lnTo>
                    <a:pt x="89844" y="59393"/>
                  </a:lnTo>
                  <a:lnTo>
                    <a:pt x="125096" y="34478"/>
                  </a:lnTo>
                  <a:lnTo>
                    <a:pt x="164444" y="15799"/>
                  </a:lnTo>
                  <a:lnTo>
                    <a:pt x="207176" y="4068"/>
                  </a:lnTo>
                  <a:lnTo>
                    <a:pt x="252577" y="0"/>
                  </a:lnTo>
                  <a:lnTo>
                    <a:pt x="297979" y="4068"/>
                  </a:lnTo>
                  <a:lnTo>
                    <a:pt x="340710" y="15799"/>
                  </a:lnTo>
                  <a:lnTo>
                    <a:pt x="380058" y="34478"/>
                  </a:lnTo>
                  <a:lnTo>
                    <a:pt x="415310" y="59393"/>
                  </a:lnTo>
                  <a:lnTo>
                    <a:pt x="445752" y="89828"/>
                  </a:lnTo>
                  <a:lnTo>
                    <a:pt x="470671" y="125071"/>
                  </a:lnTo>
                  <a:lnTo>
                    <a:pt x="489353" y="164408"/>
                  </a:lnTo>
                  <a:lnTo>
                    <a:pt x="501085" y="207126"/>
                  </a:lnTo>
                  <a:lnTo>
                    <a:pt x="505155" y="252511"/>
                  </a:lnTo>
                  <a:lnTo>
                    <a:pt x="501085" y="297895"/>
                  </a:lnTo>
                  <a:lnTo>
                    <a:pt x="489353" y="340610"/>
                  </a:lnTo>
                  <a:lnTo>
                    <a:pt x="470671" y="379943"/>
                  </a:lnTo>
                  <a:lnTo>
                    <a:pt x="445752" y="415181"/>
                  </a:lnTo>
                  <a:lnTo>
                    <a:pt x="415310" y="445611"/>
                  </a:lnTo>
                  <a:lnTo>
                    <a:pt x="380058" y="470520"/>
                  </a:lnTo>
                  <a:lnTo>
                    <a:pt x="340710" y="489195"/>
                  </a:lnTo>
                  <a:lnTo>
                    <a:pt x="297979" y="500923"/>
                  </a:lnTo>
                  <a:lnTo>
                    <a:pt x="252577" y="504991"/>
                  </a:lnTo>
                  <a:close/>
                </a:path>
              </a:pathLst>
            </a:custGeom>
            <a:solidFill>
              <a:srgbClr val="8FD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0927" y="4817104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10" h="905510">
                <a:moveTo>
                  <a:pt x="452659" y="905301"/>
                </a:moveTo>
                <a:lnTo>
                  <a:pt x="403329" y="902646"/>
                </a:lnTo>
                <a:lnTo>
                  <a:pt x="355546" y="894861"/>
                </a:lnTo>
                <a:lnTo>
                  <a:pt x="309578" y="882225"/>
                </a:lnTo>
                <a:lnTo>
                  <a:pt x="265700" y="865013"/>
                </a:lnTo>
                <a:lnTo>
                  <a:pt x="224189" y="843502"/>
                </a:lnTo>
                <a:lnTo>
                  <a:pt x="185321" y="817966"/>
                </a:lnTo>
                <a:lnTo>
                  <a:pt x="149371" y="788684"/>
                </a:lnTo>
                <a:lnTo>
                  <a:pt x="116617" y="755930"/>
                </a:lnTo>
                <a:lnTo>
                  <a:pt x="87335" y="719980"/>
                </a:lnTo>
                <a:lnTo>
                  <a:pt x="61800" y="681112"/>
                </a:lnTo>
                <a:lnTo>
                  <a:pt x="40288" y="639601"/>
                </a:lnTo>
                <a:lnTo>
                  <a:pt x="23076" y="595723"/>
                </a:lnTo>
                <a:lnTo>
                  <a:pt x="10440" y="549755"/>
                </a:lnTo>
                <a:lnTo>
                  <a:pt x="2655" y="501972"/>
                </a:lnTo>
                <a:lnTo>
                  <a:pt x="0" y="452648"/>
                </a:lnTo>
                <a:lnTo>
                  <a:pt x="2655" y="403329"/>
                </a:lnTo>
                <a:lnTo>
                  <a:pt x="10440" y="355546"/>
                </a:lnTo>
                <a:lnTo>
                  <a:pt x="23076" y="309578"/>
                </a:lnTo>
                <a:lnTo>
                  <a:pt x="40288" y="265700"/>
                </a:lnTo>
                <a:lnTo>
                  <a:pt x="61800" y="224189"/>
                </a:lnTo>
                <a:lnTo>
                  <a:pt x="87335" y="185321"/>
                </a:lnTo>
                <a:lnTo>
                  <a:pt x="116617" y="149372"/>
                </a:lnTo>
                <a:lnTo>
                  <a:pt x="149371" y="116618"/>
                </a:lnTo>
                <a:lnTo>
                  <a:pt x="185321" y="87335"/>
                </a:lnTo>
                <a:lnTo>
                  <a:pt x="224189" y="61800"/>
                </a:lnTo>
                <a:lnTo>
                  <a:pt x="265700" y="40288"/>
                </a:lnTo>
                <a:lnTo>
                  <a:pt x="309578" y="23076"/>
                </a:lnTo>
                <a:lnTo>
                  <a:pt x="355546" y="10440"/>
                </a:lnTo>
                <a:lnTo>
                  <a:pt x="403329" y="2656"/>
                </a:lnTo>
                <a:lnTo>
                  <a:pt x="452650" y="0"/>
                </a:lnTo>
                <a:lnTo>
                  <a:pt x="501972" y="2656"/>
                </a:lnTo>
                <a:lnTo>
                  <a:pt x="549755" y="10440"/>
                </a:lnTo>
                <a:lnTo>
                  <a:pt x="595723" y="23076"/>
                </a:lnTo>
                <a:lnTo>
                  <a:pt x="639601" y="40288"/>
                </a:lnTo>
                <a:lnTo>
                  <a:pt x="681112" y="61800"/>
                </a:lnTo>
                <a:lnTo>
                  <a:pt x="719980" y="87335"/>
                </a:lnTo>
                <a:lnTo>
                  <a:pt x="755929" y="116618"/>
                </a:lnTo>
                <a:lnTo>
                  <a:pt x="788683" y="149372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3" y="265700"/>
                </a:lnTo>
                <a:lnTo>
                  <a:pt x="882225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301" y="452651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5" y="595723"/>
                </a:lnTo>
                <a:lnTo>
                  <a:pt x="865013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30"/>
                </a:lnTo>
                <a:lnTo>
                  <a:pt x="755929" y="788684"/>
                </a:lnTo>
                <a:lnTo>
                  <a:pt x="719980" y="817966"/>
                </a:lnTo>
                <a:lnTo>
                  <a:pt x="681112" y="843502"/>
                </a:lnTo>
                <a:lnTo>
                  <a:pt x="639601" y="865013"/>
                </a:lnTo>
                <a:lnTo>
                  <a:pt x="595723" y="882225"/>
                </a:lnTo>
                <a:lnTo>
                  <a:pt x="549755" y="894861"/>
                </a:lnTo>
                <a:lnTo>
                  <a:pt x="501972" y="902646"/>
                </a:lnTo>
                <a:lnTo>
                  <a:pt x="452659" y="905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2994" y="5020336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8635" y="4808267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52" y="905302"/>
                </a:moveTo>
                <a:lnTo>
                  <a:pt x="403328" y="902646"/>
                </a:lnTo>
                <a:lnTo>
                  <a:pt x="355545" y="894861"/>
                </a:lnTo>
                <a:lnTo>
                  <a:pt x="309577" y="882225"/>
                </a:lnTo>
                <a:lnTo>
                  <a:pt x="265699" y="865013"/>
                </a:lnTo>
                <a:lnTo>
                  <a:pt x="224188" y="843501"/>
                </a:lnTo>
                <a:lnTo>
                  <a:pt x="185320" y="817966"/>
                </a:lnTo>
                <a:lnTo>
                  <a:pt x="149371" y="788683"/>
                </a:lnTo>
                <a:lnTo>
                  <a:pt x="116617" y="755929"/>
                </a:lnTo>
                <a:lnTo>
                  <a:pt x="87334" y="719980"/>
                </a:lnTo>
                <a:lnTo>
                  <a:pt x="61799" y="681112"/>
                </a:lnTo>
                <a:lnTo>
                  <a:pt x="40287" y="639601"/>
                </a:lnTo>
                <a:lnTo>
                  <a:pt x="23075" y="595723"/>
                </a:lnTo>
                <a:lnTo>
                  <a:pt x="10439" y="549755"/>
                </a:lnTo>
                <a:lnTo>
                  <a:pt x="2655" y="501972"/>
                </a:lnTo>
                <a:lnTo>
                  <a:pt x="0" y="452634"/>
                </a:lnTo>
                <a:lnTo>
                  <a:pt x="2655" y="403329"/>
                </a:lnTo>
                <a:lnTo>
                  <a:pt x="10439" y="355546"/>
                </a:lnTo>
                <a:lnTo>
                  <a:pt x="23075" y="309578"/>
                </a:lnTo>
                <a:lnTo>
                  <a:pt x="40287" y="265700"/>
                </a:lnTo>
                <a:lnTo>
                  <a:pt x="61799" y="224189"/>
                </a:lnTo>
                <a:lnTo>
                  <a:pt x="87334" y="185321"/>
                </a:lnTo>
                <a:lnTo>
                  <a:pt x="116617" y="149372"/>
                </a:lnTo>
                <a:lnTo>
                  <a:pt x="149371" y="116618"/>
                </a:lnTo>
                <a:lnTo>
                  <a:pt x="185320" y="87335"/>
                </a:lnTo>
                <a:lnTo>
                  <a:pt x="224188" y="61800"/>
                </a:lnTo>
                <a:lnTo>
                  <a:pt x="265699" y="40288"/>
                </a:lnTo>
                <a:lnTo>
                  <a:pt x="309577" y="23076"/>
                </a:lnTo>
                <a:lnTo>
                  <a:pt x="355545" y="10440"/>
                </a:lnTo>
                <a:lnTo>
                  <a:pt x="403328" y="2656"/>
                </a:lnTo>
                <a:lnTo>
                  <a:pt x="452650" y="0"/>
                </a:lnTo>
                <a:lnTo>
                  <a:pt x="501971" y="2656"/>
                </a:lnTo>
                <a:lnTo>
                  <a:pt x="549754" y="10440"/>
                </a:lnTo>
                <a:lnTo>
                  <a:pt x="595723" y="23076"/>
                </a:lnTo>
                <a:lnTo>
                  <a:pt x="639600" y="40288"/>
                </a:lnTo>
                <a:lnTo>
                  <a:pt x="681111" y="61800"/>
                </a:lnTo>
                <a:lnTo>
                  <a:pt x="719980" y="87335"/>
                </a:lnTo>
                <a:lnTo>
                  <a:pt x="755929" y="116618"/>
                </a:lnTo>
                <a:lnTo>
                  <a:pt x="788683" y="149372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2" y="265700"/>
                </a:lnTo>
                <a:lnTo>
                  <a:pt x="882224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299" y="452651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4" y="595723"/>
                </a:lnTo>
                <a:lnTo>
                  <a:pt x="865012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29"/>
                </a:lnTo>
                <a:lnTo>
                  <a:pt x="755929" y="788683"/>
                </a:lnTo>
                <a:lnTo>
                  <a:pt x="719980" y="817966"/>
                </a:lnTo>
                <a:lnTo>
                  <a:pt x="681111" y="843501"/>
                </a:lnTo>
                <a:lnTo>
                  <a:pt x="639600" y="865013"/>
                </a:lnTo>
                <a:lnTo>
                  <a:pt x="595723" y="882225"/>
                </a:lnTo>
                <a:lnTo>
                  <a:pt x="549754" y="894861"/>
                </a:lnTo>
                <a:lnTo>
                  <a:pt x="501971" y="902646"/>
                </a:lnTo>
                <a:lnTo>
                  <a:pt x="452652" y="905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01" y="501149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88635" y="6637495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09">
                <a:moveTo>
                  <a:pt x="452650" y="905302"/>
                </a:moveTo>
                <a:lnTo>
                  <a:pt x="403328" y="902645"/>
                </a:lnTo>
                <a:lnTo>
                  <a:pt x="355545" y="894861"/>
                </a:lnTo>
                <a:lnTo>
                  <a:pt x="309577" y="882225"/>
                </a:lnTo>
                <a:lnTo>
                  <a:pt x="265699" y="865013"/>
                </a:lnTo>
                <a:lnTo>
                  <a:pt x="224188" y="843501"/>
                </a:lnTo>
                <a:lnTo>
                  <a:pt x="185320" y="817966"/>
                </a:lnTo>
                <a:lnTo>
                  <a:pt x="149371" y="788684"/>
                </a:lnTo>
                <a:lnTo>
                  <a:pt x="116617" y="755930"/>
                </a:lnTo>
                <a:lnTo>
                  <a:pt x="87334" y="719980"/>
                </a:lnTo>
                <a:lnTo>
                  <a:pt x="61799" y="681112"/>
                </a:lnTo>
                <a:lnTo>
                  <a:pt x="40287" y="639601"/>
                </a:lnTo>
                <a:lnTo>
                  <a:pt x="23075" y="595723"/>
                </a:lnTo>
                <a:lnTo>
                  <a:pt x="10439" y="549755"/>
                </a:lnTo>
                <a:lnTo>
                  <a:pt x="2655" y="501972"/>
                </a:lnTo>
                <a:lnTo>
                  <a:pt x="0" y="452634"/>
                </a:lnTo>
                <a:lnTo>
                  <a:pt x="2655" y="403329"/>
                </a:lnTo>
                <a:lnTo>
                  <a:pt x="10439" y="355546"/>
                </a:lnTo>
                <a:lnTo>
                  <a:pt x="23075" y="309578"/>
                </a:lnTo>
                <a:lnTo>
                  <a:pt x="40287" y="265700"/>
                </a:lnTo>
                <a:lnTo>
                  <a:pt x="61799" y="224189"/>
                </a:lnTo>
                <a:lnTo>
                  <a:pt x="87334" y="185321"/>
                </a:lnTo>
                <a:lnTo>
                  <a:pt x="116617" y="149371"/>
                </a:lnTo>
                <a:lnTo>
                  <a:pt x="149371" y="116617"/>
                </a:lnTo>
                <a:lnTo>
                  <a:pt x="185320" y="87335"/>
                </a:lnTo>
                <a:lnTo>
                  <a:pt x="224188" y="61800"/>
                </a:lnTo>
                <a:lnTo>
                  <a:pt x="265699" y="40288"/>
                </a:lnTo>
                <a:lnTo>
                  <a:pt x="309577" y="23076"/>
                </a:lnTo>
                <a:lnTo>
                  <a:pt x="355545" y="10440"/>
                </a:lnTo>
                <a:lnTo>
                  <a:pt x="403328" y="2656"/>
                </a:lnTo>
                <a:lnTo>
                  <a:pt x="452650" y="0"/>
                </a:lnTo>
                <a:lnTo>
                  <a:pt x="501971" y="2656"/>
                </a:lnTo>
                <a:lnTo>
                  <a:pt x="549754" y="10440"/>
                </a:lnTo>
                <a:lnTo>
                  <a:pt x="595723" y="23076"/>
                </a:lnTo>
                <a:lnTo>
                  <a:pt x="639600" y="40288"/>
                </a:lnTo>
                <a:lnTo>
                  <a:pt x="681111" y="61800"/>
                </a:lnTo>
                <a:lnTo>
                  <a:pt x="719980" y="87335"/>
                </a:lnTo>
                <a:lnTo>
                  <a:pt x="755929" y="116617"/>
                </a:lnTo>
                <a:lnTo>
                  <a:pt x="788683" y="149371"/>
                </a:lnTo>
                <a:lnTo>
                  <a:pt x="817966" y="185321"/>
                </a:lnTo>
                <a:lnTo>
                  <a:pt x="843501" y="224189"/>
                </a:lnTo>
                <a:lnTo>
                  <a:pt x="865012" y="265700"/>
                </a:lnTo>
                <a:lnTo>
                  <a:pt x="882224" y="309578"/>
                </a:lnTo>
                <a:lnTo>
                  <a:pt x="894861" y="355546"/>
                </a:lnTo>
                <a:lnTo>
                  <a:pt x="902645" y="403329"/>
                </a:lnTo>
                <a:lnTo>
                  <a:pt x="905299" y="452651"/>
                </a:lnTo>
                <a:lnTo>
                  <a:pt x="902645" y="501972"/>
                </a:lnTo>
                <a:lnTo>
                  <a:pt x="894861" y="549755"/>
                </a:lnTo>
                <a:lnTo>
                  <a:pt x="882224" y="595723"/>
                </a:lnTo>
                <a:lnTo>
                  <a:pt x="865012" y="639601"/>
                </a:lnTo>
                <a:lnTo>
                  <a:pt x="843501" y="681112"/>
                </a:lnTo>
                <a:lnTo>
                  <a:pt x="817966" y="719980"/>
                </a:lnTo>
                <a:lnTo>
                  <a:pt x="788683" y="755930"/>
                </a:lnTo>
                <a:lnTo>
                  <a:pt x="755929" y="788684"/>
                </a:lnTo>
                <a:lnTo>
                  <a:pt x="719980" y="817966"/>
                </a:lnTo>
                <a:lnTo>
                  <a:pt x="681111" y="843501"/>
                </a:lnTo>
                <a:lnTo>
                  <a:pt x="639600" y="865013"/>
                </a:lnTo>
                <a:lnTo>
                  <a:pt x="595723" y="882225"/>
                </a:lnTo>
                <a:lnTo>
                  <a:pt x="549754" y="894861"/>
                </a:lnTo>
                <a:lnTo>
                  <a:pt x="501971" y="902645"/>
                </a:lnTo>
                <a:lnTo>
                  <a:pt x="452650" y="905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0701" y="6840726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3300" y="810205"/>
            <a:ext cx="4927569" cy="2619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1516" y="4165570"/>
            <a:ext cx="4247745" cy="61214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62994" y="6840726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2994" y="8674503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4954" y="4857694"/>
            <a:ext cx="29198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ignup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29305" y="4857694"/>
            <a:ext cx="255829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5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ogin</a:t>
            </a:r>
            <a:endParaRPr sz="4500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04664" y="6611439"/>
            <a:ext cx="443553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2314" algn="l"/>
              </a:tabLst>
            </a:pPr>
            <a:r>
              <a:rPr sz="45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5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ook</a:t>
            </a:r>
            <a:r>
              <a:rPr lang="en-US" sz="45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5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icket</a:t>
            </a:r>
            <a:endParaRPr sz="4500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760641"/>
            <a:ext cx="9443720" cy="19168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120014" marR="5080" indent="-107950">
              <a:lnSpc>
                <a:spcPct val="127099"/>
              </a:lnSpc>
              <a:spcBef>
                <a:spcPts val="158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Module provides a seamless experience  for users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04955" y="6686921"/>
            <a:ext cx="512123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4350" algn="l"/>
              </a:tabLst>
            </a:pPr>
            <a:r>
              <a:rPr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 </a:t>
            </a:r>
            <a:r>
              <a:rPr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4955" y="8512175"/>
            <a:ext cx="25317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ogout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4975" y="712591"/>
            <a:ext cx="6980987" cy="2604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785" marR="5080" indent="-680720" algn="just">
              <a:lnSpc>
                <a:spcPct val="116799"/>
              </a:lnSpc>
              <a:spcBef>
                <a:spcPts val="95"/>
              </a:spcBef>
            </a:pP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 </a:t>
            </a:r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95514"/>
            <a:ext cx="3959185" cy="2514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59465" y="4689931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10" h="905510">
                <a:moveTo>
                  <a:pt x="905306" y="452653"/>
                </a:moveTo>
                <a:lnTo>
                  <a:pt x="902652" y="403326"/>
                </a:lnTo>
                <a:lnTo>
                  <a:pt x="894867" y="355549"/>
                </a:lnTo>
                <a:lnTo>
                  <a:pt x="882230" y="309575"/>
                </a:lnTo>
                <a:lnTo>
                  <a:pt x="865022" y="265696"/>
                </a:lnTo>
                <a:lnTo>
                  <a:pt x="843508" y="224193"/>
                </a:lnTo>
                <a:lnTo>
                  <a:pt x="817968" y="185318"/>
                </a:lnTo>
                <a:lnTo>
                  <a:pt x="788682" y="149377"/>
                </a:lnTo>
                <a:lnTo>
                  <a:pt x="755929" y="116624"/>
                </a:lnTo>
                <a:lnTo>
                  <a:pt x="719988" y="87337"/>
                </a:lnTo>
                <a:lnTo>
                  <a:pt x="681113" y="61798"/>
                </a:lnTo>
                <a:lnTo>
                  <a:pt x="639610" y="40284"/>
                </a:lnTo>
                <a:lnTo>
                  <a:pt x="595731" y="23075"/>
                </a:lnTo>
                <a:lnTo>
                  <a:pt x="549757" y="10439"/>
                </a:lnTo>
                <a:lnTo>
                  <a:pt x="501980" y="2654"/>
                </a:lnTo>
                <a:lnTo>
                  <a:pt x="452653" y="0"/>
                </a:lnTo>
                <a:lnTo>
                  <a:pt x="403339" y="2654"/>
                </a:lnTo>
                <a:lnTo>
                  <a:pt x="355549" y="10439"/>
                </a:lnTo>
                <a:lnTo>
                  <a:pt x="309587" y="23075"/>
                </a:lnTo>
                <a:lnTo>
                  <a:pt x="265709" y="40284"/>
                </a:lnTo>
                <a:lnTo>
                  <a:pt x="224193" y="61798"/>
                </a:lnTo>
                <a:lnTo>
                  <a:pt x="185331" y="87337"/>
                </a:lnTo>
                <a:lnTo>
                  <a:pt x="149377" y="116624"/>
                </a:lnTo>
                <a:lnTo>
                  <a:pt x="116624" y="149377"/>
                </a:lnTo>
                <a:lnTo>
                  <a:pt x="87337" y="185318"/>
                </a:lnTo>
                <a:lnTo>
                  <a:pt x="61798" y="224193"/>
                </a:lnTo>
                <a:lnTo>
                  <a:pt x="40297" y="265696"/>
                </a:lnTo>
                <a:lnTo>
                  <a:pt x="23075" y="309575"/>
                </a:lnTo>
                <a:lnTo>
                  <a:pt x="10439" y="355549"/>
                </a:lnTo>
                <a:lnTo>
                  <a:pt x="2654" y="403326"/>
                </a:lnTo>
                <a:lnTo>
                  <a:pt x="0" y="452653"/>
                </a:lnTo>
                <a:lnTo>
                  <a:pt x="2654" y="501980"/>
                </a:lnTo>
                <a:lnTo>
                  <a:pt x="10439" y="549757"/>
                </a:lnTo>
                <a:lnTo>
                  <a:pt x="23075" y="595731"/>
                </a:lnTo>
                <a:lnTo>
                  <a:pt x="40297" y="639597"/>
                </a:lnTo>
                <a:lnTo>
                  <a:pt x="61798" y="681113"/>
                </a:lnTo>
                <a:lnTo>
                  <a:pt x="87337" y="719988"/>
                </a:lnTo>
                <a:lnTo>
                  <a:pt x="116624" y="755929"/>
                </a:lnTo>
                <a:lnTo>
                  <a:pt x="149377" y="788682"/>
                </a:lnTo>
                <a:lnTo>
                  <a:pt x="185331" y="817968"/>
                </a:lnTo>
                <a:lnTo>
                  <a:pt x="224193" y="843508"/>
                </a:lnTo>
                <a:lnTo>
                  <a:pt x="265709" y="865009"/>
                </a:lnTo>
                <a:lnTo>
                  <a:pt x="309587" y="882230"/>
                </a:lnTo>
                <a:lnTo>
                  <a:pt x="355549" y="894867"/>
                </a:lnTo>
                <a:lnTo>
                  <a:pt x="403339" y="902652"/>
                </a:lnTo>
                <a:lnTo>
                  <a:pt x="452653" y="905306"/>
                </a:lnTo>
                <a:lnTo>
                  <a:pt x="501980" y="902652"/>
                </a:lnTo>
                <a:lnTo>
                  <a:pt x="549757" y="894867"/>
                </a:lnTo>
                <a:lnTo>
                  <a:pt x="595731" y="882230"/>
                </a:lnTo>
                <a:lnTo>
                  <a:pt x="639610" y="865009"/>
                </a:lnTo>
                <a:lnTo>
                  <a:pt x="681113" y="843508"/>
                </a:lnTo>
                <a:lnTo>
                  <a:pt x="719988" y="817968"/>
                </a:lnTo>
                <a:lnTo>
                  <a:pt x="755929" y="788682"/>
                </a:lnTo>
                <a:lnTo>
                  <a:pt x="788682" y="755929"/>
                </a:lnTo>
                <a:lnTo>
                  <a:pt x="817968" y="719988"/>
                </a:lnTo>
                <a:lnTo>
                  <a:pt x="843508" y="681113"/>
                </a:lnTo>
                <a:lnTo>
                  <a:pt x="865022" y="639597"/>
                </a:lnTo>
                <a:lnTo>
                  <a:pt x="882230" y="595731"/>
                </a:lnTo>
                <a:lnTo>
                  <a:pt x="894867" y="549757"/>
                </a:lnTo>
                <a:lnTo>
                  <a:pt x="902652" y="501980"/>
                </a:lnTo>
                <a:lnTo>
                  <a:pt x="905306" y="452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064" y="4891268"/>
            <a:ext cx="238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4263" y="7627975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10" h="905509">
                <a:moveTo>
                  <a:pt x="905306" y="452653"/>
                </a:moveTo>
                <a:lnTo>
                  <a:pt x="902652" y="403326"/>
                </a:lnTo>
                <a:lnTo>
                  <a:pt x="894867" y="355549"/>
                </a:lnTo>
                <a:lnTo>
                  <a:pt x="882230" y="309575"/>
                </a:lnTo>
                <a:lnTo>
                  <a:pt x="865022" y="265696"/>
                </a:lnTo>
                <a:lnTo>
                  <a:pt x="843508" y="224193"/>
                </a:lnTo>
                <a:lnTo>
                  <a:pt x="817968" y="185318"/>
                </a:lnTo>
                <a:lnTo>
                  <a:pt x="788682" y="149377"/>
                </a:lnTo>
                <a:lnTo>
                  <a:pt x="755929" y="116624"/>
                </a:lnTo>
                <a:lnTo>
                  <a:pt x="719988" y="87337"/>
                </a:lnTo>
                <a:lnTo>
                  <a:pt x="681113" y="61798"/>
                </a:lnTo>
                <a:lnTo>
                  <a:pt x="639610" y="40284"/>
                </a:lnTo>
                <a:lnTo>
                  <a:pt x="595731" y="23075"/>
                </a:lnTo>
                <a:lnTo>
                  <a:pt x="549757" y="10439"/>
                </a:lnTo>
                <a:lnTo>
                  <a:pt x="501980" y="2654"/>
                </a:lnTo>
                <a:lnTo>
                  <a:pt x="452653" y="0"/>
                </a:lnTo>
                <a:lnTo>
                  <a:pt x="403339" y="2654"/>
                </a:lnTo>
                <a:lnTo>
                  <a:pt x="355549" y="10439"/>
                </a:lnTo>
                <a:lnTo>
                  <a:pt x="309587" y="23075"/>
                </a:lnTo>
                <a:lnTo>
                  <a:pt x="265709" y="40284"/>
                </a:lnTo>
                <a:lnTo>
                  <a:pt x="224193" y="61798"/>
                </a:lnTo>
                <a:lnTo>
                  <a:pt x="185331" y="87337"/>
                </a:lnTo>
                <a:lnTo>
                  <a:pt x="149377" y="116624"/>
                </a:lnTo>
                <a:lnTo>
                  <a:pt x="116624" y="149377"/>
                </a:lnTo>
                <a:lnTo>
                  <a:pt x="87337" y="185318"/>
                </a:lnTo>
                <a:lnTo>
                  <a:pt x="61798" y="224193"/>
                </a:lnTo>
                <a:lnTo>
                  <a:pt x="40297" y="265696"/>
                </a:lnTo>
                <a:lnTo>
                  <a:pt x="23075" y="309575"/>
                </a:lnTo>
                <a:lnTo>
                  <a:pt x="10439" y="355549"/>
                </a:lnTo>
                <a:lnTo>
                  <a:pt x="2654" y="403326"/>
                </a:lnTo>
                <a:lnTo>
                  <a:pt x="0" y="452640"/>
                </a:lnTo>
                <a:lnTo>
                  <a:pt x="2654" y="501967"/>
                </a:lnTo>
                <a:lnTo>
                  <a:pt x="10439" y="549757"/>
                </a:lnTo>
                <a:lnTo>
                  <a:pt x="23075" y="595718"/>
                </a:lnTo>
                <a:lnTo>
                  <a:pt x="40297" y="639597"/>
                </a:lnTo>
                <a:lnTo>
                  <a:pt x="61798" y="681113"/>
                </a:lnTo>
                <a:lnTo>
                  <a:pt x="87337" y="719975"/>
                </a:lnTo>
                <a:lnTo>
                  <a:pt x="116624" y="755929"/>
                </a:lnTo>
                <a:lnTo>
                  <a:pt x="149377" y="788682"/>
                </a:lnTo>
                <a:lnTo>
                  <a:pt x="185331" y="817968"/>
                </a:lnTo>
                <a:lnTo>
                  <a:pt x="224193" y="843508"/>
                </a:lnTo>
                <a:lnTo>
                  <a:pt x="265709" y="865009"/>
                </a:lnTo>
                <a:lnTo>
                  <a:pt x="309587" y="882230"/>
                </a:lnTo>
                <a:lnTo>
                  <a:pt x="355549" y="894867"/>
                </a:lnTo>
                <a:lnTo>
                  <a:pt x="403339" y="902652"/>
                </a:lnTo>
                <a:lnTo>
                  <a:pt x="452666" y="905306"/>
                </a:lnTo>
                <a:lnTo>
                  <a:pt x="501980" y="902652"/>
                </a:lnTo>
                <a:lnTo>
                  <a:pt x="549757" y="894867"/>
                </a:lnTo>
                <a:lnTo>
                  <a:pt x="595731" y="882230"/>
                </a:lnTo>
                <a:lnTo>
                  <a:pt x="639610" y="865009"/>
                </a:lnTo>
                <a:lnTo>
                  <a:pt x="681113" y="843508"/>
                </a:lnTo>
                <a:lnTo>
                  <a:pt x="719988" y="817968"/>
                </a:lnTo>
                <a:lnTo>
                  <a:pt x="755929" y="788682"/>
                </a:lnTo>
                <a:lnTo>
                  <a:pt x="788682" y="755929"/>
                </a:lnTo>
                <a:lnTo>
                  <a:pt x="817968" y="719975"/>
                </a:lnTo>
                <a:lnTo>
                  <a:pt x="843508" y="681113"/>
                </a:lnTo>
                <a:lnTo>
                  <a:pt x="865022" y="639597"/>
                </a:lnTo>
                <a:lnTo>
                  <a:pt x="882230" y="595718"/>
                </a:lnTo>
                <a:lnTo>
                  <a:pt x="894867" y="549757"/>
                </a:lnTo>
                <a:lnTo>
                  <a:pt x="902652" y="501967"/>
                </a:lnTo>
                <a:lnTo>
                  <a:pt x="905306" y="452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48390" y="4689931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905294" y="452640"/>
                </a:moveTo>
                <a:lnTo>
                  <a:pt x="902639" y="403326"/>
                </a:lnTo>
                <a:lnTo>
                  <a:pt x="894854" y="355549"/>
                </a:lnTo>
                <a:lnTo>
                  <a:pt x="882218" y="309575"/>
                </a:lnTo>
                <a:lnTo>
                  <a:pt x="865009" y="265696"/>
                </a:lnTo>
                <a:lnTo>
                  <a:pt x="843495" y="224193"/>
                </a:lnTo>
                <a:lnTo>
                  <a:pt x="817968" y="185318"/>
                </a:lnTo>
                <a:lnTo>
                  <a:pt x="788682" y="149377"/>
                </a:lnTo>
                <a:lnTo>
                  <a:pt x="755929" y="116624"/>
                </a:lnTo>
                <a:lnTo>
                  <a:pt x="719975" y="87337"/>
                </a:lnTo>
                <a:lnTo>
                  <a:pt x="681113" y="61798"/>
                </a:lnTo>
                <a:lnTo>
                  <a:pt x="639597" y="40284"/>
                </a:lnTo>
                <a:lnTo>
                  <a:pt x="595718" y="23075"/>
                </a:lnTo>
                <a:lnTo>
                  <a:pt x="549757" y="10439"/>
                </a:lnTo>
                <a:lnTo>
                  <a:pt x="501967" y="2654"/>
                </a:lnTo>
                <a:lnTo>
                  <a:pt x="452640" y="0"/>
                </a:lnTo>
                <a:lnTo>
                  <a:pt x="403326" y="2654"/>
                </a:lnTo>
                <a:lnTo>
                  <a:pt x="355549" y="10439"/>
                </a:lnTo>
                <a:lnTo>
                  <a:pt x="309575" y="23075"/>
                </a:lnTo>
                <a:lnTo>
                  <a:pt x="265696" y="40284"/>
                </a:lnTo>
                <a:lnTo>
                  <a:pt x="224193" y="61798"/>
                </a:lnTo>
                <a:lnTo>
                  <a:pt x="185318" y="87337"/>
                </a:lnTo>
                <a:lnTo>
                  <a:pt x="149364" y="116624"/>
                </a:lnTo>
                <a:lnTo>
                  <a:pt x="116611" y="149377"/>
                </a:lnTo>
                <a:lnTo>
                  <a:pt x="87337" y="185318"/>
                </a:lnTo>
                <a:lnTo>
                  <a:pt x="61798" y="224193"/>
                </a:lnTo>
                <a:lnTo>
                  <a:pt x="40284" y="265696"/>
                </a:lnTo>
                <a:lnTo>
                  <a:pt x="23075" y="309575"/>
                </a:lnTo>
                <a:lnTo>
                  <a:pt x="10439" y="355549"/>
                </a:lnTo>
                <a:lnTo>
                  <a:pt x="2654" y="403326"/>
                </a:lnTo>
                <a:lnTo>
                  <a:pt x="0" y="452653"/>
                </a:lnTo>
                <a:lnTo>
                  <a:pt x="2654" y="501980"/>
                </a:lnTo>
                <a:lnTo>
                  <a:pt x="10439" y="549757"/>
                </a:lnTo>
                <a:lnTo>
                  <a:pt x="23075" y="595731"/>
                </a:lnTo>
                <a:lnTo>
                  <a:pt x="40284" y="639597"/>
                </a:lnTo>
                <a:lnTo>
                  <a:pt x="61798" y="681113"/>
                </a:lnTo>
                <a:lnTo>
                  <a:pt x="87337" y="719988"/>
                </a:lnTo>
                <a:lnTo>
                  <a:pt x="116611" y="755929"/>
                </a:lnTo>
                <a:lnTo>
                  <a:pt x="149364" y="788682"/>
                </a:lnTo>
                <a:lnTo>
                  <a:pt x="185318" y="817968"/>
                </a:lnTo>
                <a:lnTo>
                  <a:pt x="224193" y="843508"/>
                </a:lnTo>
                <a:lnTo>
                  <a:pt x="265696" y="865009"/>
                </a:lnTo>
                <a:lnTo>
                  <a:pt x="309575" y="882230"/>
                </a:lnTo>
                <a:lnTo>
                  <a:pt x="355549" y="894867"/>
                </a:lnTo>
                <a:lnTo>
                  <a:pt x="403326" y="902652"/>
                </a:lnTo>
                <a:lnTo>
                  <a:pt x="452653" y="905306"/>
                </a:lnTo>
                <a:lnTo>
                  <a:pt x="501967" y="902652"/>
                </a:lnTo>
                <a:lnTo>
                  <a:pt x="549757" y="894867"/>
                </a:lnTo>
                <a:lnTo>
                  <a:pt x="595718" y="882230"/>
                </a:lnTo>
                <a:lnTo>
                  <a:pt x="639597" y="865009"/>
                </a:lnTo>
                <a:lnTo>
                  <a:pt x="681113" y="843508"/>
                </a:lnTo>
                <a:lnTo>
                  <a:pt x="719975" y="817968"/>
                </a:lnTo>
                <a:lnTo>
                  <a:pt x="755929" y="788682"/>
                </a:lnTo>
                <a:lnTo>
                  <a:pt x="788682" y="755929"/>
                </a:lnTo>
                <a:lnTo>
                  <a:pt x="817968" y="719988"/>
                </a:lnTo>
                <a:lnTo>
                  <a:pt x="843495" y="681113"/>
                </a:lnTo>
                <a:lnTo>
                  <a:pt x="865009" y="639597"/>
                </a:lnTo>
                <a:lnTo>
                  <a:pt x="882218" y="595731"/>
                </a:lnTo>
                <a:lnTo>
                  <a:pt x="894854" y="549757"/>
                </a:lnTo>
                <a:lnTo>
                  <a:pt x="902639" y="501980"/>
                </a:lnTo>
                <a:lnTo>
                  <a:pt x="905294" y="45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661" y="4891268"/>
            <a:ext cx="232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48390" y="7627975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09">
                <a:moveTo>
                  <a:pt x="905294" y="452653"/>
                </a:moveTo>
                <a:lnTo>
                  <a:pt x="902639" y="403326"/>
                </a:lnTo>
                <a:lnTo>
                  <a:pt x="894854" y="355549"/>
                </a:lnTo>
                <a:lnTo>
                  <a:pt x="882218" y="309575"/>
                </a:lnTo>
                <a:lnTo>
                  <a:pt x="865009" y="265696"/>
                </a:lnTo>
                <a:lnTo>
                  <a:pt x="843495" y="224193"/>
                </a:lnTo>
                <a:lnTo>
                  <a:pt x="817968" y="185318"/>
                </a:lnTo>
                <a:lnTo>
                  <a:pt x="788682" y="149377"/>
                </a:lnTo>
                <a:lnTo>
                  <a:pt x="755929" y="116624"/>
                </a:lnTo>
                <a:lnTo>
                  <a:pt x="719975" y="87337"/>
                </a:lnTo>
                <a:lnTo>
                  <a:pt x="681113" y="61798"/>
                </a:lnTo>
                <a:lnTo>
                  <a:pt x="639597" y="40284"/>
                </a:lnTo>
                <a:lnTo>
                  <a:pt x="595718" y="23075"/>
                </a:lnTo>
                <a:lnTo>
                  <a:pt x="549757" y="10439"/>
                </a:lnTo>
                <a:lnTo>
                  <a:pt x="501967" y="2654"/>
                </a:lnTo>
                <a:lnTo>
                  <a:pt x="452653" y="0"/>
                </a:lnTo>
                <a:lnTo>
                  <a:pt x="403326" y="2654"/>
                </a:lnTo>
                <a:lnTo>
                  <a:pt x="355549" y="10439"/>
                </a:lnTo>
                <a:lnTo>
                  <a:pt x="309575" y="23075"/>
                </a:lnTo>
                <a:lnTo>
                  <a:pt x="265696" y="40284"/>
                </a:lnTo>
                <a:lnTo>
                  <a:pt x="224193" y="61798"/>
                </a:lnTo>
                <a:lnTo>
                  <a:pt x="185318" y="87337"/>
                </a:lnTo>
                <a:lnTo>
                  <a:pt x="149364" y="116624"/>
                </a:lnTo>
                <a:lnTo>
                  <a:pt x="116611" y="149377"/>
                </a:lnTo>
                <a:lnTo>
                  <a:pt x="87337" y="185318"/>
                </a:lnTo>
                <a:lnTo>
                  <a:pt x="61798" y="224193"/>
                </a:lnTo>
                <a:lnTo>
                  <a:pt x="40284" y="265696"/>
                </a:lnTo>
                <a:lnTo>
                  <a:pt x="23075" y="309575"/>
                </a:lnTo>
                <a:lnTo>
                  <a:pt x="10439" y="355549"/>
                </a:lnTo>
                <a:lnTo>
                  <a:pt x="2654" y="403326"/>
                </a:lnTo>
                <a:lnTo>
                  <a:pt x="0" y="452640"/>
                </a:lnTo>
                <a:lnTo>
                  <a:pt x="2654" y="501967"/>
                </a:lnTo>
                <a:lnTo>
                  <a:pt x="10439" y="549757"/>
                </a:lnTo>
                <a:lnTo>
                  <a:pt x="23075" y="595718"/>
                </a:lnTo>
                <a:lnTo>
                  <a:pt x="40284" y="639597"/>
                </a:lnTo>
                <a:lnTo>
                  <a:pt x="61798" y="681113"/>
                </a:lnTo>
                <a:lnTo>
                  <a:pt x="87337" y="719975"/>
                </a:lnTo>
                <a:lnTo>
                  <a:pt x="116611" y="755929"/>
                </a:lnTo>
                <a:lnTo>
                  <a:pt x="149364" y="788682"/>
                </a:lnTo>
                <a:lnTo>
                  <a:pt x="185318" y="817968"/>
                </a:lnTo>
                <a:lnTo>
                  <a:pt x="224193" y="843508"/>
                </a:lnTo>
                <a:lnTo>
                  <a:pt x="265696" y="865009"/>
                </a:lnTo>
                <a:lnTo>
                  <a:pt x="309575" y="882230"/>
                </a:lnTo>
                <a:lnTo>
                  <a:pt x="355549" y="894867"/>
                </a:lnTo>
                <a:lnTo>
                  <a:pt x="403326" y="902652"/>
                </a:lnTo>
                <a:lnTo>
                  <a:pt x="452653" y="905306"/>
                </a:lnTo>
                <a:lnTo>
                  <a:pt x="501967" y="902652"/>
                </a:lnTo>
                <a:lnTo>
                  <a:pt x="549757" y="894867"/>
                </a:lnTo>
                <a:lnTo>
                  <a:pt x="595718" y="882230"/>
                </a:lnTo>
                <a:lnTo>
                  <a:pt x="639597" y="865009"/>
                </a:lnTo>
                <a:lnTo>
                  <a:pt x="681113" y="843508"/>
                </a:lnTo>
                <a:lnTo>
                  <a:pt x="719975" y="817968"/>
                </a:lnTo>
                <a:lnTo>
                  <a:pt x="755929" y="788682"/>
                </a:lnTo>
                <a:lnTo>
                  <a:pt x="788682" y="755929"/>
                </a:lnTo>
                <a:lnTo>
                  <a:pt x="817968" y="719975"/>
                </a:lnTo>
                <a:lnTo>
                  <a:pt x="843495" y="681113"/>
                </a:lnTo>
                <a:lnTo>
                  <a:pt x="865009" y="639597"/>
                </a:lnTo>
                <a:lnTo>
                  <a:pt x="882218" y="595718"/>
                </a:lnTo>
                <a:lnTo>
                  <a:pt x="894854" y="549757"/>
                </a:lnTo>
                <a:lnTo>
                  <a:pt x="902639" y="501967"/>
                </a:lnTo>
                <a:lnTo>
                  <a:pt x="905294" y="452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1594" y="4833479"/>
            <a:ext cx="2638006" cy="19527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  <a:tabLst>
                <a:tab pos="1097280" algn="l"/>
              </a:tabLst>
            </a:pPr>
            <a:r>
              <a:rPr sz="2650" b="1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65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650" b="1" spc="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650" b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65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65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265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5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dmin.</a:t>
            </a:r>
            <a:endParaRPr lang="en-US" sz="2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7900"/>
              </a:lnSpc>
              <a:spcBef>
                <a:spcPts val="90"/>
              </a:spcBef>
              <a:tabLst>
                <a:tab pos="1097280" algn="l"/>
              </a:tabLst>
            </a:pPr>
            <a:r>
              <a:rPr lang="en-US" sz="265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265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650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50" spc="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ser.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00000"/>
              </a:lnSpc>
              <a:spcBef>
                <a:spcPts val="570"/>
              </a:spcBef>
              <a:tabLst>
                <a:tab pos="259079" algn="l"/>
              </a:tabLst>
            </a:pPr>
            <a:r>
              <a:rPr lang="en-US" sz="265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265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5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xit.</a:t>
            </a: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564" y="7767824"/>
            <a:ext cx="3961636" cy="1457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0895" marR="5080" indent="-798830">
              <a:lnSpc>
                <a:spcPct val="114799"/>
              </a:lnSpc>
              <a:spcBef>
                <a:spcPts val="85"/>
              </a:spcBef>
              <a:tabLst>
                <a:tab pos="810895" algn="l"/>
                <a:tab pos="2159000" algn="l"/>
              </a:tabLst>
            </a:pPr>
            <a:r>
              <a:rPr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975" b="1" spc="5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5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14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-127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3975" b="1" spc="14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8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5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-120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-187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975" b="1" spc="-585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75" b="1" spc="8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975" spc="82" baseline="10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5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650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spc="-5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50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sz="265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5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ogic.</a:t>
            </a: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>
              <a:lnSpc>
                <a:spcPct val="100000"/>
              </a:lnSpc>
              <a:spcBef>
                <a:spcPts val="570"/>
              </a:spcBef>
              <a:tabLst>
                <a:tab pos="2512695" algn="l"/>
              </a:tabLst>
            </a:pPr>
            <a:r>
              <a:rPr lang="en-US" sz="265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650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5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 </a:t>
            </a:r>
            <a:r>
              <a:rPr sz="265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5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enu.</a:t>
            </a: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80512" y="4833479"/>
            <a:ext cx="2892178" cy="193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  <a:tabLst>
                <a:tab pos="1138555" algn="l"/>
              </a:tabLst>
            </a:pPr>
            <a:r>
              <a:rPr sz="265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65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5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65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ignup.</a:t>
            </a:r>
            <a:endParaRPr sz="2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00000"/>
              </a:lnSpc>
              <a:spcBef>
                <a:spcPts val="570"/>
              </a:spcBef>
              <a:tabLst>
                <a:tab pos="259079" algn="l"/>
              </a:tabLst>
            </a:pPr>
            <a:r>
              <a:rPr lang="en-US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ogin.</a:t>
            </a:r>
            <a:endParaRPr sz="2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264160" algn="l"/>
                <a:tab pos="1497330" algn="l"/>
              </a:tabLst>
            </a:pPr>
            <a:r>
              <a:rPr lang="en-US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enu.</a:t>
            </a: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78112" y="7767824"/>
            <a:ext cx="4788535" cy="19342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814705" algn="l"/>
                <a:tab pos="1950720" algn="l"/>
              </a:tabLst>
            </a:pP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D	</a:t>
            </a:r>
            <a:r>
              <a:rPr sz="3975" b="1" spc="52" baseline="1048" dirty="0">
                <a:latin typeface="Trebuchet MS"/>
                <a:cs typeface="Trebuchet MS"/>
              </a:rPr>
              <a:t>D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52" baseline="1048" dirty="0">
                <a:latin typeface="Trebuchet MS"/>
                <a:cs typeface="Trebuchet MS"/>
              </a:rPr>
              <a:t>A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-120" baseline="1048" dirty="0">
                <a:latin typeface="Trebuchet MS"/>
                <a:cs typeface="Trebuchet MS"/>
              </a:rPr>
              <a:t>T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52" baseline="1048" dirty="0">
                <a:latin typeface="Trebuchet MS"/>
                <a:cs typeface="Trebuchet MS"/>
              </a:rPr>
              <a:t>A</a:t>
            </a:r>
            <a:r>
              <a:rPr sz="3975" b="1" baseline="1048" dirty="0">
                <a:latin typeface="Trebuchet MS"/>
                <a:cs typeface="Trebuchet MS"/>
              </a:rPr>
              <a:t>	</a:t>
            </a:r>
            <a:r>
              <a:rPr sz="3975" b="1" spc="427" baseline="1048" dirty="0">
                <a:latin typeface="Trebuchet MS"/>
                <a:cs typeface="Trebuchet MS"/>
              </a:rPr>
              <a:t>S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-120" baseline="1048" dirty="0">
                <a:latin typeface="Trebuchet MS"/>
                <a:cs typeface="Trebuchet MS"/>
              </a:rPr>
              <a:t>T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82" baseline="1048" dirty="0">
                <a:latin typeface="Trebuchet MS"/>
                <a:cs typeface="Trebuchet MS"/>
              </a:rPr>
              <a:t>O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7" baseline="1048" dirty="0">
                <a:latin typeface="Trebuchet MS"/>
                <a:cs typeface="Trebuchet MS"/>
              </a:rPr>
              <a:t>R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52" baseline="1048" dirty="0">
                <a:latin typeface="Trebuchet MS"/>
                <a:cs typeface="Trebuchet MS"/>
              </a:rPr>
              <a:t>A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-135" baseline="1048" dirty="0">
                <a:latin typeface="Trebuchet MS"/>
                <a:cs typeface="Trebuchet MS"/>
              </a:rPr>
              <a:t>G</a:t>
            </a:r>
            <a:r>
              <a:rPr sz="3975" b="1" spc="-585" baseline="1048" dirty="0">
                <a:latin typeface="Trebuchet MS"/>
                <a:cs typeface="Trebuchet MS"/>
              </a:rPr>
              <a:t> </a:t>
            </a:r>
            <a:r>
              <a:rPr sz="3975" b="1" spc="120" baseline="1048" dirty="0">
                <a:latin typeface="Trebuchet MS"/>
                <a:cs typeface="Trebuchet MS"/>
              </a:rPr>
              <a:t>E</a:t>
            </a:r>
            <a:endParaRPr sz="3975" b="1" baseline="1048" dirty="0">
              <a:latin typeface="Trebuchet MS"/>
              <a:cs typeface="Trebuchet MS"/>
            </a:endParaRPr>
          </a:p>
          <a:p>
            <a:pPr marL="986155" indent="-172085">
              <a:lnSpc>
                <a:spcPct val="100000"/>
              </a:lnSpc>
              <a:spcBef>
                <a:spcPts val="500"/>
              </a:spcBef>
              <a:buAutoNum type="arabicPlain"/>
              <a:tabLst>
                <a:tab pos="986790" algn="l"/>
              </a:tabLst>
            </a:pPr>
            <a:r>
              <a:rPr lang="en-US" sz="2650" spc="-540" dirty="0" smtClean="0">
                <a:latin typeface="Trebuchet MS"/>
                <a:cs typeface="Trebuchet MS"/>
              </a:rPr>
              <a:t>:   </a:t>
            </a:r>
            <a:r>
              <a:rPr lang="en-US" sz="2650" dirty="0" smtClean="0">
                <a:latin typeface="Trebuchet MS"/>
                <a:cs typeface="Trebuchet MS"/>
              </a:rPr>
              <a:t>admin</a:t>
            </a:r>
            <a:r>
              <a:rPr sz="2650" dirty="0" smtClean="0">
                <a:latin typeface="Trebuchet MS"/>
                <a:cs typeface="Trebuchet MS"/>
              </a:rPr>
              <a:t> A</a:t>
            </a:r>
            <a:r>
              <a:rPr lang="en-US" sz="2650" dirty="0" smtClean="0">
                <a:latin typeface="Trebuchet MS"/>
                <a:cs typeface="Trebuchet MS"/>
              </a:rPr>
              <a:t>ccounts</a:t>
            </a:r>
            <a:r>
              <a:rPr sz="2650" dirty="0" smtClean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( ) .</a:t>
            </a:r>
          </a:p>
          <a:p>
            <a:pPr marL="1061085" indent="-247015">
              <a:lnSpc>
                <a:spcPct val="100000"/>
              </a:lnSpc>
              <a:spcBef>
                <a:spcPts val="570"/>
              </a:spcBef>
              <a:buAutoNum type="arabicPlain"/>
              <a:tabLst>
                <a:tab pos="1061720" algn="l"/>
              </a:tabLst>
            </a:pPr>
            <a:r>
              <a:rPr lang="en-US" sz="2650" dirty="0" smtClean="0">
                <a:latin typeface="Trebuchet MS"/>
                <a:cs typeface="Trebuchet MS"/>
              </a:rPr>
              <a:t>:</a:t>
            </a:r>
            <a:r>
              <a:rPr sz="2650" dirty="0" smtClean="0">
                <a:latin typeface="Trebuchet MS"/>
                <a:cs typeface="Trebuchet MS"/>
              </a:rPr>
              <a:t>U</a:t>
            </a:r>
            <a:r>
              <a:rPr lang="en-US" sz="2650" dirty="0" smtClean="0">
                <a:latin typeface="Trebuchet MS"/>
                <a:cs typeface="Trebuchet MS"/>
              </a:rPr>
              <a:t>ser </a:t>
            </a:r>
            <a:r>
              <a:rPr sz="2650" dirty="0" smtClean="0">
                <a:latin typeface="Trebuchet MS"/>
                <a:cs typeface="Trebuchet MS"/>
              </a:rPr>
              <a:t>A</a:t>
            </a:r>
            <a:r>
              <a:rPr lang="en-US" sz="2650" dirty="0" smtClean="0">
                <a:latin typeface="Trebuchet MS"/>
                <a:cs typeface="Trebuchet MS"/>
              </a:rPr>
              <a:t>ccounts</a:t>
            </a:r>
            <a:r>
              <a:rPr sz="2650" dirty="0" smtClean="0">
                <a:latin typeface="Trebuchet MS"/>
                <a:cs typeface="Trebuchet MS"/>
              </a:rPr>
              <a:t>( </a:t>
            </a:r>
            <a:r>
              <a:rPr sz="2650" dirty="0">
                <a:latin typeface="Trebuchet MS"/>
                <a:cs typeface="Trebuchet MS"/>
              </a:rPr>
              <a:t>) .</a:t>
            </a:r>
          </a:p>
          <a:p>
            <a:pPr marL="1066165" indent="-252095">
              <a:lnSpc>
                <a:spcPct val="100000"/>
              </a:lnSpc>
              <a:spcBef>
                <a:spcPts val="570"/>
              </a:spcBef>
              <a:buAutoNum type="arabicPlain"/>
              <a:tabLst>
                <a:tab pos="1066800" algn="l"/>
              </a:tabLst>
            </a:pPr>
            <a:r>
              <a:rPr lang="en-US" sz="2650" dirty="0" smtClean="0">
                <a:latin typeface="Trebuchet MS"/>
                <a:cs typeface="Trebuchet MS"/>
              </a:rPr>
              <a:t>:</a:t>
            </a:r>
            <a:r>
              <a:rPr sz="2650" dirty="0" smtClean="0">
                <a:latin typeface="Trebuchet MS"/>
                <a:cs typeface="Trebuchet MS"/>
              </a:rPr>
              <a:t>B</a:t>
            </a:r>
            <a:r>
              <a:rPr lang="en-US" sz="2650" dirty="0" smtClean="0">
                <a:latin typeface="Trebuchet MS"/>
                <a:cs typeface="Trebuchet MS"/>
              </a:rPr>
              <a:t>uses</a:t>
            </a:r>
            <a:r>
              <a:rPr sz="2650" dirty="0" smtClean="0">
                <a:latin typeface="Trebuchet MS"/>
                <a:cs typeface="Trebuchet MS"/>
              </a:rPr>
              <a:t>( </a:t>
            </a:r>
            <a:r>
              <a:rPr sz="2650" dirty="0">
                <a:latin typeface="Trebuchet MS"/>
                <a:cs typeface="Trebuchet MS"/>
              </a:rPr>
              <a:t>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259</Words>
  <Application>Microsoft Office PowerPoint</Application>
  <PresentationFormat>Custom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Verdana</vt:lpstr>
      <vt:lpstr>Office Theme</vt:lpstr>
      <vt:lpstr>BUS MANAGMENT SYSTEM  </vt:lpstr>
      <vt:lpstr>CONTENTS P R O J E C T O V E R V I E W</vt:lpstr>
      <vt:lpstr>INTRODUCTION</vt:lpstr>
      <vt:lpstr>TOOLS &amp; LANGUAGE USED</vt:lpstr>
      <vt:lpstr>ADMIN MODULE   OVERVIEW</vt:lpstr>
      <vt:lpstr>ADMIN</vt:lpstr>
      <vt:lpstr>USER MODULE  OVERVIEW</vt:lpstr>
      <vt:lpstr>USER The User Module provides a seamless experience  for users</vt:lpstr>
      <vt:lpstr>SOURCE CODE  STRUCTURE</vt:lpstr>
      <vt:lpstr>PRACTICAL  DEMO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Black Transportation Illustrative Ice Breaking Presentation</dc:title>
  <dc:creator>Nimra Ashfaq</dc:creator>
  <cp:keywords>DAGW1mfXXFE,BAGW1lscveI</cp:keywords>
  <cp:lastModifiedBy>Microsoft account</cp:lastModifiedBy>
  <cp:revision>11</cp:revision>
  <dcterms:created xsi:type="dcterms:W3CDTF">2024-11-18T16:58:27Z</dcterms:created>
  <dcterms:modified xsi:type="dcterms:W3CDTF">2024-12-03T14:39:14Z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2024-11-18T00:00:00Z</vt:filetime>
  </property>
</Properties>
</file>