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98" r:id="rId4"/>
    <p:sldId id="299" r:id="rId5"/>
    <p:sldId id="300" r:id="rId6"/>
    <p:sldId id="321" r:id="rId7"/>
    <p:sldId id="301" r:id="rId8"/>
    <p:sldId id="302" r:id="rId9"/>
    <p:sldId id="304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4" r:id="rId18"/>
    <p:sldId id="315" r:id="rId19"/>
    <p:sldId id="316" r:id="rId20"/>
    <p:sldId id="313" r:id="rId21"/>
    <p:sldId id="318" r:id="rId22"/>
    <p:sldId id="319" r:id="rId23"/>
    <p:sldId id="320" r:id="rId24"/>
    <p:sldId id="322" r:id="rId25"/>
    <p:sldId id="323" r:id="rId26"/>
  </p:sldIdLst>
  <p:sldSz cx="9144000" cy="5143500" type="screen16x9"/>
  <p:notesSz cx="6858000" cy="9144000"/>
  <p:embeddedFontLst>
    <p:embeddedFont>
      <p:font typeface="Anaheim" panose="020B0604020202020204" charset="0"/>
      <p:regular r:id="rId28"/>
    </p:embeddedFont>
    <p:embeddedFont>
      <p:font typeface="Audiowide" panose="020B0604020202020204" charset="0"/>
      <p:regular r:id="rId29"/>
    </p:embeddedFont>
    <p:embeddedFont>
      <p:font typeface="Bebas Neue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C3714E-BC93-42D4-A59B-7AAF39F1675B}">
  <a:tblStyle styleId="{C6C3714E-BC93-42D4-A59B-7AAF39F16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9a6fa3be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9a6fa3be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28583" y="795588"/>
            <a:ext cx="65802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28585" y="454225"/>
            <a:ext cx="43656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508528" y="139158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371172" y="20068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-323503" y="3278757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 flipH="1">
            <a:off x="6604647" y="-237018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 flipH="1">
            <a:off x="8332347" y="2298107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7406565" y="3426582"/>
            <a:ext cx="1737499" cy="1723056"/>
            <a:chOff x="-761089" y="594525"/>
            <a:chExt cx="5186563" cy="5143450"/>
          </a:xfrm>
        </p:grpSpPr>
        <p:sp>
          <p:nvSpPr>
            <p:cNvPr id="28" name="Google Shape;28;p4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290750" y="3039838"/>
            <a:ext cx="2907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2"/>
          </p:nvPr>
        </p:nvSpPr>
        <p:spPr>
          <a:xfrm>
            <a:off x="4945625" y="3035378"/>
            <a:ext cx="2907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1290750" y="3425150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4"/>
          </p:nvPr>
        </p:nvSpPr>
        <p:spPr>
          <a:xfrm>
            <a:off x="4945625" y="3415211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1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-351803" y="3042144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948675" y="539500"/>
            <a:ext cx="1033310" cy="434867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 flipH="1">
            <a:off x="7853222" y="12577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945425" y="812258"/>
            <a:ext cx="3550800" cy="93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13225" y="2035175"/>
            <a:ext cx="4015200" cy="24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-367903" y="10177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4472997" y="3977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7623297" y="4212756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713225" y="597050"/>
            <a:ext cx="55287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220547" y="3042144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 flipH="1">
            <a:off x="1151422" y="203052"/>
            <a:ext cx="1003228" cy="422206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8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59" name="Google Shape;59;p8"/>
            <p:cNvSpPr/>
            <p:nvPr/>
          </p:nvSpPr>
          <p:spPr>
            <a:xfrm>
              <a:off x="3992750" y="3100500"/>
              <a:ext cx="2894725" cy="1351700"/>
            </a:xfrm>
            <a:custGeom>
              <a:avLst/>
              <a:gdLst/>
              <a:ahLst/>
              <a:cxnLst/>
              <a:rect l="l" t="t" r="r" b="b"/>
              <a:pathLst>
                <a:path w="115789" h="54068" extrusionOk="0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4810400" y="3189200"/>
              <a:ext cx="345900" cy="432525"/>
            </a:xfrm>
            <a:custGeom>
              <a:avLst/>
              <a:gdLst/>
              <a:ahLst/>
              <a:cxnLst/>
              <a:rect l="l" t="t" r="r" b="b"/>
              <a:pathLst>
                <a:path w="13836" h="17301" extrusionOk="0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203325" y="3207075"/>
              <a:ext cx="59550" cy="58075"/>
            </a:xfrm>
            <a:custGeom>
              <a:avLst/>
              <a:gdLst/>
              <a:ahLst/>
              <a:cxnLst/>
              <a:rect l="l" t="t" r="r" b="b"/>
              <a:pathLst>
                <a:path w="2382" h="2323" extrusionOk="0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5314950" y="3515150"/>
              <a:ext cx="292600" cy="160775"/>
            </a:xfrm>
            <a:custGeom>
              <a:avLst/>
              <a:gdLst/>
              <a:ahLst/>
              <a:cxnLst/>
              <a:rect l="l" t="t" r="r" b="b"/>
              <a:pathLst>
                <a:path w="11704" h="6431" extrusionOk="0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4549675" y="4443825"/>
              <a:ext cx="2232725" cy="21975"/>
            </a:xfrm>
            <a:custGeom>
              <a:avLst/>
              <a:gdLst/>
              <a:ahLst/>
              <a:cxnLst/>
              <a:rect l="l" t="t" r="r" b="b"/>
              <a:pathLst>
                <a:path w="89309" h="879" extrusionOk="0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4789275" y="4063125"/>
              <a:ext cx="102125" cy="49150"/>
            </a:xfrm>
            <a:custGeom>
              <a:avLst/>
              <a:gdLst/>
              <a:ahLst/>
              <a:cxnLst/>
              <a:rect l="l" t="t" r="r" b="b"/>
              <a:pathLst>
                <a:path w="4085" h="1966" extrusionOk="0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5521225" y="4057175"/>
              <a:ext cx="110150" cy="53000"/>
            </a:xfrm>
            <a:custGeom>
              <a:avLst/>
              <a:gdLst/>
              <a:ahLst/>
              <a:cxnLst/>
              <a:rect l="l" t="t" r="r" b="b"/>
              <a:pathLst>
                <a:path w="4406" h="2120" extrusionOk="0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 flipH="1">
            <a:off x="-324032" y="218350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"/>
          <p:cNvSpPr/>
          <p:nvPr/>
        </p:nvSpPr>
        <p:spPr>
          <a:xfrm flipH="1">
            <a:off x="7219418" y="15125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/>
          <p:nvPr/>
        </p:nvSpPr>
        <p:spPr>
          <a:xfrm flipH="1">
            <a:off x="-324032" y="218350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/>
          <p:nvPr/>
        </p:nvSpPr>
        <p:spPr>
          <a:xfrm flipH="1">
            <a:off x="7219418" y="15125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23"/>
          <p:cNvGrpSpPr/>
          <p:nvPr/>
        </p:nvGrpSpPr>
        <p:grpSpPr>
          <a:xfrm flipH="1">
            <a:off x="7622965" y="4099155"/>
            <a:ext cx="2266280" cy="1068893"/>
            <a:chOff x="3992750" y="3100500"/>
            <a:chExt cx="2894725" cy="1365300"/>
          </a:xfrm>
        </p:grpSpPr>
        <p:sp>
          <p:nvSpPr>
            <p:cNvPr id="244" name="Google Shape;244;p23"/>
            <p:cNvSpPr/>
            <p:nvPr/>
          </p:nvSpPr>
          <p:spPr>
            <a:xfrm>
              <a:off x="3992750" y="3100500"/>
              <a:ext cx="2894725" cy="1351700"/>
            </a:xfrm>
            <a:custGeom>
              <a:avLst/>
              <a:gdLst/>
              <a:ahLst/>
              <a:cxnLst/>
              <a:rect l="l" t="t" r="r" b="b"/>
              <a:pathLst>
                <a:path w="115789" h="54068" extrusionOk="0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4810400" y="3189200"/>
              <a:ext cx="345900" cy="432525"/>
            </a:xfrm>
            <a:custGeom>
              <a:avLst/>
              <a:gdLst/>
              <a:ahLst/>
              <a:cxnLst/>
              <a:rect l="l" t="t" r="r" b="b"/>
              <a:pathLst>
                <a:path w="13836" h="17301" extrusionOk="0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5203325" y="3207075"/>
              <a:ext cx="59550" cy="58075"/>
            </a:xfrm>
            <a:custGeom>
              <a:avLst/>
              <a:gdLst/>
              <a:ahLst/>
              <a:cxnLst/>
              <a:rect l="l" t="t" r="r" b="b"/>
              <a:pathLst>
                <a:path w="2382" h="2323" extrusionOk="0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5314950" y="3515150"/>
              <a:ext cx="292600" cy="160775"/>
            </a:xfrm>
            <a:custGeom>
              <a:avLst/>
              <a:gdLst/>
              <a:ahLst/>
              <a:cxnLst/>
              <a:rect l="l" t="t" r="r" b="b"/>
              <a:pathLst>
                <a:path w="11704" h="6431" extrusionOk="0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4549675" y="4443825"/>
              <a:ext cx="2232725" cy="21975"/>
            </a:xfrm>
            <a:custGeom>
              <a:avLst/>
              <a:gdLst/>
              <a:ahLst/>
              <a:cxnLst/>
              <a:rect l="l" t="t" r="r" b="b"/>
              <a:pathLst>
                <a:path w="89309" h="879" extrusionOk="0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4789275" y="4063125"/>
              <a:ext cx="102125" cy="49150"/>
            </a:xfrm>
            <a:custGeom>
              <a:avLst/>
              <a:gdLst/>
              <a:ahLst/>
              <a:cxnLst/>
              <a:rect l="l" t="t" r="r" b="b"/>
              <a:pathLst>
                <a:path w="4085" h="1966" extrusionOk="0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521225" y="4057175"/>
              <a:ext cx="110150" cy="53000"/>
            </a:xfrm>
            <a:custGeom>
              <a:avLst/>
              <a:gdLst/>
              <a:ahLst/>
              <a:cxnLst/>
              <a:rect l="l" t="t" r="r" b="b"/>
              <a:pathLst>
                <a:path w="4406" h="2120" extrusionOk="0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23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252" name="Google Shape;252;p23"/>
            <p:cNvSpPr/>
            <p:nvPr/>
          </p:nvSpPr>
          <p:spPr>
            <a:xfrm>
              <a:off x="3992750" y="3100500"/>
              <a:ext cx="2894725" cy="1351700"/>
            </a:xfrm>
            <a:custGeom>
              <a:avLst/>
              <a:gdLst/>
              <a:ahLst/>
              <a:cxnLst/>
              <a:rect l="l" t="t" r="r" b="b"/>
              <a:pathLst>
                <a:path w="115789" h="54068" extrusionOk="0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4810400" y="3189200"/>
              <a:ext cx="345900" cy="432525"/>
            </a:xfrm>
            <a:custGeom>
              <a:avLst/>
              <a:gdLst/>
              <a:ahLst/>
              <a:cxnLst/>
              <a:rect l="l" t="t" r="r" b="b"/>
              <a:pathLst>
                <a:path w="13836" h="17301" extrusionOk="0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5203325" y="3207075"/>
              <a:ext cx="59550" cy="58075"/>
            </a:xfrm>
            <a:custGeom>
              <a:avLst/>
              <a:gdLst/>
              <a:ahLst/>
              <a:cxnLst/>
              <a:rect l="l" t="t" r="r" b="b"/>
              <a:pathLst>
                <a:path w="2382" h="2323" extrusionOk="0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5314950" y="3515150"/>
              <a:ext cx="292600" cy="160775"/>
            </a:xfrm>
            <a:custGeom>
              <a:avLst/>
              <a:gdLst/>
              <a:ahLst/>
              <a:cxnLst/>
              <a:rect l="l" t="t" r="r" b="b"/>
              <a:pathLst>
                <a:path w="11704" h="6431" extrusionOk="0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4549675" y="4443825"/>
              <a:ext cx="2232725" cy="21975"/>
            </a:xfrm>
            <a:custGeom>
              <a:avLst/>
              <a:gdLst/>
              <a:ahLst/>
              <a:cxnLst/>
              <a:rect l="l" t="t" r="r" b="b"/>
              <a:pathLst>
                <a:path w="89309" h="879" extrusionOk="0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4789275" y="4063125"/>
              <a:ext cx="102125" cy="49150"/>
            </a:xfrm>
            <a:custGeom>
              <a:avLst/>
              <a:gdLst/>
              <a:ahLst/>
              <a:cxnLst/>
              <a:rect l="l" t="t" r="r" b="b"/>
              <a:pathLst>
                <a:path w="4085" h="1966" extrusionOk="0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5521225" y="4057175"/>
              <a:ext cx="110150" cy="53000"/>
            </a:xfrm>
            <a:custGeom>
              <a:avLst/>
              <a:gdLst/>
              <a:ahLst/>
              <a:cxnLst/>
              <a:rect l="l" t="t" r="r" b="b"/>
              <a:pathLst>
                <a:path w="4406" h="2120" extrusionOk="0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8" r:id="rId6"/>
    <p:sldLayoutId id="2147483668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7"/>
          <p:cNvGrpSpPr/>
          <p:nvPr/>
        </p:nvGrpSpPr>
        <p:grpSpPr>
          <a:xfrm flipH="1">
            <a:off x="284" y="2590428"/>
            <a:ext cx="2580834" cy="2559381"/>
            <a:chOff x="-761089" y="594525"/>
            <a:chExt cx="5186563" cy="5143450"/>
          </a:xfrm>
        </p:grpSpPr>
        <p:sp>
          <p:nvSpPr>
            <p:cNvPr id="275" name="Google Shape;275;p27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rgbClr val="FCB0B6"/>
            </a:solidFill>
            <a:ln w="28575" cap="flat" cmpd="sng">
              <a:solidFill>
                <a:srgbClr val="DE8C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27"/>
          <p:cNvSpPr txBox="1">
            <a:spLocks noGrp="1"/>
          </p:cNvSpPr>
          <p:nvPr>
            <p:ph type="ctrTitle"/>
          </p:nvPr>
        </p:nvSpPr>
        <p:spPr>
          <a:xfrm>
            <a:off x="933225" y="437845"/>
            <a:ext cx="65802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GAME ANALYSIS USING SQL</a:t>
            </a:r>
            <a:endParaRPr lang="en-US" dirty="0"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280" name="Google Shape;280;p27"/>
          <p:cNvGrpSpPr/>
          <p:nvPr/>
        </p:nvGrpSpPr>
        <p:grpSpPr>
          <a:xfrm>
            <a:off x="3957561" y="0"/>
            <a:ext cx="5186563" cy="5143450"/>
            <a:chOff x="3957561" y="0"/>
            <a:chExt cx="5186563" cy="5143450"/>
          </a:xfrm>
        </p:grpSpPr>
        <p:sp>
          <p:nvSpPr>
            <p:cNvPr id="281" name="Google Shape;281;p27"/>
            <p:cNvSpPr/>
            <p:nvPr/>
          </p:nvSpPr>
          <p:spPr>
            <a:xfrm>
              <a:off x="7445400" y="0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7915166" y="675121"/>
              <a:ext cx="818691" cy="1580516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7912488" y="669955"/>
              <a:ext cx="645177" cy="1593815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5A8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3957561" y="2087425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27"/>
          <p:cNvSpPr txBox="1">
            <a:spLocks noGrp="1"/>
          </p:cNvSpPr>
          <p:nvPr>
            <p:ph type="subTitle" idx="1"/>
          </p:nvPr>
        </p:nvSpPr>
        <p:spPr>
          <a:xfrm>
            <a:off x="1003237" y="2366326"/>
            <a:ext cx="43656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PROJECT NAME: DECODE GAMING BEHAVIOR</a:t>
            </a:r>
          </a:p>
          <a:p>
            <a:pPr marL="0" lvl="0" indent="0"/>
            <a:r>
              <a:rPr lang="en-US" dirty="0"/>
              <a:t>PRESENTED BY: NIMRA SULTAN</a:t>
            </a:r>
            <a:endParaRPr lang="en" dirty="0"/>
          </a:p>
        </p:txBody>
      </p:sp>
      <p:grpSp>
        <p:nvGrpSpPr>
          <p:cNvPr id="289" name="Google Shape;289;p27"/>
          <p:cNvGrpSpPr/>
          <p:nvPr/>
        </p:nvGrpSpPr>
        <p:grpSpPr>
          <a:xfrm flipH="1">
            <a:off x="8251653" y="838377"/>
            <a:ext cx="1175894" cy="1256981"/>
            <a:chOff x="1577875" y="1935775"/>
            <a:chExt cx="917950" cy="981250"/>
          </a:xfrm>
        </p:grpSpPr>
        <p:sp>
          <p:nvSpPr>
            <p:cNvPr id="290" name="Google Shape;290;p27"/>
            <p:cNvSpPr/>
            <p:nvPr/>
          </p:nvSpPr>
          <p:spPr>
            <a:xfrm>
              <a:off x="2078925" y="2678375"/>
              <a:ext cx="276400" cy="222400"/>
            </a:xfrm>
            <a:custGeom>
              <a:avLst/>
              <a:gdLst/>
              <a:ahLst/>
              <a:cxnLst/>
              <a:rect l="l" t="t" r="r" b="b"/>
              <a:pathLst>
                <a:path w="11056" h="8896" extrusionOk="0">
                  <a:moveTo>
                    <a:pt x="8292" y="0"/>
                  </a:moveTo>
                  <a:cubicBezTo>
                    <a:pt x="5366" y="0"/>
                    <a:pt x="1" y="1208"/>
                    <a:pt x="163" y="2253"/>
                  </a:cubicBezTo>
                  <a:lnTo>
                    <a:pt x="860" y="6782"/>
                  </a:lnTo>
                  <a:cubicBezTo>
                    <a:pt x="1069" y="8036"/>
                    <a:pt x="2161" y="8895"/>
                    <a:pt x="3392" y="8895"/>
                  </a:cubicBezTo>
                  <a:cubicBezTo>
                    <a:pt x="3531" y="8895"/>
                    <a:pt x="3717" y="8895"/>
                    <a:pt x="3856" y="8872"/>
                  </a:cubicBezTo>
                  <a:lnTo>
                    <a:pt x="8687" y="8036"/>
                  </a:lnTo>
                  <a:cubicBezTo>
                    <a:pt x="10103" y="7804"/>
                    <a:pt x="11055" y="6457"/>
                    <a:pt x="10777" y="5040"/>
                  </a:cubicBezTo>
                  <a:lnTo>
                    <a:pt x="10103" y="511"/>
                  </a:lnTo>
                  <a:cubicBezTo>
                    <a:pt x="10057" y="140"/>
                    <a:pt x="9337" y="0"/>
                    <a:pt x="8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2071375" y="2672575"/>
              <a:ext cx="289750" cy="234000"/>
            </a:xfrm>
            <a:custGeom>
              <a:avLst/>
              <a:gdLst/>
              <a:ahLst/>
              <a:cxnLst/>
              <a:rect l="l" t="t" r="r" b="b"/>
              <a:pathLst>
                <a:path w="11590" h="9360" extrusionOk="0">
                  <a:moveTo>
                    <a:pt x="8594" y="465"/>
                  </a:moveTo>
                  <a:cubicBezTo>
                    <a:pt x="9662" y="465"/>
                    <a:pt x="10150" y="627"/>
                    <a:pt x="10196" y="813"/>
                  </a:cubicBezTo>
                  <a:cubicBezTo>
                    <a:pt x="10359" y="1905"/>
                    <a:pt x="10893" y="5295"/>
                    <a:pt x="10893" y="5342"/>
                  </a:cubicBezTo>
                  <a:cubicBezTo>
                    <a:pt x="11125" y="6619"/>
                    <a:pt x="10266" y="7827"/>
                    <a:pt x="8965" y="8059"/>
                  </a:cubicBezTo>
                  <a:lnTo>
                    <a:pt x="4112" y="8895"/>
                  </a:lnTo>
                  <a:cubicBezTo>
                    <a:pt x="3972" y="8941"/>
                    <a:pt x="3856" y="8941"/>
                    <a:pt x="3717" y="8941"/>
                  </a:cubicBezTo>
                  <a:cubicBezTo>
                    <a:pt x="2579" y="8941"/>
                    <a:pt x="1603" y="8129"/>
                    <a:pt x="1394" y="6991"/>
                  </a:cubicBezTo>
                  <a:cubicBezTo>
                    <a:pt x="1394" y="6967"/>
                    <a:pt x="860" y="3553"/>
                    <a:pt x="698" y="2462"/>
                  </a:cubicBezTo>
                  <a:cubicBezTo>
                    <a:pt x="628" y="2090"/>
                    <a:pt x="2463" y="1254"/>
                    <a:pt x="5575" y="743"/>
                  </a:cubicBezTo>
                  <a:cubicBezTo>
                    <a:pt x="6875" y="511"/>
                    <a:pt x="7874" y="465"/>
                    <a:pt x="8594" y="465"/>
                  </a:cubicBezTo>
                  <a:close/>
                  <a:moveTo>
                    <a:pt x="8594" y="0"/>
                  </a:moveTo>
                  <a:cubicBezTo>
                    <a:pt x="7525" y="0"/>
                    <a:pt x="6248" y="163"/>
                    <a:pt x="5482" y="279"/>
                  </a:cubicBezTo>
                  <a:cubicBezTo>
                    <a:pt x="4553" y="418"/>
                    <a:pt x="1" y="1254"/>
                    <a:pt x="233" y="2508"/>
                  </a:cubicBezTo>
                  <a:cubicBezTo>
                    <a:pt x="419" y="3623"/>
                    <a:pt x="930" y="7014"/>
                    <a:pt x="930" y="7037"/>
                  </a:cubicBezTo>
                  <a:cubicBezTo>
                    <a:pt x="1162" y="8384"/>
                    <a:pt x="2323" y="9359"/>
                    <a:pt x="3694" y="9359"/>
                  </a:cubicBezTo>
                  <a:cubicBezTo>
                    <a:pt x="3833" y="9359"/>
                    <a:pt x="4019" y="9359"/>
                    <a:pt x="4181" y="9336"/>
                  </a:cubicBezTo>
                  <a:lnTo>
                    <a:pt x="9035" y="8500"/>
                  </a:lnTo>
                  <a:cubicBezTo>
                    <a:pt x="10568" y="8245"/>
                    <a:pt x="11590" y="6782"/>
                    <a:pt x="11311" y="5249"/>
                  </a:cubicBezTo>
                  <a:cubicBezTo>
                    <a:pt x="11311" y="5226"/>
                    <a:pt x="10800" y="1812"/>
                    <a:pt x="10637" y="697"/>
                  </a:cubicBezTo>
                  <a:cubicBezTo>
                    <a:pt x="10568" y="140"/>
                    <a:pt x="9662" y="0"/>
                    <a:pt x="8594" y="0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1736950" y="2667925"/>
              <a:ext cx="300200" cy="243300"/>
            </a:xfrm>
            <a:custGeom>
              <a:avLst/>
              <a:gdLst/>
              <a:ahLst/>
              <a:cxnLst/>
              <a:rect l="l" t="t" r="r" b="b"/>
              <a:pathLst>
                <a:path w="12008" h="9732" extrusionOk="0">
                  <a:moveTo>
                    <a:pt x="2950" y="0"/>
                  </a:moveTo>
                  <a:cubicBezTo>
                    <a:pt x="2486" y="0"/>
                    <a:pt x="2207" y="93"/>
                    <a:pt x="2114" y="326"/>
                  </a:cubicBezTo>
                  <a:cubicBezTo>
                    <a:pt x="1720" y="1394"/>
                    <a:pt x="465" y="4599"/>
                    <a:pt x="465" y="4599"/>
                  </a:cubicBezTo>
                  <a:cubicBezTo>
                    <a:pt x="1" y="5922"/>
                    <a:pt x="674" y="7409"/>
                    <a:pt x="2021" y="7897"/>
                  </a:cubicBezTo>
                  <a:lnTo>
                    <a:pt x="6666" y="9592"/>
                  </a:lnTo>
                  <a:cubicBezTo>
                    <a:pt x="6968" y="9708"/>
                    <a:pt x="7247" y="9731"/>
                    <a:pt x="7549" y="9731"/>
                  </a:cubicBezTo>
                  <a:cubicBezTo>
                    <a:pt x="8594" y="9731"/>
                    <a:pt x="9569" y="9081"/>
                    <a:pt x="9987" y="8036"/>
                  </a:cubicBezTo>
                  <a:cubicBezTo>
                    <a:pt x="9987" y="8036"/>
                    <a:pt x="11241" y="4831"/>
                    <a:pt x="11636" y="3786"/>
                  </a:cubicBezTo>
                  <a:cubicBezTo>
                    <a:pt x="12008" y="2625"/>
                    <a:pt x="5366" y="0"/>
                    <a:pt x="2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1729425" y="2662125"/>
              <a:ext cx="304825" cy="254900"/>
            </a:xfrm>
            <a:custGeom>
              <a:avLst/>
              <a:gdLst/>
              <a:ahLst/>
              <a:cxnLst/>
              <a:rect l="l" t="t" r="r" b="b"/>
              <a:pathLst>
                <a:path w="12193" h="10196" extrusionOk="0">
                  <a:moveTo>
                    <a:pt x="3182" y="465"/>
                  </a:moveTo>
                  <a:lnTo>
                    <a:pt x="3251" y="465"/>
                  </a:lnTo>
                  <a:cubicBezTo>
                    <a:pt x="5295" y="465"/>
                    <a:pt x="10567" y="2439"/>
                    <a:pt x="11566" y="3623"/>
                  </a:cubicBezTo>
                  <a:cubicBezTo>
                    <a:pt x="11658" y="3739"/>
                    <a:pt x="11705" y="3832"/>
                    <a:pt x="11682" y="3902"/>
                  </a:cubicBezTo>
                  <a:cubicBezTo>
                    <a:pt x="11264" y="4970"/>
                    <a:pt x="10056" y="8129"/>
                    <a:pt x="10033" y="8152"/>
                  </a:cubicBezTo>
                  <a:cubicBezTo>
                    <a:pt x="9684" y="9127"/>
                    <a:pt x="8779" y="9708"/>
                    <a:pt x="7826" y="9708"/>
                  </a:cubicBezTo>
                  <a:cubicBezTo>
                    <a:pt x="7548" y="9708"/>
                    <a:pt x="7269" y="9638"/>
                    <a:pt x="7014" y="9545"/>
                  </a:cubicBezTo>
                  <a:lnTo>
                    <a:pt x="2369" y="7873"/>
                  </a:lnTo>
                  <a:cubicBezTo>
                    <a:pt x="1138" y="7409"/>
                    <a:pt x="511" y="6062"/>
                    <a:pt x="975" y="4854"/>
                  </a:cubicBezTo>
                  <a:cubicBezTo>
                    <a:pt x="975" y="4831"/>
                    <a:pt x="2206" y="1626"/>
                    <a:pt x="2624" y="581"/>
                  </a:cubicBezTo>
                  <a:cubicBezTo>
                    <a:pt x="2648" y="534"/>
                    <a:pt x="2764" y="488"/>
                    <a:pt x="2903" y="465"/>
                  </a:cubicBezTo>
                  <a:close/>
                  <a:moveTo>
                    <a:pt x="3228" y="0"/>
                  </a:moveTo>
                  <a:cubicBezTo>
                    <a:pt x="3089" y="0"/>
                    <a:pt x="2949" y="0"/>
                    <a:pt x="2833" y="23"/>
                  </a:cubicBezTo>
                  <a:cubicBezTo>
                    <a:pt x="2508" y="93"/>
                    <a:pt x="2276" y="232"/>
                    <a:pt x="2183" y="441"/>
                  </a:cubicBezTo>
                  <a:cubicBezTo>
                    <a:pt x="1788" y="1510"/>
                    <a:pt x="534" y="4668"/>
                    <a:pt x="534" y="4738"/>
                  </a:cubicBezTo>
                  <a:cubicBezTo>
                    <a:pt x="0" y="6178"/>
                    <a:pt x="766" y="7803"/>
                    <a:pt x="2206" y="8338"/>
                  </a:cubicBezTo>
                  <a:lnTo>
                    <a:pt x="6851" y="10010"/>
                  </a:lnTo>
                  <a:cubicBezTo>
                    <a:pt x="7176" y="10126"/>
                    <a:pt x="7478" y="10195"/>
                    <a:pt x="7826" y="10195"/>
                  </a:cubicBezTo>
                  <a:cubicBezTo>
                    <a:pt x="9011" y="10195"/>
                    <a:pt x="10056" y="9476"/>
                    <a:pt x="10451" y="8338"/>
                  </a:cubicBezTo>
                  <a:cubicBezTo>
                    <a:pt x="10451" y="8314"/>
                    <a:pt x="11705" y="5109"/>
                    <a:pt x="12123" y="4064"/>
                  </a:cubicBezTo>
                  <a:cubicBezTo>
                    <a:pt x="12193" y="3832"/>
                    <a:pt x="12146" y="3600"/>
                    <a:pt x="11937" y="3344"/>
                  </a:cubicBezTo>
                  <a:cubicBezTo>
                    <a:pt x="10869" y="2067"/>
                    <a:pt x="5411" y="0"/>
                    <a:pt x="3228" y="0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1619100" y="1941600"/>
              <a:ext cx="872075" cy="871500"/>
            </a:xfrm>
            <a:custGeom>
              <a:avLst/>
              <a:gdLst/>
              <a:ahLst/>
              <a:cxnLst/>
              <a:rect l="l" t="t" r="r" b="b"/>
              <a:pathLst>
                <a:path w="34883" h="34860" extrusionOk="0">
                  <a:moveTo>
                    <a:pt x="17418" y="0"/>
                  </a:moveTo>
                  <a:cubicBezTo>
                    <a:pt x="7781" y="0"/>
                    <a:pt x="0" y="7803"/>
                    <a:pt x="0" y="17418"/>
                  </a:cubicBezTo>
                  <a:cubicBezTo>
                    <a:pt x="0" y="27056"/>
                    <a:pt x="7827" y="34859"/>
                    <a:pt x="17418" y="34859"/>
                  </a:cubicBezTo>
                  <a:cubicBezTo>
                    <a:pt x="27033" y="34859"/>
                    <a:pt x="34883" y="27056"/>
                    <a:pt x="34883" y="17418"/>
                  </a:cubicBezTo>
                  <a:cubicBezTo>
                    <a:pt x="34883" y="7827"/>
                    <a:pt x="27056" y="0"/>
                    <a:pt x="174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1862375" y="2017075"/>
              <a:ext cx="552750" cy="685125"/>
            </a:xfrm>
            <a:custGeom>
              <a:avLst/>
              <a:gdLst/>
              <a:ahLst/>
              <a:cxnLst/>
              <a:rect l="l" t="t" r="r" b="b"/>
              <a:pathLst>
                <a:path w="22110" h="27405" extrusionOk="0">
                  <a:moveTo>
                    <a:pt x="22109" y="13702"/>
                  </a:moveTo>
                  <a:cubicBezTo>
                    <a:pt x="22109" y="21273"/>
                    <a:pt x="17163" y="27405"/>
                    <a:pt x="11055" y="27405"/>
                  </a:cubicBezTo>
                  <a:cubicBezTo>
                    <a:pt x="4947" y="27405"/>
                    <a:pt x="0" y="21273"/>
                    <a:pt x="0" y="13702"/>
                  </a:cubicBezTo>
                  <a:cubicBezTo>
                    <a:pt x="0" y="6131"/>
                    <a:pt x="4947" y="0"/>
                    <a:pt x="11055" y="0"/>
                  </a:cubicBezTo>
                  <a:cubicBezTo>
                    <a:pt x="17163" y="0"/>
                    <a:pt x="22109" y="6131"/>
                    <a:pt x="22109" y="13702"/>
                  </a:cubicBezTo>
                  <a:close/>
                </a:path>
              </a:pathLst>
            </a:custGeom>
            <a:solidFill>
              <a:schemeClr val="accent5"/>
            </a:solidFill>
            <a:ln w="12200" cap="flat" cmpd="sng">
              <a:solidFill>
                <a:srgbClr val="000000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577875" y="1935775"/>
              <a:ext cx="917950" cy="883700"/>
            </a:xfrm>
            <a:custGeom>
              <a:avLst/>
              <a:gdLst/>
              <a:ahLst/>
              <a:cxnLst/>
              <a:rect l="l" t="t" r="r" b="b"/>
              <a:pathLst>
                <a:path w="36718" h="35348" extrusionOk="0">
                  <a:moveTo>
                    <a:pt x="19067" y="465"/>
                  </a:moveTo>
                  <a:cubicBezTo>
                    <a:pt x="28589" y="465"/>
                    <a:pt x="36253" y="8153"/>
                    <a:pt x="36276" y="17674"/>
                  </a:cubicBezTo>
                  <a:cubicBezTo>
                    <a:pt x="36276" y="24642"/>
                    <a:pt x="32119" y="30912"/>
                    <a:pt x="25663" y="33560"/>
                  </a:cubicBezTo>
                  <a:cubicBezTo>
                    <a:pt x="23550" y="34419"/>
                    <a:pt x="21297" y="34860"/>
                    <a:pt x="19067" y="34860"/>
                  </a:cubicBezTo>
                  <a:cubicBezTo>
                    <a:pt x="14608" y="34860"/>
                    <a:pt x="10196" y="33118"/>
                    <a:pt x="6898" y="29821"/>
                  </a:cubicBezTo>
                  <a:cubicBezTo>
                    <a:pt x="1975" y="24874"/>
                    <a:pt x="512" y="17512"/>
                    <a:pt x="3182" y="11056"/>
                  </a:cubicBezTo>
                  <a:cubicBezTo>
                    <a:pt x="5830" y="4669"/>
                    <a:pt x="12100" y="465"/>
                    <a:pt x="19067" y="465"/>
                  </a:cubicBezTo>
                  <a:close/>
                  <a:moveTo>
                    <a:pt x="19067" y="1"/>
                  </a:moveTo>
                  <a:cubicBezTo>
                    <a:pt x="14492" y="1"/>
                    <a:pt x="9964" y="1789"/>
                    <a:pt x="6573" y="5157"/>
                  </a:cubicBezTo>
                  <a:cubicBezTo>
                    <a:pt x="1510" y="10219"/>
                    <a:pt x="1" y="17814"/>
                    <a:pt x="2741" y="24433"/>
                  </a:cubicBezTo>
                  <a:cubicBezTo>
                    <a:pt x="5458" y="31028"/>
                    <a:pt x="11914" y="35348"/>
                    <a:pt x="19044" y="35348"/>
                  </a:cubicBezTo>
                  <a:cubicBezTo>
                    <a:pt x="28798" y="35348"/>
                    <a:pt x="36694" y="27428"/>
                    <a:pt x="36718" y="17698"/>
                  </a:cubicBezTo>
                  <a:cubicBezTo>
                    <a:pt x="36718" y="10568"/>
                    <a:pt x="32421" y="4112"/>
                    <a:pt x="25802" y="1371"/>
                  </a:cubicBezTo>
                  <a:cubicBezTo>
                    <a:pt x="23666" y="465"/>
                    <a:pt x="21343" y="1"/>
                    <a:pt x="19067" y="1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2375050" y="2141325"/>
              <a:ext cx="44725" cy="59825"/>
            </a:xfrm>
            <a:custGeom>
              <a:avLst/>
              <a:gdLst/>
              <a:ahLst/>
              <a:cxnLst/>
              <a:rect l="l" t="t" r="r" b="b"/>
              <a:pathLst>
                <a:path w="1789" h="2393" extrusionOk="0">
                  <a:moveTo>
                    <a:pt x="604" y="0"/>
                  </a:moveTo>
                  <a:cubicBezTo>
                    <a:pt x="418" y="0"/>
                    <a:pt x="256" y="70"/>
                    <a:pt x="139" y="302"/>
                  </a:cubicBezTo>
                  <a:cubicBezTo>
                    <a:pt x="0" y="604"/>
                    <a:pt x="534" y="860"/>
                    <a:pt x="952" y="1347"/>
                  </a:cubicBezTo>
                  <a:cubicBezTo>
                    <a:pt x="1184" y="1649"/>
                    <a:pt x="1347" y="1997"/>
                    <a:pt x="1440" y="2369"/>
                  </a:cubicBezTo>
                  <a:cubicBezTo>
                    <a:pt x="1440" y="2392"/>
                    <a:pt x="1463" y="2392"/>
                    <a:pt x="1533" y="2392"/>
                  </a:cubicBezTo>
                  <a:cubicBezTo>
                    <a:pt x="1579" y="2392"/>
                    <a:pt x="1695" y="2346"/>
                    <a:pt x="1695" y="2276"/>
                  </a:cubicBezTo>
                  <a:cubicBezTo>
                    <a:pt x="1765" y="2044"/>
                    <a:pt x="1788" y="1812"/>
                    <a:pt x="1788" y="1579"/>
                  </a:cubicBezTo>
                  <a:cubicBezTo>
                    <a:pt x="1742" y="813"/>
                    <a:pt x="1092" y="0"/>
                    <a:pt x="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867025" y="2396200"/>
              <a:ext cx="549850" cy="299625"/>
            </a:xfrm>
            <a:custGeom>
              <a:avLst/>
              <a:gdLst/>
              <a:ahLst/>
              <a:cxnLst/>
              <a:rect l="l" t="t" r="r" b="b"/>
              <a:pathLst>
                <a:path w="21994" h="11985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186"/>
                    <a:pt x="23" y="395"/>
                    <a:pt x="47" y="558"/>
                  </a:cubicBezTo>
                  <a:cubicBezTo>
                    <a:pt x="1788" y="1208"/>
                    <a:pt x="5899" y="2509"/>
                    <a:pt x="10939" y="2602"/>
                  </a:cubicBezTo>
                  <a:lnTo>
                    <a:pt x="11519" y="2602"/>
                  </a:lnTo>
                  <a:cubicBezTo>
                    <a:pt x="13424" y="2602"/>
                    <a:pt x="15490" y="2416"/>
                    <a:pt x="17581" y="1951"/>
                  </a:cubicBezTo>
                  <a:lnTo>
                    <a:pt x="17581" y="1951"/>
                  </a:lnTo>
                  <a:cubicBezTo>
                    <a:pt x="17163" y="5853"/>
                    <a:pt x="15862" y="9383"/>
                    <a:pt x="13911" y="11984"/>
                  </a:cubicBezTo>
                  <a:cubicBezTo>
                    <a:pt x="14190" y="11891"/>
                    <a:pt x="14445" y="11775"/>
                    <a:pt x="14701" y="11659"/>
                  </a:cubicBezTo>
                  <a:cubicBezTo>
                    <a:pt x="16512" y="9035"/>
                    <a:pt x="17674" y="5574"/>
                    <a:pt x="18045" y="1835"/>
                  </a:cubicBezTo>
                  <a:cubicBezTo>
                    <a:pt x="19322" y="1510"/>
                    <a:pt x="20623" y="1115"/>
                    <a:pt x="21923" y="558"/>
                  </a:cubicBezTo>
                  <a:cubicBezTo>
                    <a:pt x="21970" y="395"/>
                    <a:pt x="21970" y="186"/>
                    <a:pt x="21993" y="1"/>
                  </a:cubicBezTo>
                  <a:lnTo>
                    <a:pt x="21993" y="1"/>
                  </a:lnTo>
                  <a:cubicBezTo>
                    <a:pt x="20693" y="535"/>
                    <a:pt x="19392" y="976"/>
                    <a:pt x="18068" y="1324"/>
                  </a:cubicBezTo>
                  <a:cubicBezTo>
                    <a:pt x="17929" y="1348"/>
                    <a:pt x="17743" y="1417"/>
                    <a:pt x="17604" y="1440"/>
                  </a:cubicBezTo>
                  <a:cubicBezTo>
                    <a:pt x="15467" y="1928"/>
                    <a:pt x="13354" y="2091"/>
                    <a:pt x="11357" y="2091"/>
                  </a:cubicBezTo>
                  <a:lnTo>
                    <a:pt x="10915" y="2091"/>
                  </a:lnTo>
                  <a:cubicBezTo>
                    <a:pt x="5736" y="2021"/>
                    <a:pt x="1533" y="628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2141650" y="2702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1624325" y="1954375"/>
              <a:ext cx="621275" cy="850600"/>
            </a:xfrm>
            <a:custGeom>
              <a:avLst/>
              <a:gdLst/>
              <a:ahLst/>
              <a:cxnLst/>
              <a:rect l="l" t="t" r="r" b="b"/>
              <a:pathLst>
                <a:path w="24851" h="34024" extrusionOk="0">
                  <a:moveTo>
                    <a:pt x="12820" y="0"/>
                  </a:moveTo>
                  <a:cubicBezTo>
                    <a:pt x="5435" y="2044"/>
                    <a:pt x="0" y="8802"/>
                    <a:pt x="0" y="16814"/>
                  </a:cubicBezTo>
                  <a:cubicBezTo>
                    <a:pt x="0" y="25500"/>
                    <a:pt x="6317" y="32699"/>
                    <a:pt x="14632" y="34023"/>
                  </a:cubicBezTo>
                  <a:cubicBezTo>
                    <a:pt x="20693" y="30981"/>
                    <a:pt x="24850" y="24687"/>
                    <a:pt x="24850" y="17418"/>
                  </a:cubicBezTo>
                  <a:cubicBezTo>
                    <a:pt x="24850" y="9475"/>
                    <a:pt x="19857" y="2671"/>
                    <a:pt x="12820" y="0"/>
                  </a:cubicBezTo>
                  <a:close/>
                </a:path>
              </a:pathLst>
            </a:custGeom>
            <a:solidFill>
              <a:srgbClr val="FCFCFC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1743925" y="2147700"/>
              <a:ext cx="54600" cy="73175"/>
            </a:xfrm>
            <a:custGeom>
              <a:avLst/>
              <a:gdLst/>
              <a:ahLst/>
              <a:cxnLst/>
              <a:rect l="l" t="t" r="r" b="b"/>
              <a:pathLst>
                <a:path w="2184" h="2927" extrusionOk="0">
                  <a:moveTo>
                    <a:pt x="1951" y="372"/>
                  </a:moveTo>
                  <a:cubicBezTo>
                    <a:pt x="1789" y="117"/>
                    <a:pt x="1557" y="1"/>
                    <a:pt x="1324" y="1"/>
                  </a:cubicBezTo>
                  <a:cubicBezTo>
                    <a:pt x="1231" y="1"/>
                    <a:pt x="1139" y="1"/>
                    <a:pt x="1092" y="24"/>
                  </a:cubicBezTo>
                  <a:cubicBezTo>
                    <a:pt x="512" y="233"/>
                    <a:pt x="1" y="1092"/>
                    <a:pt x="47" y="1951"/>
                  </a:cubicBezTo>
                  <a:cubicBezTo>
                    <a:pt x="47" y="2207"/>
                    <a:pt x="117" y="2462"/>
                    <a:pt x="210" y="2695"/>
                  </a:cubicBezTo>
                  <a:cubicBezTo>
                    <a:pt x="303" y="2834"/>
                    <a:pt x="442" y="2927"/>
                    <a:pt x="581" y="2927"/>
                  </a:cubicBezTo>
                  <a:lnTo>
                    <a:pt x="628" y="2927"/>
                  </a:lnTo>
                  <a:cubicBezTo>
                    <a:pt x="767" y="2927"/>
                    <a:pt x="860" y="2811"/>
                    <a:pt x="883" y="2695"/>
                  </a:cubicBezTo>
                  <a:cubicBezTo>
                    <a:pt x="930" y="2346"/>
                    <a:pt x="1046" y="2021"/>
                    <a:pt x="1255" y="1742"/>
                  </a:cubicBezTo>
                  <a:cubicBezTo>
                    <a:pt x="1371" y="1603"/>
                    <a:pt x="1487" y="1441"/>
                    <a:pt x="1626" y="1301"/>
                  </a:cubicBezTo>
                  <a:cubicBezTo>
                    <a:pt x="1905" y="1023"/>
                    <a:pt x="2184" y="697"/>
                    <a:pt x="1951" y="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1788625" y="2170925"/>
              <a:ext cx="38350" cy="49375"/>
            </a:xfrm>
            <a:custGeom>
              <a:avLst/>
              <a:gdLst/>
              <a:ahLst/>
              <a:cxnLst/>
              <a:rect l="l" t="t" r="r" b="b"/>
              <a:pathLst>
                <a:path w="1534" h="1975" extrusionOk="0">
                  <a:moveTo>
                    <a:pt x="1348" y="256"/>
                  </a:moveTo>
                  <a:cubicBezTo>
                    <a:pt x="1278" y="70"/>
                    <a:pt x="1092" y="1"/>
                    <a:pt x="883" y="1"/>
                  </a:cubicBezTo>
                  <a:cubicBezTo>
                    <a:pt x="837" y="1"/>
                    <a:pt x="767" y="1"/>
                    <a:pt x="721" y="24"/>
                  </a:cubicBezTo>
                  <a:cubicBezTo>
                    <a:pt x="349" y="163"/>
                    <a:pt x="1" y="744"/>
                    <a:pt x="24" y="1278"/>
                  </a:cubicBezTo>
                  <a:cubicBezTo>
                    <a:pt x="24" y="1441"/>
                    <a:pt x="47" y="1626"/>
                    <a:pt x="117" y="1766"/>
                  </a:cubicBezTo>
                  <a:cubicBezTo>
                    <a:pt x="163" y="1882"/>
                    <a:pt x="280" y="1975"/>
                    <a:pt x="419" y="1975"/>
                  </a:cubicBezTo>
                  <a:lnTo>
                    <a:pt x="465" y="1975"/>
                  </a:lnTo>
                  <a:cubicBezTo>
                    <a:pt x="581" y="1975"/>
                    <a:pt x="698" y="1882"/>
                    <a:pt x="721" y="1742"/>
                  </a:cubicBezTo>
                  <a:cubicBezTo>
                    <a:pt x="744" y="1533"/>
                    <a:pt x="814" y="1371"/>
                    <a:pt x="930" y="1185"/>
                  </a:cubicBezTo>
                  <a:cubicBezTo>
                    <a:pt x="1000" y="1092"/>
                    <a:pt x="1069" y="1022"/>
                    <a:pt x="1162" y="930"/>
                  </a:cubicBezTo>
                  <a:cubicBezTo>
                    <a:pt x="1325" y="744"/>
                    <a:pt x="1534" y="512"/>
                    <a:pt x="1348" y="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1754950" y="2510575"/>
              <a:ext cx="116725" cy="152150"/>
            </a:xfrm>
            <a:custGeom>
              <a:avLst/>
              <a:gdLst/>
              <a:ahLst/>
              <a:cxnLst/>
              <a:rect l="l" t="t" r="r" b="b"/>
              <a:pathLst>
                <a:path w="4669" h="6086" extrusionOk="0">
                  <a:moveTo>
                    <a:pt x="1000" y="70"/>
                  </a:moveTo>
                  <a:cubicBezTo>
                    <a:pt x="1" y="604"/>
                    <a:pt x="1278" y="3647"/>
                    <a:pt x="2997" y="5203"/>
                  </a:cubicBezTo>
                  <a:cubicBezTo>
                    <a:pt x="3392" y="5551"/>
                    <a:pt x="3833" y="5830"/>
                    <a:pt x="4297" y="6062"/>
                  </a:cubicBezTo>
                  <a:cubicBezTo>
                    <a:pt x="4390" y="6085"/>
                    <a:pt x="4437" y="6085"/>
                    <a:pt x="4506" y="6062"/>
                  </a:cubicBezTo>
                  <a:cubicBezTo>
                    <a:pt x="4622" y="6016"/>
                    <a:pt x="4669" y="5830"/>
                    <a:pt x="4553" y="5691"/>
                  </a:cubicBezTo>
                  <a:cubicBezTo>
                    <a:pt x="3926" y="4901"/>
                    <a:pt x="3392" y="4065"/>
                    <a:pt x="2997" y="3159"/>
                  </a:cubicBezTo>
                  <a:cubicBezTo>
                    <a:pt x="2347" y="1650"/>
                    <a:pt x="2137" y="117"/>
                    <a:pt x="1534" y="1"/>
                  </a:cubicBezTo>
                  <a:cubicBezTo>
                    <a:pt x="1348" y="1"/>
                    <a:pt x="1139" y="24"/>
                    <a:pt x="1000" y="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2143375" y="2069900"/>
              <a:ext cx="264200" cy="280450"/>
            </a:xfrm>
            <a:custGeom>
              <a:avLst/>
              <a:gdLst/>
              <a:ahLst/>
              <a:cxnLst/>
              <a:rect l="l" t="t" r="r" b="b"/>
              <a:pathLst>
                <a:path w="10568" h="11218" extrusionOk="0">
                  <a:moveTo>
                    <a:pt x="3647" y="1"/>
                  </a:moveTo>
                  <a:cubicBezTo>
                    <a:pt x="1650" y="1"/>
                    <a:pt x="1" y="1650"/>
                    <a:pt x="1" y="3670"/>
                  </a:cubicBezTo>
                  <a:lnTo>
                    <a:pt x="1" y="7548"/>
                  </a:lnTo>
                  <a:cubicBezTo>
                    <a:pt x="1" y="9546"/>
                    <a:pt x="1650" y="11218"/>
                    <a:pt x="3647" y="11218"/>
                  </a:cubicBezTo>
                  <a:lnTo>
                    <a:pt x="7548" y="11218"/>
                  </a:lnTo>
                  <a:cubicBezTo>
                    <a:pt x="8803" y="11218"/>
                    <a:pt x="9894" y="10568"/>
                    <a:pt x="10568" y="9615"/>
                  </a:cubicBezTo>
                  <a:cubicBezTo>
                    <a:pt x="10498" y="9197"/>
                    <a:pt x="10451" y="8779"/>
                    <a:pt x="10359" y="8361"/>
                  </a:cubicBezTo>
                  <a:cubicBezTo>
                    <a:pt x="9987" y="9569"/>
                    <a:pt x="8849" y="10475"/>
                    <a:pt x="7548" y="10475"/>
                  </a:cubicBezTo>
                  <a:lnTo>
                    <a:pt x="3647" y="10475"/>
                  </a:lnTo>
                  <a:cubicBezTo>
                    <a:pt x="2021" y="10475"/>
                    <a:pt x="721" y="9174"/>
                    <a:pt x="721" y="7548"/>
                  </a:cubicBezTo>
                  <a:lnTo>
                    <a:pt x="721" y="3670"/>
                  </a:lnTo>
                  <a:cubicBezTo>
                    <a:pt x="721" y="2021"/>
                    <a:pt x="2021" y="721"/>
                    <a:pt x="3647" y="721"/>
                  </a:cubicBezTo>
                  <a:lnTo>
                    <a:pt x="6201" y="721"/>
                  </a:lnTo>
                  <a:cubicBezTo>
                    <a:pt x="5923" y="465"/>
                    <a:pt x="5621" y="233"/>
                    <a:pt x="5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7"/>
          <p:cNvGrpSpPr/>
          <p:nvPr/>
        </p:nvGrpSpPr>
        <p:grpSpPr>
          <a:xfrm>
            <a:off x="3631577" y="3368735"/>
            <a:ext cx="1162240" cy="1242519"/>
            <a:chOff x="1057783" y="3179461"/>
            <a:chExt cx="1538576" cy="1644631"/>
          </a:xfrm>
        </p:grpSpPr>
        <p:sp>
          <p:nvSpPr>
            <p:cNvPr id="306" name="Google Shape;306;p27"/>
            <p:cNvSpPr/>
            <p:nvPr/>
          </p:nvSpPr>
          <p:spPr>
            <a:xfrm>
              <a:off x="1898556" y="4424091"/>
              <a:ext cx="463274" cy="372765"/>
            </a:xfrm>
            <a:custGeom>
              <a:avLst/>
              <a:gdLst/>
              <a:ahLst/>
              <a:cxnLst/>
              <a:rect l="l" t="t" r="r" b="b"/>
              <a:pathLst>
                <a:path w="11056" h="8896" extrusionOk="0">
                  <a:moveTo>
                    <a:pt x="8291" y="1"/>
                  </a:moveTo>
                  <a:cubicBezTo>
                    <a:pt x="5365" y="1"/>
                    <a:pt x="1" y="1209"/>
                    <a:pt x="163" y="2254"/>
                  </a:cubicBezTo>
                  <a:lnTo>
                    <a:pt x="860" y="6782"/>
                  </a:lnTo>
                  <a:cubicBezTo>
                    <a:pt x="1069" y="8036"/>
                    <a:pt x="2184" y="8896"/>
                    <a:pt x="3391" y="8896"/>
                  </a:cubicBezTo>
                  <a:cubicBezTo>
                    <a:pt x="3531" y="8896"/>
                    <a:pt x="3716" y="8896"/>
                    <a:pt x="3856" y="8872"/>
                  </a:cubicBezTo>
                  <a:lnTo>
                    <a:pt x="8709" y="8036"/>
                  </a:lnTo>
                  <a:cubicBezTo>
                    <a:pt x="10103" y="7804"/>
                    <a:pt x="11055" y="6457"/>
                    <a:pt x="10800" y="5040"/>
                  </a:cubicBezTo>
                  <a:lnTo>
                    <a:pt x="10103" y="512"/>
                  </a:lnTo>
                  <a:cubicBezTo>
                    <a:pt x="10033" y="140"/>
                    <a:pt x="9313" y="1"/>
                    <a:pt x="8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885902" y="4412442"/>
              <a:ext cx="485650" cy="393171"/>
            </a:xfrm>
            <a:custGeom>
              <a:avLst/>
              <a:gdLst/>
              <a:ahLst/>
              <a:cxnLst/>
              <a:rect l="l" t="t" r="r" b="b"/>
              <a:pathLst>
                <a:path w="11590" h="9383" extrusionOk="0">
                  <a:moveTo>
                    <a:pt x="8570" y="465"/>
                  </a:moveTo>
                  <a:cubicBezTo>
                    <a:pt x="9639" y="465"/>
                    <a:pt x="10149" y="650"/>
                    <a:pt x="10173" y="813"/>
                  </a:cubicBezTo>
                  <a:cubicBezTo>
                    <a:pt x="10335" y="1928"/>
                    <a:pt x="10869" y="5318"/>
                    <a:pt x="10869" y="5342"/>
                  </a:cubicBezTo>
                  <a:cubicBezTo>
                    <a:pt x="11102" y="6619"/>
                    <a:pt x="10242" y="7850"/>
                    <a:pt x="8942" y="8082"/>
                  </a:cubicBezTo>
                  <a:lnTo>
                    <a:pt x="4088" y="8918"/>
                  </a:lnTo>
                  <a:cubicBezTo>
                    <a:pt x="3949" y="8941"/>
                    <a:pt x="3833" y="8941"/>
                    <a:pt x="3693" y="8941"/>
                  </a:cubicBezTo>
                  <a:cubicBezTo>
                    <a:pt x="2555" y="8941"/>
                    <a:pt x="1580" y="8129"/>
                    <a:pt x="1371" y="6991"/>
                  </a:cubicBezTo>
                  <a:cubicBezTo>
                    <a:pt x="1371" y="6967"/>
                    <a:pt x="860" y="3577"/>
                    <a:pt x="674" y="2462"/>
                  </a:cubicBezTo>
                  <a:cubicBezTo>
                    <a:pt x="628" y="2090"/>
                    <a:pt x="2439" y="1278"/>
                    <a:pt x="5551" y="767"/>
                  </a:cubicBezTo>
                  <a:cubicBezTo>
                    <a:pt x="6852" y="558"/>
                    <a:pt x="7850" y="465"/>
                    <a:pt x="8570" y="465"/>
                  </a:cubicBezTo>
                  <a:close/>
                  <a:moveTo>
                    <a:pt x="8593" y="0"/>
                  </a:moveTo>
                  <a:cubicBezTo>
                    <a:pt x="7525" y="0"/>
                    <a:pt x="6248" y="186"/>
                    <a:pt x="5505" y="302"/>
                  </a:cubicBezTo>
                  <a:cubicBezTo>
                    <a:pt x="4576" y="441"/>
                    <a:pt x="1" y="1278"/>
                    <a:pt x="233" y="2532"/>
                  </a:cubicBezTo>
                  <a:cubicBezTo>
                    <a:pt x="419" y="3646"/>
                    <a:pt x="930" y="7037"/>
                    <a:pt x="930" y="7060"/>
                  </a:cubicBezTo>
                  <a:cubicBezTo>
                    <a:pt x="1162" y="8407"/>
                    <a:pt x="2323" y="9383"/>
                    <a:pt x="3693" y="9383"/>
                  </a:cubicBezTo>
                  <a:cubicBezTo>
                    <a:pt x="3833" y="9383"/>
                    <a:pt x="4018" y="9383"/>
                    <a:pt x="4181" y="9359"/>
                  </a:cubicBezTo>
                  <a:lnTo>
                    <a:pt x="9035" y="8523"/>
                  </a:lnTo>
                  <a:cubicBezTo>
                    <a:pt x="10567" y="8245"/>
                    <a:pt x="11589" y="6805"/>
                    <a:pt x="11334" y="5272"/>
                  </a:cubicBezTo>
                  <a:cubicBezTo>
                    <a:pt x="11334" y="5226"/>
                    <a:pt x="10800" y="1835"/>
                    <a:pt x="10637" y="697"/>
                  </a:cubicBezTo>
                  <a:cubicBezTo>
                    <a:pt x="10544" y="186"/>
                    <a:pt x="9639" y="0"/>
                    <a:pt x="8593" y="0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1324408" y="4406576"/>
              <a:ext cx="505093" cy="407795"/>
            </a:xfrm>
            <a:custGeom>
              <a:avLst/>
              <a:gdLst/>
              <a:ahLst/>
              <a:cxnLst/>
              <a:rect l="l" t="t" r="r" b="b"/>
              <a:pathLst>
                <a:path w="12054" h="9732" extrusionOk="0">
                  <a:moveTo>
                    <a:pt x="2950" y="1"/>
                  </a:moveTo>
                  <a:cubicBezTo>
                    <a:pt x="2485" y="1"/>
                    <a:pt x="2207" y="94"/>
                    <a:pt x="2114" y="326"/>
                  </a:cubicBezTo>
                  <a:cubicBezTo>
                    <a:pt x="1719" y="1394"/>
                    <a:pt x="465" y="4599"/>
                    <a:pt x="465" y="4599"/>
                  </a:cubicBezTo>
                  <a:cubicBezTo>
                    <a:pt x="0" y="5923"/>
                    <a:pt x="674" y="7409"/>
                    <a:pt x="2021" y="7897"/>
                  </a:cubicBezTo>
                  <a:lnTo>
                    <a:pt x="6666" y="9592"/>
                  </a:lnTo>
                  <a:cubicBezTo>
                    <a:pt x="6968" y="9708"/>
                    <a:pt x="7246" y="9732"/>
                    <a:pt x="7548" y="9732"/>
                  </a:cubicBezTo>
                  <a:cubicBezTo>
                    <a:pt x="8593" y="9732"/>
                    <a:pt x="9569" y="9081"/>
                    <a:pt x="9987" y="8036"/>
                  </a:cubicBezTo>
                  <a:cubicBezTo>
                    <a:pt x="9987" y="8036"/>
                    <a:pt x="11241" y="4831"/>
                    <a:pt x="11636" y="3786"/>
                  </a:cubicBezTo>
                  <a:cubicBezTo>
                    <a:pt x="12054" y="2625"/>
                    <a:pt x="5365" y="1"/>
                    <a:pt x="29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1311754" y="4396854"/>
              <a:ext cx="510959" cy="427238"/>
            </a:xfrm>
            <a:custGeom>
              <a:avLst/>
              <a:gdLst/>
              <a:ahLst/>
              <a:cxnLst/>
              <a:rect l="l" t="t" r="r" b="b"/>
              <a:pathLst>
                <a:path w="12194" h="10196" extrusionOk="0">
                  <a:moveTo>
                    <a:pt x="3182" y="465"/>
                  </a:moveTo>
                  <a:lnTo>
                    <a:pt x="3252" y="465"/>
                  </a:lnTo>
                  <a:cubicBezTo>
                    <a:pt x="5296" y="465"/>
                    <a:pt x="10567" y="2439"/>
                    <a:pt x="11566" y="3624"/>
                  </a:cubicBezTo>
                  <a:cubicBezTo>
                    <a:pt x="11659" y="3740"/>
                    <a:pt x="11705" y="3833"/>
                    <a:pt x="11682" y="3879"/>
                  </a:cubicBezTo>
                  <a:cubicBezTo>
                    <a:pt x="11264" y="4971"/>
                    <a:pt x="10056" y="8129"/>
                    <a:pt x="10033" y="8152"/>
                  </a:cubicBezTo>
                  <a:cubicBezTo>
                    <a:pt x="9685" y="9104"/>
                    <a:pt x="8779" y="9685"/>
                    <a:pt x="7827" y="9685"/>
                  </a:cubicBezTo>
                  <a:cubicBezTo>
                    <a:pt x="7548" y="9685"/>
                    <a:pt x="7270" y="9639"/>
                    <a:pt x="7014" y="9546"/>
                  </a:cubicBezTo>
                  <a:lnTo>
                    <a:pt x="2369" y="7874"/>
                  </a:lnTo>
                  <a:cubicBezTo>
                    <a:pt x="1138" y="7409"/>
                    <a:pt x="511" y="6062"/>
                    <a:pt x="976" y="4854"/>
                  </a:cubicBezTo>
                  <a:cubicBezTo>
                    <a:pt x="976" y="4831"/>
                    <a:pt x="2207" y="1626"/>
                    <a:pt x="2625" y="581"/>
                  </a:cubicBezTo>
                  <a:cubicBezTo>
                    <a:pt x="2648" y="512"/>
                    <a:pt x="2764" y="488"/>
                    <a:pt x="2903" y="465"/>
                  </a:cubicBezTo>
                  <a:close/>
                  <a:moveTo>
                    <a:pt x="3229" y="1"/>
                  </a:moveTo>
                  <a:cubicBezTo>
                    <a:pt x="3089" y="1"/>
                    <a:pt x="2950" y="1"/>
                    <a:pt x="2834" y="24"/>
                  </a:cubicBezTo>
                  <a:cubicBezTo>
                    <a:pt x="2509" y="94"/>
                    <a:pt x="2276" y="233"/>
                    <a:pt x="2184" y="442"/>
                  </a:cubicBezTo>
                  <a:cubicBezTo>
                    <a:pt x="1789" y="1510"/>
                    <a:pt x="535" y="4669"/>
                    <a:pt x="535" y="4738"/>
                  </a:cubicBezTo>
                  <a:cubicBezTo>
                    <a:pt x="0" y="6178"/>
                    <a:pt x="767" y="7804"/>
                    <a:pt x="2207" y="8338"/>
                  </a:cubicBezTo>
                  <a:lnTo>
                    <a:pt x="6852" y="10010"/>
                  </a:lnTo>
                  <a:cubicBezTo>
                    <a:pt x="7177" y="10126"/>
                    <a:pt x="7479" y="10196"/>
                    <a:pt x="7827" y="10196"/>
                  </a:cubicBezTo>
                  <a:cubicBezTo>
                    <a:pt x="9011" y="10196"/>
                    <a:pt x="10056" y="9453"/>
                    <a:pt x="10451" y="8338"/>
                  </a:cubicBezTo>
                  <a:cubicBezTo>
                    <a:pt x="10451" y="8292"/>
                    <a:pt x="11705" y="5110"/>
                    <a:pt x="12123" y="4065"/>
                  </a:cubicBezTo>
                  <a:cubicBezTo>
                    <a:pt x="12193" y="3833"/>
                    <a:pt x="12147" y="3600"/>
                    <a:pt x="11938" y="3345"/>
                  </a:cubicBezTo>
                  <a:cubicBezTo>
                    <a:pt x="10869" y="2044"/>
                    <a:pt x="5435" y="1"/>
                    <a:pt x="3229" y="1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1126838" y="3189182"/>
              <a:ext cx="1461727" cy="1460721"/>
            </a:xfrm>
            <a:custGeom>
              <a:avLst/>
              <a:gdLst/>
              <a:ahLst/>
              <a:cxnLst/>
              <a:rect l="l" t="t" r="r" b="b"/>
              <a:pathLst>
                <a:path w="34884" h="34860" extrusionOk="0">
                  <a:moveTo>
                    <a:pt x="17419" y="1"/>
                  </a:moveTo>
                  <a:cubicBezTo>
                    <a:pt x="7781" y="1"/>
                    <a:pt x="1" y="7804"/>
                    <a:pt x="1" y="17419"/>
                  </a:cubicBezTo>
                  <a:cubicBezTo>
                    <a:pt x="1" y="27057"/>
                    <a:pt x="7827" y="34860"/>
                    <a:pt x="17419" y="34860"/>
                  </a:cubicBezTo>
                  <a:cubicBezTo>
                    <a:pt x="27034" y="34860"/>
                    <a:pt x="34883" y="27057"/>
                    <a:pt x="34883" y="17419"/>
                  </a:cubicBezTo>
                  <a:cubicBezTo>
                    <a:pt x="34883" y="7804"/>
                    <a:pt x="27057" y="1"/>
                    <a:pt x="1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1125874" y="3258280"/>
              <a:ext cx="693905" cy="1334218"/>
            </a:xfrm>
            <a:custGeom>
              <a:avLst/>
              <a:gdLst/>
              <a:ahLst/>
              <a:cxnLst/>
              <a:rect l="l" t="t" r="r" b="b"/>
              <a:pathLst>
                <a:path w="16560" h="31841" extrusionOk="0">
                  <a:moveTo>
                    <a:pt x="10010" y="1"/>
                  </a:moveTo>
                  <a:cubicBezTo>
                    <a:pt x="4088" y="2787"/>
                    <a:pt x="1" y="8802"/>
                    <a:pt x="1" y="15793"/>
                  </a:cubicBezTo>
                  <a:cubicBezTo>
                    <a:pt x="1" y="22992"/>
                    <a:pt x="4390" y="29216"/>
                    <a:pt x="10591" y="31841"/>
                  </a:cubicBezTo>
                  <a:cubicBezTo>
                    <a:pt x="14283" y="28450"/>
                    <a:pt x="16559" y="22388"/>
                    <a:pt x="16559" y="15863"/>
                  </a:cubicBezTo>
                  <a:cubicBezTo>
                    <a:pt x="16559" y="9151"/>
                    <a:pt x="14051" y="3368"/>
                    <a:pt x="10010" y="1"/>
                  </a:cubicBezTo>
                  <a:close/>
                </a:path>
              </a:pathLst>
            </a:custGeom>
            <a:solidFill>
              <a:schemeClr val="lt1"/>
            </a:solidFill>
            <a:ln w="11600" cap="flat" cmpd="sng">
              <a:solidFill>
                <a:srgbClr val="BCBCBC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1057783" y="3179461"/>
              <a:ext cx="1538576" cy="1481170"/>
            </a:xfrm>
            <a:custGeom>
              <a:avLst/>
              <a:gdLst/>
              <a:ahLst/>
              <a:cxnLst/>
              <a:rect l="l" t="t" r="r" b="b"/>
              <a:pathLst>
                <a:path w="36718" h="35348" extrusionOk="0">
                  <a:moveTo>
                    <a:pt x="19067" y="465"/>
                  </a:moveTo>
                  <a:cubicBezTo>
                    <a:pt x="28589" y="465"/>
                    <a:pt x="36253" y="8152"/>
                    <a:pt x="36299" y="17674"/>
                  </a:cubicBezTo>
                  <a:cubicBezTo>
                    <a:pt x="36299" y="24641"/>
                    <a:pt x="32119" y="30912"/>
                    <a:pt x="25662" y="33559"/>
                  </a:cubicBezTo>
                  <a:cubicBezTo>
                    <a:pt x="23549" y="34418"/>
                    <a:pt x="21296" y="34860"/>
                    <a:pt x="19067" y="34860"/>
                  </a:cubicBezTo>
                  <a:cubicBezTo>
                    <a:pt x="14608" y="34860"/>
                    <a:pt x="10195" y="33118"/>
                    <a:pt x="6898" y="29820"/>
                  </a:cubicBezTo>
                  <a:cubicBezTo>
                    <a:pt x="1974" y="24873"/>
                    <a:pt x="511" y="17511"/>
                    <a:pt x="3182" y="11055"/>
                  </a:cubicBezTo>
                  <a:cubicBezTo>
                    <a:pt x="5829" y="4668"/>
                    <a:pt x="12100" y="465"/>
                    <a:pt x="19067" y="465"/>
                  </a:cubicBezTo>
                  <a:close/>
                  <a:moveTo>
                    <a:pt x="19067" y="0"/>
                  </a:moveTo>
                  <a:cubicBezTo>
                    <a:pt x="14492" y="0"/>
                    <a:pt x="9963" y="1789"/>
                    <a:pt x="6572" y="5156"/>
                  </a:cubicBezTo>
                  <a:cubicBezTo>
                    <a:pt x="1510" y="10219"/>
                    <a:pt x="0" y="17813"/>
                    <a:pt x="2740" y="24432"/>
                  </a:cubicBezTo>
                  <a:cubicBezTo>
                    <a:pt x="5458" y="31028"/>
                    <a:pt x="11914" y="35347"/>
                    <a:pt x="19044" y="35347"/>
                  </a:cubicBezTo>
                  <a:cubicBezTo>
                    <a:pt x="28798" y="35347"/>
                    <a:pt x="36694" y="27428"/>
                    <a:pt x="36717" y="17697"/>
                  </a:cubicBezTo>
                  <a:cubicBezTo>
                    <a:pt x="36717" y="10567"/>
                    <a:pt x="32421" y="4111"/>
                    <a:pt x="25802" y="1371"/>
                  </a:cubicBezTo>
                  <a:cubicBezTo>
                    <a:pt x="23665" y="442"/>
                    <a:pt x="21366" y="0"/>
                    <a:pt x="19067" y="0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1898556" y="4357927"/>
              <a:ext cx="322146" cy="300734"/>
            </a:xfrm>
            <a:custGeom>
              <a:avLst/>
              <a:gdLst/>
              <a:ahLst/>
              <a:cxnLst/>
              <a:rect l="l" t="t" r="r" b="b"/>
              <a:pathLst>
                <a:path w="7688" h="7177" extrusionOk="0">
                  <a:moveTo>
                    <a:pt x="7688" y="1"/>
                  </a:moveTo>
                  <a:lnTo>
                    <a:pt x="7688" y="1"/>
                  </a:lnTo>
                  <a:cubicBezTo>
                    <a:pt x="7455" y="94"/>
                    <a:pt x="7246" y="186"/>
                    <a:pt x="7014" y="256"/>
                  </a:cubicBezTo>
                  <a:cubicBezTo>
                    <a:pt x="6155" y="1859"/>
                    <a:pt x="5110" y="3229"/>
                    <a:pt x="3856" y="4274"/>
                  </a:cubicBezTo>
                  <a:cubicBezTo>
                    <a:pt x="2671" y="5249"/>
                    <a:pt x="1394" y="6132"/>
                    <a:pt x="1" y="6759"/>
                  </a:cubicBezTo>
                  <a:lnTo>
                    <a:pt x="163" y="7177"/>
                  </a:lnTo>
                  <a:cubicBezTo>
                    <a:pt x="1603" y="6480"/>
                    <a:pt x="2927" y="5644"/>
                    <a:pt x="4158" y="4599"/>
                  </a:cubicBezTo>
                  <a:cubicBezTo>
                    <a:pt x="5551" y="3438"/>
                    <a:pt x="6735" y="1835"/>
                    <a:pt x="7688" y="1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130735" y="3210595"/>
              <a:ext cx="1041319" cy="1425691"/>
            </a:xfrm>
            <a:custGeom>
              <a:avLst/>
              <a:gdLst/>
              <a:ahLst/>
              <a:cxnLst/>
              <a:rect l="l" t="t" r="r" b="b"/>
              <a:pathLst>
                <a:path w="24851" h="34024" extrusionOk="0">
                  <a:moveTo>
                    <a:pt x="12844" y="1"/>
                  </a:moveTo>
                  <a:cubicBezTo>
                    <a:pt x="5435" y="2044"/>
                    <a:pt x="1" y="8802"/>
                    <a:pt x="1" y="16815"/>
                  </a:cubicBezTo>
                  <a:cubicBezTo>
                    <a:pt x="1" y="25501"/>
                    <a:pt x="6341" y="32700"/>
                    <a:pt x="14632" y="34024"/>
                  </a:cubicBezTo>
                  <a:cubicBezTo>
                    <a:pt x="20693" y="30958"/>
                    <a:pt x="24850" y="24688"/>
                    <a:pt x="24850" y="17419"/>
                  </a:cubicBezTo>
                  <a:cubicBezTo>
                    <a:pt x="24850" y="9476"/>
                    <a:pt x="19857" y="2671"/>
                    <a:pt x="12844" y="1"/>
                  </a:cubicBezTo>
                  <a:close/>
                </a:path>
              </a:pathLst>
            </a:custGeom>
            <a:solidFill>
              <a:srgbClr val="FCFCFC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2002684" y="4464024"/>
              <a:ext cx="42" cy="4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1355542" y="4142883"/>
              <a:ext cx="196607" cy="254977"/>
            </a:xfrm>
            <a:custGeom>
              <a:avLst/>
              <a:gdLst/>
              <a:ahLst/>
              <a:cxnLst/>
              <a:rect l="l" t="t" r="r" b="b"/>
              <a:pathLst>
                <a:path w="4692" h="6085" extrusionOk="0">
                  <a:moveTo>
                    <a:pt x="999" y="93"/>
                  </a:moveTo>
                  <a:cubicBezTo>
                    <a:pt x="1" y="604"/>
                    <a:pt x="1278" y="3646"/>
                    <a:pt x="2996" y="5202"/>
                  </a:cubicBezTo>
                  <a:cubicBezTo>
                    <a:pt x="3414" y="5551"/>
                    <a:pt x="3832" y="5829"/>
                    <a:pt x="4297" y="6062"/>
                  </a:cubicBezTo>
                  <a:cubicBezTo>
                    <a:pt x="4390" y="6085"/>
                    <a:pt x="4460" y="6085"/>
                    <a:pt x="4506" y="6062"/>
                  </a:cubicBezTo>
                  <a:cubicBezTo>
                    <a:pt x="4622" y="5992"/>
                    <a:pt x="4692" y="5829"/>
                    <a:pt x="4552" y="5690"/>
                  </a:cubicBezTo>
                  <a:cubicBezTo>
                    <a:pt x="3925" y="4900"/>
                    <a:pt x="3391" y="4064"/>
                    <a:pt x="2996" y="3159"/>
                  </a:cubicBezTo>
                  <a:cubicBezTo>
                    <a:pt x="2369" y="1649"/>
                    <a:pt x="2160" y="116"/>
                    <a:pt x="1533" y="0"/>
                  </a:cubicBezTo>
                  <a:cubicBezTo>
                    <a:pt x="1324" y="0"/>
                    <a:pt x="1115" y="23"/>
                    <a:pt x="999" y="93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1550179" y="3376026"/>
              <a:ext cx="995561" cy="1026695"/>
            </a:xfrm>
            <a:custGeom>
              <a:avLst/>
              <a:gdLst/>
              <a:ahLst/>
              <a:cxnLst/>
              <a:rect l="l" t="t" r="r" b="b"/>
              <a:pathLst>
                <a:path w="23759" h="24502" extrusionOk="0">
                  <a:moveTo>
                    <a:pt x="23758" y="12263"/>
                  </a:moveTo>
                  <a:cubicBezTo>
                    <a:pt x="23758" y="19021"/>
                    <a:pt x="18440" y="24502"/>
                    <a:pt x="11891" y="24502"/>
                  </a:cubicBezTo>
                  <a:cubicBezTo>
                    <a:pt x="5319" y="24502"/>
                    <a:pt x="0" y="19021"/>
                    <a:pt x="0" y="12263"/>
                  </a:cubicBezTo>
                  <a:cubicBezTo>
                    <a:pt x="0" y="5482"/>
                    <a:pt x="5319" y="1"/>
                    <a:pt x="11891" y="1"/>
                  </a:cubicBezTo>
                  <a:cubicBezTo>
                    <a:pt x="18440" y="1"/>
                    <a:pt x="23758" y="5482"/>
                    <a:pt x="23758" y="12263"/>
                  </a:cubicBezTo>
                  <a:close/>
                </a:path>
              </a:pathLst>
            </a:custGeom>
            <a:solidFill>
              <a:srgbClr val="E2BFA1"/>
            </a:solidFill>
            <a:ln w="11025" cap="flat" cmpd="sng">
              <a:solidFill>
                <a:srgbClr val="034444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1374021" y="4236284"/>
              <a:ext cx="401971" cy="210267"/>
            </a:xfrm>
            <a:custGeom>
              <a:avLst/>
              <a:gdLst/>
              <a:ahLst/>
              <a:cxnLst/>
              <a:rect l="l" t="t" r="r" b="b"/>
              <a:pathLst>
                <a:path w="9593" h="5018" extrusionOk="0">
                  <a:moveTo>
                    <a:pt x="7990" y="5017"/>
                  </a:moveTo>
                  <a:lnTo>
                    <a:pt x="1603" y="5017"/>
                  </a:lnTo>
                  <a:cubicBezTo>
                    <a:pt x="721" y="5017"/>
                    <a:pt x="1" y="4320"/>
                    <a:pt x="1" y="3438"/>
                  </a:cubicBezTo>
                  <a:lnTo>
                    <a:pt x="1" y="1603"/>
                  </a:lnTo>
                  <a:cubicBezTo>
                    <a:pt x="1" y="721"/>
                    <a:pt x="698" y="1"/>
                    <a:pt x="1603" y="1"/>
                  </a:cubicBezTo>
                  <a:lnTo>
                    <a:pt x="7990" y="1"/>
                  </a:lnTo>
                  <a:cubicBezTo>
                    <a:pt x="8849" y="1"/>
                    <a:pt x="9592" y="697"/>
                    <a:pt x="9592" y="1603"/>
                  </a:cubicBezTo>
                  <a:lnTo>
                    <a:pt x="9592" y="3438"/>
                  </a:lnTo>
                  <a:cubicBezTo>
                    <a:pt x="9546" y="4320"/>
                    <a:pt x="8849" y="5017"/>
                    <a:pt x="7990" y="5017"/>
                  </a:cubicBezTo>
                  <a:close/>
                </a:path>
              </a:pathLst>
            </a:custGeom>
            <a:solidFill>
              <a:srgbClr val="CECECE"/>
            </a:solidFill>
            <a:ln w="11025" cap="flat" cmpd="sng">
              <a:solidFill>
                <a:schemeClr val="accent5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2165182" y="4368654"/>
              <a:ext cx="49696" cy="96376"/>
            </a:xfrm>
            <a:custGeom>
              <a:avLst/>
              <a:gdLst/>
              <a:ahLst/>
              <a:cxnLst/>
              <a:rect l="l" t="t" r="r" b="b"/>
              <a:pathLst>
                <a:path w="1186" h="2300" extrusionOk="0">
                  <a:moveTo>
                    <a:pt x="419" y="0"/>
                  </a:moveTo>
                  <a:cubicBezTo>
                    <a:pt x="326" y="0"/>
                    <a:pt x="256" y="93"/>
                    <a:pt x="256" y="186"/>
                  </a:cubicBezTo>
                  <a:lnTo>
                    <a:pt x="1" y="2137"/>
                  </a:lnTo>
                  <a:cubicBezTo>
                    <a:pt x="1" y="2206"/>
                    <a:pt x="71" y="2299"/>
                    <a:pt x="163" y="2299"/>
                  </a:cubicBezTo>
                  <a:lnTo>
                    <a:pt x="976" y="2299"/>
                  </a:lnTo>
                  <a:cubicBezTo>
                    <a:pt x="1069" y="2299"/>
                    <a:pt x="1162" y="2206"/>
                    <a:pt x="1185" y="2137"/>
                  </a:cubicBezTo>
                  <a:lnTo>
                    <a:pt x="930" y="186"/>
                  </a:lnTo>
                  <a:cubicBezTo>
                    <a:pt x="930" y="93"/>
                    <a:pt x="837" y="0"/>
                    <a:pt x="744" y="0"/>
                  </a:cubicBezTo>
                  <a:close/>
                </a:path>
              </a:pathLst>
            </a:custGeom>
            <a:solidFill>
              <a:srgbClr val="FFFFFF"/>
            </a:solidFill>
            <a:ln w="11600" cap="flat" cmpd="sng">
              <a:solidFill>
                <a:srgbClr val="BCBCBC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1782738" y="3920004"/>
              <a:ext cx="184958" cy="150891"/>
            </a:xfrm>
            <a:custGeom>
              <a:avLst/>
              <a:gdLst/>
              <a:ahLst/>
              <a:cxnLst/>
              <a:rect l="l" t="t" r="r" b="b"/>
              <a:pathLst>
                <a:path w="4414" h="3601" extrusionOk="0">
                  <a:moveTo>
                    <a:pt x="2207" y="1"/>
                  </a:moveTo>
                  <a:cubicBezTo>
                    <a:pt x="999" y="1"/>
                    <a:pt x="1" y="814"/>
                    <a:pt x="1" y="1789"/>
                  </a:cubicBezTo>
                  <a:cubicBezTo>
                    <a:pt x="1" y="2788"/>
                    <a:pt x="999" y="3601"/>
                    <a:pt x="2207" y="3601"/>
                  </a:cubicBezTo>
                  <a:cubicBezTo>
                    <a:pt x="3415" y="3601"/>
                    <a:pt x="4413" y="2788"/>
                    <a:pt x="4413" y="1789"/>
                  </a:cubicBezTo>
                  <a:cubicBezTo>
                    <a:pt x="4413" y="814"/>
                    <a:pt x="3415" y="1"/>
                    <a:pt x="2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-199880">
              <a:off x="2402555" y="3920005"/>
              <a:ext cx="135306" cy="150894"/>
            </a:xfrm>
            <a:custGeom>
              <a:avLst/>
              <a:gdLst/>
              <a:ahLst/>
              <a:cxnLst/>
              <a:rect l="l" t="t" r="r" b="b"/>
              <a:pathLst>
                <a:path w="3229" h="3601" extrusionOk="0">
                  <a:moveTo>
                    <a:pt x="2207" y="1"/>
                  </a:moveTo>
                  <a:cubicBezTo>
                    <a:pt x="999" y="1"/>
                    <a:pt x="0" y="814"/>
                    <a:pt x="0" y="1812"/>
                  </a:cubicBezTo>
                  <a:cubicBezTo>
                    <a:pt x="0" y="2788"/>
                    <a:pt x="976" y="3601"/>
                    <a:pt x="2207" y="3601"/>
                  </a:cubicBezTo>
                  <a:lnTo>
                    <a:pt x="2346" y="3601"/>
                  </a:lnTo>
                  <a:cubicBezTo>
                    <a:pt x="2810" y="2532"/>
                    <a:pt x="3112" y="1394"/>
                    <a:pt x="3228" y="210"/>
                  </a:cubicBezTo>
                  <a:cubicBezTo>
                    <a:pt x="2903" y="71"/>
                    <a:pt x="2578" y="1"/>
                    <a:pt x="2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2050369" y="3851912"/>
              <a:ext cx="90551" cy="89546"/>
            </a:xfrm>
            <a:custGeom>
              <a:avLst/>
              <a:gdLst/>
              <a:ahLst/>
              <a:cxnLst/>
              <a:rect l="l" t="t" r="r" b="b"/>
              <a:pathLst>
                <a:path w="2161" h="2137" extrusionOk="0">
                  <a:moveTo>
                    <a:pt x="1069" y="0"/>
                  </a:moveTo>
                  <a:cubicBezTo>
                    <a:pt x="488" y="0"/>
                    <a:pt x="0" y="488"/>
                    <a:pt x="0" y="1068"/>
                  </a:cubicBezTo>
                  <a:cubicBezTo>
                    <a:pt x="0" y="1672"/>
                    <a:pt x="488" y="2137"/>
                    <a:pt x="1069" y="2137"/>
                  </a:cubicBezTo>
                  <a:cubicBezTo>
                    <a:pt x="1673" y="2137"/>
                    <a:pt x="2160" y="1672"/>
                    <a:pt x="2160" y="1068"/>
                  </a:cubicBezTo>
                  <a:cubicBezTo>
                    <a:pt x="2160" y="488"/>
                    <a:pt x="1673" y="0"/>
                    <a:pt x="1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282928" y="3851912"/>
              <a:ext cx="89588" cy="89546"/>
            </a:xfrm>
            <a:custGeom>
              <a:avLst/>
              <a:gdLst/>
              <a:ahLst/>
              <a:cxnLst/>
              <a:rect l="l" t="t" r="r" b="b"/>
              <a:pathLst>
                <a:path w="2138" h="2137" extrusionOk="0">
                  <a:moveTo>
                    <a:pt x="1069" y="0"/>
                  </a:moveTo>
                  <a:cubicBezTo>
                    <a:pt x="465" y="0"/>
                    <a:pt x="1" y="488"/>
                    <a:pt x="1" y="1068"/>
                  </a:cubicBezTo>
                  <a:cubicBezTo>
                    <a:pt x="1" y="1672"/>
                    <a:pt x="465" y="2137"/>
                    <a:pt x="1069" y="2137"/>
                  </a:cubicBezTo>
                  <a:cubicBezTo>
                    <a:pt x="1673" y="2137"/>
                    <a:pt x="2138" y="1672"/>
                    <a:pt x="2138" y="1068"/>
                  </a:cubicBezTo>
                  <a:cubicBezTo>
                    <a:pt x="2138" y="488"/>
                    <a:pt x="1673" y="0"/>
                    <a:pt x="1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2006581" y="3768191"/>
              <a:ext cx="178128" cy="29248"/>
            </a:xfrm>
            <a:custGeom>
              <a:avLst/>
              <a:gdLst/>
              <a:ahLst/>
              <a:cxnLst/>
              <a:rect l="l" t="t" r="r" b="b"/>
              <a:pathLst>
                <a:path w="4251" h="698" extrusionOk="0">
                  <a:moveTo>
                    <a:pt x="349" y="1"/>
                  </a:moveTo>
                  <a:cubicBezTo>
                    <a:pt x="140" y="1"/>
                    <a:pt x="0" y="140"/>
                    <a:pt x="0" y="349"/>
                  </a:cubicBezTo>
                  <a:cubicBezTo>
                    <a:pt x="0" y="558"/>
                    <a:pt x="140" y="698"/>
                    <a:pt x="349" y="698"/>
                  </a:cubicBezTo>
                  <a:lnTo>
                    <a:pt x="3902" y="698"/>
                  </a:lnTo>
                  <a:cubicBezTo>
                    <a:pt x="4088" y="698"/>
                    <a:pt x="4250" y="558"/>
                    <a:pt x="4250" y="349"/>
                  </a:cubicBezTo>
                  <a:cubicBezTo>
                    <a:pt x="4250" y="140"/>
                    <a:pt x="4088" y="1"/>
                    <a:pt x="39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2239140" y="3768191"/>
              <a:ext cx="177164" cy="29248"/>
            </a:xfrm>
            <a:custGeom>
              <a:avLst/>
              <a:gdLst/>
              <a:ahLst/>
              <a:cxnLst/>
              <a:rect l="l" t="t" r="r" b="b"/>
              <a:pathLst>
                <a:path w="4228" h="698" extrusionOk="0">
                  <a:moveTo>
                    <a:pt x="349" y="1"/>
                  </a:moveTo>
                  <a:cubicBezTo>
                    <a:pt x="140" y="1"/>
                    <a:pt x="1" y="140"/>
                    <a:pt x="1" y="349"/>
                  </a:cubicBezTo>
                  <a:cubicBezTo>
                    <a:pt x="1" y="558"/>
                    <a:pt x="140" y="698"/>
                    <a:pt x="349" y="698"/>
                  </a:cubicBezTo>
                  <a:lnTo>
                    <a:pt x="3879" y="698"/>
                  </a:lnTo>
                  <a:cubicBezTo>
                    <a:pt x="4065" y="698"/>
                    <a:pt x="4228" y="558"/>
                    <a:pt x="4228" y="349"/>
                  </a:cubicBezTo>
                  <a:cubicBezTo>
                    <a:pt x="4228" y="140"/>
                    <a:pt x="4088" y="1"/>
                    <a:pt x="38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2184667" y="3983277"/>
              <a:ext cx="67170" cy="29248"/>
            </a:xfrm>
            <a:custGeom>
              <a:avLst/>
              <a:gdLst/>
              <a:ahLst/>
              <a:cxnLst/>
              <a:rect l="l" t="t" r="r" b="b"/>
              <a:pathLst>
                <a:path w="1603" h="698" extrusionOk="0">
                  <a:moveTo>
                    <a:pt x="349" y="0"/>
                  </a:moveTo>
                  <a:cubicBezTo>
                    <a:pt x="140" y="0"/>
                    <a:pt x="0" y="140"/>
                    <a:pt x="0" y="349"/>
                  </a:cubicBezTo>
                  <a:cubicBezTo>
                    <a:pt x="0" y="558"/>
                    <a:pt x="140" y="697"/>
                    <a:pt x="349" y="697"/>
                  </a:cubicBezTo>
                  <a:lnTo>
                    <a:pt x="1278" y="697"/>
                  </a:lnTo>
                  <a:cubicBezTo>
                    <a:pt x="1463" y="697"/>
                    <a:pt x="1603" y="558"/>
                    <a:pt x="1603" y="349"/>
                  </a:cubicBezTo>
                  <a:cubicBezTo>
                    <a:pt x="1603" y="140"/>
                    <a:pt x="1463" y="0"/>
                    <a:pt x="12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1531700" y="3403262"/>
              <a:ext cx="42" cy="277395"/>
            </a:xfrm>
            <a:custGeom>
              <a:avLst/>
              <a:gdLst/>
              <a:ahLst/>
              <a:cxnLst/>
              <a:rect l="l" t="t" r="r" b="b"/>
              <a:pathLst>
                <a:path w="1" h="6620" fill="none" extrusionOk="0">
                  <a:moveTo>
                    <a:pt x="0" y="1"/>
                  </a:moveTo>
                  <a:lnTo>
                    <a:pt x="0" y="6620"/>
                  </a:lnTo>
                </a:path>
              </a:pathLst>
            </a:custGeom>
            <a:noFill/>
            <a:ln w="116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606622" y="3403262"/>
              <a:ext cx="42" cy="368868"/>
            </a:xfrm>
            <a:custGeom>
              <a:avLst/>
              <a:gdLst/>
              <a:ahLst/>
              <a:cxnLst/>
              <a:rect l="l" t="t" r="r" b="b"/>
              <a:pathLst>
                <a:path w="1" h="8803" fill="none" extrusionOk="0">
                  <a:moveTo>
                    <a:pt x="0" y="1"/>
                  </a:moveTo>
                  <a:lnTo>
                    <a:pt x="0" y="8803"/>
                  </a:lnTo>
                </a:path>
              </a:pathLst>
            </a:custGeom>
            <a:noFill/>
            <a:ln w="116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1680580" y="3403262"/>
              <a:ext cx="42" cy="520680"/>
            </a:xfrm>
            <a:custGeom>
              <a:avLst/>
              <a:gdLst/>
              <a:ahLst/>
              <a:cxnLst/>
              <a:rect l="l" t="t" r="r" b="b"/>
              <a:pathLst>
                <a:path w="1" h="12426" fill="none" extrusionOk="0">
                  <a:moveTo>
                    <a:pt x="0" y="1"/>
                  </a:moveTo>
                  <a:lnTo>
                    <a:pt x="0" y="12426"/>
                  </a:lnTo>
                </a:path>
              </a:pathLst>
            </a:custGeom>
            <a:noFill/>
            <a:ln w="116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1754538" y="3403262"/>
              <a:ext cx="42" cy="277395"/>
            </a:xfrm>
            <a:custGeom>
              <a:avLst/>
              <a:gdLst/>
              <a:ahLst/>
              <a:cxnLst/>
              <a:rect l="l" t="t" r="r" b="b"/>
              <a:pathLst>
                <a:path w="1" h="6620" fill="none" extrusionOk="0">
                  <a:moveTo>
                    <a:pt x="0" y="1"/>
                  </a:moveTo>
                  <a:lnTo>
                    <a:pt x="0" y="6620"/>
                  </a:lnTo>
                </a:path>
              </a:pathLst>
            </a:custGeom>
            <a:noFill/>
            <a:ln w="116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1228075" y="3949210"/>
              <a:ext cx="195643" cy="255982"/>
            </a:xfrm>
            <a:custGeom>
              <a:avLst/>
              <a:gdLst/>
              <a:ahLst/>
              <a:cxnLst/>
              <a:rect l="l" t="t" r="r" b="b"/>
              <a:pathLst>
                <a:path w="4669" h="6109" extrusionOk="0">
                  <a:moveTo>
                    <a:pt x="999" y="93"/>
                  </a:moveTo>
                  <a:cubicBezTo>
                    <a:pt x="0" y="604"/>
                    <a:pt x="1278" y="3670"/>
                    <a:pt x="2996" y="5203"/>
                  </a:cubicBezTo>
                  <a:cubicBezTo>
                    <a:pt x="3391" y="5551"/>
                    <a:pt x="3832" y="5830"/>
                    <a:pt x="4297" y="6062"/>
                  </a:cubicBezTo>
                  <a:cubicBezTo>
                    <a:pt x="4390" y="6108"/>
                    <a:pt x="4436" y="6108"/>
                    <a:pt x="4506" y="6062"/>
                  </a:cubicBezTo>
                  <a:cubicBezTo>
                    <a:pt x="4622" y="6016"/>
                    <a:pt x="4668" y="5830"/>
                    <a:pt x="4552" y="5690"/>
                  </a:cubicBezTo>
                  <a:cubicBezTo>
                    <a:pt x="3925" y="4901"/>
                    <a:pt x="3391" y="4065"/>
                    <a:pt x="2996" y="3159"/>
                  </a:cubicBezTo>
                  <a:cubicBezTo>
                    <a:pt x="2346" y="1649"/>
                    <a:pt x="2137" y="117"/>
                    <a:pt x="1533" y="1"/>
                  </a:cubicBezTo>
                  <a:cubicBezTo>
                    <a:pt x="1347" y="1"/>
                    <a:pt x="1138" y="1"/>
                    <a:pt x="999" y="93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1305929" y="3533663"/>
              <a:ext cx="91515" cy="122691"/>
            </a:xfrm>
            <a:custGeom>
              <a:avLst/>
              <a:gdLst/>
              <a:ahLst/>
              <a:cxnLst/>
              <a:rect l="l" t="t" r="r" b="b"/>
              <a:pathLst>
                <a:path w="2184" h="2928" extrusionOk="0">
                  <a:moveTo>
                    <a:pt x="1951" y="373"/>
                  </a:moveTo>
                  <a:cubicBezTo>
                    <a:pt x="1765" y="117"/>
                    <a:pt x="1533" y="1"/>
                    <a:pt x="1301" y="1"/>
                  </a:cubicBezTo>
                  <a:cubicBezTo>
                    <a:pt x="1231" y="1"/>
                    <a:pt x="1138" y="1"/>
                    <a:pt x="1068" y="24"/>
                  </a:cubicBezTo>
                  <a:cubicBezTo>
                    <a:pt x="488" y="233"/>
                    <a:pt x="0" y="1092"/>
                    <a:pt x="23" y="1929"/>
                  </a:cubicBezTo>
                  <a:cubicBezTo>
                    <a:pt x="23" y="2207"/>
                    <a:pt x="116" y="2463"/>
                    <a:pt x="209" y="2695"/>
                  </a:cubicBezTo>
                  <a:cubicBezTo>
                    <a:pt x="302" y="2834"/>
                    <a:pt x="441" y="2927"/>
                    <a:pt x="581" y="2927"/>
                  </a:cubicBezTo>
                  <a:lnTo>
                    <a:pt x="604" y="2927"/>
                  </a:lnTo>
                  <a:cubicBezTo>
                    <a:pt x="767" y="2927"/>
                    <a:pt x="836" y="2811"/>
                    <a:pt x="883" y="2695"/>
                  </a:cubicBezTo>
                  <a:cubicBezTo>
                    <a:pt x="929" y="2347"/>
                    <a:pt x="1045" y="2021"/>
                    <a:pt x="1254" y="1743"/>
                  </a:cubicBezTo>
                  <a:cubicBezTo>
                    <a:pt x="1370" y="1580"/>
                    <a:pt x="1486" y="1441"/>
                    <a:pt x="1626" y="1301"/>
                  </a:cubicBezTo>
                  <a:cubicBezTo>
                    <a:pt x="1881" y="1000"/>
                    <a:pt x="2183" y="698"/>
                    <a:pt x="1951" y="373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1381815" y="3573596"/>
              <a:ext cx="64278" cy="82757"/>
            </a:xfrm>
            <a:custGeom>
              <a:avLst/>
              <a:gdLst/>
              <a:ahLst/>
              <a:cxnLst/>
              <a:rect l="l" t="t" r="r" b="b"/>
              <a:pathLst>
                <a:path w="1534" h="1975" extrusionOk="0">
                  <a:moveTo>
                    <a:pt x="1348" y="256"/>
                  </a:moveTo>
                  <a:cubicBezTo>
                    <a:pt x="1278" y="93"/>
                    <a:pt x="1092" y="0"/>
                    <a:pt x="883" y="0"/>
                  </a:cubicBezTo>
                  <a:cubicBezTo>
                    <a:pt x="837" y="0"/>
                    <a:pt x="767" y="0"/>
                    <a:pt x="721" y="23"/>
                  </a:cubicBezTo>
                  <a:cubicBezTo>
                    <a:pt x="349" y="163"/>
                    <a:pt x="1" y="743"/>
                    <a:pt x="24" y="1277"/>
                  </a:cubicBezTo>
                  <a:cubicBezTo>
                    <a:pt x="24" y="1440"/>
                    <a:pt x="47" y="1626"/>
                    <a:pt x="117" y="1765"/>
                  </a:cubicBezTo>
                  <a:cubicBezTo>
                    <a:pt x="163" y="1881"/>
                    <a:pt x="279" y="1974"/>
                    <a:pt x="419" y="1974"/>
                  </a:cubicBezTo>
                  <a:lnTo>
                    <a:pt x="465" y="1974"/>
                  </a:lnTo>
                  <a:cubicBezTo>
                    <a:pt x="581" y="1974"/>
                    <a:pt x="697" y="1881"/>
                    <a:pt x="721" y="1742"/>
                  </a:cubicBezTo>
                  <a:cubicBezTo>
                    <a:pt x="744" y="1533"/>
                    <a:pt x="813" y="1370"/>
                    <a:pt x="930" y="1185"/>
                  </a:cubicBezTo>
                  <a:cubicBezTo>
                    <a:pt x="999" y="1092"/>
                    <a:pt x="1069" y="1022"/>
                    <a:pt x="1162" y="929"/>
                  </a:cubicBezTo>
                  <a:cubicBezTo>
                    <a:pt x="1301" y="743"/>
                    <a:pt x="1533" y="511"/>
                    <a:pt x="1348" y="256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27"/>
          <p:cNvGrpSpPr/>
          <p:nvPr/>
        </p:nvGrpSpPr>
        <p:grpSpPr>
          <a:xfrm>
            <a:off x="2368278" y="3632502"/>
            <a:ext cx="1175894" cy="1256981"/>
            <a:chOff x="1577875" y="1935775"/>
            <a:chExt cx="917950" cy="981250"/>
          </a:xfrm>
        </p:grpSpPr>
        <p:sp>
          <p:nvSpPr>
            <p:cNvPr id="335" name="Google Shape;335;p27"/>
            <p:cNvSpPr/>
            <p:nvPr/>
          </p:nvSpPr>
          <p:spPr>
            <a:xfrm>
              <a:off x="2078925" y="2678375"/>
              <a:ext cx="276400" cy="222400"/>
            </a:xfrm>
            <a:custGeom>
              <a:avLst/>
              <a:gdLst/>
              <a:ahLst/>
              <a:cxnLst/>
              <a:rect l="l" t="t" r="r" b="b"/>
              <a:pathLst>
                <a:path w="11056" h="8896" extrusionOk="0">
                  <a:moveTo>
                    <a:pt x="8292" y="0"/>
                  </a:moveTo>
                  <a:cubicBezTo>
                    <a:pt x="5366" y="0"/>
                    <a:pt x="1" y="1208"/>
                    <a:pt x="163" y="2253"/>
                  </a:cubicBezTo>
                  <a:lnTo>
                    <a:pt x="860" y="6782"/>
                  </a:lnTo>
                  <a:cubicBezTo>
                    <a:pt x="1069" y="8036"/>
                    <a:pt x="2161" y="8895"/>
                    <a:pt x="3392" y="8895"/>
                  </a:cubicBezTo>
                  <a:cubicBezTo>
                    <a:pt x="3531" y="8895"/>
                    <a:pt x="3717" y="8895"/>
                    <a:pt x="3856" y="8872"/>
                  </a:cubicBezTo>
                  <a:lnTo>
                    <a:pt x="8687" y="8036"/>
                  </a:lnTo>
                  <a:cubicBezTo>
                    <a:pt x="10103" y="7804"/>
                    <a:pt x="11055" y="6457"/>
                    <a:pt x="10777" y="5040"/>
                  </a:cubicBezTo>
                  <a:lnTo>
                    <a:pt x="10103" y="511"/>
                  </a:lnTo>
                  <a:cubicBezTo>
                    <a:pt x="10057" y="140"/>
                    <a:pt x="9337" y="0"/>
                    <a:pt x="8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2071375" y="2672575"/>
              <a:ext cx="289750" cy="234000"/>
            </a:xfrm>
            <a:custGeom>
              <a:avLst/>
              <a:gdLst/>
              <a:ahLst/>
              <a:cxnLst/>
              <a:rect l="l" t="t" r="r" b="b"/>
              <a:pathLst>
                <a:path w="11590" h="9360" extrusionOk="0">
                  <a:moveTo>
                    <a:pt x="8594" y="465"/>
                  </a:moveTo>
                  <a:cubicBezTo>
                    <a:pt x="9662" y="465"/>
                    <a:pt x="10150" y="627"/>
                    <a:pt x="10196" y="813"/>
                  </a:cubicBezTo>
                  <a:cubicBezTo>
                    <a:pt x="10359" y="1905"/>
                    <a:pt x="10893" y="5295"/>
                    <a:pt x="10893" y="5342"/>
                  </a:cubicBezTo>
                  <a:cubicBezTo>
                    <a:pt x="11125" y="6619"/>
                    <a:pt x="10266" y="7827"/>
                    <a:pt x="8965" y="8059"/>
                  </a:cubicBezTo>
                  <a:lnTo>
                    <a:pt x="4112" y="8895"/>
                  </a:lnTo>
                  <a:cubicBezTo>
                    <a:pt x="3972" y="8941"/>
                    <a:pt x="3856" y="8941"/>
                    <a:pt x="3717" y="8941"/>
                  </a:cubicBezTo>
                  <a:cubicBezTo>
                    <a:pt x="2579" y="8941"/>
                    <a:pt x="1603" y="8129"/>
                    <a:pt x="1394" y="6991"/>
                  </a:cubicBezTo>
                  <a:cubicBezTo>
                    <a:pt x="1394" y="6967"/>
                    <a:pt x="860" y="3553"/>
                    <a:pt x="698" y="2462"/>
                  </a:cubicBezTo>
                  <a:cubicBezTo>
                    <a:pt x="628" y="2090"/>
                    <a:pt x="2463" y="1254"/>
                    <a:pt x="5575" y="743"/>
                  </a:cubicBezTo>
                  <a:cubicBezTo>
                    <a:pt x="6875" y="511"/>
                    <a:pt x="7874" y="465"/>
                    <a:pt x="8594" y="465"/>
                  </a:cubicBezTo>
                  <a:close/>
                  <a:moveTo>
                    <a:pt x="8594" y="0"/>
                  </a:moveTo>
                  <a:cubicBezTo>
                    <a:pt x="7525" y="0"/>
                    <a:pt x="6248" y="163"/>
                    <a:pt x="5482" y="279"/>
                  </a:cubicBezTo>
                  <a:cubicBezTo>
                    <a:pt x="4553" y="418"/>
                    <a:pt x="1" y="1254"/>
                    <a:pt x="233" y="2508"/>
                  </a:cubicBezTo>
                  <a:cubicBezTo>
                    <a:pt x="419" y="3623"/>
                    <a:pt x="930" y="7014"/>
                    <a:pt x="930" y="7037"/>
                  </a:cubicBezTo>
                  <a:cubicBezTo>
                    <a:pt x="1162" y="8384"/>
                    <a:pt x="2323" y="9359"/>
                    <a:pt x="3694" y="9359"/>
                  </a:cubicBezTo>
                  <a:cubicBezTo>
                    <a:pt x="3833" y="9359"/>
                    <a:pt x="4019" y="9359"/>
                    <a:pt x="4181" y="9336"/>
                  </a:cubicBezTo>
                  <a:lnTo>
                    <a:pt x="9035" y="8500"/>
                  </a:lnTo>
                  <a:cubicBezTo>
                    <a:pt x="10568" y="8245"/>
                    <a:pt x="11590" y="6782"/>
                    <a:pt x="11311" y="5249"/>
                  </a:cubicBezTo>
                  <a:cubicBezTo>
                    <a:pt x="11311" y="5226"/>
                    <a:pt x="10800" y="1812"/>
                    <a:pt x="10637" y="697"/>
                  </a:cubicBezTo>
                  <a:cubicBezTo>
                    <a:pt x="10568" y="140"/>
                    <a:pt x="9662" y="0"/>
                    <a:pt x="8594" y="0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1736950" y="2667925"/>
              <a:ext cx="300200" cy="243300"/>
            </a:xfrm>
            <a:custGeom>
              <a:avLst/>
              <a:gdLst/>
              <a:ahLst/>
              <a:cxnLst/>
              <a:rect l="l" t="t" r="r" b="b"/>
              <a:pathLst>
                <a:path w="12008" h="9732" extrusionOk="0">
                  <a:moveTo>
                    <a:pt x="2950" y="0"/>
                  </a:moveTo>
                  <a:cubicBezTo>
                    <a:pt x="2486" y="0"/>
                    <a:pt x="2207" y="93"/>
                    <a:pt x="2114" y="326"/>
                  </a:cubicBezTo>
                  <a:cubicBezTo>
                    <a:pt x="1720" y="1394"/>
                    <a:pt x="465" y="4599"/>
                    <a:pt x="465" y="4599"/>
                  </a:cubicBezTo>
                  <a:cubicBezTo>
                    <a:pt x="1" y="5922"/>
                    <a:pt x="674" y="7409"/>
                    <a:pt x="2021" y="7897"/>
                  </a:cubicBezTo>
                  <a:lnTo>
                    <a:pt x="6666" y="9592"/>
                  </a:lnTo>
                  <a:cubicBezTo>
                    <a:pt x="6968" y="9708"/>
                    <a:pt x="7247" y="9731"/>
                    <a:pt x="7549" y="9731"/>
                  </a:cubicBezTo>
                  <a:cubicBezTo>
                    <a:pt x="8594" y="9731"/>
                    <a:pt x="9569" y="9081"/>
                    <a:pt x="9987" y="8036"/>
                  </a:cubicBezTo>
                  <a:cubicBezTo>
                    <a:pt x="9987" y="8036"/>
                    <a:pt x="11241" y="4831"/>
                    <a:pt x="11636" y="3786"/>
                  </a:cubicBezTo>
                  <a:cubicBezTo>
                    <a:pt x="12008" y="2625"/>
                    <a:pt x="5366" y="0"/>
                    <a:pt x="2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1729425" y="2662125"/>
              <a:ext cx="304825" cy="254900"/>
            </a:xfrm>
            <a:custGeom>
              <a:avLst/>
              <a:gdLst/>
              <a:ahLst/>
              <a:cxnLst/>
              <a:rect l="l" t="t" r="r" b="b"/>
              <a:pathLst>
                <a:path w="12193" h="10196" extrusionOk="0">
                  <a:moveTo>
                    <a:pt x="3182" y="465"/>
                  </a:moveTo>
                  <a:lnTo>
                    <a:pt x="3251" y="465"/>
                  </a:lnTo>
                  <a:cubicBezTo>
                    <a:pt x="5295" y="465"/>
                    <a:pt x="10567" y="2439"/>
                    <a:pt x="11566" y="3623"/>
                  </a:cubicBezTo>
                  <a:cubicBezTo>
                    <a:pt x="11658" y="3739"/>
                    <a:pt x="11705" y="3832"/>
                    <a:pt x="11682" y="3902"/>
                  </a:cubicBezTo>
                  <a:cubicBezTo>
                    <a:pt x="11264" y="4970"/>
                    <a:pt x="10056" y="8129"/>
                    <a:pt x="10033" y="8152"/>
                  </a:cubicBezTo>
                  <a:cubicBezTo>
                    <a:pt x="9684" y="9127"/>
                    <a:pt x="8779" y="9708"/>
                    <a:pt x="7826" y="9708"/>
                  </a:cubicBezTo>
                  <a:cubicBezTo>
                    <a:pt x="7548" y="9708"/>
                    <a:pt x="7269" y="9638"/>
                    <a:pt x="7014" y="9545"/>
                  </a:cubicBezTo>
                  <a:lnTo>
                    <a:pt x="2369" y="7873"/>
                  </a:lnTo>
                  <a:cubicBezTo>
                    <a:pt x="1138" y="7409"/>
                    <a:pt x="511" y="6062"/>
                    <a:pt x="975" y="4854"/>
                  </a:cubicBezTo>
                  <a:cubicBezTo>
                    <a:pt x="975" y="4831"/>
                    <a:pt x="2206" y="1626"/>
                    <a:pt x="2624" y="581"/>
                  </a:cubicBezTo>
                  <a:cubicBezTo>
                    <a:pt x="2648" y="534"/>
                    <a:pt x="2764" y="488"/>
                    <a:pt x="2903" y="465"/>
                  </a:cubicBezTo>
                  <a:close/>
                  <a:moveTo>
                    <a:pt x="3228" y="0"/>
                  </a:moveTo>
                  <a:cubicBezTo>
                    <a:pt x="3089" y="0"/>
                    <a:pt x="2949" y="0"/>
                    <a:pt x="2833" y="23"/>
                  </a:cubicBezTo>
                  <a:cubicBezTo>
                    <a:pt x="2508" y="93"/>
                    <a:pt x="2276" y="232"/>
                    <a:pt x="2183" y="441"/>
                  </a:cubicBezTo>
                  <a:cubicBezTo>
                    <a:pt x="1788" y="1510"/>
                    <a:pt x="534" y="4668"/>
                    <a:pt x="534" y="4738"/>
                  </a:cubicBezTo>
                  <a:cubicBezTo>
                    <a:pt x="0" y="6178"/>
                    <a:pt x="766" y="7803"/>
                    <a:pt x="2206" y="8338"/>
                  </a:cubicBezTo>
                  <a:lnTo>
                    <a:pt x="6851" y="10010"/>
                  </a:lnTo>
                  <a:cubicBezTo>
                    <a:pt x="7176" y="10126"/>
                    <a:pt x="7478" y="10195"/>
                    <a:pt x="7826" y="10195"/>
                  </a:cubicBezTo>
                  <a:cubicBezTo>
                    <a:pt x="9011" y="10195"/>
                    <a:pt x="10056" y="9476"/>
                    <a:pt x="10451" y="8338"/>
                  </a:cubicBezTo>
                  <a:cubicBezTo>
                    <a:pt x="10451" y="8314"/>
                    <a:pt x="11705" y="5109"/>
                    <a:pt x="12123" y="4064"/>
                  </a:cubicBezTo>
                  <a:cubicBezTo>
                    <a:pt x="12193" y="3832"/>
                    <a:pt x="12146" y="3600"/>
                    <a:pt x="11937" y="3344"/>
                  </a:cubicBezTo>
                  <a:cubicBezTo>
                    <a:pt x="10869" y="2067"/>
                    <a:pt x="5411" y="0"/>
                    <a:pt x="3228" y="0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1619100" y="1941600"/>
              <a:ext cx="872075" cy="871500"/>
            </a:xfrm>
            <a:custGeom>
              <a:avLst/>
              <a:gdLst/>
              <a:ahLst/>
              <a:cxnLst/>
              <a:rect l="l" t="t" r="r" b="b"/>
              <a:pathLst>
                <a:path w="34883" h="34860" extrusionOk="0">
                  <a:moveTo>
                    <a:pt x="17418" y="0"/>
                  </a:moveTo>
                  <a:cubicBezTo>
                    <a:pt x="7781" y="0"/>
                    <a:pt x="0" y="7803"/>
                    <a:pt x="0" y="17418"/>
                  </a:cubicBezTo>
                  <a:cubicBezTo>
                    <a:pt x="0" y="27056"/>
                    <a:pt x="7827" y="34859"/>
                    <a:pt x="17418" y="34859"/>
                  </a:cubicBezTo>
                  <a:cubicBezTo>
                    <a:pt x="27033" y="34859"/>
                    <a:pt x="34883" y="27056"/>
                    <a:pt x="34883" y="17418"/>
                  </a:cubicBezTo>
                  <a:cubicBezTo>
                    <a:pt x="34883" y="7827"/>
                    <a:pt x="27056" y="0"/>
                    <a:pt x="174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1862375" y="2017075"/>
              <a:ext cx="552750" cy="685125"/>
            </a:xfrm>
            <a:custGeom>
              <a:avLst/>
              <a:gdLst/>
              <a:ahLst/>
              <a:cxnLst/>
              <a:rect l="l" t="t" r="r" b="b"/>
              <a:pathLst>
                <a:path w="22110" h="27405" extrusionOk="0">
                  <a:moveTo>
                    <a:pt x="22109" y="13702"/>
                  </a:moveTo>
                  <a:cubicBezTo>
                    <a:pt x="22109" y="21273"/>
                    <a:pt x="17163" y="27405"/>
                    <a:pt x="11055" y="27405"/>
                  </a:cubicBezTo>
                  <a:cubicBezTo>
                    <a:pt x="4947" y="27405"/>
                    <a:pt x="0" y="21273"/>
                    <a:pt x="0" y="13702"/>
                  </a:cubicBezTo>
                  <a:cubicBezTo>
                    <a:pt x="0" y="6131"/>
                    <a:pt x="4947" y="0"/>
                    <a:pt x="11055" y="0"/>
                  </a:cubicBezTo>
                  <a:cubicBezTo>
                    <a:pt x="17163" y="0"/>
                    <a:pt x="22109" y="6131"/>
                    <a:pt x="22109" y="13702"/>
                  </a:cubicBezTo>
                  <a:close/>
                </a:path>
              </a:pathLst>
            </a:custGeom>
            <a:solidFill>
              <a:schemeClr val="accent5"/>
            </a:solidFill>
            <a:ln w="12200" cap="flat" cmpd="sng">
              <a:solidFill>
                <a:srgbClr val="000000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1577875" y="1935775"/>
              <a:ext cx="917950" cy="883700"/>
            </a:xfrm>
            <a:custGeom>
              <a:avLst/>
              <a:gdLst/>
              <a:ahLst/>
              <a:cxnLst/>
              <a:rect l="l" t="t" r="r" b="b"/>
              <a:pathLst>
                <a:path w="36718" h="35348" extrusionOk="0">
                  <a:moveTo>
                    <a:pt x="19067" y="465"/>
                  </a:moveTo>
                  <a:cubicBezTo>
                    <a:pt x="28589" y="465"/>
                    <a:pt x="36253" y="8153"/>
                    <a:pt x="36276" y="17674"/>
                  </a:cubicBezTo>
                  <a:cubicBezTo>
                    <a:pt x="36276" y="24642"/>
                    <a:pt x="32119" y="30912"/>
                    <a:pt x="25663" y="33560"/>
                  </a:cubicBezTo>
                  <a:cubicBezTo>
                    <a:pt x="23550" y="34419"/>
                    <a:pt x="21297" y="34860"/>
                    <a:pt x="19067" y="34860"/>
                  </a:cubicBezTo>
                  <a:cubicBezTo>
                    <a:pt x="14608" y="34860"/>
                    <a:pt x="10196" y="33118"/>
                    <a:pt x="6898" y="29821"/>
                  </a:cubicBezTo>
                  <a:cubicBezTo>
                    <a:pt x="1975" y="24874"/>
                    <a:pt x="512" y="17512"/>
                    <a:pt x="3182" y="11056"/>
                  </a:cubicBezTo>
                  <a:cubicBezTo>
                    <a:pt x="5830" y="4669"/>
                    <a:pt x="12100" y="465"/>
                    <a:pt x="19067" y="465"/>
                  </a:cubicBezTo>
                  <a:close/>
                  <a:moveTo>
                    <a:pt x="19067" y="1"/>
                  </a:moveTo>
                  <a:cubicBezTo>
                    <a:pt x="14492" y="1"/>
                    <a:pt x="9964" y="1789"/>
                    <a:pt x="6573" y="5157"/>
                  </a:cubicBezTo>
                  <a:cubicBezTo>
                    <a:pt x="1510" y="10219"/>
                    <a:pt x="1" y="17814"/>
                    <a:pt x="2741" y="24433"/>
                  </a:cubicBezTo>
                  <a:cubicBezTo>
                    <a:pt x="5458" y="31028"/>
                    <a:pt x="11914" y="35348"/>
                    <a:pt x="19044" y="35348"/>
                  </a:cubicBezTo>
                  <a:cubicBezTo>
                    <a:pt x="28798" y="35348"/>
                    <a:pt x="36694" y="27428"/>
                    <a:pt x="36718" y="17698"/>
                  </a:cubicBezTo>
                  <a:cubicBezTo>
                    <a:pt x="36718" y="10568"/>
                    <a:pt x="32421" y="4112"/>
                    <a:pt x="25802" y="1371"/>
                  </a:cubicBezTo>
                  <a:cubicBezTo>
                    <a:pt x="23666" y="465"/>
                    <a:pt x="21343" y="1"/>
                    <a:pt x="19067" y="1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2375050" y="2141325"/>
              <a:ext cx="44725" cy="59825"/>
            </a:xfrm>
            <a:custGeom>
              <a:avLst/>
              <a:gdLst/>
              <a:ahLst/>
              <a:cxnLst/>
              <a:rect l="l" t="t" r="r" b="b"/>
              <a:pathLst>
                <a:path w="1789" h="2393" extrusionOk="0">
                  <a:moveTo>
                    <a:pt x="604" y="0"/>
                  </a:moveTo>
                  <a:cubicBezTo>
                    <a:pt x="418" y="0"/>
                    <a:pt x="256" y="70"/>
                    <a:pt x="139" y="302"/>
                  </a:cubicBezTo>
                  <a:cubicBezTo>
                    <a:pt x="0" y="604"/>
                    <a:pt x="534" y="860"/>
                    <a:pt x="952" y="1347"/>
                  </a:cubicBezTo>
                  <a:cubicBezTo>
                    <a:pt x="1184" y="1649"/>
                    <a:pt x="1347" y="1997"/>
                    <a:pt x="1440" y="2369"/>
                  </a:cubicBezTo>
                  <a:cubicBezTo>
                    <a:pt x="1440" y="2392"/>
                    <a:pt x="1463" y="2392"/>
                    <a:pt x="1533" y="2392"/>
                  </a:cubicBezTo>
                  <a:cubicBezTo>
                    <a:pt x="1579" y="2392"/>
                    <a:pt x="1695" y="2346"/>
                    <a:pt x="1695" y="2276"/>
                  </a:cubicBezTo>
                  <a:cubicBezTo>
                    <a:pt x="1765" y="2044"/>
                    <a:pt x="1788" y="1812"/>
                    <a:pt x="1788" y="1579"/>
                  </a:cubicBezTo>
                  <a:cubicBezTo>
                    <a:pt x="1742" y="813"/>
                    <a:pt x="1092" y="0"/>
                    <a:pt x="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1867025" y="2396200"/>
              <a:ext cx="549850" cy="299625"/>
            </a:xfrm>
            <a:custGeom>
              <a:avLst/>
              <a:gdLst/>
              <a:ahLst/>
              <a:cxnLst/>
              <a:rect l="l" t="t" r="r" b="b"/>
              <a:pathLst>
                <a:path w="21994" h="11985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186"/>
                    <a:pt x="23" y="395"/>
                    <a:pt x="47" y="558"/>
                  </a:cubicBezTo>
                  <a:cubicBezTo>
                    <a:pt x="1788" y="1208"/>
                    <a:pt x="5899" y="2509"/>
                    <a:pt x="10939" y="2602"/>
                  </a:cubicBezTo>
                  <a:lnTo>
                    <a:pt x="11519" y="2602"/>
                  </a:lnTo>
                  <a:cubicBezTo>
                    <a:pt x="13424" y="2602"/>
                    <a:pt x="15490" y="2416"/>
                    <a:pt x="17581" y="1951"/>
                  </a:cubicBezTo>
                  <a:lnTo>
                    <a:pt x="17581" y="1951"/>
                  </a:lnTo>
                  <a:cubicBezTo>
                    <a:pt x="17163" y="5853"/>
                    <a:pt x="15862" y="9383"/>
                    <a:pt x="13911" y="11984"/>
                  </a:cubicBezTo>
                  <a:cubicBezTo>
                    <a:pt x="14190" y="11891"/>
                    <a:pt x="14445" y="11775"/>
                    <a:pt x="14701" y="11659"/>
                  </a:cubicBezTo>
                  <a:cubicBezTo>
                    <a:pt x="16512" y="9035"/>
                    <a:pt x="17674" y="5574"/>
                    <a:pt x="18045" y="1835"/>
                  </a:cubicBezTo>
                  <a:cubicBezTo>
                    <a:pt x="19322" y="1510"/>
                    <a:pt x="20623" y="1115"/>
                    <a:pt x="21923" y="558"/>
                  </a:cubicBezTo>
                  <a:cubicBezTo>
                    <a:pt x="21970" y="395"/>
                    <a:pt x="21970" y="186"/>
                    <a:pt x="21993" y="1"/>
                  </a:cubicBezTo>
                  <a:lnTo>
                    <a:pt x="21993" y="1"/>
                  </a:lnTo>
                  <a:cubicBezTo>
                    <a:pt x="20693" y="535"/>
                    <a:pt x="19392" y="976"/>
                    <a:pt x="18068" y="1324"/>
                  </a:cubicBezTo>
                  <a:cubicBezTo>
                    <a:pt x="17929" y="1348"/>
                    <a:pt x="17743" y="1417"/>
                    <a:pt x="17604" y="1440"/>
                  </a:cubicBezTo>
                  <a:cubicBezTo>
                    <a:pt x="15467" y="1928"/>
                    <a:pt x="13354" y="2091"/>
                    <a:pt x="11357" y="2091"/>
                  </a:cubicBezTo>
                  <a:lnTo>
                    <a:pt x="10915" y="2091"/>
                  </a:lnTo>
                  <a:cubicBezTo>
                    <a:pt x="5736" y="2021"/>
                    <a:pt x="1533" y="628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2141650" y="2702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1624325" y="1954375"/>
              <a:ext cx="621275" cy="850600"/>
            </a:xfrm>
            <a:custGeom>
              <a:avLst/>
              <a:gdLst/>
              <a:ahLst/>
              <a:cxnLst/>
              <a:rect l="l" t="t" r="r" b="b"/>
              <a:pathLst>
                <a:path w="24851" h="34024" extrusionOk="0">
                  <a:moveTo>
                    <a:pt x="12820" y="0"/>
                  </a:moveTo>
                  <a:cubicBezTo>
                    <a:pt x="5435" y="2044"/>
                    <a:pt x="0" y="8802"/>
                    <a:pt x="0" y="16814"/>
                  </a:cubicBezTo>
                  <a:cubicBezTo>
                    <a:pt x="0" y="25500"/>
                    <a:pt x="6317" y="32699"/>
                    <a:pt x="14632" y="34023"/>
                  </a:cubicBezTo>
                  <a:cubicBezTo>
                    <a:pt x="20693" y="30981"/>
                    <a:pt x="24850" y="24687"/>
                    <a:pt x="24850" y="17418"/>
                  </a:cubicBezTo>
                  <a:cubicBezTo>
                    <a:pt x="24850" y="9475"/>
                    <a:pt x="19857" y="2671"/>
                    <a:pt x="12820" y="0"/>
                  </a:cubicBezTo>
                  <a:close/>
                </a:path>
              </a:pathLst>
            </a:custGeom>
            <a:solidFill>
              <a:srgbClr val="FCFCFC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1743925" y="2147700"/>
              <a:ext cx="54600" cy="73175"/>
            </a:xfrm>
            <a:custGeom>
              <a:avLst/>
              <a:gdLst/>
              <a:ahLst/>
              <a:cxnLst/>
              <a:rect l="l" t="t" r="r" b="b"/>
              <a:pathLst>
                <a:path w="2184" h="2927" extrusionOk="0">
                  <a:moveTo>
                    <a:pt x="1951" y="372"/>
                  </a:moveTo>
                  <a:cubicBezTo>
                    <a:pt x="1789" y="117"/>
                    <a:pt x="1557" y="1"/>
                    <a:pt x="1324" y="1"/>
                  </a:cubicBezTo>
                  <a:cubicBezTo>
                    <a:pt x="1231" y="1"/>
                    <a:pt x="1139" y="1"/>
                    <a:pt x="1092" y="24"/>
                  </a:cubicBezTo>
                  <a:cubicBezTo>
                    <a:pt x="512" y="233"/>
                    <a:pt x="1" y="1092"/>
                    <a:pt x="47" y="1951"/>
                  </a:cubicBezTo>
                  <a:cubicBezTo>
                    <a:pt x="47" y="2207"/>
                    <a:pt x="117" y="2462"/>
                    <a:pt x="210" y="2695"/>
                  </a:cubicBezTo>
                  <a:cubicBezTo>
                    <a:pt x="303" y="2834"/>
                    <a:pt x="442" y="2927"/>
                    <a:pt x="581" y="2927"/>
                  </a:cubicBezTo>
                  <a:lnTo>
                    <a:pt x="628" y="2927"/>
                  </a:lnTo>
                  <a:cubicBezTo>
                    <a:pt x="767" y="2927"/>
                    <a:pt x="860" y="2811"/>
                    <a:pt x="883" y="2695"/>
                  </a:cubicBezTo>
                  <a:cubicBezTo>
                    <a:pt x="930" y="2346"/>
                    <a:pt x="1046" y="2021"/>
                    <a:pt x="1255" y="1742"/>
                  </a:cubicBezTo>
                  <a:cubicBezTo>
                    <a:pt x="1371" y="1603"/>
                    <a:pt x="1487" y="1441"/>
                    <a:pt x="1626" y="1301"/>
                  </a:cubicBezTo>
                  <a:cubicBezTo>
                    <a:pt x="1905" y="1023"/>
                    <a:pt x="2184" y="697"/>
                    <a:pt x="1951" y="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1788625" y="2170925"/>
              <a:ext cx="38350" cy="49375"/>
            </a:xfrm>
            <a:custGeom>
              <a:avLst/>
              <a:gdLst/>
              <a:ahLst/>
              <a:cxnLst/>
              <a:rect l="l" t="t" r="r" b="b"/>
              <a:pathLst>
                <a:path w="1534" h="1975" extrusionOk="0">
                  <a:moveTo>
                    <a:pt x="1348" y="256"/>
                  </a:moveTo>
                  <a:cubicBezTo>
                    <a:pt x="1278" y="70"/>
                    <a:pt x="1092" y="1"/>
                    <a:pt x="883" y="1"/>
                  </a:cubicBezTo>
                  <a:cubicBezTo>
                    <a:pt x="837" y="1"/>
                    <a:pt x="767" y="1"/>
                    <a:pt x="721" y="24"/>
                  </a:cubicBezTo>
                  <a:cubicBezTo>
                    <a:pt x="349" y="163"/>
                    <a:pt x="1" y="744"/>
                    <a:pt x="24" y="1278"/>
                  </a:cubicBezTo>
                  <a:cubicBezTo>
                    <a:pt x="24" y="1441"/>
                    <a:pt x="47" y="1626"/>
                    <a:pt x="117" y="1766"/>
                  </a:cubicBezTo>
                  <a:cubicBezTo>
                    <a:pt x="163" y="1882"/>
                    <a:pt x="280" y="1975"/>
                    <a:pt x="419" y="1975"/>
                  </a:cubicBezTo>
                  <a:lnTo>
                    <a:pt x="465" y="1975"/>
                  </a:lnTo>
                  <a:cubicBezTo>
                    <a:pt x="581" y="1975"/>
                    <a:pt x="698" y="1882"/>
                    <a:pt x="721" y="1742"/>
                  </a:cubicBezTo>
                  <a:cubicBezTo>
                    <a:pt x="744" y="1533"/>
                    <a:pt x="814" y="1371"/>
                    <a:pt x="930" y="1185"/>
                  </a:cubicBezTo>
                  <a:cubicBezTo>
                    <a:pt x="1000" y="1092"/>
                    <a:pt x="1069" y="1022"/>
                    <a:pt x="1162" y="930"/>
                  </a:cubicBezTo>
                  <a:cubicBezTo>
                    <a:pt x="1325" y="744"/>
                    <a:pt x="1534" y="512"/>
                    <a:pt x="1348" y="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1754950" y="2510575"/>
              <a:ext cx="116725" cy="152150"/>
            </a:xfrm>
            <a:custGeom>
              <a:avLst/>
              <a:gdLst/>
              <a:ahLst/>
              <a:cxnLst/>
              <a:rect l="l" t="t" r="r" b="b"/>
              <a:pathLst>
                <a:path w="4669" h="6086" extrusionOk="0">
                  <a:moveTo>
                    <a:pt x="1000" y="70"/>
                  </a:moveTo>
                  <a:cubicBezTo>
                    <a:pt x="1" y="604"/>
                    <a:pt x="1278" y="3647"/>
                    <a:pt x="2997" y="5203"/>
                  </a:cubicBezTo>
                  <a:cubicBezTo>
                    <a:pt x="3392" y="5551"/>
                    <a:pt x="3833" y="5830"/>
                    <a:pt x="4297" y="6062"/>
                  </a:cubicBezTo>
                  <a:cubicBezTo>
                    <a:pt x="4390" y="6085"/>
                    <a:pt x="4437" y="6085"/>
                    <a:pt x="4506" y="6062"/>
                  </a:cubicBezTo>
                  <a:cubicBezTo>
                    <a:pt x="4622" y="6016"/>
                    <a:pt x="4669" y="5830"/>
                    <a:pt x="4553" y="5691"/>
                  </a:cubicBezTo>
                  <a:cubicBezTo>
                    <a:pt x="3926" y="4901"/>
                    <a:pt x="3392" y="4065"/>
                    <a:pt x="2997" y="3159"/>
                  </a:cubicBezTo>
                  <a:cubicBezTo>
                    <a:pt x="2347" y="1650"/>
                    <a:pt x="2137" y="117"/>
                    <a:pt x="1534" y="1"/>
                  </a:cubicBezTo>
                  <a:cubicBezTo>
                    <a:pt x="1348" y="1"/>
                    <a:pt x="1139" y="24"/>
                    <a:pt x="1000" y="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2143375" y="2069900"/>
              <a:ext cx="264200" cy="280450"/>
            </a:xfrm>
            <a:custGeom>
              <a:avLst/>
              <a:gdLst/>
              <a:ahLst/>
              <a:cxnLst/>
              <a:rect l="l" t="t" r="r" b="b"/>
              <a:pathLst>
                <a:path w="10568" h="11218" extrusionOk="0">
                  <a:moveTo>
                    <a:pt x="3647" y="1"/>
                  </a:moveTo>
                  <a:cubicBezTo>
                    <a:pt x="1650" y="1"/>
                    <a:pt x="1" y="1650"/>
                    <a:pt x="1" y="3670"/>
                  </a:cubicBezTo>
                  <a:lnTo>
                    <a:pt x="1" y="7548"/>
                  </a:lnTo>
                  <a:cubicBezTo>
                    <a:pt x="1" y="9546"/>
                    <a:pt x="1650" y="11218"/>
                    <a:pt x="3647" y="11218"/>
                  </a:cubicBezTo>
                  <a:lnTo>
                    <a:pt x="7548" y="11218"/>
                  </a:lnTo>
                  <a:cubicBezTo>
                    <a:pt x="8803" y="11218"/>
                    <a:pt x="9894" y="10568"/>
                    <a:pt x="10568" y="9615"/>
                  </a:cubicBezTo>
                  <a:cubicBezTo>
                    <a:pt x="10498" y="9197"/>
                    <a:pt x="10451" y="8779"/>
                    <a:pt x="10359" y="8361"/>
                  </a:cubicBezTo>
                  <a:cubicBezTo>
                    <a:pt x="9987" y="9569"/>
                    <a:pt x="8849" y="10475"/>
                    <a:pt x="7548" y="10475"/>
                  </a:cubicBezTo>
                  <a:lnTo>
                    <a:pt x="3647" y="10475"/>
                  </a:lnTo>
                  <a:cubicBezTo>
                    <a:pt x="2021" y="10475"/>
                    <a:pt x="721" y="9174"/>
                    <a:pt x="721" y="7548"/>
                  </a:cubicBezTo>
                  <a:lnTo>
                    <a:pt x="721" y="3670"/>
                  </a:lnTo>
                  <a:cubicBezTo>
                    <a:pt x="721" y="2021"/>
                    <a:pt x="2021" y="721"/>
                    <a:pt x="3647" y="721"/>
                  </a:cubicBezTo>
                  <a:lnTo>
                    <a:pt x="6201" y="721"/>
                  </a:lnTo>
                  <a:cubicBezTo>
                    <a:pt x="5923" y="465"/>
                    <a:pt x="5621" y="233"/>
                    <a:pt x="5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27"/>
          <p:cNvSpPr txBox="1"/>
          <p:nvPr/>
        </p:nvSpPr>
        <p:spPr>
          <a:xfrm>
            <a:off x="3831757" y="4166207"/>
            <a:ext cx="383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001</a:t>
            </a:r>
            <a:endParaRPr sz="7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C63F-1572-4875-96CA-F33C303B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99" y="846075"/>
            <a:ext cx="8063109" cy="935100"/>
          </a:xfrm>
        </p:spPr>
        <p:txBody>
          <a:bodyPr/>
          <a:lstStyle/>
          <a:p>
            <a:pPr algn="l"/>
            <a:r>
              <a:rPr lang="en-US" sz="1800" dirty="0"/>
              <a:t> Q3) Find the total number of stages crossed at each </a:t>
            </a:r>
            <a:r>
              <a:rPr lang="en-US" sz="1800" dirty="0" err="1"/>
              <a:t>diffuculty</a:t>
            </a:r>
            <a:r>
              <a:rPr lang="en-US" sz="1800" dirty="0"/>
              <a:t> level where for Level2 with players use </a:t>
            </a:r>
            <a:r>
              <a:rPr lang="en-US" sz="1800" dirty="0" err="1"/>
              <a:t>zm_series</a:t>
            </a:r>
            <a:r>
              <a:rPr lang="en-US" sz="1800" dirty="0"/>
              <a:t> devices. Arrange the result in </a:t>
            </a:r>
            <a:r>
              <a:rPr lang="en-US" sz="1800" dirty="0" err="1"/>
              <a:t>decsreasing</a:t>
            </a:r>
            <a:r>
              <a:rPr lang="en-US" sz="1800" dirty="0"/>
              <a:t> order of total number of stages crossed.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6B88C-9475-434B-B2C9-9AB2C23E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799" y="2075225"/>
            <a:ext cx="4015200" cy="2476200"/>
          </a:xfrm>
        </p:spPr>
        <p:txBody>
          <a:bodyPr/>
          <a:lstStyle/>
          <a:p>
            <a:pPr marL="139700" indent="0" algn="l">
              <a:buNone/>
            </a:pPr>
            <a:r>
              <a:rPr lang="en-US" dirty="0"/>
              <a:t>select </a:t>
            </a:r>
            <a:r>
              <a:rPr lang="en-US" dirty="0" err="1"/>
              <a:t>ld.Difficulty</a:t>
            </a:r>
            <a:r>
              <a:rPr lang="en-US" dirty="0"/>
              <a:t> , sum(</a:t>
            </a:r>
            <a:r>
              <a:rPr lang="en-US" dirty="0" err="1"/>
              <a:t>ld.stages_crossed</a:t>
            </a:r>
            <a:r>
              <a:rPr lang="en-US" dirty="0"/>
              <a:t>) as </a:t>
            </a:r>
            <a:r>
              <a:rPr lang="en-US" dirty="0" err="1"/>
              <a:t>Total_Stages_Crossed</a:t>
            </a:r>
            <a:r>
              <a:rPr lang="en-US" dirty="0"/>
              <a:t> from level_details2 </a:t>
            </a:r>
            <a:r>
              <a:rPr lang="en-US" dirty="0" err="1"/>
              <a:t>ld</a:t>
            </a:r>
            <a:r>
              <a:rPr lang="en-US" dirty="0"/>
              <a:t> </a:t>
            </a:r>
          </a:p>
          <a:p>
            <a:pPr marL="139700" indent="0" algn="l">
              <a:buNone/>
            </a:pPr>
            <a:r>
              <a:rPr lang="en-US" dirty="0"/>
              <a:t>where </a:t>
            </a:r>
            <a:r>
              <a:rPr lang="en-US" dirty="0" err="1"/>
              <a:t>ld.Level</a:t>
            </a:r>
            <a:r>
              <a:rPr lang="en-US" dirty="0"/>
              <a:t> = 2 and </a:t>
            </a:r>
            <a:r>
              <a:rPr lang="en-US" dirty="0" err="1"/>
              <a:t>ld.Dev_ID</a:t>
            </a:r>
            <a:r>
              <a:rPr lang="en-US" dirty="0"/>
              <a:t>  LIKE '</a:t>
            </a:r>
            <a:r>
              <a:rPr lang="en-US" dirty="0" err="1"/>
              <a:t>zm</a:t>
            </a:r>
            <a:r>
              <a:rPr lang="en-US" dirty="0"/>
              <a:t>_%'</a:t>
            </a:r>
          </a:p>
          <a:p>
            <a:pPr marL="139700" indent="0" algn="l">
              <a:buNone/>
            </a:pPr>
            <a:r>
              <a:rPr lang="en-US" dirty="0"/>
              <a:t>group by </a:t>
            </a:r>
            <a:r>
              <a:rPr lang="en-US" dirty="0" err="1"/>
              <a:t>ld.Difficulty</a:t>
            </a:r>
            <a:endParaRPr lang="en-US" dirty="0"/>
          </a:p>
          <a:p>
            <a:pPr marL="139700" indent="0" algn="l">
              <a:buNone/>
            </a:pPr>
            <a:r>
              <a:rPr lang="en-US" dirty="0"/>
              <a:t>order by </a:t>
            </a:r>
            <a:r>
              <a:rPr lang="en-US" dirty="0" err="1"/>
              <a:t>Total_Stages_Crossed</a:t>
            </a:r>
            <a:r>
              <a:rPr lang="en-US" dirty="0"/>
              <a:t> desc</a:t>
            </a:r>
          </a:p>
          <a:p>
            <a:pPr marL="139700" indent="0" algn="l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0698A-903C-4A0D-BB46-5FC8FD88E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403" y="2571750"/>
            <a:ext cx="2864350" cy="162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4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C63F-1572-4875-96CA-F33C303B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58" y="507458"/>
            <a:ext cx="7732908" cy="935100"/>
          </a:xfrm>
        </p:spPr>
        <p:txBody>
          <a:bodyPr/>
          <a:lstStyle/>
          <a:p>
            <a:pPr algn="l"/>
            <a:r>
              <a:rPr lang="en-US" sz="1800" dirty="0"/>
              <a:t>Q4) Extract P_ID and the total number of unique dates for those players who have played games on multiple days.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6B88C-9475-434B-B2C9-9AB2C23E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758" y="1527175"/>
            <a:ext cx="4015200" cy="2476200"/>
          </a:xfrm>
        </p:spPr>
        <p:txBody>
          <a:bodyPr/>
          <a:lstStyle/>
          <a:p>
            <a:pPr marL="139700" indent="0" algn="l">
              <a:buNone/>
            </a:pPr>
            <a:r>
              <a:rPr lang="en-US" dirty="0"/>
              <a:t>Select P_ID, COUNT(DISTINCT CONVERT(</a:t>
            </a:r>
            <a:r>
              <a:rPr lang="en-US" dirty="0" err="1"/>
              <a:t>DATE,ld.TimeStamp</a:t>
            </a:r>
            <a:r>
              <a:rPr lang="en-US" dirty="0"/>
              <a:t> )) as </a:t>
            </a:r>
            <a:r>
              <a:rPr lang="en-US" dirty="0" err="1"/>
              <a:t>total_unique_dates</a:t>
            </a:r>
            <a:endParaRPr lang="en-US" dirty="0"/>
          </a:p>
          <a:p>
            <a:pPr marL="139700" indent="0" algn="l">
              <a:buNone/>
            </a:pPr>
            <a:r>
              <a:rPr lang="en-US" dirty="0"/>
              <a:t>from level_details2 </a:t>
            </a:r>
            <a:r>
              <a:rPr lang="en-US" dirty="0" err="1"/>
              <a:t>ld</a:t>
            </a:r>
            <a:endParaRPr lang="en-US" dirty="0"/>
          </a:p>
          <a:p>
            <a:pPr marL="139700" indent="0" algn="l">
              <a:buNone/>
            </a:pPr>
            <a:r>
              <a:rPr lang="en-US" dirty="0"/>
              <a:t>group by P_ID</a:t>
            </a:r>
          </a:p>
          <a:p>
            <a:pPr marL="139700" indent="0" algn="l">
              <a:buNone/>
            </a:pPr>
            <a:r>
              <a:rPr lang="en-US" dirty="0"/>
              <a:t>having count(DISTINCT CONVERT(DATE, </a:t>
            </a:r>
            <a:r>
              <a:rPr lang="en-US" dirty="0" err="1"/>
              <a:t>ld.TimeStamp</a:t>
            </a:r>
            <a:r>
              <a:rPr lang="en-US" dirty="0"/>
              <a:t>)) &gt; 1;</a:t>
            </a:r>
          </a:p>
          <a:p>
            <a:pPr marL="139700" indent="0" algn="l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B26DD-188A-42F7-9C52-103245CC2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055" y="1454248"/>
            <a:ext cx="1962424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2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C63F-1572-4875-96CA-F33C303B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58" y="507458"/>
            <a:ext cx="7732908" cy="935100"/>
          </a:xfrm>
        </p:spPr>
        <p:txBody>
          <a:bodyPr/>
          <a:lstStyle/>
          <a:p>
            <a:pPr algn="l"/>
            <a:r>
              <a:rPr lang="en-US" sz="1800" dirty="0"/>
              <a:t>Q5) Find P_ID and level wise sum of </a:t>
            </a:r>
            <a:r>
              <a:rPr lang="en-US" sz="1800" dirty="0" err="1"/>
              <a:t>kill_counts</a:t>
            </a:r>
            <a:r>
              <a:rPr lang="en-US" sz="1800" dirty="0"/>
              <a:t> where </a:t>
            </a:r>
            <a:r>
              <a:rPr lang="en-US" sz="1800" dirty="0" err="1"/>
              <a:t>kill_count</a:t>
            </a:r>
            <a:r>
              <a:rPr lang="en-US" sz="1800" dirty="0"/>
              <a:t> is greater than avg kill count for the Medium difficulty.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6B88C-9475-434B-B2C9-9AB2C23E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758" y="1527175"/>
            <a:ext cx="4015200" cy="2476200"/>
          </a:xfrm>
        </p:spPr>
        <p:txBody>
          <a:bodyPr/>
          <a:lstStyle/>
          <a:p>
            <a:pPr marL="139700" indent="0" algn="l">
              <a:buNone/>
            </a:pPr>
            <a:r>
              <a:rPr lang="en-US" dirty="0"/>
              <a:t>WITH </a:t>
            </a:r>
            <a:r>
              <a:rPr lang="en-US" dirty="0" err="1"/>
              <a:t>MediumAvgKill</a:t>
            </a:r>
            <a:r>
              <a:rPr lang="en-US" dirty="0"/>
              <a:t> AS (</a:t>
            </a:r>
          </a:p>
          <a:p>
            <a:pPr marL="139700" indent="0" algn="l">
              <a:buNone/>
            </a:pPr>
            <a:r>
              <a:rPr lang="en-US" dirty="0"/>
              <a:t>    SELECT AVG(</a:t>
            </a:r>
            <a:r>
              <a:rPr lang="en-US" dirty="0" err="1"/>
              <a:t>kill_count</a:t>
            </a:r>
            <a:r>
              <a:rPr lang="en-US" dirty="0"/>
              <a:t>) AS </a:t>
            </a:r>
            <a:r>
              <a:rPr lang="en-US" dirty="0" err="1"/>
              <a:t>avg_kill_count</a:t>
            </a:r>
            <a:endParaRPr lang="en-US" dirty="0"/>
          </a:p>
          <a:p>
            <a:pPr marL="139700" indent="0" algn="l">
              <a:buNone/>
            </a:pPr>
            <a:r>
              <a:rPr lang="en-US" dirty="0"/>
              <a:t>    FROM level_details2</a:t>
            </a:r>
          </a:p>
          <a:p>
            <a:pPr marL="139700" indent="0" algn="l">
              <a:buNone/>
            </a:pPr>
            <a:r>
              <a:rPr lang="en-US" dirty="0"/>
              <a:t>    WHERE difficulty = 'Medium'</a:t>
            </a:r>
          </a:p>
          <a:p>
            <a:pPr marL="139700" indent="0" algn="l">
              <a:buNone/>
            </a:pPr>
            <a:r>
              <a:rPr lang="en-US" dirty="0"/>
              <a:t>)</a:t>
            </a:r>
          </a:p>
          <a:p>
            <a:pPr marL="139700" indent="0" algn="l">
              <a:buNone/>
            </a:pPr>
            <a:r>
              <a:rPr lang="en-US" dirty="0"/>
              <a:t>SELECT </a:t>
            </a:r>
            <a:r>
              <a:rPr lang="en-US" dirty="0" err="1"/>
              <a:t>pd.P_ID</a:t>
            </a:r>
            <a:r>
              <a:rPr lang="en-US" dirty="0"/>
              <a:t>, </a:t>
            </a:r>
            <a:r>
              <a:rPr lang="en-US" dirty="0" err="1"/>
              <a:t>ld.level</a:t>
            </a:r>
            <a:r>
              <a:rPr lang="en-US" dirty="0"/>
              <a:t>, SUM(</a:t>
            </a:r>
            <a:r>
              <a:rPr lang="en-US" dirty="0" err="1"/>
              <a:t>ld.kill_count</a:t>
            </a:r>
            <a:r>
              <a:rPr lang="en-US" dirty="0"/>
              <a:t>) AS </a:t>
            </a:r>
            <a:r>
              <a:rPr lang="en-US" dirty="0" err="1"/>
              <a:t>total_kill_count</a:t>
            </a:r>
            <a:endParaRPr lang="en-US" dirty="0"/>
          </a:p>
          <a:p>
            <a:pPr marL="139700" indent="0" algn="l">
              <a:buNone/>
            </a:pPr>
            <a:r>
              <a:rPr lang="en-US" dirty="0"/>
              <a:t>FROM </a:t>
            </a:r>
            <a:r>
              <a:rPr lang="en-US" dirty="0" err="1"/>
              <a:t>player_details</a:t>
            </a:r>
            <a:r>
              <a:rPr lang="en-US" dirty="0"/>
              <a:t> pd</a:t>
            </a:r>
          </a:p>
          <a:p>
            <a:pPr marL="139700" indent="0" algn="l">
              <a:buNone/>
            </a:pPr>
            <a:r>
              <a:rPr lang="en-US" dirty="0"/>
              <a:t>JOIN level_details2 </a:t>
            </a:r>
            <a:r>
              <a:rPr lang="en-US" dirty="0" err="1"/>
              <a:t>ld</a:t>
            </a:r>
            <a:r>
              <a:rPr lang="en-US" dirty="0"/>
              <a:t> ON </a:t>
            </a:r>
            <a:r>
              <a:rPr lang="en-US" dirty="0" err="1"/>
              <a:t>pd.P_ID</a:t>
            </a:r>
            <a:r>
              <a:rPr lang="en-US" dirty="0"/>
              <a:t> = </a:t>
            </a:r>
            <a:r>
              <a:rPr lang="en-US" dirty="0" err="1"/>
              <a:t>ld.P_ID</a:t>
            </a:r>
            <a:endParaRPr lang="en-US" dirty="0"/>
          </a:p>
          <a:p>
            <a:pPr marL="139700" indent="0" algn="l">
              <a:buNone/>
            </a:pPr>
            <a:r>
              <a:rPr lang="en-US" dirty="0"/>
              <a:t>JOIN </a:t>
            </a:r>
            <a:r>
              <a:rPr lang="en-US" dirty="0" err="1"/>
              <a:t>MediumAvgKill</a:t>
            </a:r>
            <a:r>
              <a:rPr lang="en-US" dirty="0"/>
              <a:t> as </a:t>
            </a:r>
            <a:r>
              <a:rPr lang="en-US" dirty="0" err="1"/>
              <a:t>avg_kill_table</a:t>
            </a:r>
            <a:r>
              <a:rPr lang="en-US" dirty="0"/>
              <a:t> ON </a:t>
            </a:r>
            <a:r>
              <a:rPr lang="en-US" dirty="0" err="1"/>
              <a:t>ld.difficulty</a:t>
            </a:r>
            <a:r>
              <a:rPr lang="en-US" dirty="0"/>
              <a:t> = 'Medium' AND </a:t>
            </a:r>
            <a:r>
              <a:rPr lang="en-US" dirty="0" err="1"/>
              <a:t>ld.kill_count</a:t>
            </a:r>
            <a:r>
              <a:rPr lang="en-US" dirty="0"/>
              <a:t> &gt; </a:t>
            </a:r>
            <a:r>
              <a:rPr lang="en-US" dirty="0" err="1"/>
              <a:t>avg_kill_table.avg_kill_count</a:t>
            </a:r>
            <a:endParaRPr lang="en-US" dirty="0"/>
          </a:p>
          <a:p>
            <a:pPr marL="139700" indent="0" algn="l">
              <a:buNone/>
            </a:pPr>
            <a:r>
              <a:rPr lang="en-US" dirty="0"/>
              <a:t>GROUP BY </a:t>
            </a:r>
            <a:r>
              <a:rPr lang="en-US" dirty="0" err="1"/>
              <a:t>pd.P_ID</a:t>
            </a:r>
            <a:r>
              <a:rPr lang="en-US" dirty="0"/>
              <a:t>, </a:t>
            </a:r>
            <a:r>
              <a:rPr lang="en-US" dirty="0" err="1"/>
              <a:t>ld.level</a:t>
            </a:r>
            <a:r>
              <a:rPr lang="en-US" dirty="0"/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8456D-2E82-43ED-8B16-1FBD42F39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872" y="1442558"/>
            <a:ext cx="2543328" cy="311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8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C63F-1572-4875-96CA-F33C303B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58" y="507458"/>
            <a:ext cx="7732908" cy="935100"/>
          </a:xfrm>
        </p:spPr>
        <p:txBody>
          <a:bodyPr/>
          <a:lstStyle/>
          <a:p>
            <a:pPr algn="l"/>
            <a:r>
              <a:rPr lang="en-US" sz="1800" dirty="0"/>
              <a:t>Q6)  Find Level and its corresponding Level code wise sum of lives earned excluding level 0. Arrange in </a:t>
            </a:r>
            <a:r>
              <a:rPr lang="en-US" sz="1800" dirty="0" err="1"/>
              <a:t>asecending</a:t>
            </a:r>
            <a:r>
              <a:rPr lang="en-US" sz="1800" dirty="0"/>
              <a:t> order of level.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6B88C-9475-434B-B2C9-9AB2C23E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758" y="1527175"/>
            <a:ext cx="4015200" cy="2476200"/>
          </a:xfrm>
        </p:spPr>
        <p:txBody>
          <a:bodyPr/>
          <a:lstStyle/>
          <a:p>
            <a:pPr marL="139700" indent="0" algn="l">
              <a:buNone/>
            </a:pPr>
            <a:r>
              <a:rPr lang="en-US" dirty="0"/>
              <a:t>select </a:t>
            </a:r>
            <a:r>
              <a:rPr lang="en-US" dirty="0" err="1"/>
              <a:t>ld.Level</a:t>
            </a:r>
            <a:r>
              <a:rPr lang="en-US" dirty="0"/>
              <a:t>, sum(</a:t>
            </a:r>
            <a:r>
              <a:rPr lang="en-US" dirty="0" err="1"/>
              <a:t>ld.Lives_Earned</a:t>
            </a:r>
            <a:r>
              <a:rPr lang="en-US" dirty="0"/>
              <a:t>) as </a:t>
            </a:r>
            <a:r>
              <a:rPr lang="en-US" dirty="0" err="1"/>
              <a:t>Total_Lives_Earned</a:t>
            </a:r>
            <a:r>
              <a:rPr lang="en-US" dirty="0"/>
              <a:t> from level_details2 </a:t>
            </a:r>
            <a:r>
              <a:rPr lang="en-US" dirty="0" err="1"/>
              <a:t>ld</a:t>
            </a:r>
            <a:r>
              <a:rPr lang="en-US" dirty="0"/>
              <a:t> </a:t>
            </a:r>
          </a:p>
          <a:p>
            <a:pPr marL="139700" indent="0" algn="l">
              <a:buNone/>
            </a:pPr>
            <a:r>
              <a:rPr lang="en-US" dirty="0"/>
              <a:t>where </a:t>
            </a:r>
            <a:r>
              <a:rPr lang="en-US" dirty="0" err="1"/>
              <a:t>ld.Level</a:t>
            </a:r>
            <a:r>
              <a:rPr lang="en-US" dirty="0"/>
              <a:t> &lt;&gt; 0</a:t>
            </a:r>
          </a:p>
          <a:p>
            <a:pPr marL="139700" indent="0" algn="l">
              <a:buNone/>
            </a:pPr>
            <a:r>
              <a:rPr lang="en-US" dirty="0"/>
              <a:t>group by </a:t>
            </a:r>
            <a:r>
              <a:rPr lang="en-US" dirty="0" err="1"/>
              <a:t>ld.Level</a:t>
            </a:r>
            <a:endParaRPr lang="en-US" dirty="0"/>
          </a:p>
          <a:p>
            <a:pPr marL="139700" indent="0" algn="l">
              <a:buNone/>
            </a:pPr>
            <a:r>
              <a:rPr lang="en-US" dirty="0"/>
              <a:t>order by </a:t>
            </a:r>
            <a:r>
              <a:rPr lang="en-US" dirty="0" err="1"/>
              <a:t>ld.Level</a:t>
            </a:r>
            <a:r>
              <a:rPr lang="en-US" dirty="0"/>
              <a:t> </a:t>
            </a:r>
            <a:r>
              <a:rPr lang="en-US" dirty="0" err="1"/>
              <a:t>asc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042E3-D742-4EBC-8178-08E30C520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232" y="2366891"/>
            <a:ext cx="2605766" cy="133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14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C63F-1572-4875-96CA-F33C303B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58" y="507458"/>
            <a:ext cx="7732908" cy="935100"/>
          </a:xfrm>
        </p:spPr>
        <p:txBody>
          <a:bodyPr/>
          <a:lstStyle/>
          <a:p>
            <a:pPr algn="l"/>
            <a:r>
              <a:rPr lang="en-US" sz="1800" dirty="0"/>
              <a:t>Q7) Find Top 3 score based on each </a:t>
            </a:r>
            <a:r>
              <a:rPr lang="en-US" sz="1800" dirty="0" err="1"/>
              <a:t>dev_id</a:t>
            </a:r>
            <a:r>
              <a:rPr lang="en-US" sz="1800" dirty="0"/>
              <a:t> and Rank them in increasing </a:t>
            </a:r>
            <a:r>
              <a:rPr lang="en-US" sz="1800" dirty="0" err="1"/>
              <a:t>orderusing</a:t>
            </a:r>
            <a:r>
              <a:rPr lang="en-US" sz="1800" dirty="0"/>
              <a:t> </a:t>
            </a:r>
            <a:r>
              <a:rPr lang="en-US" sz="1800" dirty="0" err="1"/>
              <a:t>Row_Number</a:t>
            </a:r>
            <a:r>
              <a:rPr lang="en-US" sz="1800" dirty="0"/>
              <a:t>. Display difficulty as well. 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6B88C-9475-434B-B2C9-9AB2C23E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758" y="1224743"/>
            <a:ext cx="3965242" cy="3728257"/>
          </a:xfrm>
        </p:spPr>
        <p:txBody>
          <a:bodyPr/>
          <a:lstStyle/>
          <a:p>
            <a:pPr marL="139700" indent="0" algn="l">
              <a:buNone/>
            </a:pPr>
            <a:r>
              <a:rPr lang="en-US" dirty="0"/>
              <a:t>WITH </a:t>
            </a:r>
            <a:r>
              <a:rPr lang="en-US" dirty="0" err="1"/>
              <a:t>RankedScores</a:t>
            </a:r>
            <a:r>
              <a:rPr lang="en-US" dirty="0"/>
              <a:t> AS (</a:t>
            </a:r>
          </a:p>
          <a:p>
            <a:pPr marL="139700" indent="0" algn="l">
              <a:buNone/>
            </a:pPr>
            <a:r>
              <a:rPr lang="en-US" dirty="0"/>
              <a:t>    SELECT </a:t>
            </a:r>
          </a:p>
          <a:p>
            <a:pPr marL="139700" indent="0" algn="l">
              <a:buNone/>
            </a:pPr>
            <a:r>
              <a:rPr lang="en-US" dirty="0"/>
              <a:t>        </a:t>
            </a:r>
            <a:r>
              <a:rPr lang="en-US" dirty="0" err="1"/>
              <a:t>Dev_ID</a:t>
            </a:r>
            <a:r>
              <a:rPr lang="en-US" dirty="0"/>
              <a:t>,</a:t>
            </a:r>
          </a:p>
          <a:p>
            <a:pPr marL="139700" indent="0" algn="l">
              <a:buNone/>
            </a:pPr>
            <a:r>
              <a:rPr lang="en-US" dirty="0"/>
              <a:t>        Difficulty,</a:t>
            </a:r>
          </a:p>
          <a:p>
            <a:pPr marL="139700" indent="0" algn="l">
              <a:buNone/>
            </a:pPr>
            <a:r>
              <a:rPr lang="en-US" dirty="0"/>
              <a:t>        Score,</a:t>
            </a:r>
          </a:p>
          <a:p>
            <a:pPr marL="139700" indent="0" algn="l">
              <a:buNone/>
            </a:pPr>
            <a:r>
              <a:rPr lang="en-US" dirty="0"/>
              <a:t>        ROW_NUMBER() OVER (PARTITION BY </a:t>
            </a:r>
            <a:r>
              <a:rPr lang="en-US" dirty="0" err="1"/>
              <a:t>Dev_ID</a:t>
            </a:r>
            <a:r>
              <a:rPr lang="en-US" dirty="0"/>
              <a:t> ORDER BY Score ASC) AS </a:t>
            </a:r>
            <a:r>
              <a:rPr lang="en-US" dirty="0" err="1"/>
              <a:t>ScoreRank</a:t>
            </a:r>
            <a:endParaRPr lang="en-US" dirty="0"/>
          </a:p>
          <a:p>
            <a:pPr marL="139700" indent="0" algn="l">
              <a:buNone/>
            </a:pPr>
            <a:r>
              <a:rPr lang="en-US" dirty="0"/>
              <a:t>    FROM level_details2 )</a:t>
            </a:r>
          </a:p>
          <a:p>
            <a:pPr marL="139700" indent="0" algn="l">
              <a:buNone/>
            </a:pPr>
            <a:r>
              <a:rPr lang="en-US" dirty="0"/>
              <a:t>SELECT </a:t>
            </a:r>
          </a:p>
          <a:p>
            <a:pPr marL="139700" indent="0" algn="l">
              <a:buNone/>
            </a:pPr>
            <a:r>
              <a:rPr lang="en-US" dirty="0"/>
              <a:t>    </a:t>
            </a:r>
            <a:r>
              <a:rPr lang="en-US" dirty="0" err="1"/>
              <a:t>Dev_ID</a:t>
            </a:r>
            <a:r>
              <a:rPr lang="en-US" dirty="0"/>
              <a:t>,</a:t>
            </a:r>
          </a:p>
          <a:p>
            <a:pPr marL="139700" indent="0" algn="l">
              <a:buNone/>
            </a:pPr>
            <a:r>
              <a:rPr lang="en-US" dirty="0"/>
              <a:t>    Difficulty,</a:t>
            </a:r>
          </a:p>
          <a:p>
            <a:pPr marL="139700" indent="0" algn="l">
              <a:buNone/>
            </a:pPr>
            <a:r>
              <a:rPr lang="en-US" dirty="0"/>
              <a:t>    Score</a:t>
            </a:r>
          </a:p>
          <a:p>
            <a:pPr marL="139700" indent="0" algn="l">
              <a:buNone/>
            </a:pPr>
            <a:r>
              <a:rPr lang="en-US" dirty="0"/>
              <a:t>FROM </a:t>
            </a:r>
            <a:r>
              <a:rPr lang="en-US" dirty="0" err="1"/>
              <a:t>RankedScores</a:t>
            </a:r>
            <a:endParaRPr lang="en-US" dirty="0"/>
          </a:p>
          <a:p>
            <a:pPr marL="139700" indent="0" algn="l">
              <a:buNone/>
            </a:pPr>
            <a:r>
              <a:rPr lang="en-US" dirty="0"/>
              <a:t>WHERE </a:t>
            </a:r>
            <a:r>
              <a:rPr lang="en-US" dirty="0" err="1"/>
              <a:t>ScoreRank</a:t>
            </a:r>
            <a:r>
              <a:rPr lang="en-US" dirty="0"/>
              <a:t> &lt;= 3;</a:t>
            </a:r>
          </a:p>
          <a:p>
            <a:pPr marL="139700" indent="0" algn="l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BD2D8-851C-4BF6-83E7-270AD6B0B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129" y="1363074"/>
            <a:ext cx="2711671" cy="348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86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C63F-1572-4875-96CA-F33C303B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58" y="507458"/>
            <a:ext cx="7732908" cy="935100"/>
          </a:xfrm>
        </p:spPr>
        <p:txBody>
          <a:bodyPr/>
          <a:lstStyle/>
          <a:p>
            <a:pPr algn="l"/>
            <a:r>
              <a:rPr lang="en-US" sz="1800" dirty="0"/>
              <a:t> Q8) Find </a:t>
            </a:r>
            <a:r>
              <a:rPr lang="en-US" sz="1800" dirty="0" err="1"/>
              <a:t>first_login</a:t>
            </a:r>
            <a:r>
              <a:rPr lang="en-US" sz="1800" dirty="0"/>
              <a:t> datetime for each device id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6B88C-9475-434B-B2C9-9AB2C23E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8358" y="1333650"/>
            <a:ext cx="4015200" cy="2476200"/>
          </a:xfrm>
        </p:spPr>
        <p:txBody>
          <a:bodyPr/>
          <a:lstStyle/>
          <a:p>
            <a:pPr marL="139700" indent="0" algn="l">
              <a:buNone/>
            </a:pPr>
            <a:r>
              <a:rPr lang="en-US" dirty="0"/>
              <a:t>SELECT </a:t>
            </a:r>
          </a:p>
          <a:p>
            <a:pPr marL="139700" indent="0" algn="l">
              <a:buNone/>
            </a:pPr>
            <a:r>
              <a:rPr lang="en-US" dirty="0"/>
              <a:t>    </a:t>
            </a:r>
            <a:r>
              <a:rPr lang="en-US" dirty="0" err="1"/>
              <a:t>Dev_ID</a:t>
            </a:r>
            <a:r>
              <a:rPr lang="en-US" dirty="0"/>
              <a:t>,</a:t>
            </a:r>
          </a:p>
          <a:p>
            <a:pPr marL="139700" indent="0" algn="l">
              <a:buNone/>
            </a:pPr>
            <a:r>
              <a:rPr lang="en-US" dirty="0"/>
              <a:t>    MIN(CONVERT(varchar, timestamp, 108)) AS </a:t>
            </a:r>
            <a:r>
              <a:rPr lang="en-US" dirty="0" err="1"/>
              <a:t>first_login_datetime</a:t>
            </a:r>
            <a:endParaRPr lang="en-US" dirty="0"/>
          </a:p>
          <a:p>
            <a:pPr marL="139700" indent="0" algn="l">
              <a:buNone/>
            </a:pPr>
            <a:r>
              <a:rPr lang="en-US" dirty="0"/>
              <a:t>FROM level_details2</a:t>
            </a:r>
          </a:p>
          <a:p>
            <a:pPr marL="139700" indent="0" algn="l">
              <a:buNone/>
            </a:pPr>
            <a:r>
              <a:rPr lang="en-US" dirty="0"/>
              <a:t>GROUP BY </a:t>
            </a:r>
            <a:r>
              <a:rPr lang="en-US" dirty="0" err="1"/>
              <a:t>Dev_ID</a:t>
            </a:r>
            <a:r>
              <a:rPr lang="en-US" dirty="0"/>
              <a:t>;</a:t>
            </a:r>
          </a:p>
          <a:p>
            <a:pPr marL="139700" indent="0" algn="l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6F397-02F0-4473-AC7D-33893476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958" y="1609023"/>
            <a:ext cx="2333951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59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C63F-1572-4875-96CA-F33C303B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58" y="507458"/>
            <a:ext cx="7732908" cy="935100"/>
          </a:xfrm>
        </p:spPr>
        <p:txBody>
          <a:bodyPr/>
          <a:lstStyle/>
          <a:p>
            <a:pPr algn="l"/>
            <a:r>
              <a:rPr lang="en-US" sz="1800" dirty="0"/>
              <a:t>Q9) Find Top 5 score based on each difficulty level and Rank them in increasing order using Rank. Display </a:t>
            </a:r>
            <a:r>
              <a:rPr lang="en-US" sz="1800" dirty="0" err="1"/>
              <a:t>dev_id</a:t>
            </a:r>
            <a:r>
              <a:rPr lang="en-US" sz="1800" dirty="0"/>
              <a:t> as well.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6B88C-9475-434B-B2C9-9AB2C23E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758" y="1516875"/>
            <a:ext cx="3965242" cy="4839758"/>
          </a:xfrm>
        </p:spPr>
        <p:txBody>
          <a:bodyPr/>
          <a:lstStyle/>
          <a:p>
            <a:pPr marL="139700" indent="0" algn="l">
              <a:buNone/>
            </a:pPr>
            <a:r>
              <a:rPr lang="en-US" dirty="0"/>
              <a:t>WITH </a:t>
            </a:r>
            <a:r>
              <a:rPr lang="en-US" dirty="0" err="1"/>
              <a:t>RankedScores</a:t>
            </a:r>
            <a:r>
              <a:rPr lang="en-US" dirty="0"/>
              <a:t> AS (</a:t>
            </a:r>
          </a:p>
          <a:p>
            <a:pPr marL="139700" indent="0" algn="l">
              <a:buNone/>
            </a:pPr>
            <a:r>
              <a:rPr lang="en-US" dirty="0"/>
              <a:t>    SELECT</a:t>
            </a:r>
          </a:p>
          <a:p>
            <a:pPr marL="139700" indent="0" algn="l">
              <a:buNone/>
            </a:pPr>
            <a:r>
              <a:rPr lang="en-US" dirty="0"/>
              <a:t>        </a:t>
            </a:r>
            <a:r>
              <a:rPr lang="en-US" dirty="0" err="1"/>
              <a:t>Dev_ID,Difficulty</a:t>
            </a:r>
            <a:r>
              <a:rPr lang="en-US" dirty="0"/>
              <a:t>, Score,</a:t>
            </a:r>
          </a:p>
          <a:p>
            <a:pPr marL="139700" indent="0" algn="l">
              <a:buNone/>
            </a:pPr>
            <a:r>
              <a:rPr lang="en-US" dirty="0"/>
              <a:t>        RANK() OVER (PARTITION BY Difficulty ORDER BY Score ASC) AS </a:t>
            </a:r>
            <a:r>
              <a:rPr lang="en-US" dirty="0" err="1"/>
              <a:t>score_rank</a:t>
            </a:r>
            <a:endParaRPr lang="en-US" dirty="0"/>
          </a:p>
          <a:p>
            <a:pPr marL="139700" indent="0" algn="l">
              <a:buNone/>
            </a:pPr>
            <a:r>
              <a:rPr lang="en-US" dirty="0"/>
              <a:t>    FROM</a:t>
            </a:r>
          </a:p>
          <a:p>
            <a:pPr marL="139700" indent="0" algn="l">
              <a:buNone/>
            </a:pPr>
            <a:r>
              <a:rPr lang="en-US" dirty="0"/>
              <a:t>        level_details2)</a:t>
            </a:r>
          </a:p>
          <a:p>
            <a:pPr marL="139700" indent="0" algn="l">
              <a:buNone/>
            </a:pPr>
            <a:r>
              <a:rPr lang="en-US" dirty="0"/>
              <a:t>SELECT</a:t>
            </a:r>
          </a:p>
          <a:p>
            <a:pPr marL="139700" indent="0" algn="l">
              <a:buNone/>
            </a:pPr>
            <a:r>
              <a:rPr lang="en-US" dirty="0"/>
              <a:t>    </a:t>
            </a:r>
            <a:r>
              <a:rPr lang="en-US" dirty="0" err="1"/>
              <a:t>Dev_ID</a:t>
            </a:r>
            <a:r>
              <a:rPr lang="en-US" dirty="0"/>
              <a:t>, </a:t>
            </a:r>
            <a:r>
              <a:rPr lang="en-US" dirty="0" err="1"/>
              <a:t>Difficulty,Score</a:t>
            </a:r>
            <a:endParaRPr lang="en-US" dirty="0"/>
          </a:p>
          <a:p>
            <a:pPr marL="139700" indent="0" algn="l">
              <a:buNone/>
            </a:pPr>
            <a:r>
              <a:rPr lang="en-US" dirty="0"/>
              <a:t>FROM</a:t>
            </a:r>
          </a:p>
          <a:p>
            <a:pPr marL="139700" indent="0" algn="l">
              <a:buNone/>
            </a:pPr>
            <a:r>
              <a:rPr lang="en-US" dirty="0"/>
              <a:t>    </a:t>
            </a:r>
            <a:r>
              <a:rPr lang="en-US" dirty="0" err="1"/>
              <a:t>RankedScores</a:t>
            </a:r>
            <a:endParaRPr lang="en-US" dirty="0"/>
          </a:p>
          <a:p>
            <a:pPr marL="139700" indent="0" algn="l">
              <a:buNone/>
            </a:pPr>
            <a:r>
              <a:rPr lang="en-US" dirty="0"/>
              <a:t>WHERE</a:t>
            </a:r>
          </a:p>
          <a:p>
            <a:pPr marL="139700" indent="0" algn="l">
              <a:buNone/>
            </a:pPr>
            <a:r>
              <a:rPr lang="en-US" dirty="0"/>
              <a:t>    </a:t>
            </a:r>
            <a:r>
              <a:rPr lang="en-US" dirty="0" err="1"/>
              <a:t>score_rank</a:t>
            </a:r>
            <a:r>
              <a:rPr lang="en-US" dirty="0"/>
              <a:t> &lt;= 5;</a:t>
            </a:r>
          </a:p>
          <a:p>
            <a:pPr marL="139700" indent="0" algn="l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D30DB-BE69-4171-8611-EBB5C45B0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368" y="1442558"/>
            <a:ext cx="2284565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54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C63F-1572-4875-96CA-F33C303B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58" y="507458"/>
            <a:ext cx="7732908" cy="935100"/>
          </a:xfrm>
        </p:spPr>
        <p:txBody>
          <a:bodyPr/>
          <a:lstStyle/>
          <a:p>
            <a:pPr algn="l"/>
            <a:r>
              <a:rPr lang="en-US" sz="1800" dirty="0"/>
              <a:t>Q10) Find the device ID that is first logged in(based on </a:t>
            </a:r>
            <a:r>
              <a:rPr lang="en-US" sz="1800" dirty="0" err="1"/>
              <a:t>start_datetime</a:t>
            </a:r>
            <a:r>
              <a:rPr lang="en-US" sz="1800" dirty="0"/>
              <a:t>) for each player(</a:t>
            </a:r>
            <a:r>
              <a:rPr lang="en-US" sz="1800" dirty="0" err="1"/>
              <a:t>p_id</a:t>
            </a:r>
            <a:r>
              <a:rPr lang="en-US" sz="1800" dirty="0"/>
              <a:t>). Output should contain player id, device id and first login datetime.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6B88C-9475-434B-B2C9-9AB2C23E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757" y="1527174"/>
            <a:ext cx="4498643" cy="3171825"/>
          </a:xfrm>
        </p:spPr>
        <p:txBody>
          <a:bodyPr/>
          <a:lstStyle/>
          <a:p>
            <a:pPr marL="139700" indent="0" algn="l">
              <a:buNone/>
            </a:pPr>
            <a:r>
              <a:rPr lang="en-US" dirty="0"/>
              <a:t>WITH </a:t>
            </a:r>
            <a:r>
              <a:rPr lang="en-US" dirty="0" err="1"/>
              <a:t>FirstLogin</a:t>
            </a:r>
            <a:r>
              <a:rPr lang="en-US" dirty="0"/>
              <a:t> AS (</a:t>
            </a:r>
          </a:p>
          <a:p>
            <a:pPr marL="139700" indent="0" algn="l">
              <a:buNone/>
            </a:pPr>
            <a:r>
              <a:rPr lang="en-US" dirty="0"/>
              <a:t>    SELECT</a:t>
            </a:r>
          </a:p>
          <a:p>
            <a:pPr marL="139700" indent="0" algn="l">
              <a:buNone/>
            </a:pPr>
            <a:r>
              <a:rPr lang="en-US" dirty="0"/>
              <a:t>        </a:t>
            </a:r>
            <a:r>
              <a:rPr lang="en-US" dirty="0" err="1"/>
              <a:t>P_ID,Dev_ID</a:t>
            </a:r>
            <a:r>
              <a:rPr lang="en-US" dirty="0"/>
              <a:t>,</a:t>
            </a:r>
          </a:p>
          <a:p>
            <a:pPr marL="139700" indent="0" algn="l">
              <a:buNone/>
            </a:pPr>
            <a:r>
              <a:rPr lang="en-US" dirty="0"/>
              <a:t>        CONVERT(varchar, timestamp, 108) as </a:t>
            </a:r>
            <a:r>
              <a:rPr lang="en-US" dirty="0" err="1"/>
              <a:t>Start_Time</a:t>
            </a:r>
            <a:r>
              <a:rPr lang="en-US" dirty="0"/>
              <a:t>,</a:t>
            </a:r>
          </a:p>
          <a:p>
            <a:pPr marL="139700" indent="0" algn="l">
              <a:buNone/>
            </a:pPr>
            <a:r>
              <a:rPr lang="en-US" dirty="0"/>
              <a:t>        ROW_NUMBER() OVER (PARTITION BY P_ID ORDER BY CONVERT(varchar, timestamp, 108)) AS </a:t>
            </a:r>
            <a:r>
              <a:rPr lang="en-US" dirty="0" err="1"/>
              <a:t>login_rank</a:t>
            </a:r>
            <a:endParaRPr lang="en-US" dirty="0"/>
          </a:p>
          <a:p>
            <a:pPr marL="139700" indent="0" algn="l">
              <a:buNone/>
            </a:pPr>
            <a:r>
              <a:rPr lang="en-US" dirty="0"/>
              <a:t>    FROM level_details2 )</a:t>
            </a:r>
          </a:p>
          <a:p>
            <a:pPr marL="139700" indent="0" algn="l">
              <a:buNone/>
            </a:pPr>
            <a:r>
              <a:rPr lang="en-US" dirty="0"/>
              <a:t>SELECT</a:t>
            </a:r>
          </a:p>
          <a:p>
            <a:pPr marL="139700" indent="0" algn="l">
              <a:buNone/>
            </a:pPr>
            <a:r>
              <a:rPr lang="en-US" dirty="0"/>
              <a:t>    P_ID, </a:t>
            </a:r>
            <a:r>
              <a:rPr lang="en-US" dirty="0" err="1"/>
              <a:t>Dev_ID</a:t>
            </a:r>
            <a:r>
              <a:rPr lang="en-US" dirty="0"/>
              <a:t>, </a:t>
            </a:r>
            <a:r>
              <a:rPr lang="en-US" dirty="0" err="1"/>
              <a:t>Start_Time</a:t>
            </a:r>
            <a:r>
              <a:rPr lang="en-US" dirty="0"/>
              <a:t> AS </a:t>
            </a:r>
            <a:r>
              <a:rPr lang="en-US" dirty="0" err="1"/>
              <a:t>first_login_datetime</a:t>
            </a:r>
            <a:endParaRPr lang="en-US" dirty="0"/>
          </a:p>
          <a:p>
            <a:pPr marL="139700" indent="0" algn="l">
              <a:buNone/>
            </a:pPr>
            <a:r>
              <a:rPr lang="en-US" dirty="0"/>
              <a:t>FROM </a:t>
            </a:r>
            <a:r>
              <a:rPr lang="en-US" dirty="0" err="1"/>
              <a:t>FirstLogin</a:t>
            </a:r>
            <a:endParaRPr lang="en-US" dirty="0"/>
          </a:p>
          <a:p>
            <a:pPr marL="139700" indent="0" algn="l">
              <a:buNone/>
            </a:pPr>
            <a:r>
              <a:rPr lang="en-US" dirty="0"/>
              <a:t>WHERE</a:t>
            </a:r>
          </a:p>
          <a:p>
            <a:pPr marL="139700" indent="0" algn="l">
              <a:buNone/>
            </a:pPr>
            <a:r>
              <a:rPr lang="en-US" dirty="0"/>
              <a:t>    </a:t>
            </a:r>
            <a:r>
              <a:rPr lang="en-US" dirty="0" err="1"/>
              <a:t>login_rank</a:t>
            </a:r>
            <a:r>
              <a:rPr lang="en-US" dirty="0"/>
              <a:t> = 1;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68B67-B39D-4A39-AB9A-B8BE95390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73" y="1527174"/>
            <a:ext cx="2648320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76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C63F-1572-4875-96CA-F33C303B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58" y="507458"/>
            <a:ext cx="7732908" cy="935100"/>
          </a:xfrm>
        </p:spPr>
        <p:txBody>
          <a:bodyPr/>
          <a:lstStyle/>
          <a:p>
            <a:pPr algn="l"/>
            <a:r>
              <a:rPr lang="en-US" sz="1800" dirty="0"/>
              <a:t>Q11) For each player and date, how many </a:t>
            </a:r>
            <a:r>
              <a:rPr lang="en-US" sz="1800" dirty="0" err="1"/>
              <a:t>kill_count</a:t>
            </a:r>
            <a:r>
              <a:rPr lang="en-US" sz="1800" dirty="0"/>
              <a:t> played so far by the player. That is, the total number of games played -- by the player until that date.</a:t>
            </a:r>
            <a:br>
              <a:rPr lang="en-US" sz="1800" dirty="0"/>
            </a:br>
            <a:r>
              <a:rPr lang="en-US" sz="1800" dirty="0"/>
              <a:t>a) window function</a:t>
            </a:r>
            <a:br>
              <a:rPr lang="en-US" sz="1800" dirty="0"/>
            </a:br>
            <a:r>
              <a:rPr lang="en-US" sz="1800" dirty="0"/>
              <a:t>b) without window function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6B88C-9475-434B-B2C9-9AB2C23E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758" y="2026708"/>
            <a:ext cx="4015200" cy="2476200"/>
          </a:xfrm>
        </p:spPr>
        <p:txBody>
          <a:bodyPr/>
          <a:lstStyle/>
          <a:p>
            <a:pPr marL="139700" indent="0" algn="l">
              <a:buNone/>
            </a:pPr>
            <a:r>
              <a:rPr lang="en-US" sz="1800" b="1" dirty="0"/>
              <a:t>a) window function</a:t>
            </a:r>
          </a:p>
          <a:p>
            <a:pPr marL="139700" indent="0" algn="l">
              <a:buNone/>
            </a:pPr>
            <a:r>
              <a:rPr lang="en-US" dirty="0"/>
              <a:t>SELECT</a:t>
            </a:r>
          </a:p>
          <a:p>
            <a:pPr marL="139700" indent="0" algn="l">
              <a:buNone/>
            </a:pPr>
            <a:r>
              <a:rPr lang="en-US" dirty="0"/>
              <a:t>    P_ID,</a:t>
            </a:r>
          </a:p>
          <a:p>
            <a:pPr marL="139700" indent="0" algn="l">
              <a:buNone/>
            </a:pPr>
            <a:r>
              <a:rPr lang="en-US" dirty="0"/>
              <a:t>    CONVERT(date, </a:t>
            </a:r>
            <a:r>
              <a:rPr lang="en-US" dirty="0" err="1"/>
              <a:t>TimeStamp</a:t>
            </a:r>
            <a:r>
              <a:rPr lang="en-US" dirty="0"/>
              <a:t>) AS </a:t>
            </a:r>
            <a:r>
              <a:rPr lang="en-US" dirty="0" err="1"/>
              <a:t>play_date</a:t>
            </a:r>
            <a:r>
              <a:rPr lang="en-US" dirty="0"/>
              <a:t>,</a:t>
            </a:r>
          </a:p>
          <a:p>
            <a:pPr marL="139700" indent="0" algn="l">
              <a:buNone/>
            </a:pPr>
            <a:r>
              <a:rPr lang="en-US" dirty="0"/>
              <a:t>    SUM(</a:t>
            </a:r>
            <a:r>
              <a:rPr lang="en-US" dirty="0" err="1"/>
              <a:t>kill_count</a:t>
            </a:r>
            <a:r>
              <a:rPr lang="en-US" dirty="0"/>
              <a:t>) OVER (PARTITION BY P_ID ORDER BY CONVERT(date, </a:t>
            </a:r>
            <a:r>
              <a:rPr lang="en-US" dirty="0" err="1"/>
              <a:t>TimeStamp</a:t>
            </a:r>
            <a:r>
              <a:rPr lang="en-US" dirty="0"/>
              <a:t>)) AS </a:t>
            </a:r>
            <a:r>
              <a:rPr lang="en-US" dirty="0" err="1"/>
              <a:t>total_kill_count</a:t>
            </a:r>
            <a:endParaRPr lang="en-US" dirty="0"/>
          </a:p>
          <a:p>
            <a:pPr marL="139700" indent="0" algn="l">
              <a:buNone/>
            </a:pPr>
            <a:r>
              <a:rPr lang="en-US" dirty="0"/>
              <a:t>FROM</a:t>
            </a:r>
          </a:p>
          <a:p>
            <a:pPr marL="139700" indent="0" algn="l">
              <a:buNone/>
            </a:pPr>
            <a:r>
              <a:rPr lang="en-US" dirty="0"/>
              <a:t>    level_details2;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51264-1DAF-464F-AB8D-476DB6162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270" y="1511406"/>
            <a:ext cx="3000794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31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C63F-1572-4875-96CA-F33C303B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58" y="507458"/>
            <a:ext cx="7732908" cy="935100"/>
          </a:xfrm>
        </p:spPr>
        <p:txBody>
          <a:bodyPr/>
          <a:lstStyle/>
          <a:p>
            <a:pPr algn="l"/>
            <a:r>
              <a:rPr lang="en-US" sz="1800"/>
              <a:t>b) without window function</a:t>
            </a:r>
            <a:endParaRPr lang="en-US" sz="1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6B88C-9475-434B-B2C9-9AB2C23E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12" y="1333650"/>
            <a:ext cx="4015200" cy="2476200"/>
          </a:xfrm>
        </p:spPr>
        <p:txBody>
          <a:bodyPr/>
          <a:lstStyle/>
          <a:p>
            <a:pPr marL="139700" indent="0" algn="l">
              <a:buNone/>
            </a:pPr>
            <a:r>
              <a:rPr lang="en-US" dirty="0"/>
              <a:t>SELECT</a:t>
            </a:r>
          </a:p>
          <a:p>
            <a:pPr marL="139700" indent="0" algn="l">
              <a:buNone/>
            </a:pPr>
            <a:r>
              <a:rPr lang="en-US" dirty="0"/>
              <a:t>    ld1.P_ID,</a:t>
            </a:r>
          </a:p>
          <a:p>
            <a:pPr marL="139700" indent="0" algn="l">
              <a:buNone/>
            </a:pPr>
            <a:r>
              <a:rPr lang="en-US" dirty="0"/>
              <a:t>    CONVERT(date, ld1.TimeStamp) AS </a:t>
            </a:r>
            <a:r>
              <a:rPr lang="en-US" dirty="0" err="1"/>
              <a:t>play_date</a:t>
            </a:r>
            <a:r>
              <a:rPr lang="en-US" dirty="0"/>
              <a:t>,</a:t>
            </a:r>
          </a:p>
          <a:p>
            <a:pPr marL="139700" indent="0" algn="l">
              <a:buNone/>
            </a:pPr>
            <a:r>
              <a:rPr lang="en-US" dirty="0"/>
              <a:t>    SUM(ld2.kill_count) AS </a:t>
            </a:r>
            <a:r>
              <a:rPr lang="en-US" dirty="0" err="1"/>
              <a:t>total_kill_count</a:t>
            </a:r>
            <a:endParaRPr lang="en-US" dirty="0"/>
          </a:p>
          <a:p>
            <a:pPr marL="139700" indent="0" algn="l">
              <a:buNone/>
            </a:pPr>
            <a:r>
              <a:rPr lang="en-US" dirty="0"/>
              <a:t>FROM</a:t>
            </a:r>
          </a:p>
          <a:p>
            <a:pPr marL="139700" indent="0" algn="l">
              <a:buNone/>
            </a:pPr>
            <a:r>
              <a:rPr lang="en-US" dirty="0"/>
              <a:t>    level_details2 ld1</a:t>
            </a:r>
          </a:p>
          <a:p>
            <a:pPr marL="139700" indent="0" algn="l">
              <a:buNone/>
            </a:pPr>
            <a:r>
              <a:rPr lang="en-US" dirty="0"/>
              <a:t>JOIN</a:t>
            </a:r>
          </a:p>
          <a:p>
            <a:pPr marL="139700" indent="0" algn="l">
              <a:buNone/>
            </a:pPr>
            <a:r>
              <a:rPr lang="en-US" dirty="0"/>
              <a:t>    level_details2 ld2 ON ld1.P_ID = ld2.P_ID</a:t>
            </a:r>
          </a:p>
          <a:p>
            <a:pPr marL="139700" indent="0" algn="l">
              <a:buNone/>
            </a:pPr>
            <a:r>
              <a:rPr lang="en-US" dirty="0"/>
              <a:t>                      AND CONVERT(date, ld1.TimeStamp) &gt;= CONVERT(date, ld2.TimeStamp)</a:t>
            </a:r>
          </a:p>
          <a:p>
            <a:pPr marL="139700" indent="0" algn="l">
              <a:buNone/>
            </a:pPr>
            <a:r>
              <a:rPr lang="en-US" dirty="0"/>
              <a:t>GROUP BY</a:t>
            </a:r>
          </a:p>
          <a:p>
            <a:pPr marL="139700" indent="0" algn="l">
              <a:buNone/>
            </a:pPr>
            <a:r>
              <a:rPr lang="en-US" dirty="0"/>
              <a:t>    ld1.P_ID, CONVERT(date, ld1.TimeStamp);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EEAC7-3C8D-470B-9A4C-EFCABDBA0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272" y="975008"/>
            <a:ext cx="2553056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2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"/>
          <p:cNvSpPr txBox="1">
            <a:spLocks noGrp="1"/>
          </p:cNvSpPr>
          <p:nvPr>
            <p:ph type="title"/>
          </p:nvPr>
        </p:nvSpPr>
        <p:spPr>
          <a:xfrm>
            <a:off x="720000" y="4830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dirty="0"/>
          </a:p>
        </p:txBody>
      </p:sp>
      <p:sp>
        <p:nvSpPr>
          <p:cNvPr id="359" name="Google Shape;359;p28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b="1" dirty="0"/>
              <a:t>Analyzing Gaming Behavior: A Data-driven Approach</a:t>
            </a:r>
          </a:p>
          <a:p>
            <a:pPr marL="0" lvl="0" indent="0">
              <a:buNone/>
            </a:pPr>
            <a:endParaRPr lang="en-US" dirty="0">
              <a:solidFill>
                <a:schemeClr val="lt1"/>
              </a:solidFill>
            </a:endParaRPr>
          </a:p>
          <a:p>
            <a:r>
              <a:rPr lang="en-US" dirty="0"/>
              <a:t>Welcome to the presentation on analyzing gaming behavior through data insights.</a:t>
            </a:r>
          </a:p>
          <a:p>
            <a:r>
              <a:rPr lang="en-US" dirty="0"/>
              <a:t>We'll delve into the details of player engagement, performance, and trends within the gaming environment.</a:t>
            </a:r>
          </a:p>
          <a:p>
            <a:r>
              <a:rPr lang="en-US" dirty="0"/>
              <a:t>Let's explore how SQL queries unveil hidden patterns and unlock valuable insights from the dataset.</a:t>
            </a:r>
          </a:p>
          <a:p>
            <a:pPr marL="0" lvl="0" indent="0"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C63F-1572-4875-96CA-F33C303B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58" y="507458"/>
            <a:ext cx="7732908" cy="935100"/>
          </a:xfrm>
        </p:spPr>
        <p:txBody>
          <a:bodyPr/>
          <a:lstStyle/>
          <a:p>
            <a:pPr algn="l"/>
            <a:r>
              <a:rPr lang="en-US" sz="1800" dirty="0"/>
              <a:t>Q12) Find the cumulative sum of stages crossed over a </a:t>
            </a:r>
            <a:r>
              <a:rPr lang="en-US" sz="1800" dirty="0" err="1"/>
              <a:t>start_datetime</a:t>
            </a:r>
            <a:r>
              <a:rPr lang="en-US" sz="1800" dirty="0"/>
              <a:t> 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6B88C-9475-434B-B2C9-9AB2C23E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758" y="1527175"/>
            <a:ext cx="4015200" cy="2476200"/>
          </a:xfrm>
        </p:spPr>
        <p:txBody>
          <a:bodyPr/>
          <a:lstStyle/>
          <a:p>
            <a:pPr marL="139700" indent="0" algn="l">
              <a:buNone/>
            </a:pPr>
            <a:r>
              <a:rPr lang="en-US" dirty="0"/>
              <a:t>SELECT</a:t>
            </a:r>
          </a:p>
          <a:p>
            <a:pPr marL="139700" indent="0" algn="l">
              <a:buNone/>
            </a:pPr>
            <a:r>
              <a:rPr lang="en-US" dirty="0"/>
              <a:t>    </a:t>
            </a:r>
            <a:r>
              <a:rPr lang="en-US" dirty="0" err="1"/>
              <a:t>TimeStamp</a:t>
            </a:r>
            <a:r>
              <a:rPr lang="en-US" dirty="0"/>
              <a:t>,</a:t>
            </a:r>
          </a:p>
          <a:p>
            <a:pPr marL="139700" indent="0" algn="l">
              <a:buNone/>
            </a:pPr>
            <a:r>
              <a:rPr lang="en-US" dirty="0"/>
              <a:t>    </a:t>
            </a:r>
            <a:r>
              <a:rPr lang="en-US" dirty="0" err="1"/>
              <a:t>stages_crossed</a:t>
            </a:r>
            <a:r>
              <a:rPr lang="en-US" dirty="0"/>
              <a:t>,</a:t>
            </a:r>
          </a:p>
          <a:p>
            <a:pPr marL="139700" indent="0" algn="l">
              <a:buNone/>
            </a:pPr>
            <a:r>
              <a:rPr lang="en-US" dirty="0"/>
              <a:t>    SUM(</a:t>
            </a:r>
            <a:r>
              <a:rPr lang="en-US" dirty="0" err="1"/>
              <a:t>stages_crossed</a:t>
            </a:r>
            <a:r>
              <a:rPr lang="en-US" dirty="0"/>
              <a:t>) OVER (ORDER BY Timestamp) AS </a:t>
            </a:r>
            <a:r>
              <a:rPr lang="en-US" dirty="0" err="1"/>
              <a:t>cumulative_stages_crossed</a:t>
            </a:r>
            <a:endParaRPr lang="en-US" dirty="0"/>
          </a:p>
          <a:p>
            <a:pPr marL="139700" indent="0" algn="l">
              <a:buNone/>
            </a:pPr>
            <a:r>
              <a:rPr lang="en-US" dirty="0"/>
              <a:t>FROM</a:t>
            </a:r>
          </a:p>
          <a:p>
            <a:pPr marL="139700" indent="0" algn="l">
              <a:buNone/>
            </a:pPr>
            <a:r>
              <a:rPr lang="en-US" dirty="0"/>
              <a:t>    level_details2;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C3DBE-1706-4B26-AFA2-07F8C08D9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341" y="1442558"/>
            <a:ext cx="4305901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95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C63F-1572-4875-96CA-F33C303B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58" y="507458"/>
            <a:ext cx="7732908" cy="935100"/>
          </a:xfrm>
        </p:spPr>
        <p:txBody>
          <a:bodyPr/>
          <a:lstStyle/>
          <a:p>
            <a:pPr algn="l"/>
            <a:r>
              <a:rPr lang="en-US" sz="1800" dirty="0"/>
              <a:t> Q13) Extract top 3 highest sum of score for each device id and the corresponding </a:t>
            </a:r>
            <a:r>
              <a:rPr lang="en-US" sz="1800" dirty="0" err="1"/>
              <a:t>player_id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6B88C-9475-434B-B2C9-9AB2C23E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092" y="1222425"/>
            <a:ext cx="5540042" cy="3700942"/>
          </a:xfrm>
        </p:spPr>
        <p:txBody>
          <a:bodyPr/>
          <a:lstStyle/>
          <a:p>
            <a:pPr marL="139700" indent="0" algn="l">
              <a:buNone/>
            </a:pPr>
            <a:r>
              <a:rPr lang="en-US" dirty="0"/>
              <a:t>WITH </a:t>
            </a:r>
            <a:r>
              <a:rPr lang="en-US" dirty="0" err="1"/>
              <a:t>RankedScores</a:t>
            </a:r>
            <a:r>
              <a:rPr lang="en-US" dirty="0"/>
              <a:t> AS (</a:t>
            </a:r>
          </a:p>
          <a:p>
            <a:pPr marL="139700" indent="0" algn="l">
              <a:buNone/>
            </a:pPr>
            <a:r>
              <a:rPr lang="en-US" dirty="0"/>
              <a:t>    SELECT</a:t>
            </a:r>
          </a:p>
          <a:p>
            <a:pPr marL="139700" indent="0" algn="l">
              <a:buNone/>
            </a:pPr>
            <a:r>
              <a:rPr lang="en-US" dirty="0"/>
              <a:t>        P_ID, </a:t>
            </a:r>
            <a:r>
              <a:rPr lang="en-US" dirty="0" err="1"/>
              <a:t>Dev_ID</a:t>
            </a:r>
            <a:r>
              <a:rPr lang="en-US" dirty="0"/>
              <a:t>, SUM(score) AS </a:t>
            </a:r>
            <a:r>
              <a:rPr lang="en-US" dirty="0" err="1"/>
              <a:t>total_score</a:t>
            </a:r>
            <a:r>
              <a:rPr lang="en-US" dirty="0"/>
              <a:t>,</a:t>
            </a:r>
          </a:p>
          <a:p>
            <a:pPr marL="139700" indent="0" algn="l">
              <a:buNone/>
            </a:pPr>
            <a:r>
              <a:rPr lang="en-US" dirty="0"/>
              <a:t>        ROW_NUMBER() </a:t>
            </a:r>
          </a:p>
          <a:p>
            <a:pPr marL="139700" indent="0" algn="l">
              <a:buNone/>
            </a:pPr>
            <a:r>
              <a:rPr lang="en-US" dirty="0"/>
              <a:t>OVER (PARTITION BY </a:t>
            </a:r>
            <a:r>
              <a:rPr lang="en-US" dirty="0" err="1"/>
              <a:t>Dev_ID</a:t>
            </a:r>
            <a:r>
              <a:rPr lang="en-US" dirty="0"/>
              <a:t> ORDER BY SUM(score) DESC) AS </a:t>
            </a:r>
            <a:r>
              <a:rPr lang="en-US" dirty="0" err="1"/>
              <a:t>score_rank</a:t>
            </a:r>
            <a:endParaRPr lang="en-US" dirty="0"/>
          </a:p>
          <a:p>
            <a:pPr marL="139700" indent="0" algn="l">
              <a:buNone/>
            </a:pPr>
            <a:r>
              <a:rPr lang="en-US" dirty="0"/>
              <a:t>    FROM</a:t>
            </a:r>
          </a:p>
          <a:p>
            <a:pPr marL="139700" indent="0" algn="l">
              <a:buNone/>
            </a:pPr>
            <a:r>
              <a:rPr lang="en-US" dirty="0"/>
              <a:t>        level_details2</a:t>
            </a:r>
          </a:p>
          <a:p>
            <a:pPr marL="139700" indent="0" algn="l">
              <a:buNone/>
            </a:pPr>
            <a:r>
              <a:rPr lang="en-US" dirty="0"/>
              <a:t>    GROUP BY</a:t>
            </a:r>
          </a:p>
          <a:p>
            <a:pPr marL="139700" indent="0" algn="l">
              <a:buNone/>
            </a:pPr>
            <a:r>
              <a:rPr lang="en-US" dirty="0"/>
              <a:t>        P_ID, </a:t>
            </a:r>
            <a:r>
              <a:rPr lang="en-US" dirty="0" err="1"/>
              <a:t>Dev_ID</a:t>
            </a:r>
            <a:r>
              <a:rPr lang="en-US" dirty="0"/>
              <a:t> )</a:t>
            </a:r>
          </a:p>
          <a:p>
            <a:pPr marL="139700" indent="0" algn="l">
              <a:buNone/>
            </a:pPr>
            <a:r>
              <a:rPr lang="en-US" dirty="0"/>
              <a:t>SELECT</a:t>
            </a:r>
          </a:p>
          <a:p>
            <a:pPr marL="139700" indent="0" algn="l">
              <a:buNone/>
            </a:pPr>
            <a:r>
              <a:rPr lang="en-US" dirty="0"/>
              <a:t>    P_ID, </a:t>
            </a:r>
            <a:r>
              <a:rPr lang="en-US" dirty="0" err="1"/>
              <a:t>Dev_ID</a:t>
            </a:r>
            <a:r>
              <a:rPr lang="en-US" dirty="0"/>
              <a:t>,  </a:t>
            </a:r>
            <a:r>
              <a:rPr lang="en-US" dirty="0" err="1"/>
              <a:t>total_score</a:t>
            </a:r>
            <a:endParaRPr lang="en-US" dirty="0"/>
          </a:p>
          <a:p>
            <a:pPr marL="139700" indent="0" algn="l">
              <a:buNone/>
            </a:pPr>
            <a:r>
              <a:rPr lang="en-US" dirty="0"/>
              <a:t>FROM</a:t>
            </a:r>
          </a:p>
          <a:p>
            <a:pPr marL="139700" indent="0" algn="l">
              <a:buNone/>
            </a:pPr>
            <a:r>
              <a:rPr lang="en-US" dirty="0"/>
              <a:t>    </a:t>
            </a:r>
            <a:r>
              <a:rPr lang="en-US" dirty="0" err="1"/>
              <a:t>RankedScores</a:t>
            </a:r>
            <a:endParaRPr lang="en-US" dirty="0"/>
          </a:p>
          <a:p>
            <a:pPr marL="139700" indent="0" algn="l">
              <a:buNone/>
            </a:pPr>
            <a:r>
              <a:rPr lang="en-US" dirty="0"/>
              <a:t>WHERE</a:t>
            </a:r>
          </a:p>
          <a:p>
            <a:pPr marL="139700" indent="0" algn="l">
              <a:buNone/>
            </a:pPr>
            <a:r>
              <a:rPr lang="en-US" dirty="0"/>
              <a:t>    </a:t>
            </a:r>
            <a:r>
              <a:rPr lang="en-US" dirty="0" err="1"/>
              <a:t>score_rank</a:t>
            </a:r>
            <a:r>
              <a:rPr lang="en-US" dirty="0"/>
              <a:t> &lt;= 3;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42D19-6FD7-4E30-B3F2-BCD49B06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347" y="1044883"/>
            <a:ext cx="2608053" cy="361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04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C63F-1572-4875-96CA-F33C303B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58" y="507458"/>
            <a:ext cx="7732908" cy="935100"/>
          </a:xfrm>
        </p:spPr>
        <p:txBody>
          <a:bodyPr/>
          <a:lstStyle/>
          <a:p>
            <a:pPr algn="l"/>
            <a:r>
              <a:rPr lang="en-US" sz="1800" dirty="0"/>
              <a:t>Q14) Find players who scored more than 50% of the avg score scored by sum of scores for each </a:t>
            </a:r>
            <a:r>
              <a:rPr lang="en-US" sz="1800" dirty="0" err="1"/>
              <a:t>player_id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6B88C-9475-434B-B2C9-9AB2C23E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824" y="1563408"/>
            <a:ext cx="5336844" cy="3072633"/>
          </a:xfrm>
        </p:spPr>
        <p:txBody>
          <a:bodyPr/>
          <a:lstStyle/>
          <a:p>
            <a:pPr marL="139700" indent="0" algn="l">
              <a:buNone/>
            </a:pPr>
            <a:r>
              <a:rPr lang="en-US" dirty="0"/>
              <a:t>SELECT</a:t>
            </a:r>
          </a:p>
          <a:p>
            <a:pPr marL="139700" indent="0" algn="l">
              <a:buNone/>
            </a:pPr>
            <a:r>
              <a:rPr lang="en-US" dirty="0"/>
              <a:t>    </a:t>
            </a:r>
            <a:r>
              <a:rPr lang="en-US" dirty="0" err="1"/>
              <a:t>ld.P_ID</a:t>
            </a:r>
            <a:r>
              <a:rPr lang="en-US" dirty="0"/>
              <a:t>,</a:t>
            </a:r>
          </a:p>
          <a:p>
            <a:pPr marL="139700" indent="0" algn="l">
              <a:buNone/>
            </a:pPr>
            <a:r>
              <a:rPr lang="en-US" dirty="0"/>
              <a:t>    SUM(</a:t>
            </a:r>
            <a:r>
              <a:rPr lang="en-US" dirty="0" err="1"/>
              <a:t>ld.score</a:t>
            </a:r>
            <a:r>
              <a:rPr lang="en-US" dirty="0"/>
              <a:t>) AS </a:t>
            </a:r>
            <a:r>
              <a:rPr lang="en-US" dirty="0" err="1"/>
              <a:t>total_score</a:t>
            </a:r>
            <a:endParaRPr lang="en-US" dirty="0"/>
          </a:p>
          <a:p>
            <a:pPr marL="139700" indent="0" algn="l">
              <a:buNone/>
            </a:pPr>
            <a:r>
              <a:rPr lang="en-US" dirty="0"/>
              <a:t>FROM</a:t>
            </a:r>
          </a:p>
          <a:p>
            <a:pPr marL="139700" indent="0" algn="l">
              <a:buNone/>
            </a:pPr>
            <a:r>
              <a:rPr lang="en-US" dirty="0"/>
              <a:t>    level_details2 </a:t>
            </a:r>
            <a:r>
              <a:rPr lang="en-US" dirty="0" err="1"/>
              <a:t>ld</a:t>
            </a:r>
            <a:endParaRPr lang="en-US" dirty="0"/>
          </a:p>
          <a:p>
            <a:pPr marL="139700" indent="0" algn="l">
              <a:buNone/>
            </a:pPr>
            <a:r>
              <a:rPr lang="en-US" dirty="0"/>
              <a:t>GROUP BY</a:t>
            </a:r>
          </a:p>
          <a:p>
            <a:pPr marL="139700" indent="0" algn="l">
              <a:buNone/>
            </a:pPr>
            <a:r>
              <a:rPr lang="en-US" dirty="0"/>
              <a:t>    </a:t>
            </a:r>
            <a:r>
              <a:rPr lang="en-US" dirty="0" err="1"/>
              <a:t>ld.P_ID</a:t>
            </a:r>
            <a:endParaRPr lang="en-US" dirty="0"/>
          </a:p>
          <a:p>
            <a:pPr marL="139700" indent="0" algn="l">
              <a:buNone/>
            </a:pPr>
            <a:r>
              <a:rPr lang="en-US" dirty="0"/>
              <a:t>HAVING</a:t>
            </a:r>
          </a:p>
          <a:p>
            <a:pPr marL="139700" indent="0" algn="l">
              <a:buNone/>
            </a:pPr>
            <a:r>
              <a:rPr lang="en-US" dirty="0"/>
              <a:t>    SUM(</a:t>
            </a:r>
            <a:r>
              <a:rPr lang="en-US" dirty="0" err="1"/>
              <a:t>ld.score</a:t>
            </a:r>
            <a:r>
              <a:rPr lang="en-US" dirty="0"/>
              <a:t>) &gt; 0.5 * (SELECT AVG(</a:t>
            </a:r>
            <a:r>
              <a:rPr lang="en-US" dirty="0" err="1"/>
              <a:t>total_score</a:t>
            </a:r>
            <a:r>
              <a:rPr lang="en-US" dirty="0"/>
              <a:t>) </a:t>
            </a:r>
          </a:p>
          <a:p>
            <a:pPr marL="139700" indent="0" algn="l">
              <a:buNone/>
            </a:pPr>
            <a:r>
              <a:rPr lang="en-US" dirty="0"/>
              <a:t>FROM (SELECT P_ID, SUM(score) </a:t>
            </a:r>
          </a:p>
          <a:p>
            <a:pPr marL="139700" indent="0" algn="l">
              <a:buNone/>
            </a:pPr>
            <a:r>
              <a:rPr lang="en-US" dirty="0"/>
              <a:t>AS </a:t>
            </a:r>
            <a:r>
              <a:rPr lang="en-US" dirty="0" err="1"/>
              <a:t>total_score</a:t>
            </a:r>
            <a:r>
              <a:rPr lang="en-US" dirty="0"/>
              <a:t> FROM level_details2 GROUP BY P_ID) AS </a:t>
            </a:r>
            <a:r>
              <a:rPr lang="en-US" dirty="0" err="1"/>
              <a:t>avg_scores</a:t>
            </a:r>
            <a:r>
              <a:rPr lang="en-US" dirty="0"/>
              <a:t>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D2FBBC-47C3-4A30-B762-C06D9F124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400" y="1563408"/>
            <a:ext cx="172426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30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C63F-1572-4875-96CA-F33C303B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57" y="507458"/>
            <a:ext cx="8071575" cy="935100"/>
          </a:xfrm>
        </p:spPr>
        <p:txBody>
          <a:bodyPr/>
          <a:lstStyle/>
          <a:p>
            <a:pPr algn="l"/>
            <a:r>
              <a:rPr lang="en-US" sz="1800" dirty="0"/>
              <a:t> Q15) Create a stored procedure to find top n </a:t>
            </a:r>
            <a:r>
              <a:rPr lang="en-US" sz="1800" dirty="0" err="1"/>
              <a:t>headshots_count</a:t>
            </a:r>
            <a:r>
              <a:rPr lang="en-US" sz="1800" dirty="0"/>
              <a:t> based on each </a:t>
            </a:r>
            <a:r>
              <a:rPr lang="en-US" sz="1800" dirty="0" err="1"/>
              <a:t>dev_id</a:t>
            </a:r>
            <a:r>
              <a:rPr lang="en-US" sz="1800" dirty="0"/>
              <a:t> and Rank them in increasing order using </a:t>
            </a:r>
            <a:r>
              <a:rPr lang="en-US" sz="1800" dirty="0" err="1"/>
              <a:t>Row_Number</a:t>
            </a:r>
            <a:r>
              <a:rPr lang="en-US" sz="1800" dirty="0"/>
              <a:t>. Display difficulty as well.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A6A452-C5CE-40CD-A931-8906B3D4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24" y="1442558"/>
            <a:ext cx="6078428" cy="30741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12914A-5B95-467D-8A66-51751413E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24" y="4636042"/>
            <a:ext cx="3368330" cy="36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58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05A5-5B0E-43EE-8FF6-EA04A71C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37DF7-92C9-42E2-8380-835804A66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017725"/>
            <a:ext cx="3400900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19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A6CA51-1F8B-48BE-AA72-B8780A91D41C}"/>
              </a:ext>
            </a:extLst>
          </p:cNvPr>
          <p:cNvSpPr txBox="1"/>
          <p:nvPr/>
        </p:nvSpPr>
        <p:spPr>
          <a:xfrm>
            <a:off x="1760399" y="1802309"/>
            <a:ext cx="524153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lt1"/>
              </a:buClr>
              <a:buSzPts val="6000"/>
              <a:buFont typeface="Audiowide"/>
              <a:buNone/>
              <a:defRPr sz="44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algn="ctr">
              <a:buClr>
                <a:schemeClr val="lt1"/>
              </a:buClr>
              <a:buSzPts val="6000"/>
              <a:buFont typeface="Audiowide"/>
              <a:buNone/>
              <a:defRPr sz="6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algn="ctr">
              <a:buClr>
                <a:schemeClr val="lt1"/>
              </a:buClr>
              <a:buSzPts val="6000"/>
              <a:buFont typeface="Audiowide"/>
              <a:buNone/>
              <a:defRPr sz="6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algn="ctr">
              <a:buClr>
                <a:schemeClr val="lt1"/>
              </a:buClr>
              <a:buSzPts val="6000"/>
              <a:buFont typeface="Audiowide"/>
              <a:buNone/>
              <a:defRPr sz="6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algn="ctr">
              <a:buClr>
                <a:schemeClr val="lt1"/>
              </a:buClr>
              <a:buSzPts val="6000"/>
              <a:buFont typeface="Audiowide"/>
              <a:buNone/>
              <a:defRPr sz="6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algn="ctr">
              <a:buClr>
                <a:schemeClr val="lt1"/>
              </a:buClr>
              <a:buSzPts val="6000"/>
              <a:buFont typeface="Audiowide"/>
              <a:buNone/>
              <a:defRPr sz="6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algn="ctr">
              <a:buClr>
                <a:schemeClr val="lt1"/>
              </a:buClr>
              <a:buSzPts val="6000"/>
              <a:buFont typeface="Audiowide"/>
              <a:buNone/>
              <a:defRPr sz="6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algn="ctr">
              <a:buClr>
                <a:schemeClr val="lt1"/>
              </a:buClr>
              <a:buSzPts val="6000"/>
              <a:buFont typeface="Audiowide"/>
              <a:buNone/>
              <a:defRPr sz="6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algn="ctr">
              <a:buClr>
                <a:schemeClr val="lt1"/>
              </a:buClr>
              <a:buSzPts val="6000"/>
              <a:buFont typeface="Audiowide"/>
              <a:buNone/>
              <a:defRPr sz="6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en-US" sz="66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60886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417EA49-E56F-478E-B182-E2D6FA6C9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617" y="1671271"/>
            <a:ext cx="2907600" cy="320100"/>
          </a:xfrm>
        </p:spPr>
        <p:txBody>
          <a:bodyPr/>
          <a:lstStyle/>
          <a:p>
            <a:r>
              <a:rPr lang="en-US" sz="1600" dirty="0"/>
              <a:t>Player Details Table: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C41CE-1745-4EC1-8C40-45258132899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945625" y="1686559"/>
            <a:ext cx="2907600" cy="320100"/>
          </a:xfrm>
        </p:spPr>
        <p:txBody>
          <a:bodyPr/>
          <a:lstStyle/>
          <a:p>
            <a:r>
              <a:rPr lang="en-US" sz="1800" dirty="0"/>
              <a:t>Level Details Table: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C046DA-8061-400B-BED0-7143395B069E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18725" y="2093549"/>
            <a:ext cx="3179651" cy="20376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 `P_ID`: Player 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 `</a:t>
            </a:r>
            <a:r>
              <a:rPr lang="en-US" dirty="0" err="1"/>
              <a:t>PName</a:t>
            </a:r>
            <a:r>
              <a:rPr lang="en-US" dirty="0"/>
              <a:t>`: Player Name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 `L1_status`: Level 1 Status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 `L2_status`: Level 2 Status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 `L1_code`: </a:t>
            </a:r>
            <a:r>
              <a:rPr lang="en-US" dirty="0" err="1"/>
              <a:t>Systemgenerated</a:t>
            </a:r>
            <a:r>
              <a:rPr lang="en-US" dirty="0"/>
              <a:t>   Level 1 Code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 `L2_code`: </a:t>
            </a:r>
            <a:r>
              <a:rPr lang="en-US" dirty="0" err="1"/>
              <a:t>Systemgenerated</a:t>
            </a:r>
            <a:r>
              <a:rPr lang="en-US" dirty="0"/>
              <a:t> Level 2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CF55F28-AC92-4791-A868-249F63FF1DE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945625" y="2093549"/>
            <a:ext cx="3368642" cy="246591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`P_ID`: Player 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 `</a:t>
            </a:r>
            <a:r>
              <a:rPr lang="en-US" dirty="0" err="1"/>
              <a:t>Dev_ID</a:t>
            </a:r>
            <a:r>
              <a:rPr lang="en-US" dirty="0"/>
              <a:t>`: Device 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 `</a:t>
            </a:r>
            <a:r>
              <a:rPr lang="en-US" dirty="0" err="1"/>
              <a:t>start_time</a:t>
            </a:r>
            <a:r>
              <a:rPr lang="en-US" dirty="0"/>
              <a:t>`: Start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 `</a:t>
            </a:r>
            <a:r>
              <a:rPr lang="en-US" dirty="0" err="1"/>
              <a:t>stages_crossed</a:t>
            </a:r>
            <a:r>
              <a:rPr lang="en-US" dirty="0"/>
              <a:t>`: Stages Crossed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 `level`: Game Level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 `difficulty`: Difficulty Level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 `</a:t>
            </a:r>
            <a:r>
              <a:rPr lang="en-US" dirty="0" err="1"/>
              <a:t>kill_count</a:t>
            </a:r>
            <a:r>
              <a:rPr lang="en-US" dirty="0"/>
              <a:t>`: Kill Count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 `</a:t>
            </a:r>
            <a:r>
              <a:rPr lang="en-US" dirty="0" err="1"/>
              <a:t>headshots_count</a:t>
            </a:r>
            <a:r>
              <a:rPr lang="en-US" dirty="0"/>
              <a:t>`: Headshots Count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 `score`: Player Score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 `</a:t>
            </a:r>
            <a:r>
              <a:rPr lang="en-US" dirty="0" err="1"/>
              <a:t>lives_earned</a:t>
            </a:r>
            <a:r>
              <a:rPr lang="en-US" dirty="0"/>
              <a:t>`: Extra Lives Earned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E7E14A-1034-454D-9A27-FC4EF741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53889"/>
            <a:ext cx="7704000" cy="548236"/>
          </a:xfrm>
        </p:spPr>
        <p:txBody>
          <a:bodyPr/>
          <a:lstStyle/>
          <a:p>
            <a:r>
              <a:rPr lang="en-US" b="1" dirty="0"/>
              <a:t>Dataset Overview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C1A125-4BAE-4F61-A61F-9D1136411CC5}"/>
              </a:ext>
            </a:extLst>
          </p:cNvPr>
          <p:cNvSpPr txBox="1">
            <a:spLocks/>
          </p:cNvSpPr>
          <p:nvPr/>
        </p:nvSpPr>
        <p:spPr>
          <a:xfrm>
            <a:off x="720000" y="985623"/>
            <a:ext cx="7704000" cy="48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Our dataset consists of two primary tables: </a:t>
            </a:r>
          </a:p>
          <a:p>
            <a:r>
              <a:rPr lang="en-US" dirty="0"/>
              <a:t>Player Details and Level Details.</a:t>
            </a:r>
          </a:p>
        </p:txBody>
      </p:sp>
    </p:spTree>
    <p:extLst>
      <p:ext uri="{BB962C8B-B14F-4D97-AF65-F5344CB8AC3E}">
        <p14:creationId xmlns:p14="http://schemas.microsoft.com/office/powerpoint/2010/main" val="118505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A95F-257E-43A4-BE1F-79132E8C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15958"/>
            <a:ext cx="7704000" cy="572700"/>
          </a:xfrm>
        </p:spPr>
        <p:txBody>
          <a:bodyPr/>
          <a:lstStyle/>
          <a:p>
            <a:r>
              <a:rPr lang="en-US" sz="2800" dirty="0"/>
              <a:t>Problem Statement  </a:t>
            </a:r>
            <a:br>
              <a:rPr lang="en-US" sz="2800" dirty="0"/>
            </a:br>
            <a:r>
              <a:rPr lang="en-US" sz="2800" dirty="0"/>
              <a:t>Game Analysis dataset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843F3-7ECE-459A-A9CE-A5CB5925E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25008"/>
            <a:ext cx="7704000" cy="3416400"/>
          </a:xfrm>
        </p:spPr>
        <p:txBody>
          <a:bodyPr/>
          <a:lstStyle/>
          <a:p>
            <a:r>
              <a:rPr lang="en-US" dirty="0"/>
              <a:t>Players play a game divided into 3-levels (L0,L1 and L2)</a:t>
            </a:r>
          </a:p>
          <a:p>
            <a:r>
              <a:rPr lang="en-US" dirty="0"/>
              <a:t>Each level has 3 difficulty levels (</a:t>
            </a:r>
            <a:r>
              <a:rPr lang="en-US" dirty="0" err="1"/>
              <a:t>Low,Medium,High</a:t>
            </a:r>
            <a:r>
              <a:rPr lang="en-US" dirty="0"/>
              <a:t>)</a:t>
            </a:r>
          </a:p>
          <a:p>
            <a:r>
              <a:rPr lang="en-US" dirty="0"/>
              <a:t>At each </a:t>
            </a:r>
            <a:r>
              <a:rPr lang="en-US" dirty="0" err="1"/>
              <a:t>level,players</a:t>
            </a:r>
            <a:r>
              <a:rPr lang="en-US" dirty="0"/>
              <a:t> have to kill the opponents using guns/physical fight</a:t>
            </a:r>
          </a:p>
          <a:p>
            <a:r>
              <a:rPr lang="en-US" dirty="0"/>
              <a:t>Each level has multiple stages at each difficulty level.</a:t>
            </a:r>
          </a:p>
          <a:p>
            <a:r>
              <a:rPr lang="en-US" dirty="0"/>
              <a:t>A player can only play L1 using its system generated L1_code.</a:t>
            </a:r>
          </a:p>
          <a:p>
            <a:r>
              <a:rPr lang="en-US" dirty="0"/>
              <a:t>Only players who have played Level1 can possibly play Level2 using its system generated L2_code.</a:t>
            </a:r>
          </a:p>
          <a:p>
            <a:r>
              <a:rPr lang="en-US" dirty="0"/>
              <a:t>By default a player can play L0.</a:t>
            </a:r>
          </a:p>
          <a:p>
            <a:r>
              <a:rPr lang="en-US" dirty="0"/>
              <a:t>Each player can login to the game using a </a:t>
            </a:r>
            <a:r>
              <a:rPr lang="en-US" dirty="0" err="1"/>
              <a:t>Dev_ID</a:t>
            </a:r>
            <a:r>
              <a:rPr lang="en-US" dirty="0"/>
              <a:t>.</a:t>
            </a:r>
          </a:p>
          <a:p>
            <a:r>
              <a:rPr lang="en-US" dirty="0"/>
              <a:t>Players can earn extra lives at each stage in a level.</a:t>
            </a:r>
          </a:p>
        </p:txBody>
      </p:sp>
    </p:spTree>
    <p:extLst>
      <p:ext uri="{BB962C8B-B14F-4D97-AF65-F5344CB8AC3E}">
        <p14:creationId xmlns:p14="http://schemas.microsoft.com/office/powerpoint/2010/main" val="252104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63AA-F8CC-4B23-B37E-F4982AFF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5C942-660F-4FA8-9A01-2C2F3B057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600" b="1" dirty="0"/>
              <a:t>Navigating Key Challenges with SQL</a:t>
            </a:r>
          </a:p>
          <a:p>
            <a:pPr marL="152400" indent="0">
              <a:buNone/>
            </a:pPr>
            <a:endParaRPr lang="en-US" sz="1600" b="1" dirty="0"/>
          </a:p>
          <a:p>
            <a:r>
              <a:rPr lang="en-US" dirty="0"/>
              <a:t>Our mission is to address fifteen specific questions through SQL queries.</a:t>
            </a:r>
          </a:p>
          <a:p>
            <a:r>
              <a:rPr lang="en-US" dirty="0"/>
              <a:t>Each question is tailored to extract insights, solve challenges, and enhance our understanding of gaming behavior.</a:t>
            </a:r>
          </a:p>
          <a:p>
            <a:r>
              <a:rPr lang="en-US" dirty="0"/>
              <a:t>By leveraging SQL, we aim to unravel patterns, trends, and correlations hidden within the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3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D31A-CB3D-400D-9A01-7EC163CC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012" y="1028850"/>
            <a:ext cx="6601975" cy="2529300"/>
          </a:xfrm>
        </p:spPr>
        <p:txBody>
          <a:bodyPr/>
          <a:lstStyle/>
          <a:p>
            <a:pPr algn="ctr"/>
            <a:r>
              <a:rPr lang="en-US" sz="4400" b="1" dirty="0"/>
              <a:t>Unveiling Insights through SQL Queries</a:t>
            </a:r>
            <a:br>
              <a:rPr lang="en-US" sz="4400" b="1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3702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EB5D-E397-42DE-808B-7517AF78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Queries &amp; Insights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F2AAD-045A-40E7-94F0-2CFB255A4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endParaRPr lang="en-US" sz="1600" b="1" dirty="0"/>
          </a:p>
          <a:p>
            <a:r>
              <a:rPr lang="en-US" dirty="0"/>
              <a:t>Each SQL query is meticulously designed to tackle a specific aspect of gaming analysis.</a:t>
            </a:r>
          </a:p>
          <a:p>
            <a:r>
              <a:rPr lang="en-US" dirty="0"/>
              <a:t>From identifying player demographics to evaluating performance metrics, we leave no stone unturned.</a:t>
            </a:r>
          </a:p>
          <a:p>
            <a:r>
              <a:rPr lang="en-US" dirty="0"/>
              <a:t>Let's dive into the results and uncover the fascinating insights derived from our SQL-driven approach.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0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C63F-1572-4875-96CA-F33C303B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58" y="507458"/>
            <a:ext cx="7732908" cy="935100"/>
          </a:xfrm>
        </p:spPr>
        <p:txBody>
          <a:bodyPr/>
          <a:lstStyle/>
          <a:p>
            <a:pPr algn="l"/>
            <a:r>
              <a:rPr lang="en-US" sz="1800" dirty="0"/>
              <a:t>Q1) Extract </a:t>
            </a:r>
            <a:r>
              <a:rPr lang="en-US" sz="1800" dirty="0" err="1"/>
              <a:t>P_ID,Dev_ID,PName</a:t>
            </a:r>
            <a:r>
              <a:rPr lang="en-US" sz="1800" dirty="0"/>
              <a:t> and </a:t>
            </a:r>
            <a:r>
              <a:rPr lang="en-US" sz="1800" dirty="0" err="1"/>
              <a:t>Difficulty_level</a:t>
            </a:r>
            <a:r>
              <a:rPr lang="en-US" sz="1800" dirty="0"/>
              <a:t> of all players at level 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6B88C-9475-434B-B2C9-9AB2C23E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758" y="1527175"/>
            <a:ext cx="4015200" cy="2476200"/>
          </a:xfrm>
        </p:spPr>
        <p:txBody>
          <a:bodyPr/>
          <a:lstStyle/>
          <a:p>
            <a:pPr marL="139700" indent="0" algn="l">
              <a:buNone/>
            </a:pPr>
            <a:r>
              <a:rPr lang="en-US" dirty="0"/>
              <a:t>select </a:t>
            </a:r>
            <a:r>
              <a:rPr lang="en-US" dirty="0" err="1"/>
              <a:t>pd.P_ID</a:t>
            </a:r>
            <a:r>
              <a:rPr lang="en-US" dirty="0"/>
              <a:t> , </a:t>
            </a:r>
            <a:r>
              <a:rPr lang="en-US" dirty="0" err="1"/>
              <a:t>ld.Dev_ID</a:t>
            </a:r>
            <a:r>
              <a:rPr lang="en-US" dirty="0"/>
              <a:t> , </a:t>
            </a:r>
            <a:r>
              <a:rPr lang="en-US" dirty="0" err="1"/>
              <a:t>pd.PName</a:t>
            </a:r>
            <a:r>
              <a:rPr lang="en-US" dirty="0"/>
              <a:t> , </a:t>
            </a:r>
            <a:r>
              <a:rPr lang="en-US" dirty="0" err="1"/>
              <a:t>ld.Difficulty</a:t>
            </a:r>
            <a:r>
              <a:rPr lang="en-US" dirty="0"/>
              <a:t> as </a:t>
            </a:r>
            <a:r>
              <a:rPr lang="en-US" dirty="0" err="1"/>
              <a:t>Difficulty_level</a:t>
            </a:r>
            <a:r>
              <a:rPr lang="en-US" dirty="0"/>
              <a:t> from </a:t>
            </a:r>
            <a:r>
              <a:rPr lang="en-US" dirty="0" err="1"/>
              <a:t>player_details</a:t>
            </a:r>
            <a:r>
              <a:rPr lang="en-US" dirty="0"/>
              <a:t> pd</a:t>
            </a:r>
          </a:p>
          <a:p>
            <a:pPr marL="139700" indent="0" algn="l">
              <a:buNone/>
            </a:pPr>
            <a:r>
              <a:rPr lang="en-US" dirty="0"/>
              <a:t>join level_details2 </a:t>
            </a:r>
            <a:r>
              <a:rPr lang="en-US" dirty="0" err="1"/>
              <a:t>ld</a:t>
            </a:r>
            <a:r>
              <a:rPr lang="en-US" dirty="0"/>
              <a:t> on </a:t>
            </a:r>
            <a:r>
              <a:rPr lang="en-US" dirty="0" err="1"/>
              <a:t>pd.P_ID</a:t>
            </a:r>
            <a:r>
              <a:rPr lang="en-US" dirty="0"/>
              <a:t> = </a:t>
            </a:r>
            <a:r>
              <a:rPr lang="en-US" dirty="0" err="1"/>
              <a:t>ld.P_ID</a:t>
            </a:r>
            <a:endParaRPr lang="en-US" dirty="0"/>
          </a:p>
          <a:p>
            <a:pPr marL="139700" indent="0" algn="l">
              <a:buNone/>
            </a:pPr>
            <a:r>
              <a:rPr lang="en-US" dirty="0"/>
              <a:t>where </a:t>
            </a:r>
            <a:r>
              <a:rPr lang="en-US" dirty="0" err="1"/>
              <a:t>ld.Level</a:t>
            </a:r>
            <a:r>
              <a:rPr lang="en-US" dirty="0"/>
              <a:t> = 0;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CEDEE-9F28-48BC-A87C-665E2E0F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958" y="1746239"/>
            <a:ext cx="3717708" cy="290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6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C63F-1572-4875-96CA-F33C303B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58" y="507458"/>
            <a:ext cx="7732908" cy="935100"/>
          </a:xfrm>
        </p:spPr>
        <p:txBody>
          <a:bodyPr/>
          <a:lstStyle/>
          <a:p>
            <a:pPr algn="l"/>
            <a:r>
              <a:rPr lang="en-US" sz="1800" dirty="0"/>
              <a:t> Q2) Find Level1_code wise </a:t>
            </a:r>
            <a:r>
              <a:rPr lang="en-US" sz="1800" dirty="0" err="1"/>
              <a:t>Avg_Kill_Count</a:t>
            </a:r>
            <a:r>
              <a:rPr lang="en-US" sz="1800" dirty="0"/>
              <a:t> where </a:t>
            </a:r>
            <a:r>
              <a:rPr lang="en-US" sz="1800" dirty="0" err="1"/>
              <a:t>lives_earned</a:t>
            </a:r>
            <a:r>
              <a:rPr lang="en-US" sz="1800" dirty="0"/>
              <a:t> is 2 and </a:t>
            </a:r>
            <a:r>
              <a:rPr lang="en-US" sz="1800" dirty="0" err="1"/>
              <a:t>atleast</a:t>
            </a:r>
            <a:r>
              <a:rPr lang="en-US" sz="1800" dirty="0"/>
              <a:t> 3 stages are crossed</a:t>
            </a:r>
            <a:endParaRPr lang="en-US" sz="1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6B88C-9475-434B-B2C9-9AB2C23E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758" y="1527175"/>
            <a:ext cx="4015200" cy="2476200"/>
          </a:xfrm>
        </p:spPr>
        <p:txBody>
          <a:bodyPr/>
          <a:lstStyle/>
          <a:p>
            <a:pPr marL="139700" indent="0" algn="l">
              <a:buNone/>
            </a:pPr>
            <a:r>
              <a:rPr lang="en-US" dirty="0"/>
              <a:t>select pd.L1_Code,avg(</a:t>
            </a:r>
            <a:r>
              <a:rPr lang="en-US" dirty="0" err="1"/>
              <a:t>ld.Kill_Count</a:t>
            </a:r>
            <a:r>
              <a:rPr lang="en-US" dirty="0"/>
              <a:t>) as </a:t>
            </a:r>
            <a:r>
              <a:rPr lang="en-US" dirty="0" err="1"/>
              <a:t>Avg_Kill_Count</a:t>
            </a:r>
            <a:r>
              <a:rPr lang="en-US" dirty="0"/>
              <a:t>  from </a:t>
            </a:r>
            <a:r>
              <a:rPr lang="en-US" dirty="0" err="1"/>
              <a:t>player_details</a:t>
            </a:r>
            <a:r>
              <a:rPr lang="en-US" dirty="0"/>
              <a:t> pd</a:t>
            </a:r>
          </a:p>
          <a:p>
            <a:pPr marL="139700" indent="0" algn="l">
              <a:buNone/>
            </a:pPr>
            <a:r>
              <a:rPr lang="en-US" dirty="0"/>
              <a:t>join level_details2 </a:t>
            </a:r>
            <a:r>
              <a:rPr lang="en-US" dirty="0" err="1"/>
              <a:t>ld</a:t>
            </a:r>
            <a:r>
              <a:rPr lang="en-US" dirty="0"/>
              <a:t> on </a:t>
            </a:r>
            <a:r>
              <a:rPr lang="en-US" dirty="0" err="1"/>
              <a:t>pd.P_ID</a:t>
            </a:r>
            <a:r>
              <a:rPr lang="en-US" dirty="0"/>
              <a:t> = </a:t>
            </a:r>
            <a:r>
              <a:rPr lang="en-US" dirty="0" err="1"/>
              <a:t>ld.P_ID</a:t>
            </a:r>
            <a:endParaRPr lang="en-US" dirty="0"/>
          </a:p>
          <a:p>
            <a:pPr marL="139700" indent="0" algn="l">
              <a:buNone/>
            </a:pPr>
            <a:r>
              <a:rPr lang="en-US" dirty="0"/>
              <a:t>where </a:t>
            </a:r>
            <a:r>
              <a:rPr lang="en-US" dirty="0" err="1"/>
              <a:t>ld.Lives_Earned</a:t>
            </a:r>
            <a:r>
              <a:rPr lang="en-US" dirty="0"/>
              <a:t> = 2 and </a:t>
            </a:r>
            <a:r>
              <a:rPr lang="en-US" dirty="0" err="1"/>
              <a:t>ld.Stages_crossed</a:t>
            </a:r>
            <a:r>
              <a:rPr lang="en-US" dirty="0"/>
              <a:t> &gt;= 3</a:t>
            </a:r>
          </a:p>
          <a:p>
            <a:pPr marL="139700" indent="0" algn="l">
              <a:buNone/>
            </a:pPr>
            <a:r>
              <a:rPr lang="en-US" dirty="0"/>
              <a:t>group by pd.L1_Code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A71F5-B3DC-41E0-ADC1-907E88C7C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856" y="2263761"/>
            <a:ext cx="2670768" cy="155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76778"/>
      </p:ext>
    </p:extLst>
  </p:cSld>
  <p:clrMapOvr>
    <a:masterClrMapping/>
  </p:clrMapOvr>
</p:sld>
</file>

<file path=ppt/theme/theme1.xml><?xml version="1.0" encoding="utf-8"?>
<a:theme xmlns:a="http://schemas.openxmlformats.org/drawingml/2006/main" name="The Calamari Game Minitheme by Slidesgo">
  <a:themeElements>
    <a:clrScheme name="Simple Light">
      <a:dk1>
        <a:srgbClr val="070E36"/>
      </a:dk1>
      <a:lt1>
        <a:srgbClr val="FFFFFF"/>
      </a:lt1>
      <a:dk2>
        <a:srgbClr val="FCB0B6"/>
      </a:dk2>
      <a:lt2>
        <a:srgbClr val="DE8C93"/>
      </a:lt2>
      <a:accent1>
        <a:srgbClr val="C1F1A1"/>
      </a:accent1>
      <a:accent2>
        <a:srgbClr val="FF9122"/>
      </a:accent2>
      <a:accent3>
        <a:srgbClr val="47BCD5"/>
      </a:accent3>
      <a:accent4>
        <a:srgbClr val="04797C"/>
      </a:accent4>
      <a:accent5>
        <a:srgbClr val="2D2929"/>
      </a:accent5>
      <a:accent6>
        <a:srgbClr val="FFC8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1867</Words>
  <Application>Microsoft Office PowerPoint</Application>
  <PresentationFormat>On-screen Show (16:9)</PresentationFormat>
  <Paragraphs>191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Bebas Neue</vt:lpstr>
      <vt:lpstr>Arial</vt:lpstr>
      <vt:lpstr>Roboto Condensed Light</vt:lpstr>
      <vt:lpstr>Audiowide</vt:lpstr>
      <vt:lpstr>Anaheim</vt:lpstr>
      <vt:lpstr>The Calamari Game Minitheme by Slidesgo</vt:lpstr>
      <vt:lpstr>GAME ANALYSIS USING SQL</vt:lpstr>
      <vt:lpstr>Introduction </vt:lpstr>
      <vt:lpstr>Dataset Overview</vt:lpstr>
      <vt:lpstr>Problem Statement   Game Analysis dataset </vt:lpstr>
      <vt:lpstr>Project Objectives</vt:lpstr>
      <vt:lpstr>Unveiling Insights through SQL Queries </vt:lpstr>
      <vt:lpstr>SQL Queries &amp; Insights</vt:lpstr>
      <vt:lpstr>Q1) Extract P_ID,Dev_ID,PName and Difficulty_level of all players at level 0</vt:lpstr>
      <vt:lpstr> Q2) Find Level1_code wise Avg_Kill_Count where lives_earned is 2 and atleast 3 stages are crossed</vt:lpstr>
      <vt:lpstr> Q3) Find the total number of stages crossed at each diffuculty level where for Level2 with players use zm_series devices. Arrange the result in decsreasing order of total number of stages crossed. </vt:lpstr>
      <vt:lpstr>Q4) Extract P_ID and the total number of unique dates for those players who have played games on multiple days. </vt:lpstr>
      <vt:lpstr>Q5) Find P_ID and level wise sum of kill_counts where kill_count is greater than avg kill count for the Medium difficulty. </vt:lpstr>
      <vt:lpstr>Q6)  Find Level and its corresponding Level code wise sum of lives earned excluding level 0. Arrange in asecending order of level. </vt:lpstr>
      <vt:lpstr>Q7) Find Top 3 score based on each dev_id and Rank them in increasing orderusing Row_Number. Display difficulty as well.  </vt:lpstr>
      <vt:lpstr> Q8) Find first_login datetime for each device id </vt:lpstr>
      <vt:lpstr>Q9) Find Top 5 score based on each difficulty level and Rank them in increasing order using Rank. Display dev_id as well.</vt:lpstr>
      <vt:lpstr>Q10) Find the device ID that is first logged in(based on start_datetime) for each player(p_id). Output should contain player id, device id and first login datetime.</vt:lpstr>
      <vt:lpstr>Q11) For each player and date, how many kill_count played so far by the player. That is, the total number of games played -- by the player until that date. a) window function b) without window function </vt:lpstr>
      <vt:lpstr>b) without window function</vt:lpstr>
      <vt:lpstr>Q12) Find the cumulative sum of stages crossed over a start_datetime  </vt:lpstr>
      <vt:lpstr> Q13) Extract top 3 highest sum of score for each device id and the corresponding player_id </vt:lpstr>
      <vt:lpstr>Q14) Find players who scored more than 50% of the avg score scored by sum of scores for each player_id</vt:lpstr>
      <vt:lpstr> Q15) Create a stored procedure to find top n headshots_count based on each dev_id and Rank them in increasing order using Row_Number. Display difficulty as well.</vt:lpstr>
      <vt:lpstr>output: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ANALYSIS USING SQL</dc:title>
  <dc:creator>NIMRA</dc:creator>
  <cp:lastModifiedBy>Hp</cp:lastModifiedBy>
  <cp:revision>15</cp:revision>
  <dcterms:modified xsi:type="dcterms:W3CDTF">2024-04-22T12:52:50Z</dcterms:modified>
</cp:coreProperties>
</file>