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6990-9FA0-4E0C-A229-277D0DF55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Combining Results with UNION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51CD8-44D9-468F-8C79-99E915E46313}"/>
              </a:ext>
            </a:extLst>
          </p:cNvPr>
          <p:cNvSpPr txBox="1"/>
          <p:nvPr/>
        </p:nvSpPr>
        <p:spPr>
          <a:xfrm>
            <a:off x="6616995" y="4582632"/>
            <a:ext cx="30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Nimra Sultan</a:t>
            </a:r>
          </a:p>
        </p:txBody>
      </p:sp>
    </p:spTree>
    <p:extLst>
      <p:ext uri="{BB962C8B-B14F-4D97-AF65-F5344CB8AC3E}">
        <p14:creationId xmlns:p14="http://schemas.microsoft.com/office/powerpoint/2010/main" val="231204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C8BD-1CF1-4320-94E9-E600E11D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Difference between UNION and UNION ALL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0DFB-A767-46E7-BBD3-08CEEFB3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From the output it is clear that UNION removes duplicate rows while UNION ALL does not.</a:t>
            </a:r>
          </a:p>
          <a:p>
            <a:pPr lvl="0" algn="just"/>
            <a:r>
              <a:rPr lang="en-US" dirty="0"/>
              <a:t>When UNION is used, SQL Server needs to do distinct sorting, which is very time consuming. Therefore, UNION ALL is faster than UNION.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97B8-4703-4506-83B8-C23E087F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Difference between JOIN and UNION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AF5A-6269-445F-A70E-436193F9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UNION combines the result-set of two or more select queries into a single result-set which contain all the rows from all the queries in the union.</a:t>
            </a:r>
          </a:p>
          <a:p>
            <a:pPr lvl="0" algn="just"/>
            <a:r>
              <a:rPr lang="en-US" dirty="0"/>
              <a:t>whereas JOINS, retrieve data from two or more tables based on logical relationships between the tables. </a:t>
            </a:r>
          </a:p>
          <a:p>
            <a:pPr lvl="0" algn="just"/>
            <a:r>
              <a:rPr lang="en-US" dirty="0"/>
              <a:t>In short, UNION combines rows from 2 or more tables, where JOINS combine columns from 2 or more table.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D841-336F-481B-A1ED-0940DCCA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7431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Summary: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1BEB-C428-4E04-9775-B47E1475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83454"/>
            <a:ext cx="10395098" cy="4889914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dirty="0"/>
              <a:t>The UNION operator in SQL is used to combine the results of two or more queries into a single distinct result set. </a:t>
            </a:r>
          </a:p>
          <a:p>
            <a:pPr lvl="0" algn="just"/>
            <a:r>
              <a:rPr lang="en-US" dirty="0"/>
              <a:t>It is one of the set operators in SQL that are used to join the results of two or more SELECT statements.</a:t>
            </a:r>
          </a:p>
          <a:p>
            <a:pPr lvl="0" algn="just"/>
            <a:r>
              <a:rPr lang="en-US" dirty="0"/>
              <a:t>The UNION operator combines the results of two SELECT statements by removing any duplicates present in the results being combined. </a:t>
            </a:r>
          </a:p>
          <a:p>
            <a:pPr lvl="0" algn="just"/>
            <a:r>
              <a:rPr lang="en-US" dirty="0"/>
              <a:t>To use the UNION operator, the number of columns being retrieved by each SELECT command, within the UNION, must be the same, and the columns in the same position. </a:t>
            </a:r>
          </a:p>
          <a:p>
            <a:pPr lvl="0" algn="just"/>
            <a:r>
              <a:rPr lang="en-US" dirty="0"/>
              <a:t>Each SELECT statement must contain matching data. The order of the Columns in the SELECT statement must be correct. </a:t>
            </a:r>
          </a:p>
          <a:p>
            <a:pPr lvl="0" algn="just"/>
            <a:r>
              <a:rPr lang="en-US" dirty="0"/>
              <a:t>The UNION operator can be used on a single field or multiple fields. </a:t>
            </a:r>
          </a:p>
          <a:p>
            <a:pPr lvl="0" algn="just"/>
            <a:r>
              <a:rPr lang="en-US" dirty="0"/>
              <a:t>When using the UNION operator, the database system processes the query by executing two SELECT statements first and then combines two individual result sets into one and eliminates duplicate rows. </a:t>
            </a:r>
          </a:p>
          <a:p>
            <a:pPr lvl="0" algn="just"/>
            <a:r>
              <a:rPr lang="en-US" dirty="0"/>
              <a:t>To retain the duplicate rows in the result set, the UNION ALL operator can be used instead. </a:t>
            </a:r>
          </a:p>
          <a:p>
            <a:pPr lvl="0" algn="just"/>
            <a:r>
              <a:rPr lang="en-US" dirty="0"/>
              <a:t>The UNION operator is different from the join, as the join combines columns of multiple tables while the union combines rows of the tables.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9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2DD7-1BAC-4CE8-9E3E-6F48E61E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4036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7FF4-A5CD-402B-A48C-D952366D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Union &amp; Union All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494B-C2CB-4EF3-8A1C-5EC7EF61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Union operator</a:t>
            </a:r>
            <a:r>
              <a:rPr lang="en-US" dirty="0"/>
              <a:t> combines the results of two or more queries into a distinct single result-set Which Include all rows available for all queries in the join. In short, it combines two more queries and removes the duplicates.</a:t>
            </a:r>
          </a:p>
          <a:p>
            <a:pPr algn="just"/>
            <a:r>
              <a:rPr lang="en-US" b="1" dirty="0"/>
              <a:t>Union All operator</a:t>
            </a:r>
            <a:r>
              <a:rPr lang="en-US" dirty="0"/>
              <a:t> combines the results of two or more queries into a single result-set Which Include all rows available for all queries in the join. In short, it combines the two or more row sets and keeps the duplicates.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preview">
            <a:extLst>
              <a:ext uri="{FF2B5EF4-FFF2-40B4-BE49-F238E27FC236}">
                <a16:creationId xmlns:a16="http://schemas.microsoft.com/office/drawing/2014/main" id="{7505C7A6-9416-4C4E-BC39-A8A9585EADF8}"/>
              </a:ext>
            </a:extLst>
          </p:cNvPr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17" y="914401"/>
            <a:ext cx="8653130" cy="5295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81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3CAF-59C5-4BBE-AC80-3743BDF1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2EBE-033C-45E4-BA76-7AB70A8F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Column1, Column2, … </a:t>
            </a:r>
            <a:r>
              <a:rPr lang="en-US" dirty="0" err="1"/>
              <a:t>ColumnN</a:t>
            </a:r>
            <a:br>
              <a:rPr lang="en-US" dirty="0"/>
            </a:br>
            <a:r>
              <a:rPr lang="en-US" dirty="0"/>
              <a:t>FROM &lt;table&gt;</a:t>
            </a:r>
            <a:br>
              <a:rPr lang="en-US" dirty="0"/>
            </a:br>
            <a:r>
              <a:rPr lang="en-US" dirty="0"/>
              <a:t>[WHERE conditions]</a:t>
            </a:r>
            <a:br>
              <a:rPr lang="en-US" dirty="0"/>
            </a:br>
            <a:r>
              <a:rPr lang="en-US" dirty="0"/>
              <a:t>[GROUP BY Column(s]]</a:t>
            </a:r>
            <a:br>
              <a:rPr lang="en-US" dirty="0"/>
            </a:br>
            <a:r>
              <a:rPr lang="en-US" dirty="0"/>
              <a:t>[HAVING condition(s)]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SELECT Column1, Column2, … </a:t>
            </a:r>
            <a:r>
              <a:rPr lang="en-US" dirty="0" err="1"/>
              <a:t>ColumnN</a:t>
            </a:r>
            <a:br>
              <a:rPr lang="en-US" dirty="0"/>
            </a:br>
            <a:r>
              <a:rPr lang="en-US" dirty="0"/>
              <a:t>FROM table</a:t>
            </a:r>
            <a:br>
              <a:rPr lang="en-US" dirty="0"/>
            </a:br>
            <a:r>
              <a:rPr lang="en-US" dirty="0"/>
              <a:t>[WHERE condition(s)];</a:t>
            </a:r>
            <a:br>
              <a:rPr lang="en-US" dirty="0"/>
            </a:br>
            <a:r>
              <a:rPr lang="en-US" dirty="0"/>
              <a:t>ORDER BY Column1,Column2…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2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A522-BC64-41E0-94B3-C37D7D16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3870-A078-4A62-BAB7-DCE14D56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fontAlgn="base"/>
            <a:r>
              <a:rPr lang="en-US" dirty="0"/>
              <a:t>The number of columns present in each query must have the same order.</a:t>
            </a:r>
          </a:p>
          <a:p>
            <a:pPr lvl="0" algn="just" fontAlgn="base"/>
            <a:r>
              <a:rPr lang="en-US" dirty="0"/>
              <a:t>Datatypes in each SQL statement must match</a:t>
            </a:r>
          </a:p>
          <a:p>
            <a:pPr lvl="0" algn="just" fontAlgn="base"/>
            <a:r>
              <a:rPr lang="en-US" dirty="0"/>
              <a:t>There may be an ORDER BY clause, but this must be the last statement of the SQL.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2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330C-04AC-4A22-B321-FFEBE5D1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Example: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6BF9-82E7-4E37-AC43-C081423F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94884"/>
            <a:ext cx="10058400" cy="4577316"/>
          </a:xfrm>
        </p:spPr>
        <p:txBody>
          <a:bodyPr>
            <a:normAutofit/>
          </a:bodyPr>
          <a:lstStyle/>
          <a:p>
            <a:r>
              <a:rPr lang="en-US" dirty="0"/>
              <a:t>Consider India and UK customer tables below: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https://blogger.googleusercontent.com/img/b/R29vZ2xl/AVvXsEhZcRoJLNSrzpWNLmvuL1RNUSda2xe6V3bTPTtfeko1bdxIF5qxyAKnh-2aTjFVIUhb85Hk0Ei9EM317nxiOFt9rn3vlZbKzpGkyzpYaRoK7XjONKsglHTKPc6xRC-z7TWQfWhiM6red7Rx/s1600/Union+and+Union+All.png">
            <a:extLst>
              <a:ext uri="{FF2B5EF4-FFF2-40B4-BE49-F238E27FC236}">
                <a16:creationId xmlns:a16="http://schemas.microsoft.com/office/drawing/2014/main" id="{32850A64-2F77-499E-9C2B-65DA41C927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00" y="2503968"/>
            <a:ext cx="5976828" cy="2184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40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C43D-540E-4B48-A9A6-233C76F9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5191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Results with UNION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BC2A-BDA4-4F0A-AA77-5029B5D0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530" y="1975954"/>
            <a:ext cx="4653516" cy="6439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By combining the result set using UNION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F92EB-BE2C-47B2-BEEC-4FEC67D5AF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 Id, Name, Email from </a:t>
            </a:r>
            <a:r>
              <a:rPr lang="en-US" dirty="0" err="1"/>
              <a:t>tblIndiaCustomers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Select Id, Name, Email from </a:t>
            </a:r>
            <a:r>
              <a:rPr lang="en-US" dirty="0" err="1"/>
              <a:t>tblUKCustomers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517B-505C-4BDF-BB59-8ABD944AFC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 Id, Name, Email from </a:t>
            </a:r>
            <a:r>
              <a:rPr lang="en-US" dirty="0" err="1"/>
              <a:t>tblIndiaCustomers</a:t>
            </a:r>
            <a:br>
              <a:rPr lang="en-US" dirty="0"/>
            </a:br>
            <a:r>
              <a:rPr lang="en-US" dirty="0"/>
              <a:t>UNION ALL</a:t>
            </a:r>
            <a:br>
              <a:rPr lang="en-US" dirty="0"/>
            </a:br>
            <a:r>
              <a:rPr lang="en-US" dirty="0"/>
              <a:t>Select Id, Name, Email from </a:t>
            </a:r>
            <a:r>
              <a:rPr lang="en-US" dirty="0" err="1"/>
              <a:t>tblUKCustomers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https://blogger.googleusercontent.com/img/b/R29vZ2xl/AVvXsEg20XYGCT4n12Srj3Zfv7Q2JTs1oJlShJMDBKnm8i7_ghn7i7K9NSWKplYcnTHeuC-Ag2b8M76zBBtVv8SMnNT67gwV8Olm3cWkzmaVSMoAVOapV-f8ajLVmSKj9Oh25dzsuVb5gB9sNosA/s1600/Union+Result.png">
            <a:extLst>
              <a:ext uri="{FF2B5EF4-FFF2-40B4-BE49-F238E27FC236}">
                <a16:creationId xmlns:a16="http://schemas.microsoft.com/office/drawing/2014/main" id="{CDA17E91-5709-4877-ABBF-9E5A839EC8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62" y="4277057"/>
            <a:ext cx="2669658" cy="163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blogger.googleusercontent.com/img/b/R29vZ2xl/AVvXsEjme0Y_PLaNbKiu21M2LMqYfzod0Fuy1hSgESq2IPcVE6-cDtaGW9uTNyQPCYaoVFKVA1jbifMH3D5GUU2kkP0opzNq_uA97Nn443kWMvMIVrNPByiyPs425aTiakISN1s5agusrq2x8cG5/s1600/Union+All+Result.png">
            <a:extLst>
              <a:ext uri="{FF2B5EF4-FFF2-40B4-BE49-F238E27FC236}">
                <a16:creationId xmlns:a16="http://schemas.microsoft.com/office/drawing/2014/main" id="{E5E26834-F0D2-4F21-B62F-726D5A3F76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24" y="4277056"/>
            <a:ext cx="2577757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F4541EF-85D1-40F8-B6FB-6E4288880E19}"/>
              </a:ext>
            </a:extLst>
          </p:cNvPr>
          <p:cNvSpPr txBox="1">
            <a:spLocks/>
          </p:cNvSpPr>
          <p:nvPr/>
        </p:nvSpPr>
        <p:spPr>
          <a:xfrm>
            <a:off x="6417956" y="1914284"/>
            <a:ext cx="5235898" cy="767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By combining the result set using UNION ALL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817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3891-D107-48FB-8153-7E52916E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Order By clause should be used on the last SELECT statement to sort the result set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E47323-4672-46CD-BDED-AD012A96B7C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9828"/>
          <a:stretch/>
        </p:blipFill>
        <p:spPr bwMode="auto">
          <a:xfrm>
            <a:off x="1063752" y="2093976"/>
            <a:ext cx="4295057" cy="1609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667E0-E18C-4031-B500-B50841B1BD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3752" y="3799012"/>
            <a:ext cx="2540685" cy="22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8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1DF1-08BE-471E-B51B-CAC0BE1E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The following query returns a syntax error.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A5A672-CD3C-4D61-B7D7-0E3AD13FCB0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000" r="6835"/>
          <a:stretch/>
        </p:blipFill>
        <p:spPr bwMode="auto">
          <a:xfrm>
            <a:off x="1063752" y="2093975"/>
            <a:ext cx="4656564" cy="1609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60355-30AD-48A0-85DB-B23566EA001E}"/>
              </a:ext>
            </a:extLst>
          </p:cNvPr>
          <p:cNvPicPr/>
          <p:nvPr/>
        </p:nvPicPr>
        <p:blipFill rotWithShape="1">
          <a:blip r:embed="rId3"/>
          <a:srcRect t="-684" r="11157" b="-1"/>
          <a:stretch/>
        </p:blipFill>
        <p:spPr bwMode="auto">
          <a:xfrm>
            <a:off x="1063751" y="4099890"/>
            <a:ext cx="4029243" cy="1248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604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</TotalTime>
  <Words>658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Combining Results with UNION Operator</vt:lpstr>
      <vt:lpstr>Union &amp; Union All operator</vt:lpstr>
      <vt:lpstr>PowerPoint Presentation</vt:lpstr>
      <vt:lpstr>Syntax: </vt:lpstr>
      <vt:lpstr>Rules: </vt:lpstr>
      <vt:lpstr>For Example: </vt:lpstr>
      <vt:lpstr>Combining Results with UNION Operator</vt:lpstr>
      <vt:lpstr>Order By clause should be used on the last SELECT statement to sort the result set </vt:lpstr>
      <vt:lpstr>The following query returns a syntax error. </vt:lpstr>
      <vt:lpstr>Difference between UNION and UNION ALL </vt:lpstr>
      <vt:lpstr>Difference between JOIN and UNION </vt:lpstr>
      <vt:lpstr> Summary: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Results with UNION Operator</dc:title>
  <dc:creator>Hp</dc:creator>
  <cp:lastModifiedBy>Hp</cp:lastModifiedBy>
  <cp:revision>5</cp:revision>
  <dcterms:created xsi:type="dcterms:W3CDTF">2024-04-13T13:36:16Z</dcterms:created>
  <dcterms:modified xsi:type="dcterms:W3CDTF">2024-04-13T14:23:17Z</dcterms:modified>
</cp:coreProperties>
</file>