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aleway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.fntdata"/><Relationship Id="rId22" Type="http://schemas.openxmlformats.org/officeDocument/2006/relationships/font" Target="fonts/Raleway-boldItalic.fntdata"/><Relationship Id="rId21" Type="http://schemas.openxmlformats.org/officeDocument/2006/relationships/font" Target="fonts/Raleway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16d67837b8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16d67837b8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16d67837b8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16d67837b8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16d67837b8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16d67837b8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6d67837b8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16d67837b8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2363054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2363054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16bf4db71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16bf4db71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16d67837b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16d67837b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16d67837b8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16d67837b8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cb9a0b074_1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cb9a0b074_1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16d67837b8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16d67837b8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16d67837b8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16d67837b8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16d67837b8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16d67837b8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Relationship Id="rId4" Type="http://schemas.openxmlformats.org/officeDocument/2006/relationships/image" Target="../media/image1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1672600" y="11895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400"/>
              <a:t>Toyo Toys</a:t>
            </a:r>
            <a:endParaRPr sz="1700"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1rst semester Bootstrap website project under aptech supervision</a:t>
            </a:r>
            <a:r>
              <a:rPr lang="en" sz="2400"/>
              <a:t> </a:t>
            </a:r>
            <a:endParaRPr b="1"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3" cy="39642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1" cy="49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9" cy="499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/>
        </p:nvSpPr>
        <p:spPr>
          <a:xfrm>
            <a:off x="6473000" y="3102200"/>
            <a:ext cx="627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0" name="Google Shape;140;p25"/>
          <p:cNvSpPr txBox="1"/>
          <p:nvPr/>
        </p:nvSpPr>
        <p:spPr>
          <a:xfrm>
            <a:off x="980350" y="1410100"/>
            <a:ext cx="687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1" name="Google Shape;14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3550"/>
            <a:ext cx="9144000" cy="5120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4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Lang</a:t>
            </a: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uages &amp;framework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0" name="Google Shape;80;p14"/>
          <p:cNvSpPr txBox="1"/>
          <p:nvPr>
            <p:ph idx="4294967295" type="body"/>
          </p:nvPr>
        </p:nvSpPr>
        <p:spPr>
          <a:xfrm>
            <a:off x="2855550" y="1377480"/>
            <a:ext cx="34329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HTML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CSS</a:t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BOOTSTRAP  </a:t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Visual studio</a:t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345343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0143" y="152400"/>
            <a:ext cx="4341457" cy="46489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957300" cy="507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100" y="294400"/>
            <a:ext cx="7731026" cy="484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102" name="Google Shape;102;p18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8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Be More </a:t>
            </a: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Aware   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4" name="Google Shape;104;p18"/>
          <p:cNvSpPr txBox="1"/>
          <p:nvPr>
            <p:ph idx="4294967295" type="body"/>
          </p:nvPr>
        </p:nvSpPr>
        <p:spPr>
          <a:xfrm>
            <a:off x="2855550" y="1377480"/>
            <a:ext cx="34329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1 home </a:t>
            </a:r>
            <a:endParaRPr b="1" sz="20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45720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2 age group pages</a:t>
            </a:r>
            <a:endParaRPr b="1" sz="20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45720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700">
                <a:latin typeface="Raleway"/>
                <a:ea typeface="Raleway"/>
                <a:cs typeface="Raleway"/>
                <a:sym typeface="Raleway"/>
              </a:rPr>
              <a:t>3 brand pages</a:t>
            </a:r>
            <a:endParaRPr sz="1700">
              <a:latin typeface="Raleway"/>
              <a:ea typeface="Raleway"/>
              <a:cs typeface="Raleway"/>
              <a:sym typeface="Raleway"/>
            </a:endParaRPr>
          </a:p>
          <a:p>
            <a:pPr indent="45720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700">
                <a:latin typeface="Raleway"/>
                <a:ea typeface="Raleway"/>
                <a:cs typeface="Raleway"/>
                <a:sym typeface="Raleway"/>
              </a:rPr>
              <a:t>4 </a:t>
            </a:r>
            <a:r>
              <a:rPr lang="en" sz="1700">
                <a:latin typeface="Raleway"/>
                <a:ea typeface="Raleway"/>
                <a:cs typeface="Raleway"/>
                <a:sym typeface="Raleway"/>
              </a:rPr>
              <a:t>comparison</a:t>
            </a:r>
            <a:r>
              <a:rPr lang="en" sz="1700">
                <a:latin typeface="Raleway"/>
                <a:ea typeface="Raleway"/>
                <a:cs typeface="Raleway"/>
                <a:sym typeface="Raleway"/>
              </a:rPr>
              <a:t> pages</a:t>
            </a:r>
            <a:endParaRPr sz="1700">
              <a:latin typeface="Raleway"/>
              <a:ea typeface="Raleway"/>
              <a:cs typeface="Raleway"/>
              <a:sym typeface="Raleway"/>
            </a:endParaRPr>
          </a:p>
          <a:p>
            <a:pPr indent="45720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700">
                <a:latin typeface="Raleway"/>
                <a:ea typeface="Raleway"/>
                <a:cs typeface="Raleway"/>
                <a:sym typeface="Raleway"/>
              </a:rPr>
              <a:t>5  login</a:t>
            </a:r>
            <a:endParaRPr sz="1700">
              <a:latin typeface="Raleway"/>
              <a:ea typeface="Raleway"/>
              <a:cs typeface="Raleway"/>
              <a:sym typeface="Raleway"/>
            </a:endParaRPr>
          </a:p>
          <a:p>
            <a:pPr indent="45720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700">
                <a:latin typeface="Raleway"/>
                <a:ea typeface="Raleway"/>
                <a:cs typeface="Raleway"/>
                <a:sym typeface="Raleway"/>
              </a:rPr>
              <a:t>6 wishlist</a:t>
            </a:r>
            <a:endParaRPr sz="1700">
              <a:latin typeface="Raleway"/>
              <a:ea typeface="Raleway"/>
              <a:cs typeface="Raleway"/>
              <a:sym typeface="Raleway"/>
            </a:endParaRPr>
          </a:p>
          <a:p>
            <a:pPr indent="45720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700">
                <a:latin typeface="Raleway"/>
                <a:ea typeface="Raleway"/>
                <a:cs typeface="Raleway"/>
                <a:sym typeface="Raleway"/>
              </a:rPr>
              <a:t>7 contactus</a:t>
            </a:r>
            <a:endParaRPr sz="1700">
              <a:latin typeface="Raleway"/>
              <a:ea typeface="Raleway"/>
              <a:cs typeface="Raleway"/>
              <a:sym typeface="Raleway"/>
            </a:endParaRPr>
          </a:p>
          <a:p>
            <a:pPr indent="45720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Raleway"/>
              <a:ea typeface="Raleway"/>
              <a:cs typeface="Raleway"/>
              <a:sym typeface="Raleway"/>
            </a:endParaRPr>
          </a:p>
          <a:p>
            <a:pPr indent="45720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700">
                <a:latin typeface="Raleway"/>
                <a:ea typeface="Raleway"/>
                <a:cs typeface="Raleway"/>
                <a:sym typeface="Raleway"/>
              </a:rPr>
              <a:t>   </a:t>
            </a:r>
            <a:endParaRPr sz="1700"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3" cy="39101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9" cy="488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49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