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JJ9OMpDLhM37v8FGqm8lKWpZ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6.xml"/><Relationship Id="rId22" Type="http://schemas.openxmlformats.org/officeDocument/2006/relationships/font" Target="fonts/Ubuntu-italic.fntdata"/><Relationship Id="rId10" Type="http://schemas.openxmlformats.org/officeDocument/2006/relationships/slide" Target="slides/slide5.xml"/><Relationship Id="rId21" Type="http://schemas.openxmlformats.org/officeDocument/2006/relationships/font" Target="fonts/Ubuntu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7ec1540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g237ec1540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7ec1540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237ec1540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7ec1540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237ec1540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37ec1540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g237ec1540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ef9b86c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22ef9b86c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04459b7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504459b7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1268d07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21268d07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ed4dc9e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22ed4dc9e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7ec1540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37ec1540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7ec1540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37ec1540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7ec1540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37ec1540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7ec1540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237ec1540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7ec1540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using UnityEngine;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using UnityEngine.XR.Interaction.Toolkit;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using UnityEngine.UI;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public class VRCanvasInteraction : MonoBehaviour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[SerializeField] private XRController controller; // Reference to the VR controller that will interact with the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[SerializeField] private float activationThreshold = 0.5f; // Threshold for button press activation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XRInteractorLineVisual lineVisual;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bool isInteracting =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Selectable currentButton; // Reference to the currently selected button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void Start()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lineVisual = controller.GetComponent&lt;XRInteractorLineVisual&gt;();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void Update()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if (lineVisual != null)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if (lineVisual.GetCurrentLineSegment().distance &lt; activationThreshold)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if (!isInteracting)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    isInteracting =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    HandleButtonInteraction();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    isInteracting =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private void HandleButtonInteraction()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if (currentButton == null)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 return;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currentButton.OnPointerClick(null); // Simulate a pointer click on the button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// You can add more logic here based on the button's interaction, like calling the ONNX model for predictions.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public void SetCurrentButton(Selectable button)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currentButton = button;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237ec1540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night sky, night&#10;&#10;Description automatically generated"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15597"/>
          <a:stretch/>
        </p:blipFill>
        <p:spPr>
          <a:xfrm>
            <a:off x="1" y="-1531"/>
            <a:ext cx="9143998" cy="51450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0" y="0"/>
            <a:ext cx="7246500" cy="5150100"/>
          </a:xfrm>
          <a:prstGeom prst="homePlate">
            <a:avLst>
              <a:gd fmla="val 50000" name="adj"/>
            </a:avLst>
          </a:prstGeom>
          <a:solidFill>
            <a:srgbClr val="262626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288200" y="1875875"/>
            <a:ext cx="53370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000" lIns="91425" spcFirstLastPara="1" rIns="90000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  <a:defRPr b="1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88200" y="1614550"/>
            <a:ext cx="533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4" name="Google Shape;14;p8"/>
          <p:cNvGrpSpPr/>
          <p:nvPr/>
        </p:nvGrpSpPr>
        <p:grpSpPr>
          <a:xfrm>
            <a:off x="404064" y="420833"/>
            <a:ext cx="610506" cy="610688"/>
            <a:chOff x="5624922" y="1230761"/>
            <a:chExt cx="3228481" cy="3299232"/>
          </a:xfrm>
        </p:grpSpPr>
        <p:sp>
          <p:nvSpPr>
            <p:cNvPr id="15" name="Google Shape;15;p8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8"/>
          <p:cNvGrpSpPr/>
          <p:nvPr/>
        </p:nvGrpSpPr>
        <p:grpSpPr>
          <a:xfrm>
            <a:off x="5625189" y="949781"/>
            <a:ext cx="3240104" cy="3239846"/>
            <a:chOff x="5624922" y="1230761"/>
            <a:chExt cx="3228481" cy="3299232"/>
          </a:xfrm>
        </p:grpSpPr>
        <p:sp>
          <p:nvSpPr>
            <p:cNvPr id="32" name="Google Shape;32;p8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 4 options answer slide">
  <p:cSld name="1_Text content slide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e726d7e0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9" name="Google Shape;169;g209e726d7e0_0_90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209e726d7e0_0_90"/>
          <p:cNvGrpSpPr/>
          <p:nvPr/>
        </p:nvGrpSpPr>
        <p:grpSpPr>
          <a:xfrm>
            <a:off x="8201451" y="153139"/>
            <a:ext cx="610506" cy="610688"/>
            <a:chOff x="5624922" y="1230761"/>
            <a:chExt cx="3228481" cy="3299232"/>
          </a:xfrm>
        </p:grpSpPr>
        <p:sp>
          <p:nvSpPr>
            <p:cNvPr id="171" name="Google Shape;171;g209e726d7e0_0_90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09e726d7e0_0_90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09e726d7e0_0_90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09e726d7e0_0_90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09e726d7e0_0_90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09e726d7e0_0_90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09e726d7e0_0_90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09e726d7e0_0_90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09e726d7e0_0_90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09e726d7e0_0_90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09e726d7e0_0_90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09e726d7e0_0_90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09e726d7e0_0_90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09e726d7e0_0_90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09e726d7e0_0_90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09e726d7e0_0_90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209e726d7e0_0_90"/>
          <p:cNvSpPr txBox="1"/>
          <p:nvPr/>
        </p:nvSpPr>
        <p:spPr>
          <a:xfrm>
            <a:off x="1653925" y="566950"/>
            <a:ext cx="58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424242"/>
                </a:solidFill>
                <a:latin typeface="Ubuntu"/>
                <a:ea typeface="Ubuntu"/>
                <a:cs typeface="Ubuntu"/>
                <a:sym typeface="Ubuntu"/>
              </a:rPr>
              <a:t>Knowledge Check</a:t>
            </a:r>
            <a:endParaRPr b="1" i="0" sz="2400" u="none" cap="none" strike="noStrike">
              <a:solidFill>
                <a:srgbClr val="4242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g209e726d7e0_0_90"/>
          <p:cNvSpPr txBox="1"/>
          <p:nvPr>
            <p:ph idx="1" type="subTitle"/>
          </p:nvPr>
        </p:nvSpPr>
        <p:spPr>
          <a:xfrm>
            <a:off x="375117" y="2899600"/>
            <a:ext cx="318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g209e726d7e0_0_90"/>
          <p:cNvSpPr txBox="1"/>
          <p:nvPr>
            <p:ph idx="2" type="subTitle"/>
          </p:nvPr>
        </p:nvSpPr>
        <p:spPr>
          <a:xfrm>
            <a:off x="4692838" y="2899600"/>
            <a:ext cx="3251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g209e726d7e0_0_90"/>
          <p:cNvSpPr txBox="1"/>
          <p:nvPr>
            <p:ph idx="3" type="subTitle"/>
          </p:nvPr>
        </p:nvSpPr>
        <p:spPr>
          <a:xfrm>
            <a:off x="373975" y="3963550"/>
            <a:ext cx="318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g209e726d7e0_0_90"/>
          <p:cNvSpPr txBox="1"/>
          <p:nvPr>
            <p:ph idx="4" type="subTitle"/>
          </p:nvPr>
        </p:nvSpPr>
        <p:spPr>
          <a:xfrm>
            <a:off x="4690489" y="3963550"/>
            <a:ext cx="3251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g209e726d7e0_0_90"/>
          <p:cNvSpPr/>
          <p:nvPr/>
        </p:nvSpPr>
        <p:spPr>
          <a:xfrm>
            <a:off x="2275" y="1092725"/>
            <a:ext cx="9144000" cy="1508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09e726d7e0_0_90"/>
          <p:cNvSpPr txBox="1"/>
          <p:nvPr>
            <p:ph type="title"/>
          </p:nvPr>
        </p:nvSpPr>
        <p:spPr>
          <a:xfrm>
            <a:off x="345175" y="1138425"/>
            <a:ext cx="7856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les">
  <p:cSld name="3 subject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223290" y="4061460"/>
            <a:ext cx="2889940" cy="998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2" type="body"/>
          </p:nvPr>
        </p:nvSpPr>
        <p:spPr>
          <a:xfrm>
            <a:off x="6034173" y="4061460"/>
            <a:ext cx="2889940" cy="998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3" type="subTitle"/>
          </p:nvPr>
        </p:nvSpPr>
        <p:spPr>
          <a:xfrm>
            <a:off x="219480" y="3541098"/>
            <a:ext cx="2897558" cy="41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C0C0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/>
          <p:nvPr/>
        </p:nvSpPr>
        <p:spPr>
          <a:xfrm>
            <a:off x="1827450" y="3940628"/>
            <a:ext cx="5489100" cy="2444245"/>
          </a:xfrm>
          <a:prstGeom prst="ellipse">
            <a:avLst/>
          </a:prstGeom>
          <a:solidFill>
            <a:srgbClr val="083C92">
              <a:alpha val="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 txBox="1"/>
          <p:nvPr>
            <p:ph idx="4" type="body"/>
          </p:nvPr>
        </p:nvSpPr>
        <p:spPr>
          <a:xfrm>
            <a:off x="3130534" y="4061460"/>
            <a:ext cx="2889940" cy="998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body"/>
          </p:nvPr>
        </p:nvSpPr>
        <p:spPr>
          <a:xfrm>
            <a:off x="3130328" y="3541098"/>
            <a:ext cx="289035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6" type="body"/>
          </p:nvPr>
        </p:nvSpPr>
        <p:spPr>
          <a:xfrm>
            <a:off x="6033967" y="3541098"/>
            <a:ext cx="289035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idx="7" type="body"/>
          </p:nvPr>
        </p:nvSpPr>
        <p:spPr>
          <a:xfrm>
            <a:off x="220350" y="1290358"/>
            <a:ext cx="8611222" cy="518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6"/>
          <p:cNvSpPr/>
          <p:nvPr>
            <p:ph idx="8" type="pic"/>
          </p:nvPr>
        </p:nvSpPr>
        <p:spPr>
          <a:xfrm>
            <a:off x="6126515" y="1914803"/>
            <a:ext cx="2705256" cy="152027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6"/>
          <p:cNvSpPr/>
          <p:nvPr>
            <p:ph idx="9" type="pic"/>
          </p:nvPr>
        </p:nvSpPr>
        <p:spPr>
          <a:xfrm>
            <a:off x="3222876" y="1914803"/>
            <a:ext cx="2705256" cy="152027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6"/>
          <p:cNvSpPr/>
          <p:nvPr>
            <p:ph idx="13" type="pic"/>
          </p:nvPr>
        </p:nvSpPr>
        <p:spPr>
          <a:xfrm>
            <a:off x="312230" y="1914803"/>
            <a:ext cx="2705256" cy="152027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6" name="Google Shape;206;p16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207" name="Google Shape;207;p16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 2 options">
  <p:cSld name="1_Text content slid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a8b906946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2" name="Google Shape;212;g22a8b906946_0_205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22a8b906946_0_205"/>
          <p:cNvGrpSpPr/>
          <p:nvPr/>
        </p:nvGrpSpPr>
        <p:grpSpPr>
          <a:xfrm>
            <a:off x="8201451" y="153139"/>
            <a:ext cx="610506" cy="610688"/>
            <a:chOff x="5624922" y="1230761"/>
            <a:chExt cx="3228481" cy="3299232"/>
          </a:xfrm>
        </p:grpSpPr>
        <p:sp>
          <p:nvSpPr>
            <p:cNvPr id="214" name="Google Shape;214;g22a8b906946_0_205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2a8b906946_0_205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2a8b906946_0_205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2a8b906946_0_205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2a8b906946_0_205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2a8b906946_0_205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2a8b906946_0_205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2a8b906946_0_205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2a8b906946_0_205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2a8b906946_0_205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2a8b906946_0_205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2a8b906946_0_205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2a8b906946_0_205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2a8b906946_0_205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2a8b906946_0_205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2a8b906946_0_205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22a8b906946_0_205"/>
          <p:cNvSpPr/>
          <p:nvPr/>
        </p:nvSpPr>
        <p:spPr>
          <a:xfrm>
            <a:off x="2275" y="1092725"/>
            <a:ext cx="9144000" cy="1508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2a8b906946_0_205"/>
          <p:cNvSpPr txBox="1"/>
          <p:nvPr/>
        </p:nvSpPr>
        <p:spPr>
          <a:xfrm>
            <a:off x="1653925" y="566950"/>
            <a:ext cx="58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424242"/>
                </a:solidFill>
                <a:latin typeface="Ubuntu"/>
                <a:ea typeface="Ubuntu"/>
                <a:cs typeface="Ubuntu"/>
                <a:sym typeface="Ubuntu"/>
              </a:rPr>
              <a:t>Knowledge Check</a:t>
            </a:r>
            <a:endParaRPr b="1" i="0" sz="2400" u="none" cap="none" strike="noStrike">
              <a:solidFill>
                <a:srgbClr val="4242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g22a8b906946_0_205"/>
          <p:cNvSpPr/>
          <p:nvPr/>
        </p:nvSpPr>
        <p:spPr>
          <a:xfrm>
            <a:off x="345175" y="3515875"/>
            <a:ext cx="3886200" cy="1070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2a8b906946_0_205"/>
          <p:cNvSpPr/>
          <p:nvPr/>
        </p:nvSpPr>
        <p:spPr>
          <a:xfrm>
            <a:off x="4925750" y="3515875"/>
            <a:ext cx="3886200" cy="1070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2a8b906946_0_205"/>
          <p:cNvSpPr txBox="1"/>
          <p:nvPr>
            <p:ph type="title"/>
          </p:nvPr>
        </p:nvSpPr>
        <p:spPr>
          <a:xfrm>
            <a:off x="345175" y="1138425"/>
            <a:ext cx="7856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g22a8b906946_0_205"/>
          <p:cNvSpPr txBox="1"/>
          <p:nvPr>
            <p:ph idx="1" type="subTitle"/>
          </p:nvPr>
        </p:nvSpPr>
        <p:spPr>
          <a:xfrm>
            <a:off x="688075" y="3776998"/>
            <a:ext cx="32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g22a8b906946_0_205"/>
          <p:cNvSpPr txBox="1"/>
          <p:nvPr>
            <p:ph idx="2" type="subTitle"/>
          </p:nvPr>
        </p:nvSpPr>
        <p:spPr>
          <a:xfrm>
            <a:off x="5268650" y="3776998"/>
            <a:ext cx="32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 2 options answer slide">
  <p:cSld name="1_Text content slide_1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9e726d7e0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9" name="Google Shape;239;g209e726d7e0_0_163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g209e726d7e0_0_163"/>
          <p:cNvGrpSpPr/>
          <p:nvPr/>
        </p:nvGrpSpPr>
        <p:grpSpPr>
          <a:xfrm>
            <a:off x="8201451" y="153139"/>
            <a:ext cx="610506" cy="610688"/>
            <a:chOff x="5624922" y="1230761"/>
            <a:chExt cx="3228481" cy="3299232"/>
          </a:xfrm>
        </p:grpSpPr>
        <p:sp>
          <p:nvSpPr>
            <p:cNvPr id="241" name="Google Shape;241;g209e726d7e0_0_163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09e726d7e0_0_163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09e726d7e0_0_163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09e726d7e0_0_163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09e726d7e0_0_163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09e726d7e0_0_163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09e726d7e0_0_163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09e726d7e0_0_163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09e726d7e0_0_163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09e726d7e0_0_163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09e726d7e0_0_163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09e726d7e0_0_163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09e726d7e0_0_163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09e726d7e0_0_163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09e726d7e0_0_163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09e726d7e0_0_163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209e726d7e0_0_163"/>
          <p:cNvSpPr txBox="1"/>
          <p:nvPr/>
        </p:nvSpPr>
        <p:spPr>
          <a:xfrm>
            <a:off x="1653925" y="566950"/>
            <a:ext cx="58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424242"/>
                </a:solidFill>
                <a:latin typeface="Ubuntu"/>
                <a:ea typeface="Ubuntu"/>
                <a:cs typeface="Ubuntu"/>
                <a:sym typeface="Ubuntu"/>
              </a:rPr>
              <a:t>Knowledge Check</a:t>
            </a:r>
            <a:endParaRPr b="1" i="0" sz="2400" u="none" cap="none" strike="noStrike">
              <a:solidFill>
                <a:srgbClr val="4242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8" name="Google Shape;258;g209e726d7e0_0_163"/>
          <p:cNvSpPr/>
          <p:nvPr/>
        </p:nvSpPr>
        <p:spPr>
          <a:xfrm>
            <a:off x="345175" y="3515875"/>
            <a:ext cx="3886200" cy="10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09e726d7e0_0_163"/>
          <p:cNvSpPr/>
          <p:nvPr/>
        </p:nvSpPr>
        <p:spPr>
          <a:xfrm>
            <a:off x="4925750" y="3515875"/>
            <a:ext cx="3886200" cy="1070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09e726d7e0_0_163"/>
          <p:cNvSpPr txBox="1"/>
          <p:nvPr>
            <p:ph idx="1" type="subTitle"/>
          </p:nvPr>
        </p:nvSpPr>
        <p:spPr>
          <a:xfrm>
            <a:off x="688075" y="3776998"/>
            <a:ext cx="32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g209e726d7e0_0_163"/>
          <p:cNvSpPr txBox="1"/>
          <p:nvPr>
            <p:ph idx="2" type="subTitle"/>
          </p:nvPr>
        </p:nvSpPr>
        <p:spPr>
          <a:xfrm>
            <a:off x="5268650" y="3776998"/>
            <a:ext cx="32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g209e726d7e0_0_163"/>
          <p:cNvSpPr/>
          <p:nvPr/>
        </p:nvSpPr>
        <p:spPr>
          <a:xfrm>
            <a:off x="6474638" y="2727000"/>
            <a:ext cx="788400" cy="7887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09e726d7e0_0_163"/>
          <p:cNvSpPr/>
          <p:nvPr/>
        </p:nvSpPr>
        <p:spPr>
          <a:xfrm rot="-2284316">
            <a:off x="1924526" y="2836939"/>
            <a:ext cx="803697" cy="428437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09e726d7e0_0_163"/>
          <p:cNvSpPr/>
          <p:nvPr/>
        </p:nvSpPr>
        <p:spPr>
          <a:xfrm>
            <a:off x="2275" y="1092725"/>
            <a:ext cx="9144000" cy="1508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09e726d7e0_0_163"/>
          <p:cNvSpPr txBox="1"/>
          <p:nvPr>
            <p:ph type="title"/>
          </p:nvPr>
        </p:nvSpPr>
        <p:spPr>
          <a:xfrm>
            <a:off x="345175" y="1138425"/>
            <a:ext cx="7856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22b7982e668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2b7982e668_0_143"/>
          <p:cNvSpPr/>
          <p:nvPr/>
        </p:nvSpPr>
        <p:spPr>
          <a:xfrm flipH="1">
            <a:off x="1602600" y="-3300"/>
            <a:ext cx="7541400" cy="5150100"/>
          </a:xfrm>
          <a:prstGeom prst="homePlate">
            <a:avLst>
              <a:gd fmla="val 20865" name="adj"/>
            </a:avLst>
          </a:prstGeom>
          <a:solidFill>
            <a:srgbClr val="262626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Agenda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22c1bdafec2_1_43"/>
          <p:cNvGrpSpPr/>
          <p:nvPr/>
        </p:nvGrpSpPr>
        <p:grpSpPr>
          <a:xfrm>
            <a:off x="1895075" y="1961400"/>
            <a:ext cx="5353641" cy="1220689"/>
            <a:chOff x="250193" y="210458"/>
            <a:chExt cx="8705107" cy="847642"/>
          </a:xfrm>
        </p:grpSpPr>
        <p:sp>
          <p:nvSpPr>
            <p:cNvPr id="271" name="Google Shape;271;g22c1bdafec2_1_43"/>
            <p:cNvSpPr/>
            <p:nvPr/>
          </p:nvSpPr>
          <p:spPr>
            <a:xfrm>
              <a:off x="250193" y="304800"/>
              <a:ext cx="8643600" cy="753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22c1bdafec2_1_43"/>
            <p:cNvSpPr/>
            <p:nvPr/>
          </p:nvSpPr>
          <p:spPr>
            <a:xfrm>
              <a:off x="311700" y="210458"/>
              <a:ext cx="8643600" cy="753300"/>
            </a:xfrm>
            <a:prstGeom prst="roundRect">
              <a:avLst>
                <a:gd fmla="val 16667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22c1bdafec2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4" name="Google Shape;274;g22c1bdafec2_1_43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g22c1bdafec2_1_43"/>
          <p:cNvGrpSpPr/>
          <p:nvPr/>
        </p:nvGrpSpPr>
        <p:grpSpPr>
          <a:xfrm>
            <a:off x="8109976" y="461739"/>
            <a:ext cx="610506" cy="610688"/>
            <a:chOff x="5624922" y="1230761"/>
            <a:chExt cx="3228481" cy="3299232"/>
          </a:xfrm>
        </p:grpSpPr>
        <p:sp>
          <p:nvSpPr>
            <p:cNvPr id="276" name="Google Shape;276;g22c1bdafec2_1_43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2c1bdafec2_1_43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2c1bdafec2_1_43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2c1bdafec2_1_43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2c1bdafec2_1_43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22c1bdafec2_1_43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2c1bdafec2_1_43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2c1bdafec2_1_43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22c1bdafec2_1_43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2c1bdafec2_1_43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2c1bdafec2_1_43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22c1bdafec2_1_43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2c1bdafec2_1_43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2c1bdafec2_1_43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2c1bdafec2_1_43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2c1bdafec2_1_43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g22c1bdafec2_1_43"/>
          <p:cNvSpPr txBox="1"/>
          <p:nvPr/>
        </p:nvSpPr>
        <p:spPr>
          <a:xfrm>
            <a:off x="2466578" y="2171550"/>
            <a:ext cx="421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Recap</a:t>
            </a:r>
            <a:endParaRPr b="1" i="0" sz="4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g22c1bdafec2_1_43"/>
          <p:cNvSpPr txBox="1"/>
          <p:nvPr/>
        </p:nvSpPr>
        <p:spPr>
          <a:xfrm>
            <a:off x="311700" y="3148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4" name="Google Shape;294;g22c1bdafec2_1_43"/>
          <p:cNvSpPr txBox="1"/>
          <p:nvPr>
            <p:ph idx="1" type="body"/>
          </p:nvPr>
        </p:nvSpPr>
        <p:spPr>
          <a:xfrm>
            <a:off x="308525" y="3147050"/>
            <a:ext cx="851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les">
  <p:cSld name="2 subject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219623" y="3973361"/>
            <a:ext cx="4272731" cy="105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15"/>
          <p:cNvSpPr txBox="1"/>
          <p:nvPr>
            <p:ph idx="2" type="body"/>
          </p:nvPr>
        </p:nvSpPr>
        <p:spPr>
          <a:xfrm>
            <a:off x="4651828" y="3974917"/>
            <a:ext cx="4272731" cy="1048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15"/>
          <p:cNvSpPr txBox="1"/>
          <p:nvPr>
            <p:ph idx="3" type="subTitle"/>
          </p:nvPr>
        </p:nvSpPr>
        <p:spPr>
          <a:xfrm>
            <a:off x="223251" y="3566075"/>
            <a:ext cx="4265475" cy="38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rgbClr val="0C0C0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5"/>
          <p:cNvSpPr/>
          <p:nvPr/>
        </p:nvSpPr>
        <p:spPr>
          <a:xfrm>
            <a:off x="1826986" y="3940628"/>
            <a:ext cx="5490028" cy="2444245"/>
          </a:xfrm>
          <a:prstGeom prst="ellipse">
            <a:avLst/>
          </a:prstGeom>
          <a:solidFill>
            <a:srgbClr val="083C92">
              <a:alpha val="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 txBox="1"/>
          <p:nvPr>
            <p:ph idx="4" type="body"/>
          </p:nvPr>
        </p:nvSpPr>
        <p:spPr>
          <a:xfrm>
            <a:off x="4651828" y="3562701"/>
            <a:ext cx="4272731" cy="39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15"/>
          <p:cNvSpPr/>
          <p:nvPr>
            <p:ph idx="5" type="pic"/>
          </p:nvPr>
        </p:nvSpPr>
        <p:spPr>
          <a:xfrm>
            <a:off x="574135" y="1903119"/>
            <a:ext cx="3563706" cy="1642335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15"/>
          <p:cNvSpPr/>
          <p:nvPr>
            <p:ph idx="6" type="pic"/>
          </p:nvPr>
        </p:nvSpPr>
        <p:spPr>
          <a:xfrm>
            <a:off x="5006340" y="1903119"/>
            <a:ext cx="3563706" cy="1642335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15"/>
          <p:cNvSpPr txBox="1"/>
          <p:nvPr>
            <p:ph idx="7" type="body"/>
          </p:nvPr>
        </p:nvSpPr>
        <p:spPr>
          <a:xfrm>
            <a:off x="219622" y="1290358"/>
            <a:ext cx="8612678" cy="518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305" name="Google Shape;305;p15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5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 slide">
  <p:cSld name="1_Text content slide_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d1792765b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0" name="Google Shape;310;g22d1792765b_1_8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2d1792765b_1_8"/>
          <p:cNvSpPr txBox="1"/>
          <p:nvPr>
            <p:ph idx="1" type="body"/>
          </p:nvPr>
        </p:nvSpPr>
        <p:spPr>
          <a:xfrm>
            <a:off x="311150" y="1415375"/>
            <a:ext cx="86136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2" name="Google Shape;312;g22d1792765b_1_8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313" name="Google Shape;313;g22d1792765b_1_8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22d1792765b_1_8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g22d1792765b_1_8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eaways">
  <p:cSld name="1_Text content slide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b7982e668_0_3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8" name="Google Shape;318;g22b7982e668_0_318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2b7982e668_0_318"/>
          <p:cNvSpPr txBox="1"/>
          <p:nvPr>
            <p:ph idx="1" type="body"/>
          </p:nvPr>
        </p:nvSpPr>
        <p:spPr>
          <a:xfrm>
            <a:off x="311150" y="1415375"/>
            <a:ext cx="86133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0" name="Google Shape;320;g22b7982e668_0_318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321" name="Google Shape;321;g22b7982e668_0_318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2b7982e668_0_318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22b7982e668_0_318"/>
          <p:cNvSpPr txBox="1"/>
          <p:nvPr/>
        </p:nvSpPr>
        <p:spPr>
          <a:xfrm>
            <a:off x="516300" y="447950"/>
            <a:ext cx="795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Key Takeaways</a:t>
            </a:r>
            <a:endParaRPr b="1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ullets">
  <p:cSld name="3 bullet poin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280947" y="1767853"/>
            <a:ext cx="834929" cy="676006"/>
          </a:xfrm>
          <a:prstGeom prst="homePlate">
            <a:avLst>
              <a:gd fmla="val 50000" name="adj"/>
            </a:avLst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/>
          <p:nvPr/>
        </p:nvSpPr>
        <p:spPr>
          <a:xfrm>
            <a:off x="280947" y="4024811"/>
            <a:ext cx="834929" cy="676006"/>
          </a:xfrm>
          <a:prstGeom prst="homePlate">
            <a:avLst>
              <a:gd fmla="val 50000" name="adj"/>
            </a:avLst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436688" y="1767157"/>
            <a:ext cx="6730499" cy="676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1436688" y="2895984"/>
            <a:ext cx="6730499" cy="676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1436688" y="4024811"/>
            <a:ext cx="6730499" cy="676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280947" y="2895984"/>
            <a:ext cx="834929" cy="676006"/>
          </a:xfrm>
          <a:prstGeom prst="homePlate">
            <a:avLst>
              <a:gd fmla="val 50000" name="adj"/>
            </a:avLst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57" name="Google Shape;57;p14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1_Text content slide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2b7982e668_0_420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62" name="Google Shape;62;g22b7982e668_0_420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22b7982e668_0_420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g22b7982e668_0_420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5" name="Google Shape;65;g22b7982e668_0_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g22b7982e668_0_420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2b7982e668_0_420"/>
          <p:cNvSpPr txBox="1"/>
          <p:nvPr>
            <p:ph idx="1" type="body"/>
          </p:nvPr>
        </p:nvSpPr>
        <p:spPr>
          <a:xfrm>
            <a:off x="311150" y="1415375"/>
            <a:ext cx="85206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0"/>
          <p:cNvGrpSpPr/>
          <p:nvPr/>
        </p:nvGrpSpPr>
        <p:grpSpPr>
          <a:xfrm>
            <a:off x="342119" y="3996843"/>
            <a:ext cx="610506" cy="610688"/>
            <a:chOff x="5624922" y="1230761"/>
            <a:chExt cx="3228481" cy="3299232"/>
          </a:xfrm>
        </p:grpSpPr>
        <p:sp>
          <p:nvSpPr>
            <p:cNvPr id="70" name="Google Shape;70;p10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83C92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0"/>
          <p:cNvGrpSpPr/>
          <p:nvPr/>
        </p:nvGrpSpPr>
        <p:grpSpPr>
          <a:xfrm>
            <a:off x="3604200" y="-25"/>
            <a:ext cx="5539800" cy="5143537"/>
            <a:chOff x="3535350" y="612551"/>
            <a:chExt cx="5539800" cy="5143537"/>
          </a:xfrm>
        </p:grpSpPr>
        <p:sp>
          <p:nvSpPr>
            <p:cNvPr id="87" name="Google Shape;87;p10"/>
            <p:cNvSpPr/>
            <p:nvPr/>
          </p:nvSpPr>
          <p:spPr>
            <a:xfrm flipH="1">
              <a:off x="3535350" y="612551"/>
              <a:ext cx="5539800" cy="5143500"/>
            </a:xfrm>
            <a:prstGeom prst="homePlate">
              <a:avLst>
                <a:gd fmla="val 50000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535350" y="612588"/>
              <a:ext cx="5539800" cy="5143500"/>
            </a:xfrm>
            <a:prstGeom prst="rect">
              <a:avLst/>
            </a:prstGeom>
            <a:solidFill>
              <a:srgbClr val="FFFFFF">
                <a:alpha val="4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0"/>
          <p:cNvSpPr txBox="1"/>
          <p:nvPr>
            <p:ph type="ctrTitle"/>
          </p:nvPr>
        </p:nvSpPr>
        <p:spPr>
          <a:xfrm>
            <a:off x="342130" y="1091029"/>
            <a:ext cx="5337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000" lIns="91425" spcFirstLastPara="1" rIns="90000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4400">
                <a:solidFill>
                  <a:srgbClr val="0C0C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Video">
  <p:cSld name="Image slid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8b906946_0_167"/>
          <p:cNvSpPr txBox="1"/>
          <p:nvPr>
            <p:ph idx="1" type="body"/>
          </p:nvPr>
        </p:nvSpPr>
        <p:spPr>
          <a:xfrm>
            <a:off x="311700" y="1768525"/>
            <a:ext cx="34185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g22a8b906946_0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g22a8b906946_0_167"/>
          <p:cNvSpPr/>
          <p:nvPr>
            <p:ph idx="2" type="pic"/>
          </p:nvPr>
        </p:nvSpPr>
        <p:spPr>
          <a:xfrm>
            <a:off x="3833700" y="1764100"/>
            <a:ext cx="5091000" cy="28002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g22a8b906946_0_167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a8b906946_0_167"/>
          <p:cNvSpPr txBox="1"/>
          <p:nvPr>
            <p:ph idx="3" type="body"/>
          </p:nvPr>
        </p:nvSpPr>
        <p:spPr>
          <a:xfrm>
            <a:off x="3833700" y="4707625"/>
            <a:ext cx="509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22a8b906946_0_167"/>
          <p:cNvSpPr txBox="1"/>
          <p:nvPr>
            <p:ph idx="4" type="body"/>
          </p:nvPr>
        </p:nvSpPr>
        <p:spPr>
          <a:xfrm>
            <a:off x="311700" y="1302700"/>
            <a:ext cx="8613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/>
            </a:lvl9pPr>
          </a:lstStyle>
          <a:p/>
        </p:txBody>
      </p:sp>
      <p:grpSp>
        <p:nvGrpSpPr>
          <p:cNvPr id="97" name="Google Shape;97;g22a8b906946_0_167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98" name="Google Shape;98;g22a8b906946_0_167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2a8b906946_0_167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22a8b906946_0_167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Image">
  <p:cSld name="Imag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8b906946_0_147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3" name="Google Shape;103;g22a8b906946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4" name="Google Shape;104;g22a8b906946_0_147"/>
          <p:cNvSpPr/>
          <p:nvPr>
            <p:ph idx="2" type="pic"/>
          </p:nvPr>
        </p:nvSpPr>
        <p:spPr>
          <a:xfrm>
            <a:off x="4654168" y="1400627"/>
            <a:ext cx="3999900" cy="31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g22a8b906946_0_147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2a8b906946_0_147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07" name="Google Shape;107;g22a8b906946_0_147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108" name="Google Shape;108;g22a8b906946_0_147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2a8b906946_0_147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g22a8b906946_0_147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ion/ Bridging slide">
  <p:cSld name="1_Text content slide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7982e668_0_266"/>
          <p:cNvSpPr/>
          <p:nvPr/>
        </p:nvSpPr>
        <p:spPr>
          <a:xfrm>
            <a:off x="-9850" y="-9825"/>
            <a:ext cx="9153900" cy="403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2b7982e668_0_266"/>
          <p:cNvSpPr/>
          <p:nvPr/>
        </p:nvSpPr>
        <p:spPr>
          <a:xfrm>
            <a:off x="-9850" y="4750150"/>
            <a:ext cx="9163800" cy="403200"/>
          </a:xfrm>
          <a:prstGeom prst="roundRect">
            <a:avLst>
              <a:gd fmla="val 0" name="adj"/>
            </a:avLst>
          </a:prstGeom>
          <a:solidFill>
            <a:srgbClr val="083C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2b7982e668_0_266"/>
          <p:cNvSpPr txBox="1"/>
          <p:nvPr>
            <p:ph type="title"/>
          </p:nvPr>
        </p:nvSpPr>
        <p:spPr>
          <a:xfrm>
            <a:off x="393650" y="23276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g22b7982e668_0_266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2b7982e668_0_266"/>
          <p:cNvSpPr txBox="1"/>
          <p:nvPr>
            <p:ph idx="1" type="body"/>
          </p:nvPr>
        </p:nvSpPr>
        <p:spPr>
          <a:xfrm>
            <a:off x="552625" y="3006750"/>
            <a:ext cx="8058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000"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00"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00"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00"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00"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000"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000"/>
            </a:lvl9pPr>
          </a:lstStyle>
          <a:p/>
        </p:txBody>
      </p:sp>
      <p:sp>
        <p:nvSpPr>
          <p:cNvPr id="117" name="Google Shape;117;g22b7982e668_0_266"/>
          <p:cNvSpPr/>
          <p:nvPr/>
        </p:nvSpPr>
        <p:spPr>
          <a:xfrm>
            <a:off x="-9850" y="393375"/>
            <a:ext cx="403500" cy="4441200"/>
          </a:xfrm>
          <a:prstGeom prst="roundRect">
            <a:avLst>
              <a:gd fmla="val 0" name="adj"/>
            </a:avLst>
          </a:prstGeom>
          <a:solidFill>
            <a:srgbClr val="083C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2b7982e668_0_266"/>
          <p:cNvSpPr/>
          <p:nvPr/>
        </p:nvSpPr>
        <p:spPr>
          <a:xfrm>
            <a:off x="8750300" y="393375"/>
            <a:ext cx="403500" cy="43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3 pointers with titles">
  <p:cSld name="3 points with title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315301" y="1472888"/>
            <a:ext cx="773424" cy="568342"/>
          </a:xfrm>
          <a:prstGeom prst="flowChartOffpageConnector">
            <a:avLst/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35133" y="1956260"/>
            <a:ext cx="6750711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2" type="body"/>
          </p:nvPr>
        </p:nvSpPr>
        <p:spPr>
          <a:xfrm>
            <a:off x="1335133" y="1739113"/>
            <a:ext cx="6750711" cy="217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2"/>
          <p:cNvSpPr/>
          <p:nvPr/>
        </p:nvSpPr>
        <p:spPr>
          <a:xfrm>
            <a:off x="315300" y="2192357"/>
            <a:ext cx="773424" cy="568342"/>
          </a:xfrm>
          <a:prstGeom prst="flowChartOffpageConnector">
            <a:avLst/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>
            <p:ph idx="3" type="body"/>
          </p:nvPr>
        </p:nvSpPr>
        <p:spPr>
          <a:xfrm>
            <a:off x="1335132" y="3010526"/>
            <a:ext cx="6750711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4" type="body"/>
          </p:nvPr>
        </p:nvSpPr>
        <p:spPr>
          <a:xfrm>
            <a:off x="1335132" y="2793379"/>
            <a:ext cx="6750711" cy="217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5" type="body"/>
          </p:nvPr>
        </p:nvSpPr>
        <p:spPr>
          <a:xfrm>
            <a:off x="1335132" y="4246048"/>
            <a:ext cx="6750711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6" type="body"/>
          </p:nvPr>
        </p:nvSpPr>
        <p:spPr>
          <a:xfrm>
            <a:off x="1335132" y="4028901"/>
            <a:ext cx="6750711" cy="217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2"/>
          <p:cNvSpPr/>
          <p:nvPr/>
        </p:nvSpPr>
        <p:spPr>
          <a:xfrm>
            <a:off x="315300" y="2954951"/>
            <a:ext cx="773424" cy="568342"/>
          </a:xfrm>
          <a:prstGeom prst="flowChartOffpageConnector">
            <a:avLst/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280947" y="348341"/>
            <a:ext cx="8643728" cy="847509"/>
            <a:chOff x="280947" y="348341"/>
            <a:chExt cx="8643728" cy="847509"/>
          </a:xfrm>
        </p:grpSpPr>
        <p:sp>
          <p:nvSpPr>
            <p:cNvPr id="131" name="Google Shape;131;p12"/>
            <p:cNvSpPr/>
            <p:nvPr/>
          </p:nvSpPr>
          <p:spPr>
            <a:xfrm>
              <a:off x="281075" y="348350"/>
              <a:ext cx="8643600" cy="847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80947" y="348341"/>
              <a:ext cx="8643600" cy="753300"/>
            </a:xfrm>
            <a:prstGeom prst="roundRect">
              <a:avLst>
                <a:gd fmla="val 50000" name="adj"/>
              </a:avLst>
            </a:prstGeom>
            <a:solidFill>
              <a:srgbClr val="083C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2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4" name="Google Shape;134;p12"/>
          <p:cNvSpPr/>
          <p:nvPr/>
        </p:nvSpPr>
        <p:spPr>
          <a:xfrm>
            <a:off x="315300" y="3705347"/>
            <a:ext cx="773424" cy="568342"/>
          </a:xfrm>
          <a:prstGeom prst="flowChartOffpageConnector">
            <a:avLst/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315300" y="4455746"/>
            <a:ext cx="773424" cy="568342"/>
          </a:xfrm>
          <a:prstGeom prst="flowChartOffpageConnector">
            <a:avLst/>
          </a:prstGeom>
          <a:solidFill>
            <a:srgbClr val="DA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 4 options">
  <p:cSld name="1_Text content slide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8b906946_0_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g22a8b906946_0_259"/>
          <p:cNvSpPr/>
          <p:nvPr/>
        </p:nvSpPr>
        <p:spPr>
          <a:xfrm>
            <a:off x="1826986" y="3940628"/>
            <a:ext cx="5490000" cy="2444100"/>
          </a:xfrm>
          <a:prstGeom prst="ellipse">
            <a:avLst/>
          </a:prstGeom>
          <a:solidFill>
            <a:srgbClr val="083C92">
              <a:alpha val="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g22a8b906946_0_259"/>
          <p:cNvGrpSpPr/>
          <p:nvPr/>
        </p:nvGrpSpPr>
        <p:grpSpPr>
          <a:xfrm>
            <a:off x="8201451" y="153139"/>
            <a:ext cx="610506" cy="610688"/>
            <a:chOff x="5624922" y="1230761"/>
            <a:chExt cx="3228481" cy="3299232"/>
          </a:xfrm>
        </p:grpSpPr>
        <p:sp>
          <p:nvSpPr>
            <p:cNvPr id="140" name="Google Shape;140;g22a8b906946_0_259"/>
            <p:cNvSpPr/>
            <p:nvPr/>
          </p:nvSpPr>
          <p:spPr>
            <a:xfrm>
              <a:off x="5655598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2a8b906946_0_259"/>
            <p:cNvSpPr/>
            <p:nvPr/>
          </p:nvSpPr>
          <p:spPr>
            <a:xfrm>
              <a:off x="6482470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2a8b906946_0_259"/>
            <p:cNvSpPr/>
            <p:nvPr/>
          </p:nvSpPr>
          <p:spPr>
            <a:xfrm>
              <a:off x="7309341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2a8b906946_0_259"/>
            <p:cNvSpPr/>
            <p:nvPr/>
          </p:nvSpPr>
          <p:spPr>
            <a:xfrm>
              <a:off x="8133403" y="3809993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2a8b906946_0_259"/>
            <p:cNvSpPr/>
            <p:nvPr/>
          </p:nvSpPr>
          <p:spPr>
            <a:xfrm>
              <a:off x="5646311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2a8b906946_0_259"/>
            <p:cNvSpPr/>
            <p:nvPr/>
          </p:nvSpPr>
          <p:spPr>
            <a:xfrm>
              <a:off x="6473183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2a8b906946_0_259"/>
            <p:cNvSpPr/>
            <p:nvPr/>
          </p:nvSpPr>
          <p:spPr>
            <a:xfrm>
              <a:off x="7300054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2a8b906946_0_259"/>
            <p:cNvSpPr/>
            <p:nvPr/>
          </p:nvSpPr>
          <p:spPr>
            <a:xfrm>
              <a:off x="8124116" y="2950249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2a8b906946_0_259"/>
            <p:cNvSpPr/>
            <p:nvPr/>
          </p:nvSpPr>
          <p:spPr>
            <a:xfrm>
              <a:off x="563420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2a8b906946_0_259"/>
            <p:cNvSpPr/>
            <p:nvPr/>
          </p:nvSpPr>
          <p:spPr>
            <a:xfrm>
              <a:off x="6461081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2a8b906946_0_259"/>
            <p:cNvSpPr/>
            <p:nvPr/>
          </p:nvSpPr>
          <p:spPr>
            <a:xfrm>
              <a:off x="7287952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2a8b906946_0_259"/>
            <p:cNvSpPr/>
            <p:nvPr/>
          </p:nvSpPr>
          <p:spPr>
            <a:xfrm>
              <a:off x="8114829" y="2090505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2a8b906946_0_259"/>
            <p:cNvSpPr/>
            <p:nvPr/>
          </p:nvSpPr>
          <p:spPr>
            <a:xfrm>
              <a:off x="562492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22a8b906946_0_259"/>
            <p:cNvSpPr/>
            <p:nvPr/>
          </p:nvSpPr>
          <p:spPr>
            <a:xfrm>
              <a:off x="6451794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22a8b906946_0_259"/>
            <p:cNvSpPr/>
            <p:nvPr/>
          </p:nvSpPr>
          <p:spPr>
            <a:xfrm>
              <a:off x="7278665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22a8b906946_0_259"/>
            <p:cNvSpPr/>
            <p:nvPr/>
          </p:nvSpPr>
          <p:spPr>
            <a:xfrm>
              <a:off x="8105542" y="1230761"/>
              <a:ext cx="720000" cy="720000"/>
            </a:xfrm>
            <a:prstGeom prst="ellipse">
              <a:avLst/>
            </a:prstGeom>
            <a:solidFill>
              <a:srgbClr val="0C5ADB">
                <a:alpha val="3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22a8b906946_0_259"/>
          <p:cNvSpPr txBox="1"/>
          <p:nvPr/>
        </p:nvSpPr>
        <p:spPr>
          <a:xfrm>
            <a:off x="1653925" y="566950"/>
            <a:ext cx="58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424242"/>
                </a:solidFill>
                <a:latin typeface="Ubuntu"/>
                <a:ea typeface="Ubuntu"/>
                <a:cs typeface="Ubuntu"/>
                <a:sym typeface="Ubuntu"/>
              </a:rPr>
              <a:t>Knowledge Check</a:t>
            </a:r>
            <a:endParaRPr b="1" i="0" sz="2400" u="none" cap="none" strike="noStrike">
              <a:solidFill>
                <a:srgbClr val="4242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g22a8b906946_0_259"/>
          <p:cNvSpPr/>
          <p:nvPr/>
        </p:nvSpPr>
        <p:spPr>
          <a:xfrm>
            <a:off x="173063" y="3929200"/>
            <a:ext cx="3486300" cy="788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2a8b906946_0_259"/>
          <p:cNvSpPr/>
          <p:nvPr/>
        </p:nvSpPr>
        <p:spPr>
          <a:xfrm>
            <a:off x="4587008" y="3929200"/>
            <a:ext cx="3486300" cy="788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a8b906946_0_259"/>
          <p:cNvSpPr txBox="1"/>
          <p:nvPr>
            <p:ph idx="1" type="subTitle"/>
          </p:nvPr>
        </p:nvSpPr>
        <p:spPr>
          <a:xfrm>
            <a:off x="373974" y="3963550"/>
            <a:ext cx="3197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g22a8b906946_0_259"/>
          <p:cNvSpPr txBox="1"/>
          <p:nvPr>
            <p:ph idx="2" type="subTitle"/>
          </p:nvPr>
        </p:nvSpPr>
        <p:spPr>
          <a:xfrm>
            <a:off x="4690489" y="3963550"/>
            <a:ext cx="3251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g22a8b906946_0_259"/>
          <p:cNvSpPr/>
          <p:nvPr/>
        </p:nvSpPr>
        <p:spPr>
          <a:xfrm>
            <a:off x="2275" y="1092725"/>
            <a:ext cx="9144000" cy="1508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2a8b906946_0_259"/>
          <p:cNvSpPr txBox="1"/>
          <p:nvPr>
            <p:ph type="title"/>
          </p:nvPr>
        </p:nvSpPr>
        <p:spPr>
          <a:xfrm>
            <a:off x="345175" y="1138425"/>
            <a:ext cx="7856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g22a8b906946_0_259"/>
          <p:cNvSpPr/>
          <p:nvPr/>
        </p:nvSpPr>
        <p:spPr>
          <a:xfrm>
            <a:off x="175137" y="2859064"/>
            <a:ext cx="3486300" cy="788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2a8b906946_0_259"/>
          <p:cNvSpPr/>
          <p:nvPr/>
        </p:nvSpPr>
        <p:spPr>
          <a:xfrm>
            <a:off x="4589083" y="2859064"/>
            <a:ext cx="3486300" cy="788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2a8b906946_0_259"/>
          <p:cNvSpPr txBox="1"/>
          <p:nvPr>
            <p:ph idx="3" type="subTitle"/>
          </p:nvPr>
        </p:nvSpPr>
        <p:spPr>
          <a:xfrm>
            <a:off x="375117" y="2899600"/>
            <a:ext cx="318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g22a8b906946_0_259"/>
          <p:cNvSpPr txBox="1"/>
          <p:nvPr>
            <p:ph idx="4" type="subTitle"/>
          </p:nvPr>
        </p:nvSpPr>
        <p:spPr>
          <a:xfrm>
            <a:off x="4692838" y="2899600"/>
            <a:ext cx="3251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idx="1" type="body"/>
          </p:nvPr>
        </p:nvSpPr>
        <p:spPr>
          <a:xfrm>
            <a:off x="628650" y="1465943"/>
            <a:ext cx="7886700" cy="2892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●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■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●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■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●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■"/>
              <a:defRPr b="0" i="0" sz="1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"/>
          <p:cNvSpPr txBox="1"/>
          <p:nvPr>
            <p:ph type="ctrTitle"/>
          </p:nvPr>
        </p:nvSpPr>
        <p:spPr>
          <a:xfrm>
            <a:off x="288200" y="2020550"/>
            <a:ext cx="60078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000" lIns="91425" spcFirstLastPara="1" rIns="9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3600"/>
              <a:t>User Guide-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3600"/>
              <a:t>Parkinson’s Detection in VR</a:t>
            </a:r>
            <a:endParaRPr sz="3600"/>
          </a:p>
        </p:txBody>
      </p:sp>
      <p:sp>
        <p:nvSpPr>
          <p:cNvPr id="329" name="Google Shape;329;p1"/>
          <p:cNvSpPr txBox="1"/>
          <p:nvPr>
            <p:ph idx="1" type="subTitle"/>
          </p:nvPr>
        </p:nvSpPr>
        <p:spPr>
          <a:xfrm>
            <a:off x="288200" y="1227950"/>
            <a:ext cx="533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Module -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7ec15403d_0_64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4: Implement VR Button Interaction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g237ec15403d_0_64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the appropriate input events for VR controllers, such as "Trigger Press" or "Button Press," to detect when the user interacts with the buttons.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 the logic to respond to the button interactions accordingly, such as triggering the spiral drawing or other actions based on the ONNX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g237ec15403d_0_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079" l="0" r="0" t="2079"/>
          <a:stretch/>
        </p:blipFill>
        <p:spPr>
          <a:xfrm>
            <a:off x="4654168" y="1400627"/>
            <a:ext cx="3999900" cy="3168300"/>
          </a:xfrm>
          <a:prstGeom prst="rect">
            <a:avLst/>
          </a:prstGeom>
        </p:spPr>
      </p:pic>
      <p:sp>
        <p:nvSpPr>
          <p:cNvPr id="400" name="Google Shape;400;g237ec15403d_0_64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7ec15403d_0_80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5: Test and Optimize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6" name="Google Shape;406;g237ec15403d_0_80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Build your project for the VR platform you are targeting (e.g., Oculus Rift, HTC Vive,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Deploy the build to your VR device or use the VR simulator within Unity to test the project.</a:t>
            </a:r>
            <a:endParaRPr/>
          </a:p>
        </p:txBody>
      </p:sp>
      <p:sp>
        <p:nvSpPr>
          <p:cNvPr id="407" name="Google Shape;407;g237ec15403d_0_80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g237ec15403d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387" y="1289029"/>
            <a:ext cx="4403487" cy="33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7ec15403d_0_71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5: Test and Optimize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g237ec15403d_0_71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Test the Canvas interaction, spiral drawing, and the ONNX model's response in the VR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Make any necessary adjustments to ensure a comfortable and user-friendly experience.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Consider factors like the Canvas size, button size, and the ease of interaction with the VR controllers.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g237ec15403d_0_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97" l="0" r="0" t="3288"/>
          <a:stretch/>
        </p:blipFill>
        <p:spPr>
          <a:xfrm>
            <a:off x="4654168" y="1400627"/>
            <a:ext cx="3999900" cy="3168301"/>
          </a:xfrm>
          <a:prstGeom prst="rect">
            <a:avLst/>
          </a:prstGeom>
        </p:spPr>
      </p:pic>
      <p:sp>
        <p:nvSpPr>
          <p:cNvPr id="416" name="Google Shape;416;g237ec15403d_0_71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7ec15403d_0_87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6: Handling VR Input in Your ONNX Model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2" name="Google Shape;422;g237ec15403d_0_87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Ensure that your ONNX model can handle VR input. If it relies on mouse input, you may need to modify it to work with VR controllers or hand tracking.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g237ec15403d_0_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823" l="0" r="0" t="3814"/>
          <a:stretch/>
        </p:blipFill>
        <p:spPr>
          <a:xfrm>
            <a:off x="4654168" y="1400627"/>
            <a:ext cx="3999900" cy="3168300"/>
          </a:xfrm>
          <a:prstGeom prst="rect">
            <a:avLst/>
          </a:prstGeom>
        </p:spPr>
      </p:pic>
      <p:sp>
        <p:nvSpPr>
          <p:cNvPr id="424" name="Google Shape;424;g237ec15403d_0_87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ef9b86ccc_0_76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3000"/>
              <a:t>Working project in VR</a:t>
            </a:r>
            <a:endParaRPr sz="3000"/>
          </a:p>
        </p:txBody>
      </p:sp>
      <p:pic>
        <p:nvPicPr>
          <p:cNvPr id="430" name="Google Shape;430;g22ef9b86cc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53" y="1523050"/>
            <a:ext cx="6454900" cy="28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04459b7f3_0_28"/>
          <p:cNvSpPr txBox="1"/>
          <p:nvPr>
            <p:ph idx="1" type="body"/>
          </p:nvPr>
        </p:nvSpPr>
        <p:spPr>
          <a:xfrm>
            <a:off x="1436701" y="1767150"/>
            <a:ext cx="72042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Integrate VR functionality into Unity using XR Rig and Main Camera.</a:t>
            </a:r>
            <a:endParaRPr/>
          </a:p>
        </p:txBody>
      </p:sp>
      <p:sp>
        <p:nvSpPr>
          <p:cNvPr id="335" name="Google Shape;335;g2504459b7f3_0_28"/>
          <p:cNvSpPr txBox="1"/>
          <p:nvPr>
            <p:ph idx="3" type="body"/>
          </p:nvPr>
        </p:nvSpPr>
        <p:spPr>
          <a:xfrm>
            <a:off x="1436701" y="4024801"/>
            <a:ext cx="72042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Implement an ONNX machine learning model for real-time VR predictions.</a:t>
            </a:r>
            <a:endParaRPr/>
          </a:p>
        </p:txBody>
      </p:sp>
      <p:sp>
        <p:nvSpPr>
          <p:cNvPr id="336" name="Google Shape;336;g2504459b7f3_0_28"/>
          <p:cNvSpPr txBox="1"/>
          <p:nvPr>
            <p:ph type="title"/>
          </p:nvPr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Learning Objectives</a:t>
            </a:r>
            <a:endParaRPr/>
          </a:p>
        </p:txBody>
      </p:sp>
      <p:sp>
        <p:nvSpPr>
          <p:cNvPr id="337" name="Google Shape;337;g2504459b7f3_0_28"/>
          <p:cNvSpPr txBox="1"/>
          <p:nvPr>
            <p:ph idx="2" type="body"/>
          </p:nvPr>
        </p:nvSpPr>
        <p:spPr>
          <a:xfrm>
            <a:off x="1436701" y="2895975"/>
            <a:ext cx="72042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Enable VR interaction with Canvas elements and buttons in Unity.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1268d078b_0_5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i="0" lang="en-IN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 Case: Parkinson’s Detection in VR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3" name="Google Shape;343;g221268d078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53" y="1523050"/>
            <a:ext cx="6454900" cy="28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ed4dc9efc_0_1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1: Set Up VR Camera Rig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9" name="Google Shape;349;g22ed4dc9efc_0_1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 Unity, go to "GameObject" in the top menu.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Choose "XR" and then select "XR Rig." This will create an XR Rig object in your scene.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XR Rig includes the Main Camera and the VR controllers.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g22ed4dc9efc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209" l="0" r="0" t="9217"/>
          <a:stretch/>
        </p:blipFill>
        <p:spPr>
          <a:xfrm>
            <a:off x="4654168" y="1400627"/>
            <a:ext cx="3999901" cy="3168300"/>
          </a:xfrm>
          <a:prstGeom prst="rect">
            <a:avLst/>
          </a:prstGeom>
        </p:spPr>
      </p:pic>
      <p:sp>
        <p:nvSpPr>
          <p:cNvPr id="351" name="Google Shape;351;g22ed4dc9efc_0_1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7ec15403d_0_23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2: Prepare the Canvas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7" name="Google Shape;357;g237ec15403d_0_23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Select the Canvas GameObject in your scene.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Change the "Render Mode" of the Canvas to "World Space."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 the event camera, drop your main camera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7ec15403d_0_23"/>
          <p:cNvSpPr/>
          <p:nvPr>
            <p:ph idx="2" type="pic"/>
          </p:nvPr>
        </p:nvSpPr>
        <p:spPr>
          <a:xfrm>
            <a:off x="4654168" y="1400627"/>
            <a:ext cx="3999900" cy="3168300"/>
          </a:xfrm>
          <a:prstGeom prst="rect">
            <a:avLst/>
          </a:prstGeom>
        </p:spPr>
      </p:sp>
      <p:sp>
        <p:nvSpPr>
          <p:cNvPr id="359" name="Google Shape;359;g237ec15403d_0_23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g237ec15403d_0_23"/>
          <p:cNvPicPr preferRelativeResize="0"/>
          <p:nvPr/>
        </p:nvPicPr>
        <p:blipFill rotWithShape="1">
          <a:blip r:embed="rId3">
            <a:alphaModFix/>
          </a:blip>
          <a:srcRect b="17212" l="0" r="0" t="22961"/>
          <a:stretch/>
        </p:blipFill>
        <p:spPr>
          <a:xfrm>
            <a:off x="4654175" y="1400625"/>
            <a:ext cx="3999900" cy="31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7ec15403d_0_46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2: Prepare the Canvas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g237ec15403d_0_46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Position the Canvas where you want it to appear in the VR environment.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Unity's Transform tools to adjust its position, rotation, and scale.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If your Canvas has buttons or other interactive elements, make sure they are child objects of the Canvas.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237ec15403d_0_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97" l="0" r="0" t="3288"/>
          <a:stretch/>
        </p:blipFill>
        <p:spPr>
          <a:xfrm>
            <a:off x="4654168" y="1400627"/>
            <a:ext cx="3999900" cy="3168301"/>
          </a:xfrm>
          <a:prstGeom prst="rect">
            <a:avLst/>
          </a:prstGeom>
        </p:spPr>
      </p:pic>
      <p:sp>
        <p:nvSpPr>
          <p:cNvPr id="368" name="Google Shape;368;g237ec15403d_0_46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7ec15403d_0_55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3: Set Up Controller Interaction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g237ec15403d_0_55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Select the VR controller (e.g., RightHand or LeftHand) that you want to use to interact with the Canvas.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 a new empty GameObject as a child of the VR controller.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g237ec15403d_0_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866" l="0" r="0" t="6874"/>
          <a:stretch/>
        </p:blipFill>
        <p:spPr>
          <a:xfrm>
            <a:off x="4654168" y="1400627"/>
            <a:ext cx="3999900" cy="3168300"/>
          </a:xfrm>
          <a:prstGeom prst="rect">
            <a:avLst/>
          </a:prstGeom>
        </p:spPr>
      </p:pic>
      <p:sp>
        <p:nvSpPr>
          <p:cNvPr id="376" name="Google Shape;376;g237ec15403d_0_55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7ec15403d_0_30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3: Set Up Controller Interaction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2" name="Google Shape;382;g237ec15403d_0_30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Drag the Canvas GameObject onto the empty GameObject to make it a child of the controller.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Adjust the position and rotation of the Canvas to make it comfortable and visible when the VR controller is held.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237ec15403d_0_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97" l="0" r="0" t="3288"/>
          <a:stretch/>
        </p:blipFill>
        <p:spPr>
          <a:xfrm>
            <a:off x="4654168" y="1400627"/>
            <a:ext cx="3999900" cy="3168301"/>
          </a:xfrm>
          <a:prstGeom prst="rect">
            <a:avLst/>
          </a:prstGeom>
        </p:spPr>
      </p:pic>
      <p:sp>
        <p:nvSpPr>
          <p:cNvPr id="384" name="Google Shape;384;g237ec15403d_0_30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7ec15403d_0_37"/>
          <p:cNvSpPr txBox="1"/>
          <p:nvPr/>
        </p:nvSpPr>
        <p:spPr>
          <a:xfrm>
            <a:off x="513600" y="438641"/>
            <a:ext cx="82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6"/>
              <a:buFont typeface="Arial"/>
              <a:buNone/>
            </a:pPr>
            <a:r>
              <a:rPr b="1" lang="en-I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Step 4: Implement VR Button Interaction</a:t>
            </a:r>
            <a:endParaRPr b="1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0" name="Google Shape;390;g237ec15403d_0_37"/>
          <p:cNvSpPr txBox="1"/>
          <p:nvPr>
            <p:ph idx="1" type="body"/>
          </p:nvPr>
        </p:nvSpPr>
        <p:spPr>
          <a:xfrm>
            <a:off x="311700" y="1400629"/>
            <a:ext cx="39999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 a script that handles VR button interactions.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script should be attached to the Canvas or an empty GameObject parented to the Canvas.</a:t>
            </a:r>
            <a:endParaRPr/>
          </a:p>
        </p:txBody>
      </p:sp>
      <p:pic>
        <p:nvPicPr>
          <p:cNvPr id="391" name="Google Shape;391;g237ec15403d_0_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025" l="0" r="0" t="10025"/>
          <a:stretch/>
        </p:blipFill>
        <p:spPr>
          <a:xfrm>
            <a:off x="4654168" y="1400627"/>
            <a:ext cx="3999900" cy="3168300"/>
          </a:xfrm>
          <a:prstGeom prst="rect">
            <a:avLst/>
          </a:prstGeom>
        </p:spPr>
      </p:pic>
      <p:sp>
        <p:nvSpPr>
          <p:cNvPr id="392" name="Google Shape;392;g237ec15403d_0_37"/>
          <p:cNvSpPr txBox="1"/>
          <p:nvPr>
            <p:ph idx="3" type="body"/>
          </p:nvPr>
        </p:nvSpPr>
        <p:spPr>
          <a:xfrm>
            <a:off x="4654168" y="4707616"/>
            <a:ext cx="39999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43434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