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84" r:id="rId5"/>
    <p:sldId id="287" r:id="rId6"/>
    <p:sldId id="301" r:id="rId7"/>
    <p:sldId id="298" r:id="rId8"/>
    <p:sldId id="289" r:id="rId9"/>
    <p:sldId id="310" r:id="rId10"/>
    <p:sldId id="311" r:id="rId11"/>
    <p:sldId id="312" r:id="rId12"/>
    <p:sldId id="309" r:id="rId13"/>
    <p:sldId id="306" r:id="rId14"/>
    <p:sldId id="304" r:id="rId15"/>
    <p:sldId id="307" r:id="rId16"/>
    <p:sldId id="308" r:id="rId17"/>
    <p:sldId id="318" r:id="rId18"/>
    <p:sldId id="316" r:id="rId19"/>
    <p:sldId id="319" r:id="rId20"/>
    <p:sldId id="320" r:id="rId21"/>
    <p:sldId id="322" r:id="rId22"/>
    <p:sldId id="321" r:id="rId23"/>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1" userDrawn="1">
          <p15:clr>
            <a:srgbClr val="A4A3A4"/>
          </p15:clr>
        </p15:guide>
        <p15:guide id="2" pos="6178" userDrawn="1">
          <p15:clr>
            <a:srgbClr val="A4A3A4"/>
          </p15:clr>
        </p15:guide>
        <p15:guide id="3" pos="1440" userDrawn="1">
          <p15:clr>
            <a:srgbClr val="A4A3A4"/>
          </p15:clr>
        </p15:guide>
        <p15:guide id="4" orient="horz" pos="2349" userDrawn="1">
          <p15:clr>
            <a:srgbClr val="A4A3A4"/>
          </p15:clr>
        </p15:guide>
        <p15:guide id="5" orient="horz" pos="962" userDrawn="1">
          <p15:clr>
            <a:srgbClr val="A4A3A4"/>
          </p15:clr>
        </p15:guide>
        <p15:guide id="6" pos="3840" userDrawn="1">
          <p15:clr>
            <a:srgbClr val="A4A3A4"/>
          </p15:clr>
        </p15:guide>
        <p15:guide id="7" orient="horz"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E9C46A"/>
    <a:srgbClr val="97EFD3"/>
    <a:srgbClr val="F15574"/>
    <a:srgbClr val="F4EBE8"/>
    <a:srgbClr val="ECC4BF"/>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8" d="100"/>
          <a:sy n="78" d="100"/>
        </p:scale>
        <p:origin x="878" y="72"/>
      </p:cViewPr>
      <p:guideLst>
        <p:guide orient="horz" pos="501"/>
        <p:guide pos="6178"/>
        <p:guide pos="1440"/>
        <p:guide orient="horz" pos="2349"/>
        <p:guide orient="horz" pos="962"/>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C238102F-BFA3-4357-9FA0-3A064E6F1B5A}" type="datetimeFigureOut">
              <a:rPr lang="en-GB" smtClean="0"/>
              <a:t>16/01/2025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980D3DFC-11A7-4DDF-8AEE-A5ACE051EBF3}" type="slidenum">
              <a:rPr lang="en-GB" smtClean="0"/>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980D3DFC-11A7-4DDF-8AEE-A5ACE051EBF3}" type="slidenum">
              <a:rPr lang="en-GB" smtClean="0"/>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rtl="0"/>
            <a:fld id="{980D3DFC-11A7-4DDF-8AEE-A5ACE051EBF3}" type="slidenum">
              <a:rPr lang="en-GB" smtClean="0"/>
              <a:t>9</a:t>
            </a:fld>
            <a:endParaRPr lang="en-GB" dirty="0"/>
          </a:p>
        </p:txBody>
      </p:sp>
    </p:spTree>
    <p:extLst>
      <p:ext uri="{BB962C8B-B14F-4D97-AF65-F5344CB8AC3E}">
        <p14:creationId xmlns:p14="http://schemas.microsoft.com/office/powerpoint/2010/main" val="2696329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rtlCol="0" anchor="b">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463040" y="4014216"/>
            <a:ext cx="4873752" cy="630936"/>
          </a:xfrm>
        </p:spPr>
        <p:txBody>
          <a:bodyPr rtlCol="0">
            <a:noAutofit/>
          </a:bodyPr>
          <a:lstStyle>
            <a:lvl1pPr marL="54610" indent="0" algn="l">
              <a:lnSpc>
                <a:spcPct val="120000"/>
              </a:lnSpc>
              <a:spcBef>
                <a:spcPts val="0"/>
              </a:spcBef>
              <a:buNone/>
              <a:defRPr lang="en-GB" sz="20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rtlCol="0"/>
          <a:lstStyle>
            <a:lvl1pPr marL="0" indent="0" algn="ctr">
              <a:lnSpc>
                <a:spcPct val="100000"/>
              </a:lnSpc>
              <a:spcBef>
                <a:spcPts val="0"/>
              </a:spcBef>
              <a:buNone/>
              <a:defRPr lang="en-GB" sz="2000">
                <a:latin typeface="+mj-lt"/>
              </a:defRPr>
            </a:lvl1pPr>
            <a:lvl2pPr marL="0" indent="0" algn="ctr">
              <a:lnSpc>
                <a:spcPct val="100000"/>
              </a:lnSpc>
              <a:spcBef>
                <a:spcPts val="600"/>
              </a:spcBef>
              <a:buNone/>
              <a:defRPr lang="en-GB" sz="1600"/>
            </a:lvl2pPr>
          </a:lstStyle>
          <a:p>
            <a:pPr lvl="0" rtl="0"/>
            <a:r>
              <a:rPr lang="en-US" noProof="0"/>
              <a:t>Click to edit Master text styles</a:t>
            </a:r>
          </a:p>
          <a:p>
            <a:pPr lvl="1" rtl="0"/>
            <a:r>
              <a:rPr lang="en-US" noProof="0"/>
              <a:t>Second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4" name="Content Placeholder 3"/>
          <p:cNvSpPr>
            <a:spLocks noGrp="1"/>
          </p:cNvSpPr>
          <p:nvPr>
            <p:ph sz="half" idx="2"/>
          </p:nvPr>
        </p:nvSpPr>
        <p:spPr>
          <a:xfrm>
            <a:off x="4645152" y="2007884"/>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rtlCol="0" anchor="ctr"/>
          <a:lstStyle>
            <a:lvl1pPr marL="0" indent="0">
              <a:lnSpc>
                <a:spcPct val="120000"/>
              </a:lnSpc>
              <a:spcBef>
                <a:spcPts val="0"/>
              </a:spcBef>
              <a:buNone/>
              <a:defRPr lang="en-GB" sz="2000" b="0">
                <a:latin typeface="+mj-lt"/>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noProof="0"/>
              <a:t>Click to edit Master text styles</a:t>
            </a:r>
          </a:p>
        </p:txBody>
      </p:sp>
      <p:sp>
        <p:nvSpPr>
          <p:cNvPr id="20" name="Content Placeholder 3"/>
          <p:cNvSpPr>
            <a:spLocks noGrp="1"/>
          </p:cNvSpPr>
          <p:nvPr>
            <p:ph sz="half" idx="13"/>
          </p:nvPr>
        </p:nvSpPr>
        <p:spPr>
          <a:xfrm>
            <a:off x="4645152" y="4093420"/>
            <a:ext cx="6408671" cy="1330189"/>
          </a:xfrm>
        </p:spPr>
        <p:txBody>
          <a:bodyPr rtlCol="0" anchor="ctr"/>
          <a:lstStyle>
            <a:lvl1pPr marL="0" indent="-137160">
              <a:lnSpc>
                <a:spcPct val="100000"/>
              </a:lnSpc>
              <a:spcBef>
                <a:spcPts val="0"/>
              </a:spcBef>
              <a:buSzPct val="50000"/>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9" name="Slide Number Placeholder 8"/>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8" name="Footer Placeholder 7"/>
          <p:cNvSpPr>
            <a:spLocks noGrp="1"/>
          </p:cNvSpPr>
          <p:nvPr>
            <p:ph type="ftr" sz="quarter" idx="11"/>
          </p:nvPr>
        </p:nvSpPr>
        <p:spPr/>
        <p:txBody>
          <a:bodyPr rtlCol="0"/>
          <a:lstStyle>
            <a:defPPr>
              <a:defRPr lang="en-GB"/>
            </a:defPPr>
          </a:lstStyle>
          <a:p>
            <a:pPr rtl="0"/>
            <a:r>
              <a:rPr lang="en-GB" noProof="0"/>
              <a:t>Presentation title</a:t>
            </a:r>
          </a:p>
        </p:txBody>
      </p:sp>
      <p:sp>
        <p:nvSpPr>
          <p:cNvPr id="7" name="Date Placeholder 6"/>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4604512"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6600154" y="2944368"/>
            <a:ext cx="4608576"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1" name="Content Placeholder 3"/>
          <p:cNvSpPr>
            <a:spLocks noGrp="1"/>
          </p:cNvSpPr>
          <p:nvPr>
            <p:ph sz="half" idx="2"/>
          </p:nvPr>
        </p:nvSpPr>
        <p:spPr>
          <a:xfrm>
            <a:off x="932688"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2" name="Content Placeholder 3"/>
          <p:cNvSpPr>
            <a:spLocks noGrp="1"/>
          </p:cNvSpPr>
          <p:nvPr>
            <p:ph sz="half" idx="13"/>
          </p:nvPr>
        </p:nvSpPr>
        <p:spPr>
          <a:xfrm>
            <a:off x="4715873"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rtlCol="0"/>
          <a:lstStyle>
            <a:lvl1pPr marL="0" indent="0" algn="l">
              <a:buFont typeface="Arial" panose="020B0604020202020204" pitchFamily="34" charset="0"/>
              <a:buNone/>
              <a:defRPr lang="en-GB" sz="2000">
                <a:latin typeface="+mj-lt"/>
              </a:defRPr>
            </a:lvl1pPr>
          </a:lstStyle>
          <a:p>
            <a:pPr lvl="0" rtl="0"/>
            <a:r>
              <a:rPr lang="en-US" noProof="0"/>
              <a:t>Click to edit Master text styles</a:t>
            </a:r>
          </a:p>
        </p:txBody>
      </p:sp>
      <p:sp>
        <p:nvSpPr>
          <p:cNvPr id="23" name="Content Placeholder 3"/>
          <p:cNvSpPr>
            <a:spLocks noGrp="1"/>
          </p:cNvSpPr>
          <p:nvPr>
            <p:ph sz="half" idx="20"/>
          </p:nvPr>
        </p:nvSpPr>
        <p:spPr>
          <a:xfrm>
            <a:off x="8489914" y="2944368"/>
            <a:ext cx="2743200" cy="2785100"/>
          </a:xfrm>
        </p:spPr>
        <p:txBody>
          <a:bodyPr rtlCol="0" anchor="t"/>
          <a:lstStyle>
            <a:lvl1pPr marL="0" indent="0">
              <a:lnSpc>
                <a:spcPct val="100000"/>
              </a:lnSpc>
              <a:spcBef>
                <a:spcPts val="0"/>
              </a:spcBef>
              <a:buSzPct val="50000"/>
              <a:buNone/>
              <a:defRPr lang="en-GB" sz="1600"/>
            </a:lvl1pPr>
            <a:lvl2pPr marL="274320" indent="-137160">
              <a:lnSpc>
                <a:spcPct val="100000"/>
              </a:lnSpc>
              <a:spcBef>
                <a:spcPts val="0"/>
              </a:spcBef>
              <a:buSzPct val="50000"/>
              <a:defRPr lang="en-GB" sz="1400"/>
            </a:lvl2pPr>
            <a:lvl3pPr marL="411480" indent="-137160">
              <a:lnSpc>
                <a:spcPct val="100000"/>
              </a:lnSpc>
              <a:spcBef>
                <a:spcPts val="0"/>
              </a:spcBef>
              <a:buSzPct val="50000"/>
              <a:defRPr lang="en-GB" sz="1200"/>
            </a:lvl3pPr>
            <a:lvl4pPr marL="548640" indent="-137160">
              <a:lnSpc>
                <a:spcPct val="100000"/>
              </a:lnSpc>
              <a:spcBef>
                <a:spcPts val="0"/>
              </a:spcBef>
              <a:buSzPct val="50000"/>
              <a:defRPr lang="en-GB" sz="1100"/>
            </a:lvl4pPr>
            <a:lvl5pPr indent="-137160">
              <a:buSzPct val="50000"/>
              <a:defRPr lang="en-GB" sz="11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rtlCol="0"/>
          <a:lstStyle>
            <a:lvl1pPr algn="l">
              <a:lnSpc>
                <a:spcPct val="90000"/>
              </a:lnSpc>
              <a:defRPr lang="en-GB"/>
            </a:lvl1pPr>
          </a:lstStyle>
          <a:p>
            <a:pPr rtl="0"/>
            <a:r>
              <a:rPr lang="en-US" noProof="0"/>
              <a:t>Click to edit Master title style</a:t>
            </a:r>
            <a:endParaRPr lang="en-GB" noProof="0"/>
          </a:p>
        </p:txBody>
      </p:sp>
      <p:sp>
        <p:nvSpPr>
          <p:cNvPr id="19" name="Picture Placeholder 18"/>
          <p:cNvSpPr>
            <a:spLocks noGrp="1"/>
          </p:cNvSpPr>
          <p:nvPr>
            <p:ph type="pic" sz="quarter" idx="13"/>
          </p:nvPr>
        </p:nvSpPr>
        <p:spPr>
          <a:xfrm>
            <a:off x="0" y="0"/>
            <a:ext cx="4351128" cy="6858000"/>
          </a:xfrm>
          <a:solidFill>
            <a:schemeClr val="accent5"/>
          </a:solidFill>
        </p:spPr>
        <p:txBody>
          <a:bodyPr rtlCol="0" anchor="ctr"/>
          <a:lstStyle>
            <a:lvl1pPr marL="0" indent="0" algn="ctr">
              <a:buNone/>
              <a:defRPr lang="en-GB"/>
            </a:lvl1pPr>
          </a:lstStyle>
          <a:p>
            <a:pPr rtl="0"/>
            <a:r>
              <a:rPr lang="en-US" noProof="0"/>
              <a:t>Click icon to add picture</a:t>
            </a:r>
            <a:endParaRPr lang="en-GB" noProof="0"/>
          </a:p>
        </p:txBody>
      </p:sp>
      <p:sp>
        <p:nvSpPr>
          <p:cNvPr id="15" name="Content Placeholder 2"/>
          <p:cNvSpPr>
            <a:spLocks noGrp="1"/>
          </p:cNvSpPr>
          <p:nvPr>
            <p:ph idx="1"/>
          </p:nvPr>
        </p:nvSpPr>
        <p:spPr>
          <a:xfrm>
            <a:off x="5961888" y="2944368"/>
            <a:ext cx="4818888" cy="2130552"/>
          </a:xfrm>
        </p:spPr>
        <p:txBody>
          <a:bodyPr rtlCol="0"/>
          <a:lstStyle>
            <a:lvl1pPr marL="0" indent="0">
              <a:lnSpc>
                <a:spcPct val="10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sp>
        <p:nvSpPr>
          <p:cNvPr id="5" name="Slide Number Placeholder 4"/>
          <p:cNvSpPr>
            <a:spLocks noGrp="1"/>
          </p:cNvSpPr>
          <p:nvPr>
            <p:ph type="sldNum" sz="quarter" idx="12"/>
          </p:nvPr>
        </p:nvSpPr>
        <p:spPr>
          <a:xfrm>
            <a:off x="8072901" y="6400904"/>
            <a:ext cx="365760" cy="246888"/>
          </a:xfrm>
        </p:spPr>
        <p:txBody>
          <a:bodyPr rtlCol="0"/>
          <a:lstStyle>
            <a:defPPr>
              <a:defRPr lang="en-GB"/>
            </a:defPPr>
          </a:lstStyle>
          <a:p>
            <a:pPr rtl="0"/>
            <a:fld id="{8D0AFDD5-844D-364D-8AEC-50CF4D36D55D}" type="slidenum">
              <a:rPr lang="en-GB" noProof="0" smtClean="0"/>
              <a:t>‹#›</a:t>
            </a:fld>
            <a:endParaRPr lang="en-GB"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rtlCol="0" anchor="t">
            <a:noAutofit/>
          </a:bodyPr>
          <a:lstStyle>
            <a:lvl1pPr marL="0" indent="0" algn="l">
              <a:lnSpc>
                <a:spcPct val="90000"/>
              </a:lnSpc>
              <a:defRPr lang="en-GB" sz="6000"/>
            </a:lvl1pPr>
          </a:lstStyle>
          <a:p>
            <a:pPr rtl="0"/>
            <a:r>
              <a:rPr lang="en-US" noProof="0"/>
              <a:t>Click to edit Master title style</a:t>
            </a:r>
            <a:endParaRPr lang="en-GB" noProof="0"/>
          </a:p>
        </p:txBody>
      </p:sp>
      <p:sp>
        <p:nvSpPr>
          <p:cNvPr id="3" name="Subtitle 2"/>
          <p:cNvSpPr>
            <a:spLocks noGrp="1"/>
          </p:cNvSpPr>
          <p:nvPr>
            <p:ph type="subTitle" idx="1"/>
          </p:nvPr>
        </p:nvSpPr>
        <p:spPr>
          <a:xfrm>
            <a:off x="1527048" y="3108960"/>
            <a:ext cx="3913632" cy="1883664"/>
          </a:xfrm>
        </p:spPr>
        <p:txBody>
          <a:bodyPr rtlCol="0">
            <a:noAutofit/>
          </a:bodyPr>
          <a:lstStyle>
            <a:lvl1pPr marL="0" indent="0" algn="l">
              <a:lnSpc>
                <a:spcPct val="100000"/>
              </a:lnSpc>
              <a:spcBef>
                <a:spcPts val="1000"/>
              </a:spcBef>
              <a:buNone/>
              <a:defRPr lang="en-GB" sz="1600"/>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noProof="0"/>
              <a:t>Click to edit Master subtitle style</a:t>
            </a:r>
            <a:endParaRPr lang="en-GB" noProof="0"/>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GB" sz="1800">
                <a:solidFill>
                  <a:schemeClr val="tx1"/>
                </a:solidFill>
              </a:defRPr>
            </a:lvl1pPr>
          </a:lstStyle>
          <a:p>
            <a:pPr marL="0" lvl="0" algn="ctr" rtl="0"/>
            <a:r>
              <a:rPr lang="en-US" noProof="0"/>
              <a:t>Click icon to add picture</a:t>
            </a:r>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5" name="Slide Number Placeholder 4"/>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defPPr>
              <a:defRPr lang="en-GB"/>
            </a:defPPr>
          </a:lstStyle>
          <a:p>
            <a:pPr rtl="0"/>
            <a:r>
              <a:rPr lang="en-GB" noProof="0"/>
              <a:t>Presentation title</a:t>
            </a:r>
          </a:p>
        </p:txBody>
      </p:sp>
      <p:sp>
        <p:nvSpPr>
          <p:cNvPr id="3" name="Date Placeholder 2"/>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3" name="Footer Placeholder 2"/>
          <p:cNvSpPr>
            <a:spLocks noGrp="1"/>
          </p:cNvSpPr>
          <p:nvPr>
            <p:ph type="ftr" sz="quarter" idx="11"/>
          </p:nvPr>
        </p:nvSpPr>
        <p:spPr/>
        <p:txBody>
          <a:bodyPr rtlCol="0"/>
          <a:lstStyle>
            <a:defPPr>
              <a:defRPr lang="en-GB"/>
            </a:defPPr>
          </a:lstStyle>
          <a:p>
            <a:pPr rtl="0"/>
            <a:r>
              <a:rPr lang="en-GB" noProof="0"/>
              <a:t>Presentation title</a:t>
            </a:r>
          </a:p>
        </p:txBody>
      </p:sp>
      <p:sp>
        <p:nvSpPr>
          <p:cNvPr id="2" name="Date Placeholder 1"/>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rtlCol="0" anchor="ctr"/>
          <a:lstStyle>
            <a:lvl1pPr marL="0" indent="0" algn="ctr">
              <a:buNone/>
              <a:defRPr lang="en-GB" sz="5400">
                <a:solidFill>
                  <a:schemeClr val="bg1"/>
                </a:solidFill>
                <a:latin typeface="+mj-lt"/>
              </a:defRPr>
            </a:lvl1pPr>
          </a:lstStyle>
          <a:p>
            <a:pPr lvl="0" rtl="0"/>
            <a:r>
              <a:rPr lang="en-GB" noProof="0"/>
              <a:t>0</a:t>
            </a:r>
          </a:p>
        </p:txBody>
      </p:sp>
      <p:sp>
        <p:nvSpPr>
          <p:cNvPr id="27" name="Text Placeholder 26"/>
          <p:cNvSpPr>
            <a:spLocks noGrp="1"/>
          </p:cNvSpPr>
          <p:nvPr>
            <p:ph type="body" sz="quarter" idx="18"/>
          </p:nvPr>
        </p:nvSpPr>
        <p:spPr>
          <a:xfrm>
            <a:off x="824102" y="432511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8" name="Text Placeholder 26"/>
          <p:cNvSpPr>
            <a:spLocks noGrp="1"/>
          </p:cNvSpPr>
          <p:nvPr>
            <p:ph type="body" sz="quarter" idx="19"/>
          </p:nvPr>
        </p:nvSpPr>
        <p:spPr>
          <a:xfrm>
            <a:off x="2992056" y="432670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29" name="Text Placeholder 26"/>
          <p:cNvSpPr>
            <a:spLocks noGrp="1"/>
          </p:cNvSpPr>
          <p:nvPr>
            <p:ph type="body" sz="quarter" idx="20"/>
          </p:nvPr>
        </p:nvSpPr>
        <p:spPr>
          <a:xfrm>
            <a:off x="5168328" y="4313642"/>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0" name="Text Placeholder 26"/>
          <p:cNvSpPr>
            <a:spLocks noGrp="1"/>
          </p:cNvSpPr>
          <p:nvPr>
            <p:ph type="body" sz="quarter" idx="21"/>
          </p:nvPr>
        </p:nvSpPr>
        <p:spPr>
          <a:xfrm>
            <a:off x="727985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31" name="Text Placeholder 26"/>
          <p:cNvSpPr>
            <a:spLocks noGrp="1"/>
          </p:cNvSpPr>
          <p:nvPr>
            <p:ph type="body" sz="quarter" idx="22"/>
          </p:nvPr>
        </p:nvSpPr>
        <p:spPr>
          <a:xfrm>
            <a:off x="9466008" y="4319944"/>
            <a:ext cx="1947672" cy="630936"/>
          </a:xfrm>
        </p:spPr>
        <p:txBody>
          <a:bodyPr rtlCol="0"/>
          <a:lstStyle>
            <a:lvl1pPr marL="0" indent="0" algn="ctr">
              <a:lnSpc>
                <a:spcPct val="120000"/>
              </a:lnSpc>
              <a:spcBef>
                <a:spcPts val="0"/>
              </a:spcBef>
              <a:buNone/>
              <a:defRPr lang="en-GB" sz="2000">
                <a:latin typeface="+mj-lt"/>
              </a:defRPr>
            </a:lvl1pPr>
          </a:lstStyle>
          <a:p>
            <a:pPr lvl="0" rtl="0"/>
            <a:r>
              <a:rPr lang="en-US" noProof="0"/>
              <a:t>Click to edit Master text styles</a:t>
            </a:r>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rtlCol="0"/>
          <a:lstStyle>
            <a:lvl1pPr algn="l">
              <a:lnSpc>
                <a:spcPct val="90000"/>
              </a:lnSpc>
              <a:defRPr lang="en-GB"/>
            </a:lvl1pPr>
          </a:lstStyle>
          <a:p>
            <a:pPr rtl="0"/>
            <a:r>
              <a:rPr lang="en-US" noProof="0"/>
              <a:t>Click to edit Master title style</a:t>
            </a:r>
            <a:endParaRPr lang="en-GB" noProof="0"/>
          </a:p>
        </p:txBody>
      </p:sp>
      <p:sp>
        <p:nvSpPr>
          <p:cNvPr id="10" name="Picture Placeholder 9"/>
          <p:cNvSpPr>
            <a:spLocks noGrp="1"/>
          </p:cNvSpPr>
          <p:nvPr>
            <p:ph type="pic" sz="quarter" idx="13"/>
          </p:nvPr>
        </p:nvSpPr>
        <p:spPr>
          <a:xfrm>
            <a:off x="8296656" y="0"/>
            <a:ext cx="3895344" cy="6858000"/>
          </a:xfrm>
          <a:solidFill>
            <a:schemeClr val="accent1"/>
          </a:solidFill>
        </p:spPr>
        <p:txBody>
          <a:bodyPr rtlCol="0" anchor="ctr"/>
          <a:lstStyle>
            <a:lvl1pPr marL="0" indent="0" algn="ctr">
              <a:buNone/>
              <a:defRPr lang="en-GB"/>
            </a:lvl1pPr>
          </a:lstStyle>
          <a:p>
            <a:pPr rtl="0"/>
            <a:r>
              <a:rPr lang="en-US" noProof="0"/>
              <a:t>Click icon to add picture</a:t>
            </a:r>
            <a:endParaRPr lang="en-GB" noProof="0"/>
          </a:p>
        </p:txBody>
      </p:sp>
      <p:sp>
        <p:nvSpPr>
          <p:cNvPr id="3" name="Content Placeholder 2"/>
          <p:cNvSpPr>
            <a:spLocks noGrp="1"/>
          </p:cNvSpPr>
          <p:nvPr>
            <p:ph idx="1"/>
          </p:nvPr>
        </p:nvSpPr>
        <p:spPr>
          <a:xfrm>
            <a:off x="1389888" y="3054096"/>
            <a:ext cx="5010912" cy="2130552"/>
          </a:xfrm>
        </p:spPr>
        <p:txBody>
          <a:bodyPr rtlCol="0"/>
          <a:lstStyle>
            <a:lvl1pPr marL="54610" indent="0">
              <a:lnSpc>
                <a:spcPct val="120000"/>
              </a:lnSpc>
              <a:spcBef>
                <a:spcPts val="0"/>
              </a:spcBef>
              <a:buNone/>
              <a:defRPr lang="en-GB" sz="1600"/>
            </a:lvl1pPr>
            <a:lvl2pPr>
              <a:defRPr lang="en-GB" sz="1400"/>
            </a:lvl2pPr>
            <a:lvl3pPr>
              <a:defRPr lang="en-GB" sz="1200"/>
            </a:lvl3pPr>
            <a:lvl4pPr>
              <a:defRPr lang="en-GB" sz="1100"/>
            </a:lvl4pPr>
            <a:lvl5pPr>
              <a:defRPr lang="en-GB" sz="1100"/>
            </a:lvl5pPr>
          </a:lstStyle>
          <a:p>
            <a:pPr lvl="0" rtl="0"/>
            <a:r>
              <a:rPr lang="en-US" noProof="0"/>
              <a:t>Click to edit Master text styles</a:t>
            </a:r>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rtlCol="0" anchor="t"/>
          <a:lstStyle>
            <a:lvl1pPr algn="l">
              <a:defRPr lang="en-GB" sz="60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758952" y="4279392"/>
            <a:ext cx="2980944" cy="402336"/>
          </a:xfrm>
        </p:spPr>
        <p:txBody>
          <a:bodyPr rtlCol="0"/>
          <a:lstStyle>
            <a:lvl1pPr marL="0" indent="0">
              <a:lnSpc>
                <a:spcPct val="100000"/>
              </a:lnSpc>
              <a:spcBef>
                <a:spcPts val="0"/>
              </a:spcBef>
              <a:buNone/>
              <a:defRPr lang="en-GB" sz="2000">
                <a:solidFill>
                  <a:schemeClr val="tx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noProof="0"/>
              <a:t>Click to edit Master text styles</a:t>
            </a:r>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rtlCol="0" anchor="ctr"/>
          <a:lstStyle>
            <a:lvl1pPr marL="0" indent="0" algn="ctr">
              <a:buNone/>
              <a:defRPr lang="en-GB"/>
            </a:lvl1pPr>
          </a:lstStyle>
          <a:p>
            <a:pPr rtl="0"/>
            <a:r>
              <a:rPr lang="en-US" noProof="0"/>
              <a:t>Click icon to add picture</a:t>
            </a:r>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noProof="0"/>
              <a:t>Click to edit Master title style</a:t>
            </a:r>
            <a:endParaRPr lang="en-GB" noProof="0"/>
          </a:p>
        </p:txBody>
      </p:sp>
      <p:sp>
        <p:nvSpPr>
          <p:cNvPr id="3" name="Content Placeholder 2"/>
          <p:cNvSpPr>
            <a:spLocks noGrp="1"/>
          </p:cNvSpPr>
          <p:nvPr>
            <p:ph idx="1"/>
          </p:nvPr>
        </p:nvSpPr>
        <p:spPr>
          <a:xfrm>
            <a:off x="484632" y="1810512"/>
            <a:ext cx="11000232" cy="4160520"/>
          </a:xfrm>
        </p:spPr>
        <p:txBody>
          <a:bodyPr rtlCol="0"/>
          <a:lstStyle>
            <a:defPPr>
              <a:defRPr lang="en-GB"/>
            </a:def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Slide Number Placeholder 5"/>
          <p:cNvSpPr>
            <a:spLocks noGrp="1"/>
          </p:cNvSpPr>
          <p:nvPr>
            <p:ph type="sldNum" sz="quarter" idx="12"/>
          </p:nvPr>
        </p:nvSpPr>
        <p:spPr/>
        <p:txBody>
          <a:bodyPr rtlCol="0"/>
          <a:lstStyle>
            <a:defPPr>
              <a:defRPr lang="en-GB"/>
            </a:defPPr>
          </a:lstStyle>
          <a:p>
            <a:pPr rtl="0"/>
            <a:fld id="{8D0AFDD5-844D-364D-8AEC-50CF4D36D55D}" type="slidenum">
              <a:rPr lang="en-GB" noProof="0" smtClean="0"/>
              <a:t>‹#›</a:t>
            </a:fld>
            <a:endParaRPr lang="en-GB" noProof="0"/>
          </a:p>
        </p:txBody>
      </p:sp>
      <p:sp>
        <p:nvSpPr>
          <p:cNvPr id="5" name="Footer Placeholder 4"/>
          <p:cNvSpPr>
            <a:spLocks noGrp="1"/>
          </p:cNvSpPr>
          <p:nvPr>
            <p:ph type="ftr" sz="quarter" idx="11"/>
          </p:nvPr>
        </p:nvSpPr>
        <p:spPr/>
        <p:txBody>
          <a:bodyPr rtlCol="0"/>
          <a:lstStyle>
            <a:defPPr>
              <a:defRPr lang="en-GB"/>
            </a:defPPr>
          </a:lstStyle>
          <a:p>
            <a:pPr rtl="0"/>
            <a:r>
              <a:rPr lang="en-GB" noProof="0"/>
              <a:t>Presentation title</a:t>
            </a:r>
          </a:p>
        </p:txBody>
      </p:sp>
      <p:sp>
        <p:nvSpPr>
          <p:cNvPr id="4" name="Date Placeholder 3"/>
          <p:cNvSpPr>
            <a:spLocks noGrp="1"/>
          </p:cNvSpPr>
          <p:nvPr>
            <p:ph type="dt" sz="half" idx="10"/>
          </p:nvPr>
        </p:nvSpPr>
        <p:spPr/>
        <p:txBody>
          <a:bodyPr rtlCol="0"/>
          <a:lstStyle>
            <a:defPPr>
              <a:defRPr lang="en-GB"/>
            </a:defPPr>
          </a:lstStyle>
          <a:p>
            <a:pPr rtl="0"/>
            <a:r>
              <a:rPr lang="en-GB" noProof="0"/>
              <a:t>20XX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rtlCol="0" anchor="ctr"/>
          <a:lstStyle>
            <a:lvl1pPr algn="l">
              <a:lnSpc>
                <a:spcPct val="90000"/>
              </a:lnSpc>
              <a:defRPr lang="en-GB" sz="4000"/>
            </a:lvl1pPr>
          </a:lstStyle>
          <a:p>
            <a:pPr rtl="0"/>
            <a:r>
              <a:rPr lang="en-US" noProof="0"/>
              <a:t>Click to edit Master title style</a:t>
            </a:r>
            <a:endParaRPr lang="en-GB" noProof="0"/>
          </a:p>
        </p:txBody>
      </p:sp>
      <p:sp>
        <p:nvSpPr>
          <p:cNvPr id="18" name="Text Placeholder 15"/>
          <p:cNvSpPr>
            <a:spLocks noGrp="1"/>
          </p:cNvSpPr>
          <p:nvPr>
            <p:ph type="body" sz="quarter" idx="15" hasCustomPrompt="1"/>
          </p:nvPr>
        </p:nvSpPr>
        <p:spPr>
          <a:xfrm>
            <a:off x="1027874" y="809103"/>
            <a:ext cx="1798955" cy="2062163"/>
          </a:xfrm>
        </p:spPr>
        <p:txBody>
          <a:bodyPr rtlCol="0" anchor="t"/>
          <a:lstStyle>
            <a:lvl1pPr marL="0" indent="0">
              <a:buNone/>
              <a:defRPr lang="en-GB" sz="25000" b="1">
                <a:solidFill>
                  <a:schemeClr val="tx2"/>
                </a:solidFill>
                <a:latin typeface="+mj-lt"/>
              </a:defRPr>
            </a:lvl1pPr>
          </a:lstStyle>
          <a:p>
            <a:pPr lvl="0" rtl="0"/>
            <a:r>
              <a:rPr lang="en-GB" noProof="0"/>
              <a:t>“</a:t>
            </a:r>
          </a:p>
        </p:txBody>
      </p:sp>
      <p:sp>
        <p:nvSpPr>
          <p:cNvPr id="3" name="Content Placeholder 2"/>
          <p:cNvSpPr>
            <a:spLocks noGrp="1"/>
          </p:cNvSpPr>
          <p:nvPr>
            <p:ph idx="1"/>
          </p:nvPr>
        </p:nvSpPr>
        <p:spPr>
          <a:xfrm>
            <a:off x="2862072" y="4334256"/>
            <a:ext cx="2340864" cy="585216"/>
          </a:xfrm>
        </p:spPr>
        <p:txBody>
          <a:bodyPr rtlCol="0"/>
          <a:lstStyle>
            <a:lvl1pPr marL="0" indent="0">
              <a:lnSpc>
                <a:spcPct val="100000"/>
              </a:lnSpc>
              <a:spcBef>
                <a:spcPts val="0"/>
              </a:spcBef>
              <a:buNone/>
              <a:defRPr lang="en-GB" sz="2000"/>
            </a:lvl1pPr>
          </a:lstStyle>
          <a:p>
            <a:pPr lvl="0" rtl="0"/>
            <a:r>
              <a:rPr lang="en-US" noProof="0"/>
              <a:t>Click to edit Master text styles</a:t>
            </a:r>
          </a:p>
        </p:txBody>
      </p:sp>
      <p:sp>
        <p:nvSpPr>
          <p:cNvPr id="17" name="Text Placeholder 15"/>
          <p:cNvSpPr>
            <a:spLocks noGrp="1"/>
          </p:cNvSpPr>
          <p:nvPr>
            <p:ph type="body" sz="quarter" idx="14" hasCustomPrompt="1"/>
          </p:nvPr>
        </p:nvSpPr>
        <p:spPr>
          <a:xfrm>
            <a:off x="9281160" y="3957272"/>
            <a:ext cx="1798955" cy="2062163"/>
          </a:xfrm>
        </p:spPr>
        <p:txBody>
          <a:bodyPr rtlCol="0"/>
          <a:lstStyle>
            <a:lvl1pPr marL="0" indent="0">
              <a:buNone/>
              <a:defRPr lang="en-GB" sz="25000" b="1">
                <a:solidFill>
                  <a:schemeClr val="tx2"/>
                </a:solidFill>
                <a:latin typeface="+mj-lt"/>
              </a:defRPr>
            </a:lvl1pPr>
          </a:lstStyle>
          <a:p>
            <a:pPr lvl="0" rtl="0"/>
            <a:r>
              <a:rPr lang="en-GB" noProof="0"/>
              <a:t>”</a:t>
            </a:r>
          </a:p>
        </p:txBody>
      </p:sp>
      <p:sp>
        <p:nvSpPr>
          <p:cNvPr id="7" name="Date Placeholder 6"/>
          <p:cNvSpPr>
            <a:spLocks noGrp="1"/>
          </p:cNvSpPr>
          <p:nvPr>
            <p:ph type="dt" sz="half" idx="16"/>
          </p:nvPr>
        </p:nvSpPr>
        <p:spPr/>
        <p:txBody>
          <a:bodyPr rtlCol="0"/>
          <a:lstStyle>
            <a:defPPr>
              <a:defRPr lang="en-GB"/>
            </a:defPPr>
          </a:lstStyle>
          <a:p>
            <a:pPr rtl="0"/>
            <a:r>
              <a:rPr lang="en-GB" noProof="0"/>
              <a:t>20XX</a:t>
            </a:r>
          </a:p>
        </p:txBody>
      </p:sp>
      <p:sp>
        <p:nvSpPr>
          <p:cNvPr id="8" name="Footer Placeholder 7"/>
          <p:cNvSpPr>
            <a:spLocks noGrp="1"/>
          </p:cNvSpPr>
          <p:nvPr>
            <p:ph type="ftr" sz="quarter" idx="17"/>
          </p:nvPr>
        </p:nvSpPr>
        <p:spPr/>
        <p:txBody>
          <a:bodyPr rtlCol="0"/>
          <a:lstStyle>
            <a:defPPr>
              <a:defRPr lang="en-GB"/>
            </a:defPPr>
          </a:lstStyle>
          <a:p>
            <a:pPr rtl="0"/>
            <a:r>
              <a:rPr lang="en-GB" noProof="0"/>
              <a:t>Presentation title</a:t>
            </a:r>
          </a:p>
        </p:txBody>
      </p:sp>
      <p:sp>
        <p:nvSpPr>
          <p:cNvPr id="9" name="Slide Number Placeholder 8"/>
          <p:cNvSpPr>
            <a:spLocks noGrp="1"/>
          </p:cNvSpPr>
          <p:nvPr>
            <p:ph type="sldNum" sz="quarter" idx="18"/>
          </p:nvPr>
        </p:nvSpPr>
        <p:spPr/>
        <p:txBody>
          <a:bodyPr rtlCol="0"/>
          <a:lstStyle>
            <a:defPPr>
              <a:defRPr lang="en-GB"/>
            </a:defPPr>
          </a:lstStyle>
          <a:p>
            <a:pPr rtl="0"/>
            <a:fld id="{8D0AFDD5-844D-364D-8AEC-50CF4D36D55D}"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lang="en-GB">
                <a:solidFill>
                  <a:schemeClr val="bg1"/>
                </a:solidFill>
              </a:defRPr>
            </a:lvl1pPr>
          </a:lstStyle>
          <a:p>
            <a:pPr rtl="0"/>
            <a:r>
              <a:rPr lang="en-US" noProof="0"/>
              <a:t>Click to edit Master title style</a:t>
            </a:r>
            <a:endParaRPr lang="en-GB" noProof="0"/>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rtlCol="0"/>
          <a:lstStyle>
            <a:lvl1pPr marL="0" indent="0" algn="ctr">
              <a:buFont typeface="Arial" panose="020B0604020202020204" pitchFamily="34" charset="0"/>
              <a:buNone/>
              <a:defRPr lang="en-GB" sz="20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4846546"/>
            <a:ext cx="2514600" cy="338328"/>
          </a:xfrm>
        </p:spPr>
        <p:txBody>
          <a:bodyPr rtlCol="0"/>
          <a:lstStyle>
            <a:lvl1pPr marL="0" indent="0" algn="ctr">
              <a:lnSpc>
                <a:spcPct val="100000"/>
              </a:lnSpc>
              <a:spcBef>
                <a:spcPts val="0"/>
              </a:spcBef>
              <a:buNone/>
              <a:defRPr lang="en-GB" sz="1600"/>
            </a:lvl1pPr>
          </a:lstStyle>
          <a:p>
            <a:pPr lvl="0" rtl="0"/>
            <a:r>
              <a:rPr lang="en-US" noProof="0"/>
              <a:t>Click to edit Master text styles</a:t>
            </a:r>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rtlCol="0"/>
          <a:lstStyle>
            <a:lvl1pPr>
              <a:defRPr lang="en-GB">
                <a:solidFill>
                  <a:schemeClr val="bg1"/>
                </a:solidFill>
              </a:defRPr>
            </a:lvl1pPr>
          </a:lstStyle>
          <a:p>
            <a:pPr rtl="0"/>
            <a:fld id="{8D0AFDD5-844D-364D-8AEC-50CF4D36D55D}" type="slidenum">
              <a:rPr lang="en-GB" noProof="0" smtClean="0"/>
              <a:t>‹#›</a:t>
            </a:fld>
            <a:endParaRPr lang="en-GB" noProof="0"/>
          </a:p>
        </p:txBody>
      </p:sp>
      <p:sp>
        <p:nvSpPr>
          <p:cNvPr id="4" name="Footer Placeholder 3"/>
          <p:cNvSpPr>
            <a:spLocks noGrp="1"/>
          </p:cNvSpPr>
          <p:nvPr>
            <p:ph type="ftr" sz="quarter" idx="11"/>
          </p:nvPr>
        </p:nvSpPr>
        <p:spPr/>
        <p:txBody>
          <a:bodyPr rtlCol="0"/>
          <a:lstStyle>
            <a:lvl1pPr>
              <a:defRPr lang="en-GB">
                <a:solidFill>
                  <a:schemeClr val="bg1"/>
                </a:solidFill>
              </a:defRPr>
            </a:lvl1pPr>
          </a:lstStyle>
          <a:p>
            <a:pPr rtl="0"/>
            <a:r>
              <a:rPr lang="en-GB" noProof="0"/>
              <a:t>Presentation title</a:t>
            </a:r>
          </a:p>
        </p:txBody>
      </p:sp>
      <p:sp>
        <p:nvSpPr>
          <p:cNvPr id="3" name="Date Placeholder 2"/>
          <p:cNvSpPr>
            <a:spLocks noGrp="1"/>
          </p:cNvSpPr>
          <p:nvPr>
            <p:ph type="dt" sz="half" idx="10"/>
          </p:nvPr>
        </p:nvSpPr>
        <p:spPr/>
        <p:txBody>
          <a:bodyPr rtlCol="0"/>
          <a:lstStyle>
            <a:lvl1pPr>
              <a:defRPr lang="en-GB">
                <a:solidFill>
                  <a:schemeClr val="bg1"/>
                </a:solidFill>
              </a:defRPr>
            </a:lvl1pPr>
          </a:lstStyle>
          <a:p>
            <a:pPr rtl="0"/>
            <a:r>
              <a:rPr lang="en-GB" noProof="0"/>
              <a:t>20XX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rtlCol="0"/>
          <a:lstStyle>
            <a:lvl1pPr>
              <a:defRPr lang="en-GB">
                <a:solidFill>
                  <a:schemeClr val="tx1"/>
                </a:solidFill>
              </a:defRPr>
            </a:lvl1pPr>
          </a:lstStyle>
          <a:p>
            <a:pPr rtl="0"/>
            <a:r>
              <a:rPr lang="en-US" noProof="0"/>
              <a:t>Click to edit Master title style</a:t>
            </a:r>
            <a:endParaRPr lang="en-GB" noProof="0"/>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28" name="Text Placeholder 26"/>
          <p:cNvSpPr>
            <a:spLocks noGrp="1"/>
          </p:cNvSpPr>
          <p:nvPr>
            <p:ph type="body" sz="quarter" idx="15"/>
          </p:nvPr>
        </p:nvSpPr>
        <p:spPr>
          <a:xfrm>
            <a:off x="58022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47" name="Text Placeholder 26"/>
          <p:cNvSpPr>
            <a:spLocks noGrp="1"/>
          </p:cNvSpPr>
          <p:nvPr>
            <p:ph type="body" sz="quarter" idx="26"/>
          </p:nvPr>
        </p:nvSpPr>
        <p:spPr>
          <a:xfrm>
            <a:off x="58022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1" name="Text Placeholder 26"/>
          <p:cNvSpPr>
            <a:spLocks noGrp="1"/>
          </p:cNvSpPr>
          <p:nvPr>
            <p:ph type="body" sz="quarter" idx="18"/>
          </p:nvPr>
        </p:nvSpPr>
        <p:spPr>
          <a:xfrm>
            <a:off x="3419856"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0" name="Text Placeholder 26"/>
          <p:cNvSpPr>
            <a:spLocks noGrp="1"/>
          </p:cNvSpPr>
          <p:nvPr>
            <p:ph type="body" sz="quarter" idx="29"/>
          </p:nvPr>
        </p:nvSpPr>
        <p:spPr>
          <a:xfrm>
            <a:off x="3419856"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4" name="Text Placeholder 26"/>
          <p:cNvSpPr>
            <a:spLocks noGrp="1"/>
          </p:cNvSpPr>
          <p:nvPr>
            <p:ph type="body" sz="quarter" idx="21"/>
          </p:nvPr>
        </p:nvSpPr>
        <p:spPr>
          <a:xfrm>
            <a:off x="6263640"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3" name="Text Placeholder 26"/>
          <p:cNvSpPr>
            <a:spLocks noGrp="1"/>
          </p:cNvSpPr>
          <p:nvPr>
            <p:ph type="body" sz="quarter" idx="32"/>
          </p:nvPr>
        </p:nvSpPr>
        <p:spPr>
          <a:xfrm>
            <a:off x="6263640" y="5947269"/>
            <a:ext cx="2514600" cy="274320"/>
          </a:xfrm>
        </p:spPr>
        <p:txBody>
          <a:bodyPr rtlCol="0"/>
          <a:lstStyle>
            <a:lvl1pPr marL="0" indent="0" algn="ctr">
              <a:buNone/>
              <a:defRPr lang="en-GB" sz="1200"/>
            </a:lvl1pPr>
          </a:lstStyle>
          <a:p>
            <a:pPr lvl="0" rtl="0"/>
            <a:r>
              <a:rPr lang="en-US" noProof="0"/>
              <a:t>Click to edit Master text styles</a:t>
            </a:r>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37" name="Text Placeholder 26"/>
          <p:cNvSpPr>
            <a:spLocks noGrp="1"/>
          </p:cNvSpPr>
          <p:nvPr>
            <p:ph type="body" sz="quarter" idx="24"/>
          </p:nvPr>
        </p:nvSpPr>
        <p:spPr>
          <a:xfrm>
            <a:off x="9107424" y="3584901"/>
            <a:ext cx="2514600" cy="274320"/>
          </a:xfrm>
        </p:spPr>
        <p:txBody>
          <a:bodyPr rtlCol="0"/>
          <a:lstStyle>
            <a:lvl1pPr marL="0" indent="0" algn="ctr">
              <a:buNone/>
              <a:defRPr lang="en-GB" sz="1200"/>
            </a:lvl1pPr>
          </a:lstStyle>
          <a:p>
            <a:pPr lvl="0" rtl="0"/>
            <a:r>
              <a:rPr lang="en-US" noProof="0"/>
              <a:t>Click to edit Master text styles</a:t>
            </a:r>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rtlCol="0"/>
          <a:lstStyle>
            <a:lvl1pPr marL="0" indent="0" algn="ctr">
              <a:buFont typeface="Arial" panose="020B0604020202020204" pitchFamily="34" charset="0"/>
              <a:buNone/>
              <a:defRPr lang="en-GB" sz="1600">
                <a:latin typeface="+mj-lt"/>
              </a:defRPr>
            </a:lvl1pPr>
          </a:lstStyle>
          <a:p>
            <a:pPr lvl="0" rtl="0"/>
            <a:r>
              <a:rPr lang="en-US" noProof="0"/>
              <a:t>Click to edit Master text styles</a:t>
            </a:r>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rtlCol="0" anchor="ctr"/>
          <a:lstStyle>
            <a:lvl1pPr marL="0" indent="0" algn="ctr">
              <a:buNone/>
              <a:defRPr lang="en-GB" sz="1600"/>
            </a:lvl1pPr>
          </a:lstStyle>
          <a:p>
            <a:pPr rtl="0"/>
            <a:r>
              <a:rPr lang="en-US" noProof="0"/>
              <a:t>Click icon to add picture</a:t>
            </a:r>
            <a:endParaRPr lang="en-GB" noProof="0"/>
          </a:p>
        </p:txBody>
      </p:sp>
      <p:sp>
        <p:nvSpPr>
          <p:cNvPr id="56" name="Text Placeholder 26"/>
          <p:cNvSpPr>
            <a:spLocks noGrp="1"/>
          </p:cNvSpPr>
          <p:nvPr>
            <p:ph type="body" sz="quarter" idx="35"/>
          </p:nvPr>
        </p:nvSpPr>
        <p:spPr>
          <a:xfrm>
            <a:off x="9107424" y="5947269"/>
            <a:ext cx="2514600" cy="274320"/>
          </a:xfrm>
        </p:spPr>
        <p:txBody>
          <a:bodyPr rtlCol="0"/>
          <a:lstStyle>
            <a:lvl1pPr marL="0" indent="0" algn="ctr">
              <a:buNone/>
              <a:defRPr lang="en-GB" sz="1200"/>
            </a:lvl1pPr>
          </a:lstStyle>
          <a:p>
            <a:pPr lvl="0" rtl="0"/>
            <a:r>
              <a:rPr lang="en-US" noProof="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rtlCol="0" anchor="ctr"/>
          <a:lstStyle>
            <a:lvl1pPr algn="l">
              <a:defRPr lang="en-GB"/>
            </a:lvl1pPr>
          </a:lstStyle>
          <a:p>
            <a:pPr rtl="0"/>
            <a:r>
              <a:rPr lang="en-US" noProof="0"/>
              <a:t>Click to edit Master title style</a:t>
            </a:r>
            <a:endParaRPr lang="en-GB" noProof="0"/>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rtlCol="0" anchor="ctr" anchorCtr="0">
            <a:noAutofit/>
          </a:bodyPr>
          <a:lstStyle>
            <a:defPPr>
              <a:defRPr lang="en-GB"/>
            </a:defPPr>
          </a:lstStyle>
          <a:p>
            <a:pPr marL="0" marR="0" lvl="0" indent="0" algn="ctr" rtl="0">
              <a:spcBef>
                <a:spcPts val="0"/>
              </a:spcBef>
              <a:spcAft>
                <a:spcPts val="0"/>
              </a:spcAft>
              <a:buNone/>
            </a:pPr>
            <a:endParaRPr lang="en-GB"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3" name="Text Placeholder 52"/>
          <p:cNvSpPr>
            <a:spLocks noGrp="1"/>
          </p:cNvSpPr>
          <p:nvPr>
            <p:ph type="body" sz="quarter" idx="15"/>
          </p:nvPr>
        </p:nvSpPr>
        <p:spPr>
          <a:xfrm>
            <a:off x="5769864" y="457200"/>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8" name="Text Placeholder 52"/>
          <p:cNvSpPr>
            <a:spLocks noGrp="1"/>
          </p:cNvSpPr>
          <p:nvPr>
            <p:ph type="body" sz="quarter" idx="20"/>
          </p:nvPr>
        </p:nvSpPr>
        <p:spPr>
          <a:xfrm>
            <a:off x="5769864" y="780642"/>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8" name="Picture Placeholder 46"/>
          <p:cNvSpPr>
            <a:spLocks noGrp="1"/>
          </p:cNvSpPr>
          <p:nvPr>
            <p:ph type="pic" sz="quarter" idx="11"/>
          </p:nvPr>
        </p:nvSpPr>
        <p:spPr>
          <a:xfrm>
            <a:off x="4455524" y="1744522"/>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4" name="Text Placeholder 52"/>
          <p:cNvSpPr>
            <a:spLocks noGrp="1"/>
          </p:cNvSpPr>
          <p:nvPr>
            <p:ph type="body" sz="quarter" idx="16"/>
          </p:nvPr>
        </p:nvSpPr>
        <p:spPr>
          <a:xfrm>
            <a:off x="5769864" y="1746504"/>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59" name="Text Placeholder 52"/>
          <p:cNvSpPr>
            <a:spLocks noGrp="1"/>
          </p:cNvSpPr>
          <p:nvPr>
            <p:ph type="body" sz="quarter" idx="21"/>
          </p:nvPr>
        </p:nvSpPr>
        <p:spPr>
          <a:xfrm>
            <a:off x="5769864" y="2069946"/>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49" name="Picture Placeholder 46"/>
          <p:cNvSpPr>
            <a:spLocks noGrp="1"/>
          </p:cNvSpPr>
          <p:nvPr>
            <p:ph type="pic" sz="quarter" idx="12"/>
          </p:nvPr>
        </p:nvSpPr>
        <p:spPr>
          <a:xfrm>
            <a:off x="4455524" y="3034028"/>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5" name="Text Placeholder 52"/>
          <p:cNvSpPr>
            <a:spLocks noGrp="1"/>
          </p:cNvSpPr>
          <p:nvPr>
            <p:ph type="body" sz="quarter" idx="17"/>
          </p:nvPr>
        </p:nvSpPr>
        <p:spPr>
          <a:xfrm>
            <a:off x="5769864" y="3035808"/>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0" name="Text Placeholder 52"/>
          <p:cNvSpPr>
            <a:spLocks noGrp="1"/>
          </p:cNvSpPr>
          <p:nvPr>
            <p:ph type="body" sz="quarter" idx="22"/>
          </p:nvPr>
        </p:nvSpPr>
        <p:spPr>
          <a:xfrm>
            <a:off x="5769864" y="3359250"/>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0" name="Picture Placeholder 46"/>
          <p:cNvSpPr>
            <a:spLocks noGrp="1"/>
          </p:cNvSpPr>
          <p:nvPr>
            <p:ph type="pic" sz="quarter" idx="13"/>
          </p:nvPr>
        </p:nvSpPr>
        <p:spPr>
          <a:xfrm>
            <a:off x="4455524" y="4382716"/>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6" name="Text Placeholder 52"/>
          <p:cNvSpPr>
            <a:spLocks noGrp="1"/>
          </p:cNvSpPr>
          <p:nvPr>
            <p:ph type="body" sz="quarter" idx="18"/>
          </p:nvPr>
        </p:nvSpPr>
        <p:spPr>
          <a:xfrm>
            <a:off x="5769864" y="4325112"/>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1" name="Text Placeholder 52"/>
          <p:cNvSpPr>
            <a:spLocks noGrp="1"/>
          </p:cNvSpPr>
          <p:nvPr>
            <p:ph type="body" sz="quarter" idx="23"/>
          </p:nvPr>
        </p:nvSpPr>
        <p:spPr>
          <a:xfrm>
            <a:off x="5769864" y="4648554"/>
            <a:ext cx="5029200" cy="338328"/>
          </a:xfrm>
        </p:spPr>
        <p:txBody>
          <a:bodyPr rtlCol="0"/>
          <a:lstStyle>
            <a:lvl1pPr marL="0" indent="0">
              <a:buNone/>
              <a:defRPr lang="en-GB" sz="1600">
                <a:latin typeface="+mn-lt"/>
              </a:defRPr>
            </a:lvl1pPr>
          </a:lstStyle>
          <a:p>
            <a:pPr lvl="0" rtl="0"/>
            <a:r>
              <a:rPr lang="en-US" noProof="0"/>
              <a:t>Click to edit Master text styles</a:t>
            </a:r>
          </a:p>
        </p:txBody>
      </p:sp>
      <p:sp>
        <p:nvSpPr>
          <p:cNvPr id="51" name="Picture Placeholder 46"/>
          <p:cNvSpPr>
            <a:spLocks noGrp="1"/>
          </p:cNvSpPr>
          <p:nvPr>
            <p:ph type="pic" sz="quarter" idx="14"/>
          </p:nvPr>
        </p:nvSpPr>
        <p:spPr>
          <a:xfrm>
            <a:off x="4455524" y="5675320"/>
            <a:ext cx="640080" cy="640080"/>
          </a:xfrm>
        </p:spPr>
        <p:txBody>
          <a:bodyPr rtlCol="0" anchor="ctr"/>
          <a:lstStyle>
            <a:lvl1pPr marL="0" indent="0" algn="ctr">
              <a:buNone/>
              <a:defRPr lang="en-GB" sz="900"/>
            </a:lvl1pPr>
          </a:lstStyle>
          <a:p>
            <a:pPr rtl="0"/>
            <a:r>
              <a:rPr lang="en-US" noProof="0"/>
              <a:t>Click icon to add picture</a:t>
            </a:r>
            <a:endParaRPr lang="en-GB" noProof="0"/>
          </a:p>
        </p:txBody>
      </p:sp>
      <p:sp>
        <p:nvSpPr>
          <p:cNvPr id="57" name="Text Placeholder 52"/>
          <p:cNvSpPr>
            <a:spLocks noGrp="1"/>
          </p:cNvSpPr>
          <p:nvPr>
            <p:ph type="body" sz="quarter" idx="19"/>
          </p:nvPr>
        </p:nvSpPr>
        <p:spPr>
          <a:xfrm>
            <a:off x="5769864" y="5614416"/>
            <a:ext cx="3840480" cy="338328"/>
          </a:xfrm>
        </p:spPr>
        <p:txBody>
          <a:bodyPr rtlCol="0"/>
          <a:lstStyle>
            <a:lvl1pPr marL="0" indent="0">
              <a:buNone/>
              <a:defRPr lang="en-GB" sz="2000">
                <a:latin typeface="+mj-lt"/>
              </a:defRPr>
            </a:lvl1pPr>
          </a:lstStyle>
          <a:p>
            <a:pPr lvl="0" rtl="0"/>
            <a:r>
              <a:rPr lang="en-US" noProof="0"/>
              <a:t>Click to edit Master text styles</a:t>
            </a:r>
          </a:p>
        </p:txBody>
      </p:sp>
      <p:sp>
        <p:nvSpPr>
          <p:cNvPr id="62" name="Text Placeholder 52"/>
          <p:cNvSpPr>
            <a:spLocks noGrp="1"/>
          </p:cNvSpPr>
          <p:nvPr>
            <p:ph type="body" sz="quarter" idx="24"/>
          </p:nvPr>
        </p:nvSpPr>
        <p:spPr>
          <a:xfrm>
            <a:off x="5769864" y="5937858"/>
            <a:ext cx="5029200" cy="338328"/>
          </a:xfrm>
        </p:spPr>
        <p:txBody>
          <a:bodyPr rtlCol="0"/>
          <a:lstStyle>
            <a:lvl1pPr marL="0" indent="0">
              <a:buNone/>
              <a:defRPr lang="en-GB" sz="1600">
                <a:latin typeface="+mn-lt"/>
              </a:defRPr>
            </a:lvl1pPr>
          </a:lstStyle>
          <a:p>
            <a:pPr lvl="0" rtl="0"/>
            <a:r>
              <a:rPr lang="en-US" noProof="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defPPr>
              <a:defRPr lang="en-GB"/>
            </a:defPPr>
          </a:lstStyle>
          <a:p>
            <a:pPr rtl="0"/>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20XX</a:t>
            </a:r>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lang="en-GB" sz="1000">
                <a:solidFill>
                  <a:schemeClr val="tx1"/>
                </a:solidFill>
                <a:latin typeface="+mj-lt"/>
              </a:defRPr>
            </a:lvl1pPr>
          </a:lstStyle>
          <a:p>
            <a:pPr rtl="0"/>
            <a:fld id="{8D0AFDD5-844D-364D-8AEC-50CF4D36D55D}" type="slidenum">
              <a:rPr lang="en-GB" smtClean="0"/>
              <a:t>‹#›</a:t>
            </a:fld>
            <a:endParaRPr lang="en-GB"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p:txStyles>
    <p:titleStyle>
      <a:lvl1pPr algn="ctr" defTabSz="914400" rtl="0" eaLnBrk="1" latinLnBrk="0" hangingPunct="1">
        <a:lnSpc>
          <a:spcPct val="10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uml-realization" TargetMode="External"/><Relationship Id="rId2" Type="http://schemas.openxmlformats.org/officeDocument/2006/relationships/hyperlink" Target="https://tutorialspoint.com/uml/uml_overview.htm" TargetMode="Externa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a:xfrm>
            <a:off x="1283716" y="1575244"/>
            <a:ext cx="5232400" cy="1709928"/>
          </a:xfrm>
        </p:spPr>
        <p:txBody>
          <a:bodyPr rtlCol="0"/>
          <a:lstStyle>
            <a:defPPr>
              <a:defRPr lang="en-GB"/>
            </a:defPPr>
          </a:lstStyle>
          <a:p>
            <a:pPr rtl="0"/>
            <a:r>
              <a:rPr lang="en-US" sz="4800" dirty="0">
                <a:latin typeface="Times New Roman" panose="02020603050405020304" pitchFamily="18" charset="0"/>
                <a:cs typeface="Times New Roman" panose="02020603050405020304" pitchFamily="18" charset="0"/>
              </a:rPr>
              <a:t>ARCITECTURE DIAGRAMS</a:t>
            </a:r>
            <a:endParaRPr lang="en-GB" sz="4800" dirty="0">
              <a:latin typeface="Times New Roman" panose="02020603050405020304" pitchFamily="18" charset="0"/>
              <a:cs typeface="Times New Roman" panose="02020603050405020304" pitchFamily="18" charset="0"/>
            </a:endParaRPr>
          </a:p>
        </p:txBody>
      </p:sp>
      <p:sp>
        <p:nvSpPr>
          <p:cNvPr id="26" name="Subtitle 25"/>
          <p:cNvSpPr>
            <a:spLocks noGrp="1"/>
          </p:cNvSpPr>
          <p:nvPr>
            <p:ph type="subTitle" idx="1"/>
          </p:nvPr>
        </p:nvSpPr>
        <p:spPr>
          <a:xfrm>
            <a:off x="1222248" y="3479848"/>
            <a:ext cx="4873752" cy="1818640"/>
          </a:xfrm>
        </p:spPr>
        <p:txBody>
          <a:bodyPr rtlCol="0"/>
          <a:lstStyle>
            <a:defPPr>
              <a:defRPr lang="en-GB"/>
            </a:defPPr>
          </a:lstStyle>
          <a:p>
            <a:pPr rtl="0"/>
            <a:r>
              <a:rPr lang="en-US" dirty="0"/>
              <a:t>G</a:t>
            </a:r>
            <a:r>
              <a:rPr lang="en-GB" dirty="0"/>
              <a:t>ROUP MEMBERS: </a:t>
            </a:r>
          </a:p>
          <a:p>
            <a:pPr rtl="0"/>
            <a:r>
              <a:rPr lang="en-US" dirty="0"/>
              <a:t>N</a:t>
            </a:r>
            <a:r>
              <a:rPr lang="en-GB" dirty="0"/>
              <a:t>IMRA MAQBOOL F2023266852</a:t>
            </a:r>
          </a:p>
          <a:p>
            <a:r>
              <a:rPr lang="en-GB" dirty="0"/>
              <a:t>HAREEM FATIMA F2023266767</a:t>
            </a:r>
          </a:p>
          <a:p>
            <a:r>
              <a:rPr lang="en-GB" dirty="0"/>
              <a:t>SABA YASEEN F2023266411</a:t>
            </a:r>
          </a:p>
          <a:p>
            <a:r>
              <a:rPr lang="en-GB" dirty="0"/>
              <a:t>KHALIDA SAKHI F2023266299</a:t>
            </a:r>
          </a:p>
          <a:p>
            <a:pPr rtl="0"/>
            <a:endParaRPr lang="en-US" dirty="0"/>
          </a:p>
          <a:p>
            <a:pPr rtl="0"/>
            <a:endParaRPr lang="en-GB" dirty="0"/>
          </a:p>
          <a:p>
            <a:pPr rtl="0"/>
            <a:endParaRPr lang="en-GB" dirty="0"/>
          </a:p>
        </p:txBody>
      </p:sp>
      <p:pic>
        <p:nvPicPr>
          <p:cNvPr id="3" name="Picture Placeholder 2" descr="WhatsApp Image 2025-01-09 at 12.10.20_68ee7597"/>
          <p:cNvPicPr>
            <a:picLocks noGrp="1" noChangeAspect="1"/>
          </p:cNvPicPr>
          <p:nvPr>
            <p:ph type="pic" sz="quarter" idx="10"/>
          </p:nvPr>
        </p:nvPicPr>
        <p:blipFill>
          <a:blip r:embed="rId3"/>
          <a:stretch>
            <a:fillRect/>
          </a:stretch>
        </p:blipFill>
        <p:spPr>
          <a:xfrm>
            <a:off x="7246620" y="836930"/>
            <a:ext cx="3836670" cy="489648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animEffect transition="in" filter="wipe(down)">
                                      <p:cBhvr>
                                        <p:cTn id="43" dur="580">
                                          <p:stCondLst>
                                            <p:cond delay="0"/>
                                          </p:stCondLst>
                                        </p:cTn>
                                        <p:tgtEl>
                                          <p:spTgt spid="26">
                                            <p:txEl>
                                              <p:pRg st="0" end="0"/>
                                            </p:txEl>
                                          </p:spTgt>
                                        </p:tgtEl>
                                      </p:cBhvr>
                                    </p:animEffect>
                                    <p:anim calcmode="lin" valueType="num">
                                      <p:cBhvr>
                                        <p:cTn id="44" dur="1822" tmFilter="0,0; 0.14,0.36; 0.43,0.73; 0.71,0.91; 1.0,1.0">
                                          <p:stCondLst>
                                            <p:cond delay="0"/>
                                          </p:stCondLst>
                                        </p:cTn>
                                        <p:tgtEl>
                                          <p:spTgt spid="26">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6">
                                            <p:txEl>
                                              <p:pRg st="0" end="0"/>
                                            </p:txEl>
                                          </p:spTgt>
                                        </p:tgtEl>
                                      </p:cBhvr>
                                      <p:to x="100000" y="60000"/>
                                    </p:animScale>
                                    <p:animScale>
                                      <p:cBhvr>
                                        <p:cTn id="50" dur="166" decel="50000">
                                          <p:stCondLst>
                                            <p:cond delay="676"/>
                                          </p:stCondLst>
                                        </p:cTn>
                                        <p:tgtEl>
                                          <p:spTgt spid="26">
                                            <p:txEl>
                                              <p:pRg st="0" end="0"/>
                                            </p:txEl>
                                          </p:spTgt>
                                        </p:tgtEl>
                                      </p:cBhvr>
                                      <p:to x="100000" y="100000"/>
                                    </p:animScale>
                                    <p:animScale>
                                      <p:cBhvr>
                                        <p:cTn id="51" dur="26">
                                          <p:stCondLst>
                                            <p:cond delay="1312"/>
                                          </p:stCondLst>
                                        </p:cTn>
                                        <p:tgtEl>
                                          <p:spTgt spid="26">
                                            <p:txEl>
                                              <p:pRg st="0" end="0"/>
                                            </p:txEl>
                                          </p:spTgt>
                                        </p:tgtEl>
                                      </p:cBhvr>
                                      <p:to x="100000" y="80000"/>
                                    </p:animScale>
                                    <p:animScale>
                                      <p:cBhvr>
                                        <p:cTn id="52" dur="166" decel="50000">
                                          <p:stCondLst>
                                            <p:cond delay="1338"/>
                                          </p:stCondLst>
                                        </p:cTn>
                                        <p:tgtEl>
                                          <p:spTgt spid="26">
                                            <p:txEl>
                                              <p:pRg st="0" end="0"/>
                                            </p:txEl>
                                          </p:spTgt>
                                        </p:tgtEl>
                                      </p:cBhvr>
                                      <p:to x="100000" y="100000"/>
                                    </p:animScale>
                                    <p:animScale>
                                      <p:cBhvr>
                                        <p:cTn id="53" dur="26">
                                          <p:stCondLst>
                                            <p:cond delay="1642"/>
                                          </p:stCondLst>
                                        </p:cTn>
                                        <p:tgtEl>
                                          <p:spTgt spid="26">
                                            <p:txEl>
                                              <p:pRg st="0" end="0"/>
                                            </p:txEl>
                                          </p:spTgt>
                                        </p:tgtEl>
                                      </p:cBhvr>
                                      <p:to x="100000" y="90000"/>
                                    </p:animScale>
                                    <p:animScale>
                                      <p:cBhvr>
                                        <p:cTn id="54" dur="166" decel="50000">
                                          <p:stCondLst>
                                            <p:cond delay="1668"/>
                                          </p:stCondLst>
                                        </p:cTn>
                                        <p:tgtEl>
                                          <p:spTgt spid="26">
                                            <p:txEl>
                                              <p:pRg st="0" end="0"/>
                                            </p:txEl>
                                          </p:spTgt>
                                        </p:tgtEl>
                                      </p:cBhvr>
                                      <p:to x="100000" y="100000"/>
                                    </p:animScale>
                                    <p:animScale>
                                      <p:cBhvr>
                                        <p:cTn id="55" dur="26">
                                          <p:stCondLst>
                                            <p:cond delay="1808"/>
                                          </p:stCondLst>
                                        </p:cTn>
                                        <p:tgtEl>
                                          <p:spTgt spid="26">
                                            <p:txEl>
                                              <p:pRg st="0" end="0"/>
                                            </p:txEl>
                                          </p:spTgt>
                                        </p:tgtEl>
                                      </p:cBhvr>
                                      <p:to x="100000" y="95000"/>
                                    </p:animScale>
                                    <p:animScale>
                                      <p:cBhvr>
                                        <p:cTn id="56" dur="166" decel="50000">
                                          <p:stCondLst>
                                            <p:cond delay="1834"/>
                                          </p:stCondLst>
                                        </p:cTn>
                                        <p:tgtEl>
                                          <p:spTgt spid="26">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6">
                                            <p:txEl>
                                              <p:pRg st="1" end="1"/>
                                            </p:txEl>
                                          </p:spTgt>
                                        </p:tgtEl>
                                        <p:attrNameLst>
                                          <p:attrName>style.visibility</p:attrName>
                                        </p:attrNameLst>
                                      </p:cBhvr>
                                      <p:to>
                                        <p:strVal val="visible"/>
                                      </p:to>
                                    </p:set>
                                    <p:animEffect transition="in" filter="wipe(down)">
                                      <p:cBhvr>
                                        <p:cTn id="61" dur="580">
                                          <p:stCondLst>
                                            <p:cond delay="0"/>
                                          </p:stCondLst>
                                        </p:cTn>
                                        <p:tgtEl>
                                          <p:spTgt spid="26">
                                            <p:txEl>
                                              <p:pRg st="1" end="1"/>
                                            </p:txEl>
                                          </p:spTgt>
                                        </p:tgtEl>
                                      </p:cBhvr>
                                    </p:animEffect>
                                    <p:anim calcmode="lin" valueType="num">
                                      <p:cBhvr>
                                        <p:cTn id="62" dur="1822" tmFilter="0,0; 0.14,0.36; 0.43,0.73; 0.71,0.91; 1.0,1.0">
                                          <p:stCondLst>
                                            <p:cond delay="0"/>
                                          </p:stCondLst>
                                        </p:cTn>
                                        <p:tgtEl>
                                          <p:spTgt spid="26">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6">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6">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6">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6">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6">
                                            <p:txEl>
                                              <p:pRg st="1" end="1"/>
                                            </p:txEl>
                                          </p:spTgt>
                                        </p:tgtEl>
                                      </p:cBhvr>
                                      <p:to x="100000" y="60000"/>
                                    </p:animScale>
                                    <p:animScale>
                                      <p:cBhvr>
                                        <p:cTn id="68" dur="166" decel="50000">
                                          <p:stCondLst>
                                            <p:cond delay="676"/>
                                          </p:stCondLst>
                                        </p:cTn>
                                        <p:tgtEl>
                                          <p:spTgt spid="26">
                                            <p:txEl>
                                              <p:pRg st="1" end="1"/>
                                            </p:txEl>
                                          </p:spTgt>
                                        </p:tgtEl>
                                      </p:cBhvr>
                                      <p:to x="100000" y="100000"/>
                                    </p:animScale>
                                    <p:animScale>
                                      <p:cBhvr>
                                        <p:cTn id="69" dur="26">
                                          <p:stCondLst>
                                            <p:cond delay="1312"/>
                                          </p:stCondLst>
                                        </p:cTn>
                                        <p:tgtEl>
                                          <p:spTgt spid="26">
                                            <p:txEl>
                                              <p:pRg st="1" end="1"/>
                                            </p:txEl>
                                          </p:spTgt>
                                        </p:tgtEl>
                                      </p:cBhvr>
                                      <p:to x="100000" y="80000"/>
                                    </p:animScale>
                                    <p:animScale>
                                      <p:cBhvr>
                                        <p:cTn id="70" dur="166" decel="50000">
                                          <p:stCondLst>
                                            <p:cond delay="1338"/>
                                          </p:stCondLst>
                                        </p:cTn>
                                        <p:tgtEl>
                                          <p:spTgt spid="26">
                                            <p:txEl>
                                              <p:pRg st="1" end="1"/>
                                            </p:txEl>
                                          </p:spTgt>
                                        </p:tgtEl>
                                      </p:cBhvr>
                                      <p:to x="100000" y="100000"/>
                                    </p:animScale>
                                    <p:animScale>
                                      <p:cBhvr>
                                        <p:cTn id="71" dur="26">
                                          <p:stCondLst>
                                            <p:cond delay="1642"/>
                                          </p:stCondLst>
                                        </p:cTn>
                                        <p:tgtEl>
                                          <p:spTgt spid="26">
                                            <p:txEl>
                                              <p:pRg st="1" end="1"/>
                                            </p:txEl>
                                          </p:spTgt>
                                        </p:tgtEl>
                                      </p:cBhvr>
                                      <p:to x="100000" y="90000"/>
                                    </p:animScale>
                                    <p:animScale>
                                      <p:cBhvr>
                                        <p:cTn id="72" dur="166" decel="50000">
                                          <p:stCondLst>
                                            <p:cond delay="1668"/>
                                          </p:stCondLst>
                                        </p:cTn>
                                        <p:tgtEl>
                                          <p:spTgt spid="26">
                                            <p:txEl>
                                              <p:pRg st="1" end="1"/>
                                            </p:txEl>
                                          </p:spTgt>
                                        </p:tgtEl>
                                      </p:cBhvr>
                                      <p:to x="100000" y="100000"/>
                                    </p:animScale>
                                    <p:animScale>
                                      <p:cBhvr>
                                        <p:cTn id="73" dur="26">
                                          <p:stCondLst>
                                            <p:cond delay="1808"/>
                                          </p:stCondLst>
                                        </p:cTn>
                                        <p:tgtEl>
                                          <p:spTgt spid="26">
                                            <p:txEl>
                                              <p:pRg st="1" end="1"/>
                                            </p:txEl>
                                          </p:spTgt>
                                        </p:tgtEl>
                                      </p:cBhvr>
                                      <p:to x="100000" y="95000"/>
                                    </p:animScale>
                                    <p:animScale>
                                      <p:cBhvr>
                                        <p:cTn id="74" dur="166" decel="50000">
                                          <p:stCondLst>
                                            <p:cond delay="1834"/>
                                          </p:stCondLst>
                                        </p:cTn>
                                        <p:tgtEl>
                                          <p:spTgt spid="26">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6">
                                            <p:txEl>
                                              <p:pRg st="2" end="2"/>
                                            </p:txEl>
                                          </p:spTgt>
                                        </p:tgtEl>
                                        <p:attrNameLst>
                                          <p:attrName>style.visibility</p:attrName>
                                        </p:attrNameLst>
                                      </p:cBhvr>
                                      <p:to>
                                        <p:strVal val="visible"/>
                                      </p:to>
                                    </p:set>
                                    <p:animEffect transition="in" filter="wipe(down)">
                                      <p:cBhvr>
                                        <p:cTn id="79" dur="580">
                                          <p:stCondLst>
                                            <p:cond delay="0"/>
                                          </p:stCondLst>
                                        </p:cTn>
                                        <p:tgtEl>
                                          <p:spTgt spid="26">
                                            <p:txEl>
                                              <p:pRg st="2" end="2"/>
                                            </p:txEl>
                                          </p:spTgt>
                                        </p:tgtEl>
                                      </p:cBhvr>
                                    </p:animEffect>
                                    <p:anim calcmode="lin" valueType="num">
                                      <p:cBhvr>
                                        <p:cTn id="80" dur="1822" tmFilter="0,0; 0.14,0.36; 0.43,0.73; 0.71,0.91; 1.0,1.0">
                                          <p:stCondLst>
                                            <p:cond delay="0"/>
                                          </p:stCondLst>
                                        </p:cTn>
                                        <p:tgtEl>
                                          <p:spTgt spid="26">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6">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6">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6">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6">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6">
                                            <p:txEl>
                                              <p:pRg st="2" end="2"/>
                                            </p:txEl>
                                          </p:spTgt>
                                        </p:tgtEl>
                                      </p:cBhvr>
                                      <p:to x="100000" y="60000"/>
                                    </p:animScale>
                                    <p:animScale>
                                      <p:cBhvr>
                                        <p:cTn id="86" dur="166" decel="50000">
                                          <p:stCondLst>
                                            <p:cond delay="676"/>
                                          </p:stCondLst>
                                        </p:cTn>
                                        <p:tgtEl>
                                          <p:spTgt spid="26">
                                            <p:txEl>
                                              <p:pRg st="2" end="2"/>
                                            </p:txEl>
                                          </p:spTgt>
                                        </p:tgtEl>
                                      </p:cBhvr>
                                      <p:to x="100000" y="100000"/>
                                    </p:animScale>
                                    <p:animScale>
                                      <p:cBhvr>
                                        <p:cTn id="87" dur="26">
                                          <p:stCondLst>
                                            <p:cond delay="1312"/>
                                          </p:stCondLst>
                                        </p:cTn>
                                        <p:tgtEl>
                                          <p:spTgt spid="26">
                                            <p:txEl>
                                              <p:pRg st="2" end="2"/>
                                            </p:txEl>
                                          </p:spTgt>
                                        </p:tgtEl>
                                      </p:cBhvr>
                                      <p:to x="100000" y="80000"/>
                                    </p:animScale>
                                    <p:animScale>
                                      <p:cBhvr>
                                        <p:cTn id="88" dur="166" decel="50000">
                                          <p:stCondLst>
                                            <p:cond delay="1338"/>
                                          </p:stCondLst>
                                        </p:cTn>
                                        <p:tgtEl>
                                          <p:spTgt spid="26">
                                            <p:txEl>
                                              <p:pRg st="2" end="2"/>
                                            </p:txEl>
                                          </p:spTgt>
                                        </p:tgtEl>
                                      </p:cBhvr>
                                      <p:to x="100000" y="100000"/>
                                    </p:animScale>
                                    <p:animScale>
                                      <p:cBhvr>
                                        <p:cTn id="89" dur="26">
                                          <p:stCondLst>
                                            <p:cond delay="1642"/>
                                          </p:stCondLst>
                                        </p:cTn>
                                        <p:tgtEl>
                                          <p:spTgt spid="26">
                                            <p:txEl>
                                              <p:pRg st="2" end="2"/>
                                            </p:txEl>
                                          </p:spTgt>
                                        </p:tgtEl>
                                      </p:cBhvr>
                                      <p:to x="100000" y="90000"/>
                                    </p:animScale>
                                    <p:animScale>
                                      <p:cBhvr>
                                        <p:cTn id="90" dur="166" decel="50000">
                                          <p:stCondLst>
                                            <p:cond delay="1668"/>
                                          </p:stCondLst>
                                        </p:cTn>
                                        <p:tgtEl>
                                          <p:spTgt spid="26">
                                            <p:txEl>
                                              <p:pRg st="2" end="2"/>
                                            </p:txEl>
                                          </p:spTgt>
                                        </p:tgtEl>
                                      </p:cBhvr>
                                      <p:to x="100000" y="100000"/>
                                    </p:animScale>
                                    <p:animScale>
                                      <p:cBhvr>
                                        <p:cTn id="91" dur="26">
                                          <p:stCondLst>
                                            <p:cond delay="1808"/>
                                          </p:stCondLst>
                                        </p:cTn>
                                        <p:tgtEl>
                                          <p:spTgt spid="26">
                                            <p:txEl>
                                              <p:pRg st="2" end="2"/>
                                            </p:txEl>
                                          </p:spTgt>
                                        </p:tgtEl>
                                      </p:cBhvr>
                                      <p:to x="100000" y="95000"/>
                                    </p:animScale>
                                    <p:animScale>
                                      <p:cBhvr>
                                        <p:cTn id="92" dur="166" decel="50000">
                                          <p:stCondLst>
                                            <p:cond delay="1834"/>
                                          </p:stCondLst>
                                        </p:cTn>
                                        <p:tgtEl>
                                          <p:spTgt spid="26">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6">
                                            <p:txEl>
                                              <p:pRg st="3" end="3"/>
                                            </p:txEl>
                                          </p:spTgt>
                                        </p:tgtEl>
                                        <p:attrNameLst>
                                          <p:attrName>style.visibility</p:attrName>
                                        </p:attrNameLst>
                                      </p:cBhvr>
                                      <p:to>
                                        <p:strVal val="visible"/>
                                      </p:to>
                                    </p:set>
                                    <p:animEffect transition="in" filter="wipe(down)">
                                      <p:cBhvr>
                                        <p:cTn id="97" dur="580">
                                          <p:stCondLst>
                                            <p:cond delay="0"/>
                                          </p:stCondLst>
                                        </p:cTn>
                                        <p:tgtEl>
                                          <p:spTgt spid="26">
                                            <p:txEl>
                                              <p:pRg st="3" end="3"/>
                                            </p:txEl>
                                          </p:spTgt>
                                        </p:tgtEl>
                                      </p:cBhvr>
                                    </p:animEffect>
                                    <p:anim calcmode="lin" valueType="num">
                                      <p:cBhvr>
                                        <p:cTn id="98" dur="1822" tmFilter="0,0; 0.14,0.36; 0.43,0.73; 0.71,0.91; 1.0,1.0">
                                          <p:stCondLst>
                                            <p:cond delay="0"/>
                                          </p:stCondLst>
                                        </p:cTn>
                                        <p:tgtEl>
                                          <p:spTgt spid="26">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6">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6">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6">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6">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6">
                                            <p:txEl>
                                              <p:pRg st="3" end="3"/>
                                            </p:txEl>
                                          </p:spTgt>
                                        </p:tgtEl>
                                      </p:cBhvr>
                                      <p:to x="100000" y="60000"/>
                                    </p:animScale>
                                    <p:animScale>
                                      <p:cBhvr>
                                        <p:cTn id="104" dur="166" decel="50000">
                                          <p:stCondLst>
                                            <p:cond delay="676"/>
                                          </p:stCondLst>
                                        </p:cTn>
                                        <p:tgtEl>
                                          <p:spTgt spid="26">
                                            <p:txEl>
                                              <p:pRg st="3" end="3"/>
                                            </p:txEl>
                                          </p:spTgt>
                                        </p:tgtEl>
                                      </p:cBhvr>
                                      <p:to x="100000" y="100000"/>
                                    </p:animScale>
                                    <p:animScale>
                                      <p:cBhvr>
                                        <p:cTn id="105" dur="26">
                                          <p:stCondLst>
                                            <p:cond delay="1312"/>
                                          </p:stCondLst>
                                        </p:cTn>
                                        <p:tgtEl>
                                          <p:spTgt spid="26">
                                            <p:txEl>
                                              <p:pRg st="3" end="3"/>
                                            </p:txEl>
                                          </p:spTgt>
                                        </p:tgtEl>
                                      </p:cBhvr>
                                      <p:to x="100000" y="80000"/>
                                    </p:animScale>
                                    <p:animScale>
                                      <p:cBhvr>
                                        <p:cTn id="106" dur="166" decel="50000">
                                          <p:stCondLst>
                                            <p:cond delay="1338"/>
                                          </p:stCondLst>
                                        </p:cTn>
                                        <p:tgtEl>
                                          <p:spTgt spid="26">
                                            <p:txEl>
                                              <p:pRg st="3" end="3"/>
                                            </p:txEl>
                                          </p:spTgt>
                                        </p:tgtEl>
                                      </p:cBhvr>
                                      <p:to x="100000" y="100000"/>
                                    </p:animScale>
                                    <p:animScale>
                                      <p:cBhvr>
                                        <p:cTn id="107" dur="26">
                                          <p:stCondLst>
                                            <p:cond delay="1642"/>
                                          </p:stCondLst>
                                        </p:cTn>
                                        <p:tgtEl>
                                          <p:spTgt spid="26">
                                            <p:txEl>
                                              <p:pRg st="3" end="3"/>
                                            </p:txEl>
                                          </p:spTgt>
                                        </p:tgtEl>
                                      </p:cBhvr>
                                      <p:to x="100000" y="90000"/>
                                    </p:animScale>
                                    <p:animScale>
                                      <p:cBhvr>
                                        <p:cTn id="108" dur="166" decel="50000">
                                          <p:stCondLst>
                                            <p:cond delay="1668"/>
                                          </p:stCondLst>
                                        </p:cTn>
                                        <p:tgtEl>
                                          <p:spTgt spid="26">
                                            <p:txEl>
                                              <p:pRg st="3" end="3"/>
                                            </p:txEl>
                                          </p:spTgt>
                                        </p:tgtEl>
                                      </p:cBhvr>
                                      <p:to x="100000" y="100000"/>
                                    </p:animScale>
                                    <p:animScale>
                                      <p:cBhvr>
                                        <p:cTn id="109" dur="26">
                                          <p:stCondLst>
                                            <p:cond delay="1808"/>
                                          </p:stCondLst>
                                        </p:cTn>
                                        <p:tgtEl>
                                          <p:spTgt spid="26">
                                            <p:txEl>
                                              <p:pRg st="3" end="3"/>
                                            </p:txEl>
                                          </p:spTgt>
                                        </p:tgtEl>
                                      </p:cBhvr>
                                      <p:to x="100000" y="95000"/>
                                    </p:animScale>
                                    <p:animScale>
                                      <p:cBhvr>
                                        <p:cTn id="110" dur="166" decel="50000">
                                          <p:stCondLst>
                                            <p:cond delay="1834"/>
                                          </p:stCondLst>
                                        </p:cTn>
                                        <p:tgtEl>
                                          <p:spTgt spid="26">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26">
                                            <p:txEl>
                                              <p:pRg st="4" end="4"/>
                                            </p:txEl>
                                          </p:spTgt>
                                        </p:tgtEl>
                                        <p:attrNameLst>
                                          <p:attrName>style.visibility</p:attrName>
                                        </p:attrNameLst>
                                      </p:cBhvr>
                                      <p:to>
                                        <p:strVal val="visible"/>
                                      </p:to>
                                    </p:set>
                                    <p:animEffect transition="in" filter="wipe(down)">
                                      <p:cBhvr>
                                        <p:cTn id="115" dur="580">
                                          <p:stCondLst>
                                            <p:cond delay="0"/>
                                          </p:stCondLst>
                                        </p:cTn>
                                        <p:tgtEl>
                                          <p:spTgt spid="26">
                                            <p:txEl>
                                              <p:pRg st="4" end="4"/>
                                            </p:txEl>
                                          </p:spTgt>
                                        </p:tgtEl>
                                      </p:cBhvr>
                                    </p:animEffect>
                                    <p:anim calcmode="lin" valueType="num">
                                      <p:cBhvr>
                                        <p:cTn id="116" dur="1822" tmFilter="0,0; 0.14,0.36; 0.43,0.73; 0.71,0.91; 1.0,1.0">
                                          <p:stCondLst>
                                            <p:cond delay="0"/>
                                          </p:stCondLst>
                                        </p:cTn>
                                        <p:tgtEl>
                                          <p:spTgt spid="26">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6">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6">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6">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6">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6">
                                            <p:txEl>
                                              <p:pRg st="4" end="4"/>
                                            </p:txEl>
                                          </p:spTgt>
                                        </p:tgtEl>
                                      </p:cBhvr>
                                      <p:to x="100000" y="60000"/>
                                    </p:animScale>
                                    <p:animScale>
                                      <p:cBhvr>
                                        <p:cTn id="122" dur="166" decel="50000">
                                          <p:stCondLst>
                                            <p:cond delay="676"/>
                                          </p:stCondLst>
                                        </p:cTn>
                                        <p:tgtEl>
                                          <p:spTgt spid="26">
                                            <p:txEl>
                                              <p:pRg st="4" end="4"/>
                                            </p:txEl>
                                          </p:spTgt>
                                        </p:tgtEl>
                                      </p:cBhvr>
                                      <p:to x="100000" y="100000"/>
                                    </p:animScale>
                                    <p:animScale>
                                      <p:cBhvr>
                                        <p:cTn id="123" dur="26">
                                          <p:stCondLst>
                                            <p:cond delay="1312"/>
                                          </p:stCondLst>
                                        </p:cTn>
                                        <p:tgtEl>
                                          <p:spTgt spid="26">
                                            <p:txEl>
                                              <p:pRg st="4" end="4"/>
                                            </p:txEl>
                                          </p:spTgt>
                                        </p:tgtEl>
                                      </p:cBhvr>
                                      <p:to x="100000" y="80000"/>
                                    </p:animScale>
                                    <p:animScale>
                                      <p:cBhvr>
                                        <p:cTn id="124" dur="166" decel="50000">
                                          <p:stCondLst>
                                            <p:cond delay="1338"/>
                                          </p:stCondLst>
                                        </p:cTn>
                                        <p:tgtEl>
                                          <p:spTgt spid="26">
                                            <p:txEl>
                                              <p:pRg st="4" end="4"/>
                                            </p:txEl>
                                          </p:spTgt>
                                        </p:tgtEl>
                                      </p:cBhvr>
                                      <p:to x="100000" y="100000"/>
                                    </p:animScale>
                                    <p:animScale>
                                      <p:cBhvr>
                                        <p:cTn id="125" dur="26">
                                          <p:stCondLst>
                                            <p:cond delay="1642"/>
                                          </p:stCondLst>
                                        </p:cTn>
                                        <p:tgtEl>
                                          <p:spTgt spid="26">
                                            <p:txEl>
                                              <p:pRg st="4" end="4"/>
                                            </p:txEl>
                                          </p:spTgt>
                                        </p:tgtEl>
                                      </p:cBhvr>
                                      <p:to x="100000" y="90000"/>
                                    </p:animScale>
                                    <p:animScale>
                                      <p:cBhvr>
                                        <p:cTn id="126" dur="166" decel="50000">
                                          <p:stCondLst>
                                            <p:cond delay="1668"/>
                                          </p:stCondLst>
                                        </p:cTn>
                                        <p:tgtEl>
                                          <p:spTgt spid="26">
                                            <p:txEl>
                                              <p:pRg st="4" end="4"/>
                                            </p:txEl>
                                          </p:spTgt>
                                        </p:tgtEl>
                                      </p:cBhvr>
                                      <p:to x="100000" y="100000"/>
                                    </p:animScale>
                                    <p:animScale>
                                      <p:cBhvr>
                                        <p:cTn id="127" dur="26">
                                          <p:stCondLst>
                                            <p:cond delay="1808"/>
                                          </p:stCondLst>
                                        </p:cTn>
                                        <p:tgtEl>
                                          <p:spTgt spid="26">
                                            <p:txEl>
                                              <p:pRg st="4" end="4"/>
                                            </p:txEl>
                                          </p:spTgt>
                                        </p:tgtEl>
                                      </p:cBhvr>
                                      <p:to x="100000" y="95000"/>
                                    </p:animScale>
                                    <p:animScale>
                                      <p:cBhvr>
                                        <p:cTn id="128" dur="166" decel="50000">
                                          <p:stCondLst>
                                            <p:cond delay="1834"/>
                                          </p:stCondLst>
                                        </p:cTn>
                                        <p:tgtEl>
                                          <p:spTgt spid="26">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720" y="904240"/>
            <a:ext cx="6004560" cy="1036320"/>
          </a:xfrm>
        </p:spPr>
        <p:txBody>
          <a:bodyPr/>
          <a:lstStyle/>
          <a:p>
            <a:r>
              <a:rPr lang="en-US" sz="3200" b="1" dirty="0"/>
              <a:t>BUILDING BLOCKS OF UML</a:t>
            </a:r>
            <a:endParaRPr lang="en-US" sz="3200" dirty="0"/>
          </a:p>
        </p:txBody>
      </p:sp>
      <p:pic>
        <p:nvPicPr>
          <p:cNvPr id="8" name="Picture Placeholder 7"/>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332" t="7048" r="2094" b="5781"/>
          <a:stretch>
            <a:fillRect/>
          </a:stretch>
        </p:blipFill>
        <p:spPr>
          <a:xfrm>
            <a:off x="0" y="0"/>
            <a:ext cx="5171439" cy="6858000"/>
          </a:xfrm>
        </p:spPr>
      </p:pic>
      <p:sp>
        <p:nvSpPr>
          <p:cNvPr id="4" name="Content Placeholder 3"/>
          <p:cNvSpPr>
            <a:spLocks noGrp="1"/>
          </p:cNvSpPr>
          <p:nvPr>
            <p:ph idx="1"/>
          </p:nvPr>
        </p:nvSpPr>
        <p:spPr>
          <a:xfrm>
            <a:off x="5415280" y="2052320"/>
            <a:ext cx="5760720" cy="3545840"/>
          </a:xfrm>
        </p:spPr>
        <p:txBody>
          <a:bodyPr/>
          <a:lstStyle/>
          <a:p>
            <a:pPr marL="285750" indent="-285750">
              <a:lnSpc>
                <a:spcPct val="120000"/>
              </a:lnSpc>
              <a:buFont typeface="Wingdings" panose="05000000000000000000" pitchFamily="2" charset="2"/>
              <a:buChar char="§"/>
            </a:pPr>
            <a:r>
              <a:rPr lang="en-US" sz="1800" dirty="0"/>
              <a:t>UML is composed of three main building blocks, i.e., things, relationships, and diagrams.</a:t>
            </a:r>
          </a:p>
          <a:p>
            <a:pPr marL="285750" indent="-285750">
              <a:lnSpc>
                <a:spcPct val="120000"/>
              </a:lnSpc>
              <a:buFont typeface="Wingdings" panose="05000000000000000000" pitchFamily="2" charset="2"/>
              <a:buChar char="§"/>
            </a:pPr>
            <a:r>
              <a:rPr lang="en-US" sz="1800" dirty="0"/>
              <a:t> Building blocks generate one complete UML model diagram by rotating around several different blocks. </a:t>
            </a:r>
          </a:p>
          <a:p>
            <a:pPr marL="285750" indent="-285750">
              <a:lnSpc>
                <a:spcPct val="120000"/>
              </a:lnSpc>
              <a:buFont typeface="Wingdings" panose="05000000000000000000" pitchFamily="2" charset="2"/>
              <a:buChar char="§"/>
            </a:pPr>
            <a:r>
              <a:rPr lang="en-US" sz="1800" dirty="0"/>
              <a:t>It plays an essential role in developing UML diagrams. The basic UML building blocks are enlisted below:</a:t>
            </a:r>
          </a:p>
          <a:p>
            <a:pPr marL="342900" indent="-342900">
              <a:lnSpc>
                <a:spcPct val="120000"/>
              </a:lnSpc>
              <a:buFont typeface="+mj-lt"/>
              <a:buAutoNum type="arabicPeriod"/>
            </a:pPr>
            <a:r>
              <a:rPr lang="en-US" sz="1800" dirty="0"/>
              <a:t>  Things.</a:t>
            </a:r>
          </a:p>
          <a:p>
            <a:pPr marL="342900" indent="-342900">
              <a:lnSpc>
                <a:spcPct val="120000"/>
              </a:lnSpc>
              <a:buFont typeface="+mj-lt"/>
              <a:buAutoNum type="arabicPeriod"/>
            </a:pPr>
            <a:r>
              <a:rPr lang="en-US" sz="1800" dirty="0"/>
              <a:t>Relationships.</a:t>
            </a:r>
          </a:p>
          <a:p>
            <a:pPr marL="342900" indent="-342900">
              <a:lnSpc>
                <a:spcPct val="120000"/>
              </a:lnSpc>
              <a:buFont typeface="+mj-lt"/>
              <a:buAutoNum type="arabicPeriod"/>
            </a:pPr>
            <a:r>
              <a:rPr lang="en-US" sz="1800" dirty="0"/>
              <a:t>Diagrams.</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10</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4" end="4"/>
                                            </p:txEl>
                                          </p:spTgt>
                                        </p:tgtEl>
                                        <p:attrNameLst>
                                          <p:attrName>style.visibility</p:attrName>
                                        </p:attrNameLst>
                                      </p:cBhvr>
                                      <p:to>
                                        <p:strVal val="visible"/>
                                      </p:to>
                                    </p:set>
                                    <p:animEffect transition="in" filter="wipe(down)">
                                      <p:cBhvr>
                                        <p:cTn id="115" dur="580">
                                          <p:stCondLst>
                                            <p:cond delay="0"/>
                                          </p:stCondLst>
                                        </p:cTn>
                                        <p:tgtEl>
                                          <p:spTgt spid="4">
                                            <p:txEl>
                                              <p:pRg st="4" end="4"/>
                                            </p:txEl>
                                          </p:spTgt>
                                        </p:tgtEl>
                                      </p:cBhvr>
                                    </p:animEffect>
                                    <p:anim calcmode="lin" valueType="num">
                                      <p:cBhvr>
                                        <p:cTn id="116"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4" end="4"/>
                                            </p:txEl>
                                          </p:spTgt>
                                        </p:tgtEl>
                                      </p:cBhvr>
                                      <p:to x="100000" y="60000"/>
                                    </p:animScale>
                                    <p:animScale>
                                      <p:cBhvr>
                                        <p:cTn id="122" dur="166" decel="50000">
                                          <p:stCondLst>
                                            <p:cond delay="676"/>
                                          </p:stCondLst>
                                        </p:cTn>
                                        <p:tgtEl>
                                          <p:spTgt spid="4">
                                            <p:txEl>
                                              <p:pRg st="4" end="4"/>
                                            </p:txEl>
                                          </p:spTgt>
                                        </p:tgtEl>
                                      </p:cBhvr>
                                      <p:to x="100000" y="100000"/>
                                    </p:animScale>
                                    <p:animScale>
                                      <p:cBhvr>
                                        <p:cTn id="123" dur="26">
                                          <p:stCondLst>
                                            <p:cond delay="1312"/>
                                          </p:stCondLst>
                                        </p:cTn>
                                        <p:tgtEl>
                                          <p:spTgt spid="4">
                                            <p:txEl>
                                              <p:pRg st="4" end="4"/>
                                            </p:txEl>
                                          </p:spTgt>
                                        </p:tgtEl>
                                      </p:cBhvr>
                                      <p:to x="100000" y="80000"/>
                                    </p:animScale>
                                    <p:animScale>
                                      <p:cBhvr>
                                        <p:cTn id="124" dur="166" decel="50000">
                                          <p:stCondLst>
                                            <p:cond delay="1338"/>
                                          </p:stCondLst>
                                        </p:cTn>
                                        <p:tgtEl>
                                          <p:spTgt spid="4">
                                            <p:txEl>
                                              <p:pRg st="4" end="4"/>
                                            </p:txEl>
                                          </p:spTgt>
                                        </p:tgtEl>
                                      </p:cBhvr>
                                      <p:to x="100000" y="100000"/>
                                    </p:animScale>
                                    <p:animScale>
                                      <p:cBhvr>
                                        <p:cTn id="125" dur="26">
                                          <p:stCondLst>
                                            <p:cond delay="1642"/>
                                          </p:stCondLst>
                                        </p:cTn>
                                        <p:tgtEl>
                                          <p:spTgt spid="4">
                                            <p:txEl>
                                              <p:pRg st="4" end="4"/>
                                            </p:txEl>
                                          </p:spTgt>
                                        </p:tgtEl>
                                      </p:cBhvr>
                                      <p:to x="100000" y="90000"/>
                                    </p:animScale>
                                    <p:animScale>
                                      <p:cBhvr>
                                        <p:cTn id="126" dur="166" decel="50000">
                                          <p:stCondLst>
                                            <p:cond delay="1668"/>
                                          </p:stCondLst>
                                        </p:cTn>
                                        <p:tgtEl>
                                          <p:spTgt spid="4">
                                            <p:txEl>
                                              <p:pRg st="4" end="4"/>
                                            </p:txEl>
                                          </p:spTgt>
                                        </p:tgtEl>
                                      </p:cBhvr>
                                      <p:to x="100000" y="100000"/>
                                    </p:animScale>
                                    <p:animScale>
                                      <p:cBhvr>
                                        <p:cTn id="127" dur="26">
                                          <p:stCondLst>
                                            <p:cond delay="1808"/>
                                          </p:stCondLst>
                                        </p:cTn>
                                        <p:tgtEl>
                                          <p:spTgt spid="4">
                                            <p:txEl>
                                              <p:pRg st="4" end="4"/>
                                            </p:txEl>
                                          </p:spTgt>
                                        </p:tgtEl>
                                      </p:cBhvr>
                                      <p:to x="100000" y="95000"/>
                                    </p:animScale>
                                    <p:animScale>
                                      <p:cBhvr>
                                        <p:cTn id="128" dur="166" decel="50000">
                                          <p:stCondLst>
                                            <p:cond delay="1834"/>
                                          </p:stCondLst>
                                        </p:cTn>
                                        <p:tgtEl>
                                          <p:spTgt spid="4">
                                            <p:txEl>
                                              <p:pRg st="4" end="4"/>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4">
                                            <p:txEl>
                                              <p:pRg st="5" end="5"/>
                                            </p:txEl>
                                          </p:spTgt>
                                        </p:tgtEl>
                                        <p:attrNameLst>
                                          <p:attrName>style.visibility</p:attrName>
                                        </p:attrNameLst>
                                      </p:cBhvr>
                                      <p:to>
                                        <p:strVal val="visible"/>
                                      </p:to>
                                    </p:set>
                                    <p:animEffect transition="in" filter="wipe(down)">
                                      <p:cBhvr>
                                        <p:cTn id="133" dur="580">
                                          <p:stCondLst>
                                            <p:cond delay="0"/>
                                          </p:stCondLst>
                                        </p:cTn>
                                        <p:tgtEl>
                                          <p:spTgt spid="4">
                                            <p:txEl>
                                              <p:pRg st="5" end="5"/>
                                            </p:txEl>
                                          </p:spTgt>
                                        </p:tgtEl>
                                      </p:cBhvr>
                                    </p:animEffect>
                                    <p:anim calcmode="lin" valueType="num">
                                      <p:cBhvr>
                                        <p:cTn id="134"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4">
                                            <p:txEl>
                                              <p:pRg st="5" end="5"/>
                                            </p:txEl>
                                          </p:spTgt>
                                        </p:tgtEl>
                                      </p:cBhvr>
                                      <p:to x="100000" y="60000"/>
                                    </p:animScale>
                                    <p:animScale>
                                      <p:cBhvr>
                                        <p:cTn id="140" dur="166" decel="50000">
                                          <p:stCondLst>
                                            <p:cond delay="676"/>
                                          </p:stCondLst>
                                        </p:cTn>
                                        <p:tgtEl>
                                          <p:spTgt spid="4">
                                            <p:txEl>
                                              <p:pRg st="5" end="5"/>
                                            </p:txEl>
                                          </p:spTgt>
                                        </p:tgtEl>
                                      </p:cBhvr>
                                      <p:to x="100000" y="100000"/>
                                    </p:animScale>
                                    <p:animScale>
                                      <p:cBhvr>
                                        <p:cTn id="141" dur="26">
                                          <p:stCondLst>
                                            <p:cond delay="1312"/>
                                          </p:stCondLst>
                                        </p:cTn>
                                        <p:tgtEl>
                                          <p:spTgt spid="4">
                                            <p:txEl>
                                              <p:pRg st="5" end="5"/>
                                            </p:txEl>
                                          </p:spTgt>
                                        </p:tgtEl>
                                      </p:cBhvr>
                                      <p:to x="100000" y="80000"/>
                                    </p:animScale>
                                    <p:animScale>
                                      <p:cBhvr>
                                        <p:cTn id="142" dur="166" decel="50000">
                                          <p:stCondLst>
                                            <p:cond delay="1338"/>
                                          </p:stCondLst>
                                        </p:cTn>
                                        <p:tgtEl>
                                          <p:spTgt spid="4">
                                            <p:txEl>
                                              <p:pRg st="5" end="5"/>
                                            </p:txEl>
                                          </p:spTgt>
                                        </p:tgtEl>
                                      </p:cBhvr>
                                      <p:to x="100000" y="100000"/>
                                    </p:animScale>
                                    <p:animScale>
                                      <p:cBhvr>
                                        <p:cTn id="143" dur="26">
                                          <p:stCondLst>
                                            <p:cond delay="1642"/>
                                          </p:stCondLst>
                                        </p:cTn>
                                        <p:tgtEl>
                                          <p:spTgt spid="4">
                                            <p:txEl>
                                              <p:pRg st="5" end="5"/>
                                            </p:txEl>
                                          </p:spTgt>
                                        </p:tgtEl>
                                      </p:cBhvr>
                                      <p:to x="100000" y="90000"/>
                                    </p:animScale>
                                    <p:animScale>
                                      <p:cBhvr>
                                        <p:cTn id="144" dur="166" decel="50000">
                                          <p:stCondLst>
                                            <p:cond delay="1668"/>
                                          </p:stCondLst>
                                        </p:cTn>
                                        <p:tgtEl>
                                          <p:spTgt spid="4">
                                            <p:txEl>
                                              <p:pRg st="5" end="5"/>
                                            </p:txEl>
                                          </p:spTgt>
                                        </p:tgtEl>
                                      </p:cBhvr>
                                      <p:to x="100000" y="100000"/>
                                    </p:animScale>
                                    <p:animScale>
                                      <p:cBhvr>
                                        <p:cTn id="145" dur="26">
                                          <p:stCondLst>
                                            <p:cond delay="1808"/>
                                          </p:stCondLst>
                                        </p:cTn>
                                        <p:tgtEl>
                                          <p:spTgt spid="4">
                                            <p:txEl>
                                              <p:pRg st="5" end="5"/>
                                            </p:txEl>
                                          </p:spTgt>
                                        </p:tgtEl>
                                      </p:cBhvr>
                                      <p:to x="100000" y="95000"/>
                                    </p:animScale>
                                    <p:animScale>
                                      <p:cBhvr>
                                        <p:cTn id="146"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Why WE USE UML?</a:t>
            </a:r>
            <a:br>
              <a:rPr lang="en-US" sz="3200" b="1" dirty="0"/>
            </a:br>
            <a:br>
              <a:rPr lang="en-US" dirty="0"/>
            </a:br>
            <a:r>
              <a:rPr lang="en-US" sz="2000" dirty="0"/>
              <a:t>UML diagrams are used to visually represent the structure and behavior of a system, providing a standardized way to model complex systems. They facilitate communication among stakeholders, developers, and designers, ensuring a shared understanding of the system. By offering multiple perspectives, such as structural views through class diagrams and behavioral views through sequence diagrams, UML diagrams help identify design flaws early in the development process. Additionally, they serve as valuable documentation for future maintenance and scalability, making them an essential tool for software development and system design.</a:t>
            </a:r>
            <a:br>
              <a:rPr lang="en-US" sz="2000" dirty="0"/>
            </a:br>
            <a:r>
              <a:rPr lang="en-US" sz="2000" dirty="0"/>
              <a:t>Several tools are available to create UML diagrams, such as:</a:t>
            </a:r>
            <a:br>
              <a:rPr lang="en-US" sz="2000" dirty="0"/>
            </a:br>
            <a:r>
              <a:rPr lang="en-US" sz="2000" dirty="0"/>
              <a:t>Lucid chart Microsoft Visio,Draw.io,StarUML,PlantUML</a:t>
            </a:r>
            <a:r>
              <a:rPr lang="en-US" sz="2000" b="1" dirty="0"/>
              <a:t>.</a:t>
            </a:r>
            <a:br>
              <a:rPr lang="en-US" dirty="0"/>
            </a:br>
            <a:br>
              <a:rPr lang="en-US" sz="2000" dirty="0"/>
            </a:br>
            <a:br>
              <a:rPr lang="en-US" sz="2000" dirty="0"/>
            </a:br>
            <a:endParaRPr lang="en-US" sz="2000"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11</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720" y="904240"/>
            <a:ext cx="5842000" cy="1016000"/>
          </a:xfrm>
        </p:spPr>
        <p:txBody>
          <a:bodyPr/>
          <a:lstStyle/>
          <a:p>
            <a:r>
              <a:rPr lang="en-US" sz="3200" b="1" dirty="0"/>
              <a:t>SIGNS/NOTATIONS of UML DIAGRAM</a:t>
            </a:r>
          </a:p>
        </p:txBody>
      </p:sp>
      <p:sp>
        <p:nvSpPr>
          <p:cNvPr id="3" name="Subtitle 2"/>
          <p:cNvSpPr>
            <a:spLocks noGrp="1"/>
          </p:cNvSpPr>
          <p:nvPr>
            <p:ph type="subTitle" idx="1"/>
          </p:nvPr>
        </p:nvSpPr>
        <p:spPr>
          <a:xfrm>
            <a:off x="934720" y="1920240"/>
            <a:ext cx="5842000" cy="3789680"/>
          </a:xfrm>
        </p:spPr>
        <p:txBody>
          <a:bodyPr/>
          <a:lstStyle/>
          <a:p>
            <a:pPr marL="397510" indent="-342900">
              <a:buFont typeface="Wingdings" panose="05000000000000000000" pitchFamily="2" charset="2"/>
              <a:buChar char="§"/>
            </a:pPr>
            <a:r>
              <a:rPr lang="en-US" dirty="0"/>
              <a:t>In UML, visibility modifiers control access levels: </a:t>
            </a:r>
            <a:r>
              <a:rPr lang="en-US" b="1" dirty="0"/>
              <a:t>+ (Public)</a:t>
            </a:r>
            <a:r>
              <a:rPr lang="en-US" dirty="0"/>
              <a:t> is accessible to all, </a:t>
            </a:r>
            <a:r>
              <a:rPr lang="en-US" b="1" dirty="0"/>
              <a:t>- (Private)</a:t>
            </a:r>
            <a:r>
              <a:rPr lang="en-US" dirty="0"/>
              <a:t> is restricted to the class, </a:t>
            </a:r>
            <a:r>
              <a:rPr lang="en-US" b="1" dirty="0"/>
              <a:t># (Protected)</a:t>
            </a:r>
            <a:r>
              <a:rPr lang="en-US" dirty="0"/>
              <a:t> allows subclass access.</a:t>
            </a:r>
          </a:p>
          <a:p>
            <a:pPr marL="397510" indent="-342900">
              <a:buFont typeface="Wingdings" panose="05000000000000000000" pitchFamily="2" charset="2"/>
              <a:buChar char="§"/>
            </a:pPr>
            <a:r>
              <a:rPr lang="en-US" dirty="0"/>
              <a:t>In UML: </a:t>
            </a:r>
            <a:r>
              <a:rPr lang="en-US" b="1" dirty="0"/>
              <a:t>Generalization (▲)</a:t>
            </a:r>
            <a:r>
              <a:rPr lang="en-US" dirty="0"/>
              <a:t> shows inheritance, </a:t>
            </a:r>
            <a:r>
              <a:rPr lang="en-US" b="1" dirty="0"/>
              <a:t>Composition (◆)</a:t>
            </a:r>
            <a:r>
              <a:rPr lang="en-US" dirty="0"/>
              <a:t> indicates strong ownership, </a:t>
            </a:r>
            <a:r>
              <a:rPr lang="en-US" b="1" dirty="0"/>
              <a:t>Aggregation (◇)</a:t>
            </a:r>
            <a:r>
              <a:rPr lang="en-US" dirty="0"/>
              <a:t> shows a weaker relationship, and </a:t>
            </a:r>
            <a:r>
              <a:rPr lang="en-US" b="1" dirty="0"/>
              <a:t>Dependencies (➔)</a:t>
            </a:r>
            <a:r>
              <a:rPr lang="en-US" dirty="0"/>
              <a:t> represent a "uses" relationship. These symbols define interactions in a system.</a:t>
            </a:r>
          </a:p>
        </p:txBody>
      </p:sp>
      <p:pic>
        <p:nvPicPr>
          <p:cNvPr id="5" name="Picture Placeholder 4"/>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329" r="-458"/>
          <a:stretch>
            <a:fillRect/>
          </a:stretch>
        </p:blipFill>
        <p:spPr>
          <a:xfrm>
            <a:off x="6700684" y="802640"/>
            <a:ext cx="4196080" cy="490728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0"/>
            <a:ext cx="9824720" cy="583176"/>
          </a:xfrm>
        </p:spPr>
        <p:txBody>
          <a:bodyPr/>
          <a:lstStyle/>
          <a:p>
            <a:r>
              <a:rPr lang="en-US" sz="3200" b="1" dirty="0"/>
              <a:t>EXAMPLES OF UML DIAGRAM</a:t>
            </a:r>
            <a:br>
              <a:rPr lang="en-US" sz="3200" b="1" dirty="0"/>
            </a:br>
            <a:br>
              <a:rPr lang="en-US" sz="3200" b="1" dirty="0"/>
            </a:br>
            <a:endParaRPr lang="en-US" sz="3200" b="1"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13</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pic>
        <p:nvPicPr>
          <p:cNvPr id="10" name="Picture 9" descr="A black background with purple text&#10;&#10;Description automatically generated"/>
          <p:cNvPicPr>
            <a:picLocks noChangeAspect="1"/>
          </p:cNvPicPr>
          <p:nvPr/>
        </p:nvPicPr>
        <p:blipFill>
          <a:blip r:embed="rId2"/>
          <a:stretch>
            <a:fillRect/>
          </a:stretch>
        </p:blipFill>
        <p:spPr>
          <a:xfrm>
            <a:off x="461249" y="713996"/>
            <a:ext cx="3620005" cy="2715004"/>
          </a:xfrm>
          <a:prstGeom prst="rect">
            <a:avLst/>
          </a:prstGeom>
        </p:spPr>
      </p:pic>
      <p:pic>
        <p:nvPicPr>
          <p:cNvPr id="12" name="Picture 11" descr="A diagram with red squares&#10;&#10;Description automatically generated"/>
          <p:cNvPicPr>
            <a:picLocks noChangeAspect="1"/>
          </p:cNvPicPr>
          <p:nvPr/>
        </p:nvPicPr>
        <p:blipFill>
          <a:blip r:embed="rId3"/>
          <a:stretch>
            <a:fillRect/>
          </a:stretch>
        </p:blipFill>
        <p:spPr>
          <a:xfrm>
            <a:off x="7190268" y="724766"/>
            <a:ext cx="4540483" cy="2554515"/>
          </a:xfrm>
          <a:prstGeom prst="rect">
            <a:avLst/>
          </a:prstGeom>
        </p:spPr>
      </p:pic>
      <p:pic>
        <p:nvPicPr>
          <p:cNvPr id="14" name="Picture 13" descr="A diagram of a network&#10;&#10;Description automatically generated"/>
          <p:cNvPicPr>
            <a:picLocks noChangeAspect="1"/>
          </p:cNvPicPr>
          <p:nvPr/>
        </p:nvPicPr>
        <p:blipFill>
          <a:blip r:embed="rId4"/>
          <a:stretch>
            <a:fillRect/>
          </a:stretch>
        </p:blipFill>
        <p:spPr>
          <a:xfrm>
            <a:off x="3236301" y="3378643"/>
            <a:ext cx="4256358" cy="2922898"/>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80">
                                          <p:stCondLst>
                                            <p:cond delay="0"/>
                                          </p:stCondLst>
                                        </p:cTn>
                                        <p:tgtEl>
                                          <p:spTgt spid="14"/>
                                        </p:tgtEl>
                                      </p:cBhvr>
                                    </p:animEffect>
                                    <p:anim calcmode="lin" valueType="num">
                                      <p:cBhvr>
                                        <p:cTn id="6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7" dur="26">
                                          <p:stCondLst>
                                            <p:cond delay="650"/>
                                          </p:stCondLst>
                                        </p:cTn>
                                        <p:tgtEl>
                                          <p:spTgt spid="14"/>
                                        </p:tgtEl>
                                      </p:cBhvr>
                                      <p:to x="100000" y="60000"/>
                                    </p:animScale>
                                    <p:animScale>
                                      <p:cBhvr>
                                        <p:cTn id="68" dur="166" decel="50000">
                                          <p:stCondLst>
                                            <p:cond delay="676"/>
                                          </p:stCondLst>
                                        </p:cTn>
                                        <p:tgtEl>
                                          <p:spTgt spid="14"/>
                                        </p:tgtEl>
                                      </p:cBhvr>
                                      <p:to x="100000" y="100000"/>
                                    </p:animScale>
                                    <p:animScale>
                                      <p:cBhvr>
                                        <p:cTn id="69" dur="26">
                                          <p:stCondLst>
                                            <p:cond delay="1312"/>
                                          </p:stCondLst>
                                        </p:cTn>
                                        <p:tgtEl>
                                          <p:spTgt spid="14"/>
                                        </p:tgtEl>
                                      </p:cBhvr>
                                      <p:to x="100000" y="80000"/>
                                    </p:animScale>
                                    <p:animScale>
                                      <p:cBhvr>
                                        <p:cTn id="70" dur="166" decel="50000">
                                          <p:stCondLst>
                                            <p:cond delay="1338"/>
                                          </p:stCondLst>
                                        </p:cTn>
                                        <p:tgtEl>
                                          <p:spTgt spid="14"/>
                                        </p:tgtEl>
                                      </p:cBhvr>
                                      <p:to x="100000" y="100000"/>
                                    </p:animScale>
                                    <p:animScale>
                                      <p:cBhvr>
                                        <p:cTn id="71" dur="26">
                                          <p:stCondLst>
                                            <p:cond delay="1642"/>
                                          </p:stCondLst>
                                        </p:cTn>
                                        <p:tgtEl>
                                          <p:spTgt spid="14"/>
                                        </p:tgtEl>
                                      </p:cBhvr>
                                      <p:to x="100000" y="90000"/>
                                    </p:animScale>
                                    <p:animScale>
                                      <p:cBhvr>
                                        <p:cTn id="72" dur="166" decel="50000">
                                          <p:stCondLst>
                                            <p:cond delay="1668"/>
                                          </p:stCondLst>
                                        </p:cTn>
                                        <p:tgtEl>
                                          <p:spTgt spid="14"/>
                                        </p:tgtEl>
                                      </p:cBhvr>
                                      <p:to x="100000" y="100000"/>
                                    </p:animScale>
                                    <p:animScale>
                                      <p:cBhvr>
                                        <p:cTn id="73" dur="26">
                                          <p:stCondLst>
                                            <p:cond delay="1808"/>
                                          </p:stCondLst>
                                        </p:cTn>
                                        <p:tgtEl>
                                          <p:spTgt spid="14"/>
                                        </p:tgtEl>
                                      </p:cBhvr>
                                      <p:to x="100000" y="95000"/>
                                    </p:animScale>
                                    <p:animScale>
                                      <p:cBhvr>
                                        <p:cTn id="7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Benefits</a:t>
            </a:r>
            <a:endParaRPr lang="en-US" sz="2000"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702" r="18702"/>
          <a:stretch>
            <a:fillRect/>
          </a:stretch>
        </p:blipFill>
        <p:spPr>
          <a:xfrm>
            <a:off x="8834511" y="323557"/>
            <a:ext cx="2954215" cy="5430130"/>
          </a:xfrm>
        </p:spPr>
      </p:pic>
      <p:sp>
        <p:nvSpPr>
          <p:cNvPr id="4" name="Content Placeholder 3"/>
          <p:cNvSpPr>
            <a:spLocks noGrp="1"/>
          </p:cNvSpPr>
          <p:nvPr>
            <p:ph idx="1"/>
          </p:nvPr>
        </p:nvSpPr>
        <p:spPr/>
        <p:txBody>
          <a:bodyPr/>
          <a:lstStyle/>
          <a:p>
            <a:r>
              <a:rPr lang="en-US" sz="2400" dirty="0"/>
              <a:t>Benefits of using Architecture Diagram in communication</a:t>
            </a: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14</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sz="3200" dirty="0">
                <a:latin typeface="Arial" panose="020B0604020202020204" pitchFamily="34" charset="0"/>
              </a:rPr>
              <a:t>Benefits Of using Architecture Diagram For Communication</a:t>
            </a:r>
            <a:br>
              <a:rPr lang="en-US" altLang="en-US" sz="2800" dirty="0">
                <a:latin typeface="Arial" panose="020B0604020202020204" pitchFamily="34" charset="0"/>
              </a:rPr>
            </a:br>
            <a:br>
              <a:rPr lang="en-US" altLang="en-US" sz="2800" dirty="0">
                <a:latin typeface="Arial" panose="020B0604020202020204" pitchFamily="34" charset="0"/>
              </a:rPr>
            </a:br>
            <a:br>
              <a:rPr lang="en-US" altLang="en-US" sz="2800" dirty="0">
                <a:latin typeface="Arial" panose="020B0604020202020204" pitchFamily="34" charset="0"/>
              </a:rPr>
            </a:br>
            <a:br>
              <a:rPr lang="en-US" altLang="en-US" sz="3200" dirty="0">
                <a:latin typeface="Arial" panose="020B0604020202020204" pitchFamily="34" charset="0"/>
              </a:rPr>
            </a:br>
            <a:endParaRPr lang="en-US" sz="3200" dirty="0"/>
          </a:p>
        </p:txBody>
      </p:sp>
      <p:sp>
        <p:nvSpPr>
          <p:cNvPr id="10" name="Text Placeholder 9"/>
          <p:cNvSpPr>
            <a:spLocks noGrp="1"/>
          </p:cNvSpPr>
          <p:nvPr>
            <p:ph type="body" sz="quarter" idx="14"/>
          </p:nvPr>
        </p:nvSpPr>
        <p:spPr>
          <a:xfrm>
            <a:off x="685800" y="1659988"/>
            <a:ext cx="3246120" cy="4283612"/>
          </a:xfrm>
        </p:spPr>
        <p:txBody>
          <a:bodyPr/>
          <a:lstStyle/>
          <a:p>
            <a:pPr marL="342900" indent="-342900">
              <a:buFont typeface="Wingdings" panose="05000000000000000000" pitchFamily="2" charset="2"/>
              <a:buChar char="ü"/>
            </a:pPr>
            <a:r>
              <a:rPr lang="en-US" dirty="0"/>
              <a:t>Clarity and understanding</a:t>
            </a:r>
          </a:p>
        </p:txBody>
      </p:sp>
      <p:sp>
        <p:nvSpPr>
          <p:cNvPr id="8" name="Content Placeholder 7"/>
          <p:cNvSpPr>
            <a:spLocks noGrp="1"/>
          </p:cNvSpPr>
          <p:nvPr>
            <p:ph sz="half" idx="2"/>
          </p:nvPr>
        </p:nvSpPr>
        <p:spPr/>
        <p:txBody>
          <a:bodyPr/>
          <a:lstStyle/>
          <a:p>
            <a:r>
              <a:rPr lang="en-US" sz="2000" b="1" dirty="0"/>
              <a:t>They provide a visual representation of complex systems, making it easier for stakeholders to grasp the overall structure and components</a:t>
            </a:r>
          </a:p>
        </p:txBody>
      </p:sp>
      <p:sp>
        <p:nvSpPr>
          <p:cNvPr id="11" name="Text Placeholder 10"/>
          <p:cNvSpPr>
            <a:spLocks noGrp="1"/>
          </p:cNvSpPr>
          <p:nvPr>
            <p:ph type="body" sz="quarter" idx="16"/>
          </p:nvPr>
        </p:nvSpPr>
        <p:spPr>
          <a:xfrm>
            <a:off x="4480560" y="1527048"/>
            <a:ext cx="3246120" cy="4416552"/>
          </a:xfrm>
        </p:spPr>
        <p:txBody>
          <a:bodyPr/>
          <a:lstStyle/>
          <a:p>
            <a:pPr marL="342900" indent="-342900">
              <a:buFont typeface="Wingdings" panose="05000000000000000000" pitchFamily="2" charset="2"/>
              <a:buChar char="ü"/>
            </a:pPr>
            <a:r>
              <a:rPr lang="en-US" dirty="0"/>
              <a:t>Efficient Communication</a:t>
            </a:r>
          </a:p>
        </p:txBody>
      </p:sp>
      <p:sp>
        <p:nvSpPr>
          <p:cNvPr id="9" name="Content Placeholder 8"/>
          <p:cNvSpPr>
            <a:spLocks noGrp="1"/>
          </p:cNvSpPr>
          <p:nvPr>
            <p:ph sz="half" idx="13"/>
          </p:nvPr>
        </p:nvSpPr>
        <p:spPr/>
        <p:txBody>
          <a:bodyPr/>
          <a:lstStyle/>
          <a:p>
            <a:r>
              <a:rPr lang="en-US" sz="2000" b="1" dirty="0"/>
              <a:t>Visuals can convey information more quickly and effectively than text alone, reducing the chances of misunderstandings.</a:t>
            </a:r>
          </a:p>
        </p:txBody>
      </p:sp>
      <p:sp>
        <p:nvSpPr>
          <p:cNvPr id="12" name="Text Placeholder 11"/>
          <p:cNvSpPr>
            <a:spLocks noGrp="1"/>
          </p:cNvSpPr>
          <p:nvPr>
            <p:ph type="body" sz="quarter" idx="19"/>
          </p:nvPr>
        </p:nvSpPr>
        <p:spPr/>
        <p:txBody>
          <a:bodyPr/>
          <a:lstStyle/>
          <a:p>
            <a:pPr marL="342900" indent="-342900">
              <a:buFont typeface="Wingdings" panose="05000000000000000000" pitchFamily="2" charset="2"/>
              <a:buChar char="ü"/>
            </a:pPr>
            <a:r>
              <a:rPr lang="en-US" dirty="0"/>
              <a:t>Documentation</a:t>
            </a:r>
          </a:p>
        </p:txBody>
      </p:sp>
      <p:sp>
        <p:nvSpPr>
          <p:cNvPr id="13" name="Content Placeholder 12"/>
          <p:cNvSpPr>
            <a:spLocks noGrp="1"/>
          </p:cNvSpPr>
          <p:nvPr>
            <p:ph sz="half" idx="20"/>
          </p:nvPr>
        </p:nvSpPr>
        <p:spPr/>
        <p:txBody>
          <a:bodyPr/>
          <a:lstStyle/>
          <a:p>
            <a:r>
              <a:rPr lang="en-US" sz="2000" b="1" dirty="0"/>
              <a:t>They serve as a valuable reference for future documentation and maintenance, ensuring that everyone is on the same page</a:t>
            </a:r>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15</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down)">
                                      <p:cBhvr>
                                        <p:cTn id="25" dur="580">
                                          <p:stCondLst>
                                            <p:cond delay="0"/>
                                          </p:stCondLst>
                                        </p:cTn>
                                        <p:tgtEl>
                                          <p:spTgt spid="8">
                                            <p:txEl>
                                              <p:pRg st="0" end="0"/>
                                            </p:txEl>
                                          </p:spTgt>
                                        </p:tgtEl>
                                      </p:cBhvr>
                                    </p:animEffect>
                                    <p:anim calcmode="lin" valueType="num">
                                      <p:cBhvr>
                                        <p:cTn id="2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xEl>
                                              <p:pRg st="0" end="0"/>
                                            </p:txEl>
                                          </p:spTgt>
                                        </p:tgtEl>
                                      </p:cBhvr>
                                      <p:to x="100000" y="60000"/>
                                    </p:animScale>
                                    <p:animScale>
                                      <p:cBhvr>
                                        <p:cTn id="32" dur="166" decel="50000">
                                          <p:stCondLst>
                                            <p:cond delay="676"/>
                                          </p:stCondLst>
                                        </p:cTn>
                                        <p:tgtEl>
                                          <p:spTgt spid="8">
                                            <p:txEl>
                                              <p:pRg st="0" end="0"/>
                                            </p:txEl>
                                          </p:spTgt>
                                        </p:tgtEl>
                                      </p:cBhvr>
                                      <p:to x="100000" y="100000"/>
                                    </p:animScale>
                                    <p:animScale>
                                      <p:cBhvr>
                                        <p:cTn id="33" dur="26">
                                          <p:stCondLst>
                                            <p:cond delay="1312"/>
                                          </p:stCondLst>
                                        </p:cTn>
                                        <p:tgtEl>
                                          <p:spTgt spid="8">
                                            <p:txEl>
                                              <p:pRg st="0" end="0"/>
                                            </p:txEl>
                                          </p:spTgt>
                                        </p:tgtEl>
                                      </p:cBhvr>
                                      <p:to x="100000" y="80000"/>
                                    </p:animScale>
                                    <p:animScale>
                                      <p:cBhvr>
                                        <p:cTn id="34" dur="166" decel="50000">
                                          <p:stCondLst>
                                            <p:cond delay="1338"/>
                                          </p:stCondLst>
                                        </p:cTn>
                                        <p:tgtEl>
                                          <p:spTgt spid="8">
                                            <p:txEl>
                                              <p:pRg st="0" end="0"/>
                                            </p:txEl>
                                          </p:spTgt>
                                        </p:tgtEl>
                                      </p:cBhvr>
                                      <p:to x="100000" y="100000"/>
                                    </p:animScale>
                                    <p:animScale>
                                      <p:cBhvr>
                                        <p:cTn id="35" dur="26">
                                          <p:stCondLst>
                                            <p:cond delay="1642"/>
                                          </p:stCondLst>
                                        </p:cTn>
                                        <p:tgtEl>
                                          <p:spTgt spid="8">
                                            <p:txEl>
                                              <p:pRg st="0" end="0"/>
                                            </p:txEl>
                                          </p:spTgt>
                                        </p:tgtEl>
                                      </p:cBhvr>
                                      <p:to x="100000" y="90000"/>
                                    </p:animScale>
                                    <p:animScale>
                                      <p:cBhvr>
                                        <p:cTn id="36" dur="166" decel="50000">
                                          <p:stCondLst>
                                            <p:cond delay="1668"/>
                                          </p:stCondLst>
                                        </p:cTn>
                                        <p:tgtEl>
                                          <p:spTgt spid="8">
                                            <p:txEl>
                                              <p:pRg st="0" end="0"/>
                                            </p:txEl>
                                          </p:spTgt>
                                        </p:tgtEl>
                                      </p:cBhvr>
                                      <p:to x="100000" y="100000"/>
                                    </p:animScale>
                                    <p:animScale>
                                      <p:cBhvr>
                                        <p:cTn id="37" dur="26">
                                          <p:stCondLst>
                                            <p:cond delay="1808"/>
                                          </p:stCondLst>
                                        </p:cTn>
                                        <p:tgtEl>
                                          <p:spTgt spid="8">
                                            <p:txEl>
                                              <p:pRg st="0" end="0"/>
                                            </p:txEl>
                                          </p:spTgt>
                                        </p:tgtEl>
                                      </p:cBhvr>
                                      <p:to x="100000" y="95000"/>
                                    </p:animScale>
                                    <p:animScale>
                                      <p:cBhvr>
                                        <p:cTn id="38" dur="166" decel="50000">
                                          <p:stCondLst>
                                            <p:cond delay="1834"/>
                                          </p:stCondLst>
                                        </p:cTn>
                                        <p:tgtEl>
                                          <p:spTgt spid="8">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wipe(down)">
                                      <p:cBhvr>
                                        <p:cTn id="43" dur="580">
                                          <p:stCondLst>
                                            <p:cond delay="0"/>
                                          </p:stCondLst>
                                        </p:cTn>
                                        <p:tgtEl>
                                          <p:spTgt spid="9">
                                            <p:txEl>
                                              <p:pRg st="0" end="0"/>
                                            </p:txEl>
                                          </p:spTgt>
                                        </p:tgtEl>
                                      </p:cBhvr>
                                    </p:animEffect>
                                    <p:anim calcmode="lin" valueType="num">
                                      <p:cBhvr>
                                        <p:cTn id="44"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xEl>
                                              <p:pRg st="0" end="0"/>
                                            </p:txEl>
                                          </p:spTgt>
                                        </p:tgtEl>
                                      </p:cBhvr>
                                      <p:to x="100000" y="60000"/>
                                    </p:animScale>
                                    <p:animScale>
                                      <p:cBhvr>
                                        <p:cTn id="50" dur="166" decel="50000">
                                          <p:stCondLst>
                                            <p:cond delay="676"/>
                                          </p:stCondLst>
                                        </p:cTn>
                                        <p:tgtEl>
                                          <p:spTgt spid="9">
                                            <p:txEl>
                                              <p:pRg st="0" end="0"/>
                                            </p:txEl>
                                          </p:spTgt>
                                        </p:tgtEl>
                                      </p:cBhvr>
                                      <p:to x="100000" y="100000"/>
                                    </p:animScale>
                                    <p:animScale>
                                      <p:cBhvr>
                                        <p:cTn id="51" dur="26">
                                          <p:stCondLst>
                                            <p:cond delay="1312"/>
                                          </p:stCondLst>
                                        </p:cTn>
                                        <p:tgtEl>
                                          <p:spTgt spid="9">
                                            <p:txEl>
                                              <p:pRg st="0" end="0"/>
                                            </p:txEl>
                                          </p:spTgt>
                                        </p:tgtEl>
                                      </p:cBhvr>
                                      <p:to x="100000" y="80000"/>
                                    </p:animScale>
                                    <p:animScale>
                                      <p:cBhvr>
                                        <p:cTn id="52" dur="166" decel="50000">
                                          <p:stCondLst>
                                            <p:cond delay="1338"/>
                                          </p:stCondLst>
                                        </p:cTn>
                                        <p:tgtEl>
                                          <p:spTgt spid="9">
                                            <p:txEl>
                                              <p:pRg st="0" end="0"/>
                                            </p:txEl>
                                          </p:spTgt>
                                        </p:tgtEl>
                                      </p:cBhvr>
                                      <p:to x="100000" y="100000"/>
                                    </p:animScale>
                                    <p:animScale>
                                      <p:cBhvr>
                                        <p:cTn id="53" dur="26">
                                          <p:stCondLst>
                                            <p:cond delay="1642"/>
                                          </p:stCondLst>
                                        </p:cTn>
                                        <p:tgtEl>
                                          <p:spTgt spid="9">
                                            <p:txEl>
                                              <p:pRg st="0" end="0"/>
                                            </p:txEl>
                                          </p:spTgt>
                                        </p:tgtEl>
                                      </p:cBhvr>
                                      <p:to x="100000" y="90000"/>
                                    </p:animScale>
                                    <p:animScale>
                                      <p:cBhvr>
                                        <p:cTn id="54" dur="166" decel="50000">
                                          <p:stCondLst>
                                            <p:cond delay="1668"/>
                                          </p:stCondLst>
                                        </p:cTn>
                                        <p:tgtEl>
                                          <p:spTgt spid="9">
                                            <p:txEl>
                                              <p:pRg st="0" end="0"/>
                                            </p:txEl>
                                          </p:spTgt>
                                        </p:tgtEl>
                                      </p:cBhvr>
                                      <p:to x="100000" y="100000"/>
                                    </p:animScale>
                                    <p:animScale>
                                      <p:cBhvr>
                                        <p:cTn id="55" dur="26">
                                          <p:stCondLst>
                                            <p:cond delay="1808"/>
                                          </p:stCondLst>
                                        </p:cTn>
                                        <p:tgtEl>
                                          <p:spTgt spid="9">
                                            <p:txEl>
                                              <p:pRg st="0" end="0"/>
                                            </p:txEl>
                                          </p:spTgt>
                                        </p:tgtEl>
                                      </p:cBhvr>
                                      <p:to x="100000" y="95000"/>
                                    </p:animScale>
                                    <p:animScale>
                                      <p:cBhvr>
                                        <p:cTn id="56" dur="166" decel="50000">
                                          <p:stCondLst>
                                            <p:cond delay="1834"/>
                                          </p:stCondLst>
                                        </p:cTn>
                                        <p:tgtEl>
                                          <p:spTgt spid="9">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animEffect transition="in" filter="wipe(down)">
                                      <p:cBhvr>
                                        <p:cTn id="61" dur="580">
                                          <p:stCondLst>
                                            <p:cond delay="0"/>
                                          </p:stCondLst>
                                        </p:cTn>
                                        <p:tgtEl>
                                          <p:spTgt spid="13">
                                            <p:txEl>
                                              <p:pRg st="0" end="0"/>
                                            </p:txEl>
                                          </p:spTgt>
                                        </p:tgtEl>
                                      </p:cBhvr>
                                    </p:animEffect>
                                    <p:anim calcmode="lin" valueType="num">
                                      <p:cBhvr>
                                        <p:cTn id="62" dur="1822" tmFilter="0,0; 0.14,0.36; 0.43,0.73; 0.71,0.91; 1.0,1.0">
                                          <p:stCondLst>
                                            <p:cond delay="0"/>
                                          </p:stCondLst>
                                        </p:cTn>
                                        <p:tgtEl>
                                          <p:spTgt spid="13">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
                                            <p:txEl>
                                              <p:pRg st="0" end="0"/>
                                            </p:txEl>
                                          </p:spTgt>
                                        </p:tgtEl>
                                      </p:cBhvr>
                                      <p:to x="100000" y="60000"/>
                                    </p:animScale>
                                    <p:animScale>
                                      <p:cBhvr>
                                        <p:cTn id="68" dur="166" decel="50000">
                                          <p:stCondLst>
                                            <p:cond delay="676"/>
                                          </p:stCondLst>
                                        </p:cTn>
                                        <p:tgtEl>
                                          <p:spTgt spid="13">
                                            <p:txEl>
                                              <p:pRg st="0" end="0"/>
                                            </p:txEl>
                                          </p:spTgt>
                                        </p:tgtEl>
                                      </p:cBhvr>
                                      <p:to x="100000" y="100000"/>
                                    </p:animScale>
                                    <p:animScale>
                                      <p:cBhvr>
                                        <p:cTn id="69" dur="26">
                                          <p:stCondLst>
                                            <p:cond delay="1312"/>
                                          </p:stCondLst>
                                        </p:cTn>
                                        <p:tgtEl>
                                          <p:spTgt spid="13">
                                            <p:txEl>
                                              <p:pRg st="0" end="0"/>
                                            </p:txEl>
                                          </p:spTgt>
                                        </p:tgtEl>
                                      </p:cBhvr>
                                      <p:to x="100000" y="80000"/>
                                    </p:animScale>
                                    <p:animScale>
                                      <p:cBhvr>
                                        <p:cTn id="70" dur="166" decel="50000">
                                          <p:stCondLst>
                                            <p:cond delay="1338"/>
                                          </p:stCondLst>
                                        </p:cTn>
                                        <p:tgtEl>
                                          <p:spTgt spid="13">
                                            <p:txEl>
                                              <p:pRg st="0" end="0"/>
                                            </p:txEl>
                                          </p:spTgt>
                                        </p:tgtEl>
                                      </p:cBhvr>
                                      <p:to x="100000" y="100000"/>
                                    </p:animScale>
                                    <p:animScale>
                                      <p:cBhvr>
                                        <p:cTn id="71" dur="26">
                                          <p:stCondLst>
                                            <p:cond delay="1642"/>
                                          </p:stCondLst>
                                        </p:cTn>
                                        <p:tgtEl>
                                          <p:spTgt spid="13">
                                            <p:txEl>
                                              <p:pRg st="0" end="0"/>
                                            </p:txEl>
                                          </p:spTgt>
                                        </p:tgtEl>
                                      </p:cBhvr>
                                      <p:to x="100000" y="90000"/>
                                    </p:animScale>
                                    <p:animScale>
                                      <p:cBhvr>
                                        <p:cTn id="72" dur="166" decel="50000">
                                          <p:stCondLst>
                                            <p:cond delay="1668"/>
                                          </p:stCondLst>
                                        </p:cTn>
                                        <p:tgtEl>
                                          <p:spTgt spid="13">
                                            <p:txEl>
                                              <p:pRg st="0" end="0"/>
                                            </p:txEl>
                                          </p:spTgt>
                                        </p:tgtEl>
                                      </p:cBhvr>
                                      <p:to x="100000" y="100000"/>
                                    </p:animScale>
                                    <p:animScale>
                                      <p:cBhvr>
                                        <p:cTn id="73" dur="26">
                                          <p:stCondLst>
                                            <p:cond delay="1808"/>
                                          </p:stCondLst>
                                        </p:cTn>
                                        <p:tgtEl>
                                          <p:spTgt spid="13">
                                            <p:txEl>
                                              <p:pRg st="0" end="0"/>
                                            </p:txEl>
                                          </p:spTgt>
                                        </p:tgtEl>
                                      </p:cBhvr>
                                      <p:to x="100000" y="95000"/>
                                    </p:animScale>
                                    <p:animScale>
                                      <p:cBhvr>
                                        <p:cTn id="74" dur="166" decel="50000">
                                          <p:stCondLst>
                                            <p:cond delay="1834"/>
                                          </p:stCondLst>
                                        </p:cTn>
                                        <p:tgtEl>
                                          <p:spTgt spid="1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9"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932688" y="341046"/>
            <a:ext cx="9912096" cy="1014984"/>
          </a:xfrm>
        </p:spPr>
        <p:txBody>
          <a:bodyPr/>
          <a:lstStyle/>
          <a:p>
            <a:r>
              <a:rPr lang="en-US" sz="3200" dirty="0"/>
              <a:t>Benefits of using Architecture Diagram in communication</a:t>
            </a:r>
          </a:p>
        </p:txBody>
      </p:sp>
      <p:sp>
        <p:nvSpPr>
          <p:cNvPr id="22" name="Text Placeholder 21"/>
          <p:cNvSpPr>
            <a:spLocks noGrp="1"/>
          </p:cNvSpPr>
          <p:nvPr>
            <p:ph type="body" sz="quarter" idx="14"/>
          </p:nvPr>
        </p:nvSpPr>
        <p:spPr/>
        <p:txBody>
          <a:bodyPr/>
          <a:lstStyle/>
          <a:p>
            <a:pPr marL="342900" indent="-342900">
              <a:buFont typeface="Wingdings" panose="05000000000000000000" pitchFamily="2" charset="2"/>
              <a:buChar char="ü"/>
            </a:pPr>
            <a:r>
              <a:rPr lang="en-US" u="sng" dirty="0"/>
              <a:t>COLLABORATION</a:t>
            </a:r>
          </a:p>
        </p:txBody>
      </p:sp>
      <p:sp>
        <p:nvSpPr>
          <p:cNvPr id="20" name="Content Placeholder 19"/>
          <p:cNvSpPr>
            <a:spLocks noGrp="1"/>
          </p:cNvSpPr>
          <p:nvPr>
            <p:ph sz="half" idx="2"/>
          </p:nvPr>
        </p:nvSpPr>
        <p:spPr/>
        <p:txBody>
          <a:bodyPr/>
          <a:lstStyle/>
          <a:p>
            <a:r>
              <a:rPr lang="en-US" sz="2000" b="1" dirty="0"/>
              <a:t>They facilitate collaboration among team members by providing a shared visual language, which is especially helpful in cross-functional teams</a:t>
            </a:r>
          </a:p>
        </p:txBody>
      </p:sp>
      <p:sp>
        <p:nvSpPr>
          <p:cNvPr id="23" name="Text Placeholder 22"/>
          <p:cNvSpPr>
            <a:spLocks noGrp="1"/>
          </p:cNvSpPr>
          <p:nvPr>
            <p:ph type="body" sz="quarter" idx="16"/>
          </p:nvPr>
        </p:nvSpPr>
        <p:spPr/>
        <p:txBody>
          <a:bodyPr/>
          <a:lstStyle/>
          <a:p>
            <a:pPr marL="342900" indent="-342900">
              <a:buFont typeface="Wingdings" panose="05000000000000000000" pitchFamily="2" charset="2"/>
              <a:buChar char="ü"/>
            </a:pPr>
            <a:r>
              <a:rPr lang="en-US" u="sng" dirty="0"/>
              <a:t>DECISION making</a:t>
            </a:r>
          </a:p>
        </p:txBody>
      </p:sp>
      <p:sp>
        <p:nvSpPr>
          <p:cNvPr id="21" name="Content Placeholder 20"/>
          <p:cNvSpPr>
            <a:spLocks noGrp="1"/>
          </p:cNvSpPr>
          <p:nvPr>
            <p:ph sz="half" idx="13"/>
          </p:nvPr>
        </p:nvSpPr>
        <p:spPr/>
        <p:txBody>
          <a:bodyPr/>
          <a:lstStyle/>
          <a:p>
            <a:r>
              <a:rPr lang="en-US" sz="2000" b="1" dirty="0"/>
              <a:t>Clear diagrams can aid in making informed decisions by highlighting dependencies, risks, and the impact of changes within the system</a:t>
            </a:r>
          </a:p>
        </p:txBody>
      </p:sp>
      <p:sp>
        <p:nvSpPr>
          <p:cNvPr id="24" name="Text Placeholder 23"/>
          <p:cNvSpPr>
            <a:spLocks noGrp="1"/>
          </p:cNvSpPr>
          <p:nvPr>
            <p:ph type="body" sz="quarter" idx="19"/>
          </p:nvPr>
        </p:nvSpPr>
        <p:spPr>
          <a:xfrm>
            <a:off x="8247888" y="1527048"/>
            <a:ext cx="3246120" cy="4416552"/>
          </a:xfrm>
        </p:spPr>
        <p:txBody>
          <a:bodyPr/>
          <a:lstStyle/>
          <a:p>
            <a:pPr marL="342900" indent="-342900">
              <a:buFont typeface="Wingdings" panose="05000000000000000000" pitchFamily="2" charset="2"/>
              <a:buChar char="ü"/>
            </a:pPr>
            <a:r>
              <a:rPr lang="en-US" u="sng" dirty="0"/>
              <a:t>TRAINING and </a:t>
            </a:r>
            <a:r>
              <a:rPr lang="en-US" u="sng" dirty="0" err="1"/>
              <a:t>Onboardig</a:t>
            </a:r>
            <a:endParaRPr lang="en-US" u="sng" dirty="0"/>
          </a:p>
        </p:txBody>
      </p:sp>
      <p:sp>
        <p:nvSpPr>
          <p:cNvPr id="25" name="Content Placeholder 24"/>
          <p:cNvSpPr>
            <a:spLocks noGrp="1"/>
          </p:cNvSpPr>
          <p:nvPr>
            <p:ph sz="half" idx="20"/>
          </p:nvPr>
        </p:nvSpPr>
        <p:spPr>
          <a:xfrm>
            <a:off x="8489914" y="2542032"/>
            <a:ext cx="2743200" cy="3187436"/>
          </a:xfrm>
        </p:spPr>
        <p:txBody>
          <a:bodyPr/>
          <a:lstStyle/>
          <a:p>
            <a:r>
              <a:rPr lang="en-US" sz="2000" b="1" dirty="0"/>
              <a:t>New team members can get up to speed more quickly by referring to architecture diagrams, which help them understand the system's layout and functionality</a:t>
            </a:r>
            <a:r>
              <a:rPr lang="en-US" dirty="0"/>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down)">
                                      <p:cBhvr>
                                        <p:cTn id="25" dur="580">
                                          <p:stCondLst>
                                            <p:cond delay="0"/>
                                          </p:stCondLst>
                                        </p:cTn>
                                        <p:tgtEl>
                                          <p:spTgt spid="20">
                                            <p:txEl>
                                              <p:pRg st="0" end="0"/>
                                            </p:txEl>
                                          </p:spTgt>
                                        </p:tgtEl>
                                      </p:cBhvr>
                                    </p:animEffect>
                                    <p:anim calcmode="lin" valueType="num">
                                      <p:cBhvr>
                                        <p:cTn id="26"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xEl>
                                              <p:pRg st="0" end="0"/>
                                            </p:txEl>
                                          </p:spTgt>
                                        </p:tgtEl>
                                      </p:cBhvr>
                                      <p:to x="100000" y="60000"/>
                                    </p:animScale>
                                    <p:animScale>
                                      <p:cBhvr>
                                        <p:cTn id="32" dur="166" decel="50000">
                                          <p:stCondLst>
                                            <p:cond delay="676"/>
                                          </p:stCondLst>
                                        </p:cTn>
                                        <p:tgtEl>
                                          <p:spTgt spid="20">
                                            <p:txEl>
                                              <p:pRg st="0" end="0"/>
                                            </p:txEl>
                                          </p:spTgt>
                                        </p:tgtEl>
                                      </p:cBhvr>
                                      <p:to x="100000" y="100000"/>
                                    </p:animScale>
                                    <p:animScale>
                                      <p:cBhvr>
                                        <p:cTn id="33" dur="26">
                                          <p:stCondLst>
                                            <p:cond delay="1312"/>
                                          </p:stCondLst>
                                        </p:cTn>
                                        <p:tgtEl>
                                          <p:spTgt spid="20">
                                            <p:txEl>
                                              <p:pRg st="0" end="0"/>
                                            </p:txEl>
                                          </p:spTgt>
                                        </p:tgtEl>
                                      </p:cBhvr>
                                      <p:to x="100000" y="80000"/>
                                    </p:animScale>
                                    <p:animScale>
                                      <p:cBhvr>
                                        <p:cTn id="34" dur="166" decel="50000">
                                          <p:stCondLst>
                                            <p:cond delay="1338"/>
                                          </p:stCondLst>
                                        </p:cTn>
                                        <p:tgtEl>
                                          <p:spTgt spid="20">
                                            <p:txEl>
                                              <p:pRg st="0" end="0"/>
                                            </p:txEl>
                                          </p:spTgt>
                                        </p:tgtEl>
                                      </p:cBhvr>
                                      <p:to x="100000" y="100000"/>
                                    </p:animScale>
                                    <p:animScale>
                                      <p:cBhvr>
                                        <p:cTn id="35" dur="26">
                                          <p:stCondLst>
                                            <p:cond delay="1642"/>
                                          </p:stCondLst>
                                        </p:cTn>
                                        <p:tgtEl>
                                          <p:spTgt spid="20">
                                            <p:txEl>
                                              <p:pRg st="0" end="0"/>
                                            </p:txEl>
                                          </p:spTgt>
                                        </p:tgtEl>
                                      </p:cBhvr>
                                      <p:to x="100000" y="90000"/>
                                    </p:animScale>
                                    <p:animScale>
                                      <p:cBhvr>
                                        <p:cTn id="36" dur="166" decel="50000">
                                          <p:stCondLst>
                                            <p:cond delay="1668"/>
                                          </p:stCondLst>
                                        </p:cTn>
                                        <p:tgtEl>
                                          <p:spTgt spid="20">
                                            <p:txEl>
                                              <p:pRg st="0" end="0"/>
                                            </p:txEl>
                                          </p:spTgt>
                                        </p:tgtEl>
                                      </p:cBhvr>
                                      <p:to x="100000" y="100000"/>
                                    </p:animScale>
                                    <p:animScale>
                                      <p:cBhvr>
                                        <p:cTn id="37" dur="26">
                                          <p:stCondLst>
                                            <p:cond delay="1808"/>
                                          </p:stCondLst>
                                        </p:cTn>
                                        <p:tgtEl>
                                          <p:spTgt spid="20">
                                            <p:txEl>
                                              <p:pRg st="0" end="0"/>
                                            </p:txEl>
                                          </p:spTgt>
                                        </p:tgtEl>
                                      </p:cBhvr>
                                      <p:to x="100000" y="95000"/>
                                    </p:animScale>
                                    <p:animScale>
                                      <p:cBhvr>
                                        <p:cTn id="38" dur="166" decel="50000">
                                          <p:stCondLst>
                                            <p:cond delay="1834"/>
                                          </p:stCondLst>
                                        </p:cTn>
                                        <p:tgtEl>
                                          <p:spTgt spid="20">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Effect transition="in" filter="wipe(down)">
                                      <p:cBhvr>
                                        <p:cTn id="43" dur="580">
                                          <p:stCondLst>
                                            <p:cond delay="0"/>
                                          </p:stCondLst>
                                        </p:cTn>
                                        <p:tgtEl>
                                          <p:spTgt spid="21">
                                            <p:txEl>
                                              <p:pRg st="0" end="0"/>
                                            </p:txEl>
                                          </p:spTgt>
                                        </p:tgtEl>
                                      </p:cBhvr>
                                    </p:animEffect>
                                    <p:anim calcmode="lin" valueType="num">
                                      <p:cBhvr>
                                        <p:cTn id="44"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xEl>
                                              <p:pRg st="0" end="0"/>
                                            </p:txEl>
                                          </p:spTgt>
                                        </p:tgtEl>
                                      </p:cBhvr>
                                      <p:to x="100000" y="60000"/>
                                    </p:animScale>
                                    <p:animScale>
                                      <p:cBhvr>
                                        <p:cTn id="50" dur="166" decel="50000">
                                          <p:stCondLst>
                                            <p:cond delay="676"/>
                                          </p:stCondLst>
                                        </p:cTn>
                                        <p:tgtEl>
                                          <p:spTgt spid="21">
                                            <p:txEl>
                                              <p:pRg st="0" end="0"/>
                                            </p:txEl>
                                          </p:spTgt>
                                        </p:tgtEl>
                                      </p:cBhvr>
                                      <p:to x="100000" y="100000"/>
                                    </p:animScale>
                                    <p:animScale>
                                      <p:cBhvr>
                                        <p:cTn id="51" dur="26">
                                          <p:stCondLst>
                                            <p:cond delay="1312"/>
                                          </p:stCondLst>
                                        </p:cTn>
                                        <p:tgtEl>
                                          <p:spTgt spid="21">
                                            <p:txEl>
                                              <p:pRg st="0" end="0"/>
                                            </p:txEl>
                                          </p:spTgt>
                                        </p:tgtEl>
                                      </p:cBhvr>
                                      <p:to x="100000" y="80000"/>
                                    </p:animScale>
                                    <p:animScale>
                                      <p:cBhvr>
                                        <p:cTn id="52" dur="166" decel="50000">
                                          <p:stCondLst>
                                            <p:cond delay="1338"/>
                                          </p:stCondLst>
                                        </p:cTn>
                                        <p:tgtEl>
                                          <p:spTgt spid="21">
                                            <p:txEl>
                                              <p:pRg st="0" end="0"/>
                                            </p:txEl>
                                          </p:spTgt>
                                        </p:tgtEl>
                                      </p:cBhvr>
                                      <p:to x="100000" y="100000"/>
                                    </p:animScale>
                                    <p:animScale>
                                      <p:cBhvr>
                                        <p:cTn id="53" dur="26">
                                          <p:stCondLst>
                                            <p:cond delay="1642"/>
                                          </p:stCondLst>
                                        </p:cTn>
                                        <p:tgtEl>
                                          <p:spTgt spid="21">
                                            <p:txEl>
                                              <p:pRg st="0" end="0"/>
                                            </p:txEl>
                                          </p:spTgt>
                                        </p:tgtEl>
                                      </p:cBhvr>
                                      <p:to x="100000" y="90000"/>
                                    </p:animScale>
                                    <p:animScale>
                                      <p:cBhvr>
                                        <p:cTn id="54" dur="166" decel="50000">
                                          <p:stCondLst>
                                            <p:cond delay="1668"/>
                                          </p:stCondLst>
                                        </p:cTn>
                                        <p:tgtEl>
                                          <p:spTgt spid="21">
                                            <p:txEl>
                                              <p:pRg st="0" end="0"/>
                                            </p:txEl>
                                          </p:spTgt>
                                        </p:tgtEl>
                                      </p:cBhvr>
                                      <p:to x="100000" y="100000"/>
                                    </p:animScale>
                                    <p:animScale>
                                      <p:cBhvr>
                                        <p:cTn id="55" dur="26">
                                          <p:stCondLst>
                                            <p:cond delay="1808"/>
                                          </p:stCondLst>
                                        </p:cTn>
                                        <p:tgtEl>
                                          <p:spTgt spid="21">
                                            <p:txEl>
                                              <p:pRg st="0" end="0"/>
                                            </p:txEl>
                                          </p:spTgt>
                                        </p:tgtEl>
                                      </p:cBhvr>
                                      <p:to x="100000" y="95000"/>
                                    </p:animScale>
                                    <p:animScale>
                                      <p:cBhvr>
                                        <p:cTn id="56" dur="166" decel="50000">
                                          <p:stCondLst>
                                            <p:cond delay="1834"/>
                                          </p:stCondLst>
                                        </p:cTn>
                                        <p:tgtEl>
                                          <p:spTgt spid="21">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
                                            <p:txEl>
                                              <p:pRg st="0" end="0"/>
                                            </p:txEl>
                                          </p:spTgt>
                                        </p:tgtEl>
                                        <p:attrNameLst>
                                          <p:attrName>style.visibility</p:attrName>
                                        </p:attrNameLst>
                                      </p:cBhvr>
                                      <p:to>
                                        <p:strVal val="visible"/>
                                      </p:to>
                                    </p:set>
                                    <p:animEffect transition="in" filter="wipe(down)">
                                      <p:cBhvr>
                                        <p:cTn id="61" dur="580">
                                          <p:stCondLst>
                                            <p:cond delay="0"/>
                                          </p:stCondLst>
                                        </p:cTn>
                                        <p:tgtEl>
                                          <p:spTgt spid="25">
                                            <p:txEl>
                                              <p:pRg st="0" end="0"/>
                                            </p:txEl>
                                          </p:spTgt>
                                        </p:tgtEl>
                                      </p:cBhvr>
                                    </p:animEffect>
                                    <p:anim calcmode="lin" valueType="num">
                                      <p:cBhvr>
                                        <p:cTn id="62"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
                                            <p:txEl>
                                              <p:pRg st="0" end="0"/>
                                            </p:txEl>
                                          </p:spTgt>
                                        </p:tgtEl>
                                      </p:cBhvr>
                                      <p:to x="100000" y="60000"/>
                                    </p:animScale>
                                    <p:animScale>
                                      <p:cBhvr>
                                        <p:cTn id="68" dur="166" decel="50000">
                                          <p:stCondLst>
                                            <p:cond delay="676"/>
                                          </p:stCondLst>
                                        </p:cTn>
                                        <p:tgtEl>
                                          <p:spTgt spid="25">
                                            <p:txEl>
                                              <p:pRg st="0" end="0"/>
                                            </p:txEl>
                                          </p:spTgt>
                                        </p:tgtEl>
                                      </p:cBhvr>
                                      <p:to x="100000" y="100000"/>
                                    </p:animScale>
                                    <p:animScale>
                                      <p:cBhvr>
                                        <p:cTn id="69" dur="26">
                                          <p:stCondLst>
                                            <p:cond delay="1312"/>
                                          </p:stCondLst>
                                        </p:cTn>
                                        <p:tgtEl>
                                          <p:spTgt spid="25">
                                            <p:txEl>
                                              <p:pRg st="0" end="0"/>
                                            </p:txEl>
                                          </p:spTgt>
                                        </p:tgtEl>
                                      </p:cBhvr>
                                      <p:to x="100000" y="80000"/>
                                    </p:animScale>
                                    <p:animScale>
                                      <p:cBhvr>
                                        <p:cTn id="70" dur="166" decel="50000">
                                          <p:stCondLst>
                                            <p:cond delay="1338"/>
                                          </p:stCondLst>
                                        </p:cTn>
                                        <p:tgtEl>
                                          <p:spTgt spid="25">
                                            <p:txEl>
                                              <p:pRg st="0" end="0"/>
                                            </p:txEl>
                                          </p:spTgt>
                                        </p:tgtEl>
                                      </p:cBhvr>
                                      <p:to x="100000" y="100000"/>
                                    </p:animScale>
                                    <p:animScale>
                                      <p:cBhvr>
                                        <p:cTn id="71" dur="26">
                                          <p:stCondLst>
                                            <p:cond delay="1642"/>
                                          </p:stCondLst>
                                        </p:cTn>
                                        <p:tgtEl>
                                          <p:spTgt spid="25">
                                            <p:txEl>
                                              <p:pRg st="0" end="0"/>
                                            </p:txEl>
                                          </p:spTgt>
                                        </p:tgtEl>
                                      </p:cBhvr>
                                      <p:to x="100000" y="90000"/>
                                    </p:animScale>
                                    <p:animScale>
                                      <p:cBhvr>
                                        <p:cTn id="72" dur="166" decel="50000">
                                          <p:stCondLst>
                                            <p:cond delay="1668"/>
                                          </p:stCondLst>
                                        </p:cTn>
                                        <p:tgtEl>
                                          <p:spTgt spid="25">
                                            <p:txEl>
                                              <p:pRg st="0" end="0"/>
                                            </p:txEl>
                                          </p:spTgt>
                                        </p:tgtEl>
                                      </p:cBhvr>
                                      <p:to x="100000" y="100000"/>
                                    </p:animScale>
                                    <p:animScale>
                                      <p:cBhvr>
                                        <p:cTn id="73" dur="26">
                                          <p:stCondLst>
                                            <p:cond delay="1808"/>
                                          </p:stCondLst>
                                        </p:cTn>
                                        <p:tgtEl>
                                          <p:spTgt spid="25">
                                            <p:txEl>
                                              <p:pRg st="0" end="0"/>
                                            </p:txEl>
                                          </p:spTgt>
                                        </p:tgtEl>
                                      </p:cBhvr>
                                      <p:to x="100000" y="95000"/>
                                    </p:animScale>
                                    <p:animScale>
                                      <p:cBhvr>
                                        <p:cTn id="74" dur="166" decel="50000">
                                          <p:stCondLst>
                                            <p:cond delay="1834"/>
                                          </p:stCondLst>
                                        </p:cTn>
                                        <p:tgtEl>
                                          <p:spTgt spid="2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P spid="21" grpId="0" build="p"/>
      <p:bldP spid="2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en-US" sz="3200" dirty="0"/>
              <a:t>Benefits of using of using Architecture Diagram in communication</a:t>
            </a:r>
          </a:p>
        </p:txBody>
      </p:sp>
      <p:sp>
        <p:nvSpPr>
          <p:cNvPr id="49" name="Text Placeholder 48"/>
          <p:cNvSpPr>
            <a:spLocks noGrp="1"/>
          </p:cNvSpPr>
          <p:nvPr>
            <p:ph type="body" sz="quarter" idx="14"/>
          </p:nvPr>
        </p:nvSpPr>
        <p:spPr>
          <a:xfrm>
            <a:off x="685800" y="1674055"/>
            <a:ext cx="3246120" cy="4269545"/>
          </a:xfrm>
        </p:spPr>
        <p:txBody>
          <a:bodyPr/>
          <a:lstStyle/>
          <a:p>
            <a:pPr marL="342900" indent="-342900">
              <a:buFont typeface="Wingdings" panose="05000000000000000000" pitchFamily="2" charset="2"/>
              <a:buChar char="ü"/>
            </a:pPr>
            <a:r>
              <a:rPr lang="en-US" dirty="0"/>
              <a:t>Stakeholder Engagement</a:t>
            </a:r>
          </a:p>
        </p:txBody>
      </p:sp>
      <p:sp>
        <p:nvSpPr>
          <p:cNvPr id="47" name="Content Placeholder 46"/>
          <p:cNvSpPr>
            <a:spLocks noGrp="1"/>
          </p:cNvSpPr>
          <p:nvPr>
            <p:ph sz="half" idx="2"/>
          </p:nvPr>
        </p:nvSpPr>
        <p:spPr/>
        <p:txBody>
          <a:bodyPr/>
          <a:lstStyle/>
          <a:p>
            <a:r>
              <a:rPr lang="en-US" sz="2000" b="1" dirty="0"/>
              <a:t>They can be used to communicate with non-technical stakeholders, helping them to understand the technical aspects of the project.</a:t>
            </a:r>
          </a:p>
        </p:txBody>
      </p:sp>
      <p:sp>
        <p:nvSpPr>
          <p:cNvPr id="50" name="Text Placeholder 49"/>
          <p:cNvSpPr>
            <a:spLocks noGrp="1"/>
          </p:cNvSpPr>
          <p:nvPr>
            <p:ph type="body" sz="quarter" idx="16"/>
          </p:nvPr>
        </p:nvSpPr>
        <p:spPr>
          <a:xfrm>
            <a:off x="4480560" y="1674055"/>
            <a:ext cx="3246120" cy="4269545"/>
          </a:xfrm>
        </p:spPr>
        <p:txBody>
          <a:bodyPr/>
          <a:lstStyle/>
          <a:p>
            <a:pPr marL="342900" indent="-342900">
              <a:buFont typeface="Wingdings" panose="05000000000000000000" pitchFamily="2" charset="2"/>
              <a:buChar char="ü"/>
            </a:pPr>
            <a:r>
              <a:rPr lang="en-US" dirty="0"/>
              <a:t>Visualizing Complex Interactions</a:t>
            </a:r>
          </a:p>
        </p:txBody>
      </p:sp>
      <p:sp>
        <p:nvSpPr>
          <p:cNvPr id="48" name="Content Placeholder 47"/>
          <p:cNvSpPr>
            <a:spLocks noGrp="1"/>
          </p:cNvSpPr>
          <p:nvPr>
            <p:ph sz="half" idx="13"/>
          </p:nvPr>
        </p:nvSpPr>
        <p:spPr>
          <a:xfrm>
            <a:off x="4715873" y="2827606"/>
            <a:ext cx="2743200" cy="2901862"/>
          </a:xfrm>
        </p:spPr>
        <p:txBody>
          <a:bodyPr/>
          <a:lstStyle/>
          <a:p>
            <a:r>
              <a:rPr lang="en-US" sz="2000" b="1" dirty="0"/>
              <a:t>They help in visualizing interactions between different components or subsystems, making it easier to understand how everything fits together.</a:t>
            </a:r>
          </a:p>
        </p:txBody>
      </p:sp>
      <p:sp>
        <p:nvSpPr>
          <p:cNvPr id="51" name="Text Placeholder 50"/>
          <p:cNvSpPr>
            <a:spLocks noGrp="1"/>
          </p:cNvSpPr>
          <p:nvPr>
            <p:ph type="body" sz="quarter" idx="19"/>
          </p:nvPr>
        </p:nvSpPr>
        <p:spPr>
          <a:xfrm>
            <a:off x="8247888" y="1631853"/>
            <a:ext cx="3246120" cy="4311748"/>
          </a:xfrm>
        </p:spPr>
        <p:txBody>
          <a:bodyPr/>
          <a:lstStyle/>
          <a:p>
            <a:pPr marL="342900" indent="-342900">
              <a:buFont typeface="Wingdings" panose="05000000000000000000" pitchFamily="2" charset="2"/>
              <a:buChar char="ü"/>
            </a:pPr>
            <a:r>
              <a:rPr lang="en-US" dirty="0"/>
              <a:t>Problem Identifications</a:t>
            </a:r>
          </a:p>
        </p:txBody>
      </p:sp>
      <p:sp>
        <p:nvSpPr>
          <p:cNvPr id="52" name="Content Placeholder 51"/>
          <p:cNvSpPr>
            <a:spLocks noGrp="1"/>
          </p:cNvSpPr>
          <p:nvPr>
            <p:ph sz="half" idx="20"/>
          </p:nvPr>
        </p:nvSpPr>
        <p:spPr/>
        <p:txBody>
          <a:bodyPr/>
          <a:lstStyle/>
          <a:p>
            <a:r>
              <a:rPr lang="en-US" sz="2000" b="1" dirty="0"/>
              <a:t>By mapping out the architecture, potential issues and bottlenecks can be identified and addressed early in the development process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animEffect transition="in" filter="wipe(down)">
                                      <p:cBhvr>
                                        <p:cTn id="25" dur="580">
                                          <p:stCondLst>
                                            <p:cond delay="0"/>
                                          </p:stCondLst>
                                        </p:cTn>
                                        <p:tgtEl>
                                          <p:spTgt spid="47">
                                            <p:txEl>
                                              <p:pRg st="0" end="0"/>
                                            </p:txEl>
                                          </p:spTgt>
                                        </p:tgtEl>
                                      </p:cBhvr>
                                    </p:animEffect>
                                    <p:anim calcmode="lin" valueType="num">
                                      <p:cBhvr>
                                        <p:cTn id="26" dur="1822" tmFilter="0,0; 0.14,0.36; 0.43,0.73; 0.71,0.91; 1.0,1.0">
                                          <p:stCondLst>
                                            <p:cond delay="0"/>
                                          </p:stCondLst>
                                        </p:cTn>
                                        <p:tgtEl>
                                          <p:spTgt spid="47">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7">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7">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7">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7">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7">
                                            <p:txEl>
                                              <p:pRg st="0" end="0"/>
                                            </p:txEl>
                                          </p:spTgt>
                                        </p:tgtEl>
                                      </p:cBhvr>
                                      <p:to x="100000" y="60000"/>
                                    </p:animScale>
                                    <p:animScale>
                                      <p:cBhvr>
                                        <p:cTn id="32" dur="166" decel="50000">
                                          <p:stCondLst>
                                            <p:cond delay="676"/>
                                          </p:stCondLst>
                                        </p:cTn>
                                        <p:tgtEl>
                                          <p:spTgt spid="47">
                                            <p:txEl>
                                              <p:pRg st="0" end="0"/>
                                            </p:txEl>
                                          </p:spTgt>
                                        </p:tgtEl>
                                      </p:cBhvr>
                                      <p:to x="100000" y="100000"/>
                                    </p:animScale>
                                    <p:animScale>
                                      <p:cBhvr>
                                        <p:cTn id="33" dur="26">
                                          <p:stCondLst>
                                            <p:cond delay="1312"/>
                                          </p:stCondLst>
                                        </p:cTn>
                                        <p:tgtEl>
                                          <p:spTgt spid="47">
                                            <p:txEl>
                                              <p:pRg st="0" end="0"/>
                                            </p:txEl>
                                          </p:spTgt>
                                        </p:tgtEl>
                                      </p:cBhvr>
                                      <p:to x="100000" y="80000"/>
                                    </p:animScale>
                                    <p:animScale>
                                      <p:cBhvr>
                                        <p:cTn id="34" dur="166" decel="50000">
                                          <p:stCondLst>
                                            <p:cond delay="1338"/>
                                          </p:stCondLst>
                                        </p:cTn>
                                        <p:tgtEl>
                                          <p:spTgt spid="47">
                                            <p:txEl>
                                              <p:pRg st="0" end="0"/>
                                            </p:txEl>
                                          </p:spTgt>
                                        </p:tgtEl>
                                      </p:cBhvr>
                                      <p:to x="100000" y="100000"/>
                                    </p:animScale>
                                    <p:animScale>
                                      <p:cBhvr>
                                        <p:cTn id="35" dur="26">
                                          <p:stCondLst>
                                            <p:cond delay="1642"/>
                                          </p:stCondLst>
                                        </p:cTn>
                                        <p:tgtEl>
                                          <p:spTgt spid="47">
                                            <p:txEl>
                                              <p:pRg st="0" end="0"/>
                                            </p:txEl>
                                          </p:spTgt>
                                        </p:tgtEl>
                                      </p:cBhvr>
                                      <p:to x="100000" y="90000"/>
                                    </p:animScale>
                                    <p:animScale>
                                      <p:cBhvr>
                                        <p:cTn id="36" dur="166" decel="50000">
                                          <p:stCondLst>
                                            <p:cond delay="1668"/>
                                          </p:stCondLst>
                                        </p:cTn>
                                        <p:tgtEl>
                                          <p:spTgt spid="47">
                                            <p:txEl>
                                              <p:pRg st="0" end="0"/>
                                            </p:txEl>
                                          </p:spTgt>
                                        </p:tgtEl>
                                      </p:cBhvr>
                                      <p:to x="100000" y="100000"/>
                                    </p:animScale>
                                    <p:animScale>
                                      <p:cBhvr>
                                        <p:cTn id="37" dur="26">
                                          <p:stCondLst>
                                            <p:cond delay="1808"/>
                                          </p:stCondLst>
                                        </p:cTn>
                                        <p:tgtEl>
                                          <p:spTgt spid="47">
                                            <p:txEl>
                                              <p:pRg st="0" end="0"/>
                                            </p:txEl>
                                          </p:spTgt>
                                        </p:tgtEl>
                                      </p:cBhvr>
                                      <p:to x="100000" y="95000"/>
                                    </p:animScale>
                                    <p:animScale>
                                      <p:cBhvr>
                                        <p:cTn id="38" dur="166" decel="50000">
                                          <p:stCondLst>
                                            <p:cond delay="1834"/>
                                          </p:stCondLst>
                                        </p:cTn>
                                        <p:tgtEl>
                                          <p:spTgt spid="47">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Effect transition="in" filter="wipe(down)">
                                      <p:cBhvr>
                                        <p:cTn id="43" dur="580">
                                          <p:stCondLst>
                                            <p:cond delay="0"/>
                                          </p:stCondLst>
                                        </p:cTn>
                                        <p:tgtEl>
                                          <p:spTgt spid="48">
                                            <p:txEl>
                                              <p:pRg st="0" end="0"/>
                                            </p:txEl>
                                          </p:spTgt>
                                        </p:tgtEl>
                                      </p:cBhvr>
                                    </p:animEffect>
                                    <p:anim calcmode="lin" valueType="num">
                                      <p:cBhvr>
                                        <p:cTn id="44" dur="1822" tmFilter="0,0; 0.14,0.36; 0.43,0.73; 0.71,0.91; 1.0,1.0">
                                          <p:stCondLst>
                                            <p:cond delay="0"/>
                                          </p:stCondLst>
                                        </p:cTn>
                                        <p:tgtEl>
                                          <p:spTgt spid="48">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8">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8">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8">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8">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8">
                                            <p:txEl>
                                              <p:pRg st="0" end="0"/>
                                            </p:txEl>
                                          </p:spTgt>
                                        </p:tgtEl>
                                      </p:cBhvr>
                                      <p:to x="100000" y="60000"/>
                                    </p:animScale>
                                    <p:animScale>
                                      <p:cBhvr>
                                        <p:cTn id="50" dur="166" decel="50000">
                                          <p:stCondLst>
                                            <p:cond delay="676"/>
                                          </p:stCondLst>
                                        </p:cTn>
                                        <p:tgtEl>
                                          <p:spTgt spid="48">
                                            <p:txEl>
                                              <p:pRg st="0" end="0"/>
                                            </p:txEl>
                                          </p:spTgt>
                                        </p:tgtEl>
                                      </p:cBhvr>
                                      <p:to x="100000" y="100000"/>
                                    </p:animScale>
                                    <p:animScale>
                                      <p:cBhvr>
                                        <p:cTn id="51" dur="26">
                                          <p:stCondLst>
                                            <p:cond delay="1312"/>
                                          </p:stCondLst>
                                        </p:cTn>
                                        <p:tgtEl>
                                          <p:spTgt spid="48">
                                            <p:txEl>
                                              <p:pRg st="0" end="0"/>
                                            </p:txEl>
                                          </p:spTgt>
                                        </p:tgtEl>
                                      </p:cBhvr>
                                      <p:to x="100000" y="80000"/>
                                    </p:animScale>
                                    <p:animScale>
                                      <p:cBhvr>
                                        <p:cTn id="52" dur="166" decel="50000">
                                          <p:stCondLst>
                                            <p:cond delay="1338"/>
                                          </p:stCondLst>
                                        </p:cTn>
                                        <p:tgtEl>
                                          <p:spTgt spid="48">
                                            <p:txEl>
                                              <p:pRg st="0" end="0"/>
                                            </p:txEl>
                                          </p:spTgt>
                                        </p:tgtEl>
                                      </p:cBhvr>
                                      <p:to x="100000" y="100000"/>
                                    </p:animScale>
                                    <p:animScale>
                                      <p:cBhvr>
                                        <p:cTn id="53" dur="26">
                                          <p:stCondLst>
                                            <p:cond delay="1642"/>
                                          </p:stCondLst>
                                        </p:cTn>
                                        <p:tgtEl>
                                          <p:spTgt spid="48">
                                            <p:txEl>
                                              <p:pRg st="0" end="0"/>
                                            </p:txEl>
                                          </p:spTgt>
                                        </p:tgtEl>
                                      </p:cBhvr>
                                      <p:to x="100000" y="90000"/>
                                    </p:animScale>
                                    <p:animScale>
                                      <p:cBhvr>
                                        <p:cTn id="54" dur="166" decel="50000">
                                          <p:stCondLst>
                                            <p:cond delay="1668"/>
                                          </p:stCondLst>
                                        </p:cTn>
                                        <p:tgtEl>
                                          <p:spTgt spid="48">
                                            <p:txEl>
                                              <p:pRg st="0" end="0"/>
                                            </p:txEl>
                                          </p:spTgt>
                                        </p:tgtEl>
                                      </p:cBhvr>
                                      <p:to x="100000" y="100000"/>
                                    </p:animScale>
                                    <p:animScale>
                                      <p:cBhvr>
                                        <p:cTn id="55" dur="26">
                                          <p:stCondLst>
                                            <p:cond delay="1808"/>
                                          </p:stCondLst>
                                        </p:cTn>
                                        <p:tgtEl>
                                          <p:spTgt spid="48">
                                            <p:txEl>
                                              <p:pRg st="0" end="0"/>
                                            </p:txEl>
                                          </p:spTgt>
                                        </p:tgtEl>
                                      </p:cBhvr>
                                      <p:to x="100000" y="95000"/>
                                    </p:animScale>
                                    <p:animScale>
                                      <p:cBhvr>
                                        <p:cTn id="56" dur="166" decel="50000">
                                          <p:stCondLst>
                                            <p:cond delay="1834"/>
                                          </p:stCondLst>
                                        </p:cTn>
                                        <p:tgtEl>
                                          <p:spTgt spid="48">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2">
                                            <p:txEl>
                                              <p:pRg st="0" end="0"/>
                                            </p:txEl>
                                          </p:spTgt>
                                        </p:tgtEl>
                                        <p:attrNameLst>
                                          <p:attrName>style.visibility</p:attrName>
                                        </p:attrNameLst>
                                      </p:cBhvr>
                                      <p:to>
                                        <p:strVal val="visible"/>
                                      </p:to>
                                    </p:set>
                                    <p:animEffect transition="in" filter="wipe(down)">
                                      <p:cBhvr>
                                        <p:cTn id="61" dur="580">
                                          <p:stCondLst>
                                            <p:cond delay="0"/>
                                          </p:stCondLst>
                                        </p:cTn>
                                        <p:tgtEl>
                                          <p:spTgt spid="52">
                                            <p:txEl>
                                              <p:pRg st="0" end="0"/>
                                            </p:txEl>
                                          </p:spTgt>
                                        </p:tgtEl>
                                      </p:cBhvr>
                                    </p:animEffect>
                                    <p:anim calcmode="lin" valueType="num">
                                      <p:cBhvr>
                                        <p:cTn id="62" dur="1822" tmFilter="0,0; 0.14,0.36; 0.43,0.73; 0.71,0.91; 1.0,1.0">
                                          <p:stCondLst>
                                            <p:cond delay="0"/>
                                          </p:stCondLst>
                                        </p:cTn>
                                        <p:tgtEl>
                                          <p:spTgt spid="52">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2">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2">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2">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2">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2">
                                            <p:txEl>
                                              <p:pRg st="0" end="0"/>
                                            </p:txEl>
                                          </p:spTgt>
                                        </p:tgtEl>
                                      </p:cBhvr>
                                      <p:to x="100000" y="60000"/>
                                    </p:animScale>
                                    <p:animScale>
                                      <p:cBhvr>
                                        <p:cTn id="68" dur="166" decel="50000">
                                          <p:stCondLst>
                                            <p:cond delay="676"/>
                                          </p:stCondLst>
                                        </p:cTn>
                                        <p:tgtEl>
                                          <p:spTgt spid="52">
                                            <p:txEl>
                                              <p:pRg st="0" end="0"/>
                                            </p:txEl>
                                          </p:spTgt>
                                        </p:tgtEl>
                                      </p:cBhvr>
                                      <p:to x="100000" y="100000"/>
                                    </p:animScale>
                                    <p:animScale>
                                      <p:cBhvr>
                                        <p:cTn id="69" dur="26">
                                          <p:stCondLst>
                                            <p:cond delay="1312"/>
                                          </p:stCondLst>
                                        </p:cTn>
                                        <p:tgtEl>
                                          <p:spTgt spid="52">
                                            <p:txEl>
                                              <p:pRg st="0" end="0"/>
                                            </p:txEl>
                                          </p:spTgt>
                                        </p:tgtEl>
                                      </p:cBhvr>
                                      <p:to x="100000" y="80000"/>
                                    </p:animScale>
                                    <p:animScale>
                                      <p:cBhvr>
                                        <p:cTn id="70" dur="166" decel="50000">
                                          <p:stCondLst>
                                            <p:cond delay="1338"/>
                                          </p:stCondLst>
                                        </p:cTn>
                                        <p:tgtEl>
                                          <p:spTgt spid="52">
                                            <p:txEl>
                                              <p:pRg st="0" end="0"/>
                                            </p:txEl>
                                          </p:spTgt>
                                        </p:tgtEl>
                                      </p:cBhvr>
                                      <p:to x="100000" y="100000"/>
                                    </p:animScale>
                                    <p:animScale>
                                      <p:cBhvr>
                                        <p:cTn id="71" dur="26">
                                          <p:stCondLst>
                                            <p:cond delay="1642"/>
                                          </p:stCondLst>
                                        </p:cTn>
                                        <p:tgtEl>
                                          <p:spTgt spid="52">
                                            <p:txEl>
                                              <p:pRg st="0" end="0"/>
                                            </p:txEl>
                                          </p:spTgt>
                                        </p:tgtEl>
                                      </p:cBhvr>
                                      <p:to x="100000" y="90000"/>
                                    </p:animScale>
                                    <p:animScale>
                                      <p:cBhvr>
                                        <p:cTn id="72" dur="166" decel="50000">
                                          <p:stCondLst>
                                            <p:cond delay="1668"/>
                                          </p:stCondLst>
                                        </p:cTn>
                                        <p:tgtEl>
                                          <p:spTgt spid="52">
                                            <p:txEl>
                                              <p:pRg st="0" end="0"/>
                                            </p:txEl>
                                          </p:spTgt>
                                        </p:tgtEl>
                                      </p:cBhvr>
                                      <p:to x="100000" y="100000"/>
                                    </p:animScale>
                                    <p:animScale>
                                      <p:cBhvr>
                                        <p:cTn id="73" dur="26">
                                          <p:stCondLst>
                                            <p:cond delay="1808"/>
                                          </p:stCondLst>
                                        </p:cTn>
                                        <p:tgtEl>
                                          <p:spTgt spid="52">
                                            <p:txEl>
                                              <p:pRg st="0" end="0"/>
                                            </p:txEl>
                                          </p:spTgt>
                                        </p:tgtEl>
                                      </p:cBhvr>
                                      <p:to x="100000" y="95000"/>
                                    </p:animScale>
                                    <p:animScale>
                                      <p:cBhvr>
                                        <p:cTn id="74" dur="166" decel="50000">
                                          <p:stCondLst>
                                            <p:cond delay="1834"/>
                                          </p:stCondLst>
                                        </p:cTn>
                                        <p:tgtEl>
                                          <p:spTgt spid="5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build="p"/>
      <p:bldP spid="48" grpId="0" build="p"/>
      <p:bldP spid="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428937"/>
            <a:ext cx="11379200" cy="734845"/>
          </a:xfrm>
        </p:spPr>
        <p:txBody>
          <a:bodyPr/>
          <a:lstStyle/>
          <a:p>
            <a:pPr marL="0" indent="0" algn="l"/>
            <a:r>
              <a:rPr lang="en-US" sz="3200" b="1" dirty="0"/>
              <a:t>REFFERENCE</a:t>
            </a:r>
            <a:br>
              <a:rPr lang="en-US" sz="3200" b="1" dirty="0"/>
            </a:br>
            <a:br>
              <a:rPr lang="en-US" sz="3200" dirty="0"/>
            </a:br>
            <a:r>
              <a:rPr lang="en-US" sz="2400" b="1" dirty="0"/>
              <a:t>Links:</a:t>
            </a:r>
            <a:br>
              <a:rPr lang="en-US" sz="3200" dirty="0"/>
            </a:br>
            <a:r>
              <a:rPr lang="en-US" sz="20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https://tutorialspoint.com/uml/uml_overview.htm</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https://www.javatpoint.com/uml-realization</a:t>
            </a:r>
            <a:br>
              <a:rPr lang="en-US" sz="2000" b="1" dirty="0">
                <a:solidFill>
                  <a:srgbClr val="282828"/>
                </a:solidFill>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sym typeface="+mn-ea"/>
              </a:rPr>
              <a:t>https://nulab.com/learn/software-development/what-is-an-architecture-diagram-and-why-do-you-need-one/</a:t>
            </a:r>
            <a:br>
              <a:rPr lang="en-US" altLang="en-US" sz="2000" b="1" dirty="0">
                <a:latin typeface="Times New Roman" panose="02020603050405020304" pitchFamily="18" charset="0"/>
                <a:cs typeface="Times New Roman" panose="02020603050405020304" pitchFamily="18" charset="0"/>
                <a:sym typeface="+mn-ea"/>
              </a:rPr>
            </a:br>
            <a:r>
              <a:rPr lang="en-US" altLang="en-US" sz="2000" b="1" dirty="0">
                <a:latin typeface="Times New Roman" panose="02020603050405020304" pitchFamily="18" charset="0"/>
                <a:cs typeface="Times New Roman" panose="02020603050405020304" pitchFamily="18" charset="0"/>
              </a:rPr>
              <a:t>https://www.archdaily.com/940892/k-villa-plus-space-plus-architecture/5ed6ee84b35765b2c4000086-k-villa-plus-space-plus-architecture-diagram</a:t>
            </a:r>
            <a:br>
              <a:rPr lang="en-US" altLang="en-US" sz="2000" b="1"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rPr>
              <a:t>https://miro.com/diagramming/what-is-software-architecture-diagramming/</a:t>
            </a:r>
            <a:br>
              <a:rPr lang="en-US" altLang="en-US" sz="2000" b="1"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rPr>
              <a:t>https://www.quora.com/Why-do-we-need-an-architect-in-society</a:t>
            </a:r>
            <a:br>
              <a:rPr lang="en-US" altLang="en-US" sz="2000" b="1"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rPr>
              <a:t>https://www.quora.com/Why-do-we-need-an-architect-in-society</a:t>
            </a:r>
            <a:br>
              <a:rPr lang="en-US" sz="2000" u="sng" dirty="0">
                <a:latin typeface="Times New Roman" panose="02020603050405020304" pitchFamily="18" charset="0"/>
                <a:cs typeface="Times New Roman" panose="02020603050405020304" pitchFamily="18" charset="0"/>
              </a:rPr>
            </a:br>
            <a:br>
              <a:rPr lang="en-US" sz="2000" u="sng" dirty="0"/>
            </a:br>
            <a:br>
              <a:rPr lang="en-US" sz="2000" dirty="0"/>
            </a:br>
            <a:endParaRPr lang="en-US" sz="2000"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18</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rtl="0"/>
            <a:fld id="{8D0AFDD5-844D-364D-8AEC-50CF4D36D55D}" type="slidenum">
              <a:rPr lang="en-GB" noProof="0" smtClean="0"/>
              <a:t>19</a:t>
            </a:fld>
            <a:endParaRPr lang="en-GB" noProof="0"/>
          </a:p>
        </p:txBody>
      </p:sp>
      <p:sp>
        <p:nvSpPr>
          <p:cNvPr id="3" name="Footer Placeholder 2"/>
          <p:cNvSpPr>
            <a:spLocks noGrp="1"/>
          </p:cNvSpPr>
          <p:nvPr>
            <p:ph type="ftr" sz="quarter" idx="11"/>
          </p:nvPr>
        </p:nvSpPr>
        <p:spPr/>
        <p:txBody>
          <a:bodyPr/>
          <a:lstStyle/>
          <a:p>
            <a:pPr rtl="0"/>
            <a:r>
              <a:rPr lang="en-GB" noProof="0"/>
              <a:t>Presentation title</a:t>
            </a:r>
          </a:p>
        </p:txBody>
      </p:sp>
      <p:sp>
        <p:nvSpPr>
          <p:cNvPr id="4" name="Date Placeholder 3"/>
          <p:cNvSpPr>
            <a:spLocks noGrp="1"/>
          </p:cNvSpPr>
          <p:nvPr>
            <p:ph type="dt" sz="half" idx="10"/>
          </p:nvPr>
        </p:nvSpPr>
        <p:spPr/>
        <p:txBody>
          <a:bodyPr/>
          <a:lstStyle/>
          <a:p>
            <a:pPr rtl="0"/>
            <a:r>
              <a:rPr lang="en-GB" noProof="0"/>
              <a:t>20XX</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5"/>
            <a:ext cx="12192000" cy="684809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0015" y="1335405"/>
            <a:ext cx="5038090" cy="1473835"/>
          </a:xfrm>
        </p:spPr>
        <p:txBody>
          <a:bodyPr rtlCol="0"/>
          <a:lstStyle>
            <a:defPPr>
              <a:defRPr lang="en-GB"/>
            </a:defPPr>
          </a:lstStyle>
          <a:p>
            <a:pPr rtl="0"/>
            <a:r>
              <a:rPr lang="en-GB" sz="3200" b="1" dirty="0">
                <a:latin typeface="Univers Condensed Light (Body)" charset="0"/>
                <a:cs typeface="Univers Condensed Light (Body)" charset="0"/>
                <a:sym typeface="DM Sans Medium"/>
              </a:rPr>
              <a:t>WHAT ARE ARCITECTURE DIAGRAMS</a:t>
            </a:r>
            <a:r>
              <a:rPr lang="en-GB" sz="3200" dirty="0">
                <a:latin typeface="Univers Condensed Light (Body)" charset="0"/>
                <a:cs typeface="Univers Condensed Light (Body)" charset="0"/>
                <a:sym typeface="DM Sans Medium"/>
              </a:rPr>
              <a:t>?</a:t>
            </a:r>
            <a:br>
              <a:rPr lang="en-GB" sz="3200" dirty="0">
                <a:latin typeface="Univers Condensed Light (Body)" charset="0"/>
                <a:cs typeface="Univers Condensed Light (Body)" charset="0"/>
                <a:sym typeface="DM Sans Medium"/>
              </a:rPr>
            </a:br>
            <a:endParaRPr lang="en-GB" sz="3200" dirty="0">
              <a:latin typeface="Univers Condensed Light (Body)" charset="0"/>
              <a:cs typeface="Univers Condensed Light (Body)" charset="0"/>
            </a:endParaRPr>
          </a:p>
        </p:txBody>
      </p:sp>
      <p:sp>
        <p:nvSpPr>
          <p:cNvPr id="4" name="Content Placeholder 3"/>
          <p:cNvSpPr>
            <a:spLocks noGrp="1"/>
          </p:cNvSpPr>
          <p:nvPr>
            <p:ph idx="1"/>
          </p:nvPr>
        </p:nvSpPr>
        <p:spPr>
          <a:xfrm>
            <a:off x="1390015" y="2734310"/>
            <a:ext cx="5581650" cy="2748280"/>
          </a:xfrm>
        </p:spPr>
        <p:txBody>
          <a:bodyPr rtlCol="0"/>
          <a:lstStyle>
            <a:defPPr>
              <a:defRPr lang="en-GB"/>
            </a:defPPr>
          </a:lstStyle>
          <a:p>
            <a:r>
              <a:rPr lang="en-US" sz="2000" b="1" dirty="0">
                <a:latin typeface="Univers Condensed Light (Body)" charset="0"/>
                <a:cs typeface="Univers Condensed Light (Body)" charset="0"/>
              </a:rPr>
              <a:t>“</a:t>
            </a:r>
            <a:r>
              <a:rPr lang="en-US" sz="2000" dirty="0">
                <a:latin typeface="Univers Condensed Light (Body)" charset="0"/>
                <a:cs typeface="Univers Condensed Light (Body)" charset="0"/>
              </a:rPr>
              <a:t>An architecture diagram visually represents the relationships, components, and structure of a system, making it easier for teams to understand and design the system effectively.</a:t>
            </a:r>
            <a:r>
              <a:rPr lang="en-US" sz="2000" b="1" dirty="0">
                <a:latin typeface="Univers Condensed Light (Body)" charset="0"/>
                <a:cs typeface="Univers Condensed Light (Body)" charset="0"/>
              </a:rPr>
              <a:t>”</a:t>
            </a:r>
          </a:p>
          <a:p>
            <a:endParaRPr lang="en-US" sz="2000" dirty="0">
              <a:latin typeface="Univers Condensed Light (Body)" charset="0"/>
              <a:cs typeface="Univers Condensed Light (Body)" charset="0"/>
            </a:endParaRPr>
          </a:p>
          <a:p>
            <a:pPr>
              <a:lnSpc>
                <a:spcPct val="80000"/>
              </a:lnSpc>
            </a:pPr>
            <a:endParaRPr lang="en-US" altLang="en-US" sz="2000" b="1" dirty="0">
              <a:latin typeface="Univers Condensed Light (Body)" charset="0"/>
              <a:cs typeface="Univers Condensed Light (Body)" charset="0"/>
            </a:endParaRPr>
          </a:p>
          <a:p>
            <a:endParaRPr lang="en-US" altLang="en-US" sz="2000" b="1" dirty="0">
              <a:latin typeface="Univers Condensed Light (Body)" charset="0"/>
              <a:cs typeface="Univers Condensed Light (Body)" charset="0"/>
            </a:endParaRPr>
          </a:p>
        </p:txBody>
      </p:sp>
      <p:sp>
        <p:nvSpPr>
          <p:cNvPr id="7" name="Slide Number Placeholder 6"/>
          <p:cNvSpPr>
            <a:spLocks noGrp="1"/>
          </p:cNvSpPr>
          <p:nvPr>
            <p:ph type="sldNum" sz="quarter" idx="12"/>
          </p:nvPr>
        </p:nvSpPr>
        <p:spPr>
          <a:xfrm>
            <a:off x="3962400" y="6400904"/>
            <a:ext cx="365760" cy="246888"/>
          </a:xfrm>
        </p:spPr>
        <p:txBody>
          <a:bodyPr rtlCol="0"/>
          <a:lstStyle>
            <a:defPPr>
              <a:defRPr lang="en-GB"/>
            </a:defPPr>
          </a:lstStyle>
          <a:p>
            <a:pPr rtl="0"/>
            <a:fld id="{8D0AFDD5-844D-364D-8AEC-50CF4D36D55D}" type="slidenum">
              <a:rPr lang="en-GB" smtClean="0"/>
              <a:t>2</a:t>
            </a:fld>
            <a:endParaRPr lang="en-GB" dirty="0"/>
          </a:p>
        </p:txBody>
      </p:sp>
      <p:pic>
        <p:nvPicPr>
          <p:cNvPr id="10" name="Picture Placeholder 9" descr="A diagram of a diagram of a building&#10;&#10;Description automatically generated with medium confidence"/>
          <p:cNvPicPr>
            <a:picLocks noGrp="1" noChangeAspect="1"/>
          </p:cNvPicPr>
          <p:nvPr>
            <p:ph type="pic" sz="quarter" idx="13"/>
          </p:nvPr>
        </p:nvPicPr>
        <p:blipFill>
          <a:blip r:embed="rId3"/>
          <a:srcRect t="451" b="451"/>
          <a:stretch>
            <a:fillRect/>
          </a:stretch>
        </p:blipFill>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80">
                                          <p:stCondLst>
                                            <p:cond delay="0"/>
                                          </p:stCondLst>
                                        </p:cTn>
                                        <p:tgtEl>
                                          <p:spTgt spid="10"/>
                                        </p:tgtEl>
                                      </p:cBhvr>
                                    </p:animEffect>
                                    <p:anim calcmode="lin" valueType="num">
                                      <p:cBhvr>
                                        <p:cTn id="4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9" dur="26">
                                          <p:stCondLst>
                                            <p:cond delay="650"/>
                                          </p:stCondLst>
                                        </p:cTn>
                                        <p:tgtEl>
                                          <p:spTgt spid="10"/>
                                        </p:tgtEl>
                                      </p:cBhvr>
                                      <p:to x="100000" y="60000"/>
                                    </p:animScale>
                                    <p:animScale>
                                      <p:cBhvr>
                                        <p:cTn id="50" dur="166" decel="50000">
                                          <p:stCondLst>
                                            <p:cond delay="676"/>
                                          </p:stCondLst>
                                        </p:cTn>
                                        <p:tgtEl>
                                          <p:spTgt spid="10"/>
                                        </p:tgtEl>
                                      </p:cBhvr>
                                      <p:to x="100000" y="100000"/>
                                    </p:animScale>
                                    <p:animScale>
                                      <p:cBhvr>
                                        <p:cTn id="51" dur="26">
                                          <p:stCondLst>
                                            <p:cond delay="1312"/>
                                          </p:stCondLst>
                                        </p:cTn>
                                        <p:tgtEl>
                                          <p:spTgt spid="10"/>
                                        </p:tgtEl>
                                      </p:cBhvr>
                                      <p:to x="100000" y="80000"/>
                                    </p:animScale>
                                    <p:animScale>
                                      <p:cBhvr>
                                        <p:cTn id="52" dur="166" decel="50000">
                                          <p:stCondLst>
                                            <p:cond delay="1338"/>
                                          </p:stCondLst>
                                        </p:cTn>
                                        <p:tgtEl>
                                          <p:spTgt spid="10"/>
                                        </p:tgtEl>
                                      </p:cBhvr>
                                      <p:to x="100000" y="100000"/>
                                    </p:animScale>
                                    <p:animScale>
                                      <p:cBhvr>
                                        <p:cTn id="53" dur="26">
                                          <p:stCondLst>
                                            <p:cond delay="1642"/>
                                          </p:stCondLst>
                                        </p:cTn>
                                        <p:tgtEl>
                                          <p:spTgt spid="10"/>
                                        </p:tgtEl>
                                      </p:cBhvr>
                                      <p:to x="100000" y="90000"/>
                                    </p:animScale>
                                    <p:animScale>
                                      <p:cBhvr>
                                        <p:cTn id="54" dur="166" decel="50000">
                                          <p:stCondLst>
                                            <p:cond delay="1668"/>
                                          </p:stCondLst>
                                        </p:cTn>
                                        <p:tgtEl>
                                          <p:spTgt spid="10"/>
                                        </p:tgtEl>
                                      </p:cBhvr>
                                      <p:to x="100000" y="100000"/>
                                    </p:animScale>
                                    <p:animScale>
                                      <p:cBhvr>
                                        <p:cTn id="55" dur="26">
                                          <p:stCondLst>
                                            <p:cond delay="1808"/>
                                          </p:stCondLst>
                                        </p:cTn>
                                        <p:tgtEl>
                                          <p:spTgt spid="10"/>
                                        </p:tgtEl>
                                      </p:cBhvr>
                                      <p:to x="100000" y="95000"/>
                                    </p:animScale>
                                    <p:animScale>
                                      <p:cBhvr>
                                        <p:cTn id="56"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512064"/>
            <a:ext cx="9912096" cy="849376"/>
          </a:xfrm>
        </p:spPr>
        <p:txBody>
          <a:bodyPr/>
          <a:lstStyle/>
          <a:p>
            <a:r>
              <a:rPr lang="en-GB" sz="4800" dirty="0"/>
              <a:t>Types of Architecture Diagrams</a:t>
            </a:r>
          </a:p>
        </p:txBody>
      </p:sp>
      <p:sp>
        <p:nvSpPr>
          <p:cNvPr id="3" name="Text Placeholder 2"/>
          <p:cNvSpPr>
            <a:spLocks noGrp="1"/>
          </p:cNvSpPr>
          <p:nvPr>
            <p:ph type="body" sz="quarter" idx="14"/>
          </p:nvPr>
        </p:nvSpPr>
        <p:spPr>
          <a:xfrm>
            <a:off x="83185" y="1463040"/>
            <a:ext cx="4277995" cy="5019040"/>
          </a:xfrm>
        </p:spPr>
        <p:txBody>
          <a:bodyPr/>
          <a:lstStyle/>
          <a:p>
            <a:r>
              <a:rPr lang="en-GB" b="1" u="sng" dirty="0"/>
              <a:t>Layered Architecture Diagram</a:t>
            </a:r>
          </a:p>
        </p:txBody>
      </p:sp>
      <p:sp>
        <p:nvSpPr>
          <p:cNvPr id="4" name="Content Placeholder 3"/>
          <p:cNvSpPr>
            <a:spLocks noGrp="1"/>
          </p:cNvSpPr>
          <p:nvPr>
            <p:ph sz="half" idx="2"/>
          </p:nvPr>
        </p:nvSpPr>
        <p:spPr>
          <a:xfrm>
            <a:off x="99695" y="2270125"/>
            <a:ext cx="4172585" cy="4211955"/>
          </a:xfrm>
        </p:spPr>
        <p:txBody>
          <a:bodyPr/>
          <a:lstStyle/>
          <a:p>
            <a:pPr algn="l">
              <a:lnSpc>
                <a:spcPct val="90000"/>
              </a:lnSpc>
            </a:pPr>
            <a:r>
              <a:rPr lang="en-US" sz="2000" b="1" dirty="0"/>
              <a:t>“</a:t>
            </a:r>
            <a:r>
              <a:rPr lang="en-US" sz="2000" dirty="0"/>
              <a:t>This diagram shows the system broken down into separate layers like Presentation, Business Logic, and Data Layers.</a:t>
            </a:r>
            <a:r>
              <a:rPr lang="en-US" sz="2000" b="1" dirty="0"/>
              <a:t>”</a:t>
            </a:r>
          </a:p>
          <a:p>
            <a:pPr algn="l">
              <a:lnSpc>
                <a:spcPct val="90000"/>
              </a:lnSpc>
            </a:pPr>
            <a:r>
              <a:rPr lang="en-GB" sz="2000" b="1" dirty="0"/>
              <a:t>Example</a:t>
            </a:r>
            <a:r>
              <a:rPr lang="en-GB" sz="2000" dirty="0"/>
              <a:t>:</a:t>
            </a:r>
          </a:p>
          <a:p>
            <a:pPr algn="l">
              <a:lnSpc>
                <a:spcPct val="90000"/>
              </a:lnSpc>
            </a:pPr>
            <a:r>
              <a:rPr lang="en-GB" sz="2000" b="1" dirty="0"/>
              <a:t>Presentation Layer</a:t>
            </a:r>
            <a:r>
              <a:rPr lang="en-GB" sz="2000" dirty="0"/>
              <a:t>: Handles UI (HTML, CSS, JavaScript).</a:t>
            </a:r>
          </a:p>
          <a:p>
            <a:pPr algn="l">
              <a:lnSpc>
                <a:spcPct val="90000"/>
              </a:lnSpc>
            </a:pPr>
            <a:r>
              <a:rPr lang="en-GB" sz="2000" b="1" dirty="0"/>
              <a:t>Business Logic Layer</a:t>
            </a:r>
            <a:r>
              <a:rPr lang="en-GB" sz="2000" dirty="0"/>
              <a:t>: Processes operations (Java/Python).</a:t>
            </a:r>
          </a:p>
          <a:p>
            <a:pPr algn="l">
              <a:lnSpc>
                <a:spcPct val="90000"/>
              </a:lnSpc>
            </a:pPr>
            <a:r>
              <a:rPr lang="en-GB" sz="2000" b="1" dirty="0"/>
              <a:t>Data Layer</a:t>
            </a:r>
            <a:r>
              <a:rPr lang="en-GB" sz="2000" dirty="0"/>
              <a:t>: Stores data in databases (MySQL/PostgreSQL).</a:t>
            </a:r>
          </a:p>
          <a:p>
            <a:pPr algn="l">
              <a:lnSpc>
                <a:spcPct val="90000"/>
              </a:lnSpc>
            </a:pPr>
            <a:endParaRPr lang="en-GB" sz="2000" dirty="0"/>
          </a:p>
          <a:p>
            <a:endParaRPr lang="en-US" sz="2000" dirty="0"/>
          </a:p>
          <a:p>
            <a:endParaRPr lang="en-GB" sz="2000" dirty="0"/>
          </a:p>
        </p:txBody>
      </p:sp>
      <p:sp>
        <p:nvSpPr>
          <p:cNvPr id="5" name="Text Placeholder 4"/>
          <p:cNvSpPr>
            <a:spLocks noGrp="1"/>
          </p:cNvSpPr>
          <p:nvPr>
            <p:ph type="body" sz="quarter" idx="16"/>
          </p:nvPr>
        </p:nvSpPr>
        <p:spPr>
          <a:xfrm>
            <a:off x="4358640" y="1463040"/>
            <a:ext cx="3794760" cy="5019040"/>
          </a:xfrm>
        </p:spPr>
        <p:txBody>
          <a:bodyPr/>
          <a:lstStyle/>
          <a:p>
            <a:r>
              <a:rPr lang="en-GB" b="1" u="sng" dirty="0"/>
              <a:t>Client-Server Architecture Diagram</a:t>
            </a:r>
          </a:p>
          <a:p>
            <a:endParaRPr lang="en-GB" u="sng" dirty="0"/>
          </a:p>
        </p:txBody>
      </p:sp>
      <p:sp>
        <p:nvSpPr>
          <p:cNvPr id="6" name="Content Placeholder 5"/>
          <p:cNvSpPr>
            <a:spLocks noGrp="1"/>
          </p:cNvSpPr>
          <p:nvPr>
            <p:ph sz="half" idx="13"/>
          </p:nvPr>
        </p:nvSpPr>
        <p:spPr>
          <a:xfrm>
            <a:off x="4521200" y="2529840"/>
            <a:ext cx="3596640" cy="3705225"/>
          </a:xfrm>
        </p:spPr>
        <p:txBody>
          <a:bodyPr/>
          <a:lstStyle/>
          <a:p>
            <a:r>
              <a:rPr lang="en-US" sz="2000" b="1" dirty="0"/>
              <a:t>“</a:t>
            </a:r>
            <a:r>
              <a:rPr lang="en-US" sz="2000" dirty="0"/>
              <a:t>This diagram illustrates communication between clients (devices) and servers over a network</a:t>
            </a:r>
            <a:r>
              <a:rPr lang="en-US" sz="2000" b="1" dirty="0"/>
              <a:t>”</a:t>
            </a:r>
          </a:p>
          <a:p>
            <a:r>
              <a:rPr lang="en-US" sz="2000" b="1" dirty="0"/>
              <a:t>Example</a:t>
            </a:r>
            <a:r>
              <a:rPr lang="en-US" sz="2000" dirty="0"/>
              <a:t>:</a:t>
            </a:r>
          </a:p>
          <a:p>
            <a:r>
              <a:rPr lang="en-US" sz="2000" dirty="0"/>
              <a:t> A browser (client) sends a login request to the server, which processes it and returns the user profile.</a:t>
            </a:r>
          </a:p>
          <a:p>
            <a:endParaRPr lang="en-US" sz="2000" dirty="0"/>
          </a:p>
        </p:txBody>
      </p:sp>
      <p:sp>
        <p:nvSpPr>
          <p:cNvPr id="7" name="Text Placeholder 6"/>
          <p:cNvSpPr>
            <a:spLocks noGrp="1"/>
          </p:cNvSpPr>
          <p:nvPr>
            <p:ph type="body" sz="quarter" idx="19"/>
          </p:nvPr>
        </p:nvSpPr>
        <p:spPr>
          <a:xfrm>
            <a:off x="8153400" y="1463040"/>
            <a:ext cx="3929380" cy="5019040"/>
          </a:xfrm>
        </p:spPr>
        <p:txBody>
          <a:bodyPr/>
          <a:lstStyle/>
          <a:p>
            <a:r>
              <a:rPr lang="en-GB" b="1" u="sng" dirty="0"/>
              <a:t>Microservices Architecture Diagram</a:t>
            </a:r>
          </a:p>
        </p:txBody>
      </p:sp>
      <p:sp>
        <p:nvSpPr>
          <p:cNvPr id="8" name="Content Placeholder 7"/>
          <p:cNvSpPr>
            <a:spLocks noGrp="1"/>
          </p:cNvSpPr>
          <p:nvPr>
            <p:ph sz="half" idx="20"/>
          </p:nvPr>
        </p:nvSpPr>
        <p:spPr>
          <a:xfrm>
            <a:off x="8239760" y="2479040"/>
            <a:ext cx="3772535" cy="3867150"/>
          </a:xfrm>
        </p:spPr>
        <p:txBody>
          <a:bodyPr/>
          <a:lstStyle/>
          <a:p>
            <a:r>
              <a:rPr lang="en-US" sz="2000" dirty="0"/>
              <a:t>“This diagram represents a system as independent, smaller services, each handling a specific function.”</a:t>
            </a:r>
          </a:p>
          <a:p>
            <a:r>
              <a:rPr lang="en-GB" sz="2000" b="1" dirty="0"/>
              <a:t>Example</a:t>
            </a:r>
            <a:r>
              <a:rPr lang="en-GB" sz="2000" dirty="0"/>
              <a:t>:</a:t>
            </a:r>
          </a:p>
          <a:p>
            <a:r>
              <a:rPr lang="en-GB" sz="2000" b="1" dirty="0"/>
              <a:t>Order Service</a:t>
            </a:r>
            <a:r>
              <a:rPr lang="en-GB" sz="2000" dirty="0"/>
              <a:t>: Manages orders.</a:t>
            </a:r>
          </a:p>
          <a:p>
            <a:r>
              <a:rPr lang="en-GB" sz="2000" b="1" dirty="0"/>
              <a:t>Payment Service</a:t>
            </a:r>
            <a:r>
              <a:rPr lang="en-GB" sz="2000" dirty="0"/>
              <a:t>: Processes payments.</a:t>
            </a:r>
          </a:p>
          <a:p>
            <a:r>
              <a:rPr lang="en-GB" sz="2000" b="1" dirty="0"/>
              <a:t>Notification Service</a:t>
            </a:r>
            <a:r>
              <a:rPr lang="en-GB" sz="2000" dirty="0"/>
              <a:t>: Sends alerts.</a:t>
            </a:r>
          </a:p>
          <a:p>
            <a:endParaRPr lang="en-US" dirty="0"/>
          </a:p>
        </p:txBody>
      </p:sp>
      <p:sp>
        <p:nvSpPr>
          <p:cNvPr id="9" name="Slide Number Placeholder 8"/>
          <p:cNvSpPr>
            <a:spLocks noGrp="1"/>
          </p:cNvSpPr>
          <p:nvPr>
            <p:ph type="sldNum" sz="quarter" idx="12"/>
          </p:nvPr>
        </p:nvSpPr>
        <p:spPr/>
        <p:txBody>
          <a:bodyPr/>
          <a:lstStyle/>
          <a:p>
            <a:pPr rtl="0"/>
            <a:fld id="{8D0AFDD5-844D-364D-8AEC-50CF4D36D55D}" type="slidenum">
              <a:rPr lang="en-GB" noProof="0" smtClean="0"/>
              <a:t>3</a:t>
            </a:fld>
            <a:endParaRPr lang="en-GB" noProof="0"/>
          </a:p>
        </p:txBody>
      </p:sp>
      <p:sp>
        <p:nvSpPr>
          <p:cNvPr id="10" name="Footer Placeholder 9"/>
          <p:cNvSpPr>
            <a:spLocks noGrp="1"/>
          </p:cNvSpPr>
          <p:nvPr>
            <p:ph type="ftr" sz="quarter" idx="11"/>
          </p:nvPr>
        </p:nvSpPr>
        <p:spPr/>
        <p:txBody>
          <a:bodyPr/>
          <a:lstStyle/>
          <a:p>
            <a:pPr rtl="0"/>
            <a:r>
              <a:rPr lang="en-GB" noProof="0"/>
              <a:t>Presentation title</a:t>
            </a:r>
          </a:p>
        </p:txBody>
      </p:sp>
      <p:sp>
        <p:nvSpPr>
          <p:cNvPr id="11" name="Date Placeholder 10"/>
          <p:cNvSpPr>
            <a:spLocks noGrp="1"/>
          </p:cNvSpPr>
          <p:nvPr>
            <p:ph type="dt" sz="half" idx="10"/>
          </p:nvPr>
        </p:nvSpPr>
        <p:spPr/>
        <p:txBody>
          <a:bodyPr/>
          <a:lstStyle/>
          <a:p>
            <a:pPr rtl="0"/>
            <a:r>
              <a:rPr lang="en-GB" noProof="0"/>
              <a:t>20XX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down)">
                                      <p:cBhvr>
                                        <p:cTn id="61" dur="580">
                                          <p:stCondLst>
                                            <p:cond delay="0"/>
                                          </p:stCondLst>
                                        </p:cTn>
                                        <p:tgtEl>
                                          <p:spTgt spid="4">
                                            <p:txEl>
                                              <p:pRg st="2" end="2"/>
                                            </p:txEl>
                                          </p:spTgt>
                                        </p:tgtEl>
                                      </p:cBhvr>
                                    </p:animEffect>
                                    <p:anim calcmode="lin" valueType="num">
                                      <p:cBhvr>
                                        <p:cTn id="62"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2" end="2"/>
                                            </p:txEl>
                                          </p:spTgt>
                                        </p:tgtEl>
                                      </p:cBhvr>
                                      <p:to x="100000" y="60000"/>
                                    </p:animScale>
                                    <p:animScale>
                                      <p:cBhvr>
                                        <p:cTn id="68" dur="166" decel="50000">
                                          <p:stCondLst>
                                            <p:cond delay="676"/>
                                          </p:stCondLst>
                                        </p:cTn>
                                        <p:tgtEl>
                                          <p:spTgt spid="4">
                                            <p:txEl>
                                              <p:pRg st="2" end="2"/>
                                            </p:txEl>
                                          </p:spTgt>
                                        </p:tgtEl>
                                      </p:cBhvr>
                                      <p:to x="100000" y="100000"/>
                                    </p:animScale>
                                    <p:animScale>
                                      <p:cBhvr>
                                        <p:cTn id="69" dur="26">
                                          <p:stCondLst>
                                            <p:cond delay="1312"/>
                                          </p:stCondLst>
                                        </p:cTn>
                                        <p:tgtEl>
                                          <p:spTgt spid="4">
                                            <p:txEl>
                                              <p:pRg st="2" end="2"/>
                                            </p:txEl>
                                          </p:spTgt>
                                        </p:tgtEl>
                                      </p:cBhvr>
                                      <p:to x="100000" y="80000"/>
                                    </p:animScale>
                                    <p:animScale>
                                      <p:cBhvr>
                                        <p:cTn id="70" dur="166" decel="50000">
                                          <p:stCondLst>
                                            <p:cond delay="1338"/>
                                          </p:stCondLst>
                                        </p:cTn>
                                        <p:tgtEl>
                                          <p:spTgt spid="4">
                                            <p:txEl>
                                              <p:pRg st="2" end="2"/>
                                            </p:txEl>
                                          </p:spTgt>
                                        </p:tgtEl>
                                      </p:cBhvr>
                                      <p:to x="100000" y="100000"/>
                                    </p:animScale>
                                    <p:animScale>
                                      <p:cBhvr>
                                        <p:cTn id="71" dur="26">
                                          <p:stCondLst>
                                            <p:cond delay="1642"/>
                                          </p:stCondLst>
                                        </p:cTn>
                                        <p:tgtEl>
                                          <p:spTgt spid="4">
                                            <p:txEl>
                                              <p:pRg st="2" end="2"/>
                                            </p:txEl>
                                          </p:spTgt>
                                        </p:tgtEl>
                                      </p:cBhvr>
                                      <p:to x="100000" y="90000"/>
                                    </p:animScale>
                                    <p:animScale>
                                      <p:cBhvr>
                                        <p:cTn id="72" dur="166" decel="50000">
                                          <p:stCondLst>
                                            <p:cond delay="1668"/>
                                          </p:stCondLst>
                                        </p:cTn>
                                        <p:tgtEl>
                                          <p:spTgt spid="4">
                                            <p:txEl>
                                              <p:pRg st="2" end="2"/>
                                            </p:txEl>
                                          </p:spTgt>
                                        </p:tgtEl>
                                      </p:cBhvr>
                                      <p:to x="100000" y="100000"/>
                                    </p:animScale>
                                    <p:animScale>
                                      <p:cBhvr>
                                        <p:cTn id="73" dur="26">
                                          <p:stCondLst>
                                            <p:cond delay="1808"/>
                                          </p:stCondLst>
                                        </p:cTn>
                                        <p:tgtEl>
                                          <p:spTgt spid="4">
                                            <p:txEl>
                                              <p:pRg st="2" end="2"/>
                                            </p:txEl>
                                          </p:spTgt>
                                        </p:tgtEl>
                                      </p:cBhvr>
                                      <p:to x="100000" y="95000"/>
                                    </p:animScale>
                                    <p:animScale>
                                      <p:cBhvr>
                                        <p:cTn id="74" dur="166" decel="50000">
                                          <p:stCondLst>
                                            <p:cond delay="1834"/>
                                          </p:stCondLst>
                                        </p:cTn>
                                        <p:tgtEl>
                                          <p:spTgt spid="4">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animEffect transition="in" filter="wipe(down)">
                                      <p:cBhvr>
                                        <p:cTn id="79" dur="580">
                                          <p:stCondLst>
                                            <p:cond delay="0"/>
                                          </p:stCondLst>
                                        </p:cTn>
                                        <p:tgtEl>
                                          <p:spTgt spid="4">
                                            <p:txEl>
                                              <p:pRg st="3" end="3"/>
                                            </p:txEl>
                                          </p:spTgt>
                                        </p:tgtEl>
                                      </p:cBhvr>
                                    </p:animEffect>
                                    <p:anim calcmode="lin" valueType="num">
                                      <p:cBhvr>
                                        <p:cTn id="80"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3" end="3"/>
                                            </p:txEl>
                                          </p:spTgt>
                                        </p:tgtEl>
                                      </p:cBhvr>
                                      <p:to x="100000" y="60000"/>
                                    </p:animScale>
                                    <p:animScale>
                                      <p:cBhvr>
                                        <p:cTn id="86" dur="166" decel="50000">
                                          <p:stCondLst>
                                            <p:cond delay="676"/>
                                          </p:stCondLst>
                                        </p:cTn>
                                        <p:tgtEl>
                                          <p:spTgt spid="4">
                                            <p:txEl>
                                              <p:pRg st="3" end="3"/>
                                            </p:txEl>
                                          </p:spTgt>
                                        </p:tgtEl>
                                      </p:cBhvr>
                                      <p:to x="100000" y="100000"/>
                                    </p:animScale>
                                    <p:animScale>
                                      <p:cBhvr>
                                        <p:cTn id="87" dur="26">
                                          <p:stCondLst>
                                            <p:cond delay="1312"/>
                                          </p:stCondLst>
                                        </p:cTn>
                                        <p:tgtEl>
                                          <p:spTgt spid="4">
                                            <p:txEl>
                                              <p:pRg st="3" end="3"/>
                                            </p:txEl>
                                          </p:spTgt>
                                        </p:tgtEl>
                                      </p:cBhvr>
                                      <p:to x="100000" y="80000"/>
                                    </p:animScale>
                                    <p:animScale>
                                      <p:cBhvr>
                                        <p:cTn id="88" dur="166" decel="50000">
                                          <p:stCondLst>
                                            <p:cond delay="1338"/>
                                          </p:stCondLst>
                                        </p:cTn>
                                        <p:tgtEl>
                                          <p:spTgt spid="4">
                                            <p:txEl>
                                              <p:pRg st="3" end="3"/>
                                            </p:txEl>
                                          </p:spTgt>
                                        </p:tgtEl>
                                      </p:cBhvr>
                                      <p:to x="100000" y="100000"/>
                                    </p:animScale>
                                    <p:animScale>
                                      <p:cBhvr>
                                        <p:cTn id="89" dur="26">
                                          <p:stCondLst>
                                            <p:cond delay="1642"/>
                                          </p:stCondLst>
                                        </p:cTn>
                                        <p:tgtEl>
                                          <p:spTgt spid="4">
                                            <p:txEl>
                                              <p:pRg st="3" end="3"/>
                                            </p:txEl>
                                          </p:spTgt>
                                        </p:tgtEl>
                                      </p:cBhvr>
                                      <p:to x="100000" y="90000"/>
                                    </p:animScale>
                                    <p:animScale>
                                      <p:cBhvr>
                                        <p:cTn id="90" dur="166" decel="50000">
                                          <p:stCondLst>
                                            <p:cond delay="1668"/>
                                          </p:stCondLst>
                                        </p:cTn>
                                        <p:tgtEl>
                                          <p:spTgt spid="4">
                                            <p:txEl>
                                              <p:pRg st="3" end="3"/>
                                            </p:txEl>
                                          </p:spTgt>
                                        </p:tgtEl>
                                      </p:cBhvr>
                                      <p:to x="100000" y="100000"/>
                                    </p:animScale>
                                    <p:animScale>
                                      <p:cBhvr>
                                        <p:cTn id="91" dur="26">
                                          <p:stCondLst>
                                            <p:cond delay="1808"/>
                                          </p:stCondLst>
                                        </p:cTn>
                                        <p:tgtEl>
                                          <p:spTgt spid="4">
                                            <p:txEl>
                                              <p:pRg st="3" end="3"/>
                                            </p:txEl>
                                          </p:spTgt>
                                        </p:tgtEl>
                                      </p:cBhvr>
                                      <p:to x="100000" y="95000"/>
                                    </p:animScale>
                                    <p:animScale>
                                      <p:cBhvr>
                                        <p:cTn id="92" dur="166" decel="50000">
                                          <p:stCondLst>
                                            <p:cond delay="1834"/>
                                          </p:stCondLst>
                                        </p:cTn>
                                        <p:tgtEl>
                                          <p:spTgt spid="4">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wipe(down)">
                                      <p:cBhvr>
                                        <p:cTn id="97" dur="580">
                                          <p:stCondLst>
                                            <p:cond delay="0"/>
                                          </p:stCondLst>
                                        </p:cTn>
                                        <p:tgtEl>
                                          <p:spTgt spid="4">
                                            <p:txEl>
                                              <p:pRg st="4" end="4"/>
                                            </p:txEl>
                                          </p:spTgt>
                                        </p:tgtEl>
                                      </p:cBhvr>
                                    </p:animEffect>
                                    <p:anim calcmode="lin" valueType="num">
                                      <p:cBhvr>
                                        <p:cTn id="98"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4" end="4"/>
                                            </p:txEl>
                                          </p:spTgt>
                                        </p:tgtEl>
                                      </p:cBhvr>
                                      <p:to x="100000" y="60000"/>
                                    </p:animScale>
                                    <p:animScale>
                                      <p:cBhvr>
                                        <p:cTn id="104" dur="166" decel="50000">
                                          <p:stCondLst>
                                            <p:cond delay="676"/>
                                          </p:stCondLst>
                                        </p:cTn>
                                        <p:tgtEl>
                                          <p:spTgt spid="4">
                                            <p:txEl>
                                              <p:pRg st="4" end="4"/>
                                            </p:txEl>
                                          </p:spTgt>
                                        </p:tgtEl>
                                      </p:cBhvr>
                                      <p:to x="100000" y="100000"/>
                                    </p:animScale>
                                    <p:animScale>
                                      <p:cBhvr>
                                        <p:cTn id="105" dur="26">
                                          <p:stCondLst>
                                            <p:cond delay="1312"/>
                                          </p:stCondLst>
                                        </p:cTn>
                                        <p:tgtEl>
                                          <p:spTgt spid="4">
                                            <p:txEl>
                                              <p:pRg st="4" end="4"/>
                                            </p:txEl>
                                          </p:spTgt>
                                        </p:tgtEl>
                                      </p:cBhvr>
                                      <p:to x="100000" y="80000"/>
                                    </p:animScale>
                                    <p:animScale>
                                      <p:cBhvr>
                                        <p:cTn id="106" dur="166" decel="50000">
                                          <p:stCondLst>
                                            <p:cond delay="1338"/>
                                          </p:stCondLst>
                                        </p:cTn>
                                        <p:tgtEl>
                                          <p:spTgt spid="4">
                                            <p:txEl>
                                              <p:pRg st="4" end="4"/>
                                            </p:txEl>
                                          </p:spTgt>
                                        </p:tgtEl>
                                      </p:cBhvr>
                                      <p:to x="100000" y="100000"/>
                                    </p:animScale>
                                    <p:animScale>
                                      <p:cBhvr>
                                        <p:cTn id="107" dur="26">
                                          <p:stCondLst>
                                            <p:cond delay="1642"/>
                                          </p:stCondLst>
                                        </p:cTn>
                                        <p:tgtEl>
                                          <p:spTgt spid="4">
                                            <p:txEl>
                                              <p:pRg st="4" end="4"/>
                                            </p:txEl>
                                          </p:spTgt>
                                        </p:tgtEl>
                                      </p:cBhvr>
                                      <p:to x="100000" y="90000"/>
                                    </p:animScale>
                                    <p:animScale>
                                      <p:cBhvr>
                                        <p:cTn id="108" dur="166" decel="50000">
                                          <p:stCondLst>
                                            <p:cond delay="1668"/>
                                          </p:stCondLst>
                                        </p:cTn>
                                        <p:tgtEl>
                                          <p:spTgt spid="4">
                                            <p:txEl>
                                              <p:pRg st="4" end="4"/>
                                            </p:txEl>
                                          </p:spTgt>
                                        </p:tgtEl>
                                      </p:cBhvr>
                                      <p:to x="100000" y="100000"/>
                                    </p:animScale>
                                    <p:animScale>
                                      <p:cBhvr>
                                        <p:cTn id="109" dur="26">
                                          <p:stCondLst>
                                            <p:cond delay="1808"/>
                                          </p:stCondLst>
                                        </p:cTn>
                                        <p:tgtEl>
                                          <p:spTgt spid="4">
                                            <p:txEl>
                                              <p:pRg st="4" end="4"/>
                                            </p:txEl>
                                          </p:spTgt>
                                        </p:tgtEl>
                                      </p:cBhvr>
                                      <p:to x="100000" y="95000"/>
                                    </p:animScale>
                                    <p:animScale>
                                      <p:cBhvr>
                                        <p:cTn id="110" dur="166" decel="50000">
                                          <p:stCondLst>
                                            <p:cond delay="1834"/>
                                          </p:stCondLst>
                                        </p:cTn>
                                        <p:tgtEl>
                                          <p:spTgt spid="4">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6">
                                            <p:txEl>
                                              <p:pRg st="0" end="0"/>
                                            </p:txEl>
                                          </p:spTgt>
                                        </p:tgtEl>
                                        <p:attrNameLst>
                                          <p:attrName>style.visibility</p:attrName>
                                        </p:attrNameLst>
                                      </p:cBhvr>
                                      <p:to>
                                        <p:strVal val="visible"/>
                                      </p:to>
                                    </p:set>
                                    <p:animEffect transition="in" filter="wipe(down)">
                                      <p:cBhvr>
                                        <p:cTn id="115" dur="580">
                                          <p:stCondLst>
                                            <p:cond delay="0"/>
                                          </p:stCondLst>
                                        </p:cTn>
                                        <p:tgtEl>
                                          <p:spTgt spid="6">
                                            <p:txEl>
                                              <p:pRg st="0" end="0"/>
                                            </p:txEl>
                                          </p:spTgt>
                                        </p:tgtEl>
                                      </p:cBhvr>
                                    </p:animEffect>
                                    <p:anim calcmode="lin" valueType="num">
                                      <p:cBhvr>
                                        <p:cTn id="116"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6">
                                            <p:txEl>
                                              <p:pRg st="0" end="0"/>
                                            </p:txEl>
                                          </p:spTgt>
                                        </p:tgtEl>
                                      </p:cBhvr>
                                      <p:to x="100000" y="60000"/>
                                    </p:animScale>
                                    <p:animScale>
                                      <p:cBhvr>
                                        <p:cTn id="122" dur="166" decel="50000">
                                          <p:stCondLst>
                                            <p:cond delay="676"/>
                                          </p:stCondLst>
                                        </p:cTn>
                                        <p:tgtEl>
                                          <p:spTgt spid="6">
                                            <p:txEl>
                                              <p:pRg st="0" end="0"/>
                                            </p:txEl>
                                          </p:spTgt>
                                        </p:tgtEl>
                                      </p:cBhvr>
                                      <p:to x="100000" y="100000"/>
                                    </p:animScale>
                                    <p:animScale>
                                      <p:cBhvr>
                                        <p:cTn id="123" dur="26">
                                          <p:stCondLst>
                                            <p:cond delay="1312"/>
                                          </p:stCondLst>
                                        </p:cTn>
                                        <p:tgtEl>
                                          <p:spTgt spid="6">
                                            <p:txEl>
                                              <p:pRg st="0" end="0"/>
                                            </p:txEl>
                                          </p:spTgt>
                                        </p:tgtEl>
                                      </p:cBhvr>
                                      <p:to x="100000" y="80000"/>
                                    </p:animScale>
                                    <p:animScale>
                                      <p:cBhvr>
                                        <p:cTn id="124" dur="166" decel="50000">
                                          <p:stCondLst>
                                            <p:cond delay="1338"/>
                                          </p:stCondLst>
                                        </p:cTn>
                                        <p:tgtEl>
                                          <p:spTgt spid="6">
                                            <p:txEl>
                                              <p:pRg st="0" end="0"/>
                                            </p:txEl>
                                          </p:spTgt>
                                        </p:tgtEl>
                                      </p:cBhvr>
                                      <p:to x="100000" y="100000"/>
                                    </p:animScale>
                                    <p:animScale>
                                      <p:cBhvr>
                                        <p:cTn id="125" dur="26">
                                          <p:stCondLst>
                                            <p:cond delay="1642"/>
                                          </p:stCondLst>
                                        </p:cTn>
                                        <p:tgtEl>
                                          <p:spTgt spid="6">
                                            <p:txEl>
                                              <p:pRg st="0" end="0"/>
                                            </p:txEl>
                                          </p:spTgt>
                                        </p:tgtEl>
                                      </p:cBhvr>
                                      <p:to x="100000" y="90000"/>
                                    </p:animScale>
                                    <p:animScale>
                                      <p:cBhvr>
                                        <p:cTn id="126" dur="166" decel="50000">
                                          <p:stCondLst>
                                            <p:cond delay="1668"/>
                                          </p:stCondLst>
                                        </p:cTn>
                                        <p:tgtEl>
                                          <p:spTgt spid="6">
                                            <p:txEl>
                                              <p:pRg st="0" end="0"/>
                                            </p:txEl>
                                          </p:spTgt>
                                        </p:tgtEl>
                                      </p:cBhvr>
                                      <p:to x="100000" y="100000"/>
                                    </p:animScale>
                                    <p:animScale>
                                      <p:cBhvr>
                                        <p:cTn id="127" dur="26">
                                          <p:stCondLst>
                                            <p:cond delay="1808"/>
                                          </p:stCondLst>
                                        </p:cTn>
                                        <p:tgtEl>
                                          <p:spTgt spid="6">
                                            <p:txEl>
                                              <p:pRg st="0" end="0"/>
                                            </p:txEl>
                                          </p:spTgt>
                                        </p:tgtEl>
                                      </p:cBhvr>
                                      <p:to x="100000" y="95000"/>
                                    </p:animScale>
                                    <p:animScale>
                                      <p:cBhvr>
                                        <p:cTn id="128" dur="166" decel="50000">
                                          <p:stCondLst>
                                            <p:cond delay="1834"/>
                                          </p:stCondLst>
                                        </p:cTn>
                                        <p:tgtEl>
                                          <p:spTgt spid="6">
                                            <p:txEl>
                                              <p:pRg st="0" end="0"/>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6">
                                            <p:txEl>
                                              <p:pRg st="1" end="1"/>
                                            </p:txEl>
                                          </p:spTgt>
                                        </p:tgtEl>
                                        <p:attrNameLst>
                                          <p:attrName>style.visibility</p:attrName>
                                        </p:attrNameLst>
                                      </p:cBhvr>
                                      <p:to>
                                        <p:strVal val="visible"/>
                                      </p:to>
                                    </p:set>
                                    <p:animEffect transition="in" filter="wipe(down)">
                                      <p:cBhvr>
                                        <p:cTn id="133" dur="580">
                                          <p:stCondLst>
                                            <p:cond delay="0"/>
                                          </p:stCondLst>
                                        </p:cTn>
                                        <p:tgtEl>
                                          <p:spTgt spid="6">
                                            <p:txEl>
                                              <p:pRg st="1" end="1"/>
                                            </p:txEl>
                                          </p:spTgt>
                                        </p:tgtEl>
                                      </p:cBhvr>
                                    </p:animEffect>
                                    <p:anim calcmode="lin" valueType="num">
                                      <p:cBhvr>
                                        <p:cTn id="134"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6">
                                            <p:txEl>
                                              <p:pRg st="1" end="1"/>
                                            </p:txEl>
                                          </p:spTgt>
                                        </p:tgtEl>
                                      </p:cBhvr>
                                      <p:to x="100000" y="60000"/>
                                    </p:animScale>
                                    <p:animScale>
                                      <p:cBhvr>
                                        <p:cTn id="140" dur="166" decel="50000">
                                          <p:stCondLst>
                                            <p:cond delay="676"/>
                                          </p:stCondLst>
                                        </p:cTn>
                                        <p:tgtEl>
                                          <p:spTgt spid="6">
                                            <p:txEl>
                                              <p:pRg st="1" end="1"/>
                                            </p:txEl>
                                          </p:spTgt>
                                        </p:tgtEl>
                                      </p:cBhvr>
                                      <p:to x="100000" y="100000"/>
                                    </p:animScale>
                                    <p:animScale>
                                      <p:cBhvr>
                                        <p:cTn id="141" dur="26">
                                          <p:stCondLst>
                                            <p:cond delay="1312"/>
                                          </p:stCondLst>
                                        </p:cTn>
                                        <p:tgtEl>
                                          <p:spTgt spid="6">
                                            <p:txEl>
                                              <p:pRg st="1" end="1"/>
                                            </p:txEl>
                                          </p:spTgt>
                                        </p:tgtEl>
                                      </p:cBhvr>
                                      <p:to x="100000" y="80000"/>
                                    </p:animScale>
                                    <p:animScale>
                                      <p:cBhvr>
                                        <p:cTn id="142" dur="166" decel="50000">
                                          <p:stCondLst>
                                            <p:cond delay="1338"/>
                                          </p:stCondLst>
                                        </p:cTn>
                                        <p:tgtEl>
                                          <p:spTgt spid="6">
                                            <p:txEl>
                                              <p:pRg st="1" end="1"/>
                                            </p:txEl>
                                          </p:spTgt>
                                        </p:tgtEl>
                                      </p:cBhvr>
                                      <p:to x="100000" y="100000"/>
                                    </p:animScale>
                                    <p:animScale>
                                      <p:cBhvr>
                                        <p:cTn id="143" dur="26">
                                          <p:stCondLst>
                                            <p:cond delay="1642"/>
                                          </p:stCondLst>
                                        </p:cTn>
                                        <p:tgtEl>
                                          <p:spTgt spid="6">
                                            <p:txEl>
                                              <p:pRg st="1" end="1"/>
                                            </p:txEl>
                                          </p:spTgt>
                                        </p:tgtEl>
                                      </p:cBhvr>
                                      <p:to x="100000" y="90000"/>
                                    </p:animScale>
                                    <p:animScale>
                                      <p:cBhvr>
                                        <p:cTn id="144" dur="166" decel="50000">
                                          <p:stCondLst>
                                            <p:cond delay="1668"/>
                                          </p:stCondLst>
                                        </p:cTn>
                                        <p:tgtEl>
                                          <p:spTgt spid="6">
                                            <p:txEl>
                                              <p:pRg st="1" end="1"/>
                                            </p:txEl>
                                          </p:spTgt>
                                        </p:tgtEl>
                                      </p:cBhvr>
                                      <p:to x="100000" y="100000"/>
                                    </p:animScale>
                                    <p:animScale>
                                      <p:cBhvr>
                                        <p:cTn id="145" dur="26">
                                          <p:stCondLst>
                                            <p:cond delay="1808"/>
                                          </p:stCondLst>
                                        </p:cTn>
                                        <p:tgtEl>
                                          <p:spTgt spid="6">
                                            <p:txEl>
                                              <p:pRg st="1" end="1"/>
                                            </p:txEl>
                                          </p:spTgt>
                                        </p:tgtEl>
                                      </p:cBhvr>
                                      <p:to x="100000" y="95000"/>
                                    </p:animScale>
                                    <p:animScale>
                                      <p:cBhvr>
                                        <p:cTn id="146" dur="166" decel="50000">
                                          <p:stCondLst>
                                            <p:cond delay="1834"/>
                                          </p:stCondLst>
                                        </p:cTn>
                                        <p:tgtEl>
                                          <p:spTgt spid="6">
                                            <p:txEl>
                                              <p:pRg st="1" end="1"/>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6">
                                            <p:txEl>
                                              <p:pRg st="2" end="2"/>
                                            </p:txEl>
                                          </p:spTgt>
                                        </p:tgtEl>
                                        <p:attrNameLst>
                                          <p:attrName>style.visibility</p:attrName>
                                        </p:attrNameLst>
                                      </p:cBhvr>
                                      <p:to>
                                        <p:strVal val="visible"/>
                                      </p:to>
                                    </p:set>
                                    <p:animEffect transition="in" filter="wipe(down)">
                                      <p:cBhvr>
                                        <p:cTn id="151" dur="580">
                                          <p:stCondLst>
                                            <p:cond delay="0"/>
                                          </p:stCondLst>
                                        </p:cTn>
                                        <p:tgtEl>
                                          <p:spTgt spid="6">
                                            <p:txEl>
                                              <p:pRg st="2" end="2"/>
                                            </p:txEl>
                                          </p:spTgt>
                                        </p:tgtEl>
                                      </p:cBhvr>
                                    </p:animEffect>
                                    <p:anim calcmode="lin" valueType="num">
                                      <p:cBhvr>
                                        <p:cTn id="152"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6">
                                            <p:txEl>
                                              <p:pRg st="2" end="2"/>
                                            </p:txEl>
                                          </p:spTgt>
                                        </p:tgtEl>
                                      </p:cBhvr>
                                      <p:to x="100000" y="60000"/>
                                    </p:animScale>
                                    <p:animScale>
                                      <p:cBhvr>
                                        <p:cTn id="158" dur="166" decel="50000">
                                          <p:stCondLst>
                                            <p:cond delay="676"/>
                                          </p:stCondLst>
                                        </p:cTn>
                                        <p:tgtEl>
                                          <p:spTgt spid="6">
                                            <p:txEl>
                                              <p:pRg st="2" end="2"/>
                                            </p:txEl>
                                          </p:spTgt>
                                        </p:tgtEl>
                                      </p:cBhvr>
                                      <p:to x="100000" y="100000"/>
                                    </p:animScale>
                                    <p:animScale>
                                      <p:cBhvr>
                                        <p:cTn id="159" dur="26">
                                          <p:stCondLst>
                                            <p:cond delay="1312"/>
                                          </p:stCondLst>
                                        </p:cTn>
                                        <p:tgtEl>
                                          <p:spTgt spid="6">
                                            <p:txEl>
                                              <p:pRg st="2" end="2"/>
                                            </p:txEl>
                                          </p:spTgt>
                                        </p:tgtEl>
                                      </p:cBhvr>
                                      <p:to x="100000" y="80000"/>
                                    </p:animScale>
                                    <p:animScale>
                                      <p:cBhvr>
                                        <p:cTn id="160" dur="166" decel="50000">
                                          <p:stCondLst>
                                            <p:cond delay="1338"/>
                                          </p:stCondLst>
                                        </p:cTn>
                                        <p:tgtEl>
                                          <p:spTgt spid="6">
                                            <p:txEl>
                                              <p:pRg st="2" end="2"/>
                                            </p:txEl>
                                          </p:spTgt>
                                        </p:tgtEl>
                                      </p:cBhvr>
                                      <p:to x="100000" y="100000"/>
                                    </p:animScale>
                                    <p:animScale>
                                      <p:cBhvr>
                                        <p:cTn id="161" dur="26">
                                          <p:stCondLst>
                                            <p:cond delay="1642"/>
                                          </p:stCondLst>
                                        </p:cTn>
                                        <p:tgtEl>
                                          <p:spTgt spid="6">
                                            <p:txEl>
                                              <p:pRg st="2" end="2"/>
                                            </p:txEl>
                                          </p:spTgt>
                                        </p:tgtEl>
                                      </p:cBhvr>
                                      <p:to x="100000" y="90000"/>
                                    </p:animScale>
                                    <p:animScale>
                                      <p:cBhvr>
                                        <p:cTn id="162" dur="166" decel="50000">
                                          <p:stCondLst>
                                            <p:cond delay="1668"/>
                                          </p:stCondLst>
                                        </p:cTn>
                                        <p:tgtEl>
                                          <p:spTgt spid="6">
                                            <p:txEl>
                                              <p:pRg st="2" end="2"/>
                                            </p:txEl>
                                          </p:spTgt>
                                        </p:tgtEl>
                                      </p:cBhvr>
                                      <p:to x="100000" y="100000"/>
                                    </p:animScale>
                                    <p:animScale>
                                      <p:cBhvr>
                                        <p:cTn id="163" dur="26">
                                          <p:stCondLst>
                                            <p:cond delay="1808"/>
                                          </p:stCondLst>
                                        </p:cTn>
                                        <p:tgtEl>
                                          <p:spTgt spid="6">
                                            <p:txEl>
                                              <p:pRg st="2" end="2"/>
                                            </p:txEl>
                                          </p:spTgt>
                                        </p:tgtEl>
                                      </p:cBhvr>
                                      <p:to x="100000" y="95000"/>
                                    </p:animScale>
                                    <p:animScale>
                                      <p:cBhvr>
                                        <p:cTn id="164" dur="166" decel="50000">
                                          <p:stCondLst>
                                            <p:cond delay="1834"/>
                                          </p:stCondLst>
                                        </p:cTn>
                                        <p:tgtEl>
                                          <p:spTgt spid="6">
                                            <p:txEl>
                                              <p:pRg st="2" end="2"/>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8">
                                            <p:txEl>
                                              <p:pRg st="0" end="0"/>
                                            </p:txEl>
                                          </p:spTgt>
                                        </p:tgtEl>
                                        <p:attrNameLst>
                                          <p:attrName>style.visibility</p:attrName>
                                        </p:attrNameLst>
                                      </p:cBhvr>
                                      <p:to>
                                        <p:strVal val="visible"/>
                                      </p:to>
                                    </p:set>
                                    <p:animEffect transition="in" filter="wipe(down)">
                                      <p:cBhvr>
                                        <p:cTn id="169" dur="580">
                                          <p:stCondLst>
                                            <p:cond delay="0"/>
                                          </p:stCondLst>
                                        </p:cTn>
                                        <p:tgtEl>
                                          <p:spTgt spid="8">
                                            <p:txEl>
                                              <p:pRg st="0" end="0"/>
                                            </p:txEl>
                                          </p:spTgt>
                                        </p:tgtEl>
                                      </p:cBhvr>
                                    </p:animEffect>
                                    <p:anim calcmode="lin" valueType="num">
                                      <p:cBhvr>
                                        <p:cTn id="170"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8">
                                            <p:txEl>
                                              <p:pRg st="0" end="0"/>
                                            </p:txEl>
                                          </p:spTgt>
                                        </p:tgtEl>
                                      </p:cBhvr>
                                      <p:to x="100000" y="60000"/>
                                    </p:animScale>
                                    <p:animScale>
                                      <p:cBhvr>
                                        <p:cTn id="176" dur="166" decel="50000">
                                          <p:stCondLst>
                                            <p:cond delay="676"/>
                                          </p:stCondLst>
                                        </p:cTn>
                                        <p:tgtEl>
                                          <p:spTgt spid="8">
                                            <p:txEl>
                                              <p:pRg st="0" end="0"/>
                                            </p:txEl>
                                          </p:spTgt>
                                        </p:tgtEl>
                                      </p:cBhvr>
                                      <p:to x="100000" y="100000"/>
                                    </p:animScale>
                                    <p:animScale>
                                      <p:cBhvr>
                                        <p:cTn id="177" dur="26">
                                          <p:stCondLst>
                                            <p:cond delay="1312"/>
                                          </p:stCondLst>
                                        </p:cTn>
                                        <p:tgtEl>
                                          <p:spTgt spid="8">
                                            <p:txEl>
                                              <p:pRg st="0" end="0"/>
                                            </p:txEl>
                                          </p:spTgt>
                                        </p:tgtEl>
                                      </p:cBhvr>
                                      <p:to x="100000" y="80000"/>
                                    </p:animScale>
                                    <p:animScale>
                                      <p:cBhvr>
                                        <p:cTn id="178" dur="166" decel="50000">
                                          <p:stCondLst>
                                            <p:cond delay="1338"/>
                                          </p:stCondLst>
                                        </p:cTn>
                                        <p:tgtEl>
                                          <p:spTgt spid="8">
                                            <p:txEl>
                                              <p:pRg st="0" end="0"/>
                                            </p:txEl>
                                          </p:spTgt>
                                        </p:tgtEl>
                                      </p:cBhvr>
                                      <p:to x="100000" y="100000"/>
                                    </p:animScale>
                                    <p:animScale>
                                      <p:cBhvr>
                                        <p:cTn id="179" dur="26">
                                          <p:stCondLst>
                                            <p:cond delay="1642"/>
                                          </p:stCondLst>
                                        </p:cTn>
                                        <p:tgtEl>
                                          <p:spTgt spid="8">
                                            <p:txEl>
                                              <p:pRg st="0" end="0"/>
                                            </p:txEl>
                                          </p:spTgt>
                                        </p:tgtEl>
                                      </p:cBhvr>
                                      <p:to x="100000" y="90000"/>
                                    </p:animScale>
                                    <p:animScale>
                                      <p:cBhvr>
                                        <p:cTn id="180" dur="166" decel="50000">
                                          <p:stCondLst>
                                            <p:cond delay="1668"/>
                                          </p:stCondLst>
                                        </p:cTn>
                                        <p:tgtEl>
                                          <p:spTgt spid="8">
                                            <p:txEl>
                                              <p:pRg st="0" end="0"/>
                                            </p:txEl>
                                          </p:spTgt>
                                        </p:tgtEl>
                                      </p:cBhvr>
                                      <p:to x="100000" y="100000"/>
                                    </p:animScale>
                                    <p:animScale>
                                      <p:cBhvr>
                                        <p:cTn id="181" dur="26">
                                          <p:stCondLst>
                                            <p:cond delay="1808"/>
                                          </p:stCondLst>
                                        </p:cTn>
                                        <p:tgtEl>
                                          <p:spTgt spid="8">
                                            <p:txEl>
                                              <p:pRg st="0" end="0"/>
                                            </p:txEl>
                                          </p:spTgt>
                                        </p:tgtEl>
                                      </p:cBhvr>
                                      <p:to x="100000" y="95000"/>
                                    </p:animScale>
                                    <p:animScale>
                                      <p:cBhvr>
                                        <p:cTn id="182" dur="166" decel="50000">
                                          <p:stCondLst>
                                            <p:cond delay="1834"/>
                                          </p:stCondLst>
                                        </p:cTn>
                                        <p:tgtEl>
                                          <p:spTgt spid="8">
                                            <p:txEl>
                                              <p:pRg st="0" end="0"/>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8">
                                            <p:txEl>
                                              <p:pRg st="1" end="1"/>
                                            </p:txEl>
                                          </p:spTgt>
                                        </p:tgtEl>
                                        <p:attrNameLst>
                                          <p:attrName>style.visibility</p:attrName>
                                        </p:attrNameLst>
                                      </p:cBhvr>
                                      <p:to>
                                        <p:strVal val="visible"/>
                                      </p:to>
                                    </p:set>
                                    <p:animEffect transition="in" filter="wipe(down)">
                                      <p:cBhvr>
                                        <p:cTn id="187" dur="580">
                                          <p:stCondLst>
                                            <p:cond delay="0"/>
                                          </p:stCondLst>
                                        </p:cTn>
                                        <p:tgtEl>
                                          <p:spTgt spid="8">
                                            <p:txEl>
                                              <p:pRg st="1" end="1"/>
                                            </p:txEl>
                                          </p:spTgt>
                                        </p:tgtEl>
                                      </p:cBhvr>
                                    </p:animEffect>
                                    <p:anim calcmode="lin" valueType="num">
                                      <p:cBhvr>
                                        <p:cTn id="188"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8">
                                            <p:txEl>
                                              <p:pRg st="1" end="1"/>
                                            </p:txEl>
                                          </p:spTgt>
                                        </p:tgtEl>
                                      </p:cBhvr>
                                      <p:to x="100000" y="60000"/>
                                    </p:animScale>
                                    <p:animScale>
                                      <p:cBhvr>
                                        <p:cTn id="194" dur="166" decel="50000">
                                          <p:stCondLst>
                                            <p:cond delay="676"/>
                                          </p:stCondLst>
                                        </p:cTn>
                                        <p:tgtEl>
                                          <p:spTgt spid="8">
                                            <p:txEl>
                                              <p:pRg st="1" end="1"/>
                                            </p:txEl>
                                          </p:spTgt>
                                        </p:tgtEl>
                                      </p:cBhvr>
                                      <p:to x="100000" y="100000"/>
                                    </p:animScale>
                                    <p:animScale>
                                      <p:cBhvr>
                                        <p:cTn id="195" dur="26">
                                          <p:stCondLst>
                                            <p:cond delay="1312"/>
                                          </p:stCondLst>
                                        </p:cTn>
                                        <p:tgtEl>
                                          <p:spTgt spid="8">
                                            <p:txEl>
                                              <p:pRg st="1" end="1"/>
                                            </p:txEl>
                                          </p:spTgt>
                                        </p:tgtEl>
                                      </p:cBhvr>
                                      <p:to x="100000" y="80000"/>
                                    </p:animScale>
                                    <p:animScale>
                                      <p:cBhvr>
                                        <p:cTn id="196" dur="166" decel="50000">
                                          <p:stCondLst>
                                            <p:cond delay="1338"/>
                                          </p:stCondLst>
                                        </p:cTn>
                                        <p:tgtEl>
                                          <p:spTgt spid="8">
                                            <p:txEl>
                                              <p:pRg st="1" end="1"/>
                                            </p:txEl>
                                          </p:spTgt>
                                        </p:tgtEl>
                                      </p:cBhvr>
                                      <p:to x="100000" y="100000"/>
                                    </p:animScale>
                                    <p:animScale>
                                      <p:cBhvr>
                                        <p:cTn id="197" dur="26">
                                          <p:stCondLst>
                                            <p:cond delay="1642"/>
                                          </p:stCondLst>
                                        </p:cTn>
                                        <p:tgtEl>
                                          <p:spTgt spid="8">
                                            <p:txEl>
                                              <p:pRg st="1" end="1"/>
                                            </p:txEl>
                                          </p:spTgt>
                                        </p:tgtEl>
                                      </p:cBhvr>
                                      <p:to x="100000" y="90000"/>
                                    </p:animScale>
                                    <p:animScale>
                                      <p:cBhvr>
                                        <p:cTn id="198" dur="166" decel="50000">
                                          <p:stCondLst>
                                            <p:cond delay="1668"/>
                                          </p:stCondLst>
                                        </p:cTn>
                                        <p:tgtEl>
                                          <p:spTgt spid="8">
                                            <p:txEl>
                                              <p:pRg st="1" end="1"/>
                                            </p:txEl>
                                          </p:spTgt>
                                        </p:tgtEl>
                                      </p:cBhvr>
                                      <p:to x="100000" y="100000"/>
                                    </p:animScale>
                                    <p:animScale>
                                      <p:cBhvr>
                                        <p:cTn id="199" dur="26">
                                          <p:stCondLst>
                                            <p:cond delay="1808"/>
                                          </p:stCondLst>
                                        </p:cTn>
                                        <p:tgtEl>
                                          <p:spTgt spid="8">
                                            <p:txEl>
                                              <p:pRg st="1" end="1"/>
                                            </p:txEl>
                                          </p:spTgt>
                                        </p:tgtEl>
                                      </p:cBhvr>
                                      <p:to x="100000" y="95000"/>
                                    </p:animScale>
                                    <p:animScale>
                                      <p:cBhvr>
                                        <p:cTn id="200" dur="166" decel="50000">
                                          <p:stCondLst>
                                            <p:cond delay="1834"/>
                                          </p:stCondLst>
                                        </p:cTn>
                                        <p:tgtEl>
                                          <p:spTgt spid="8">
                                            <p:txEl>
                                              <p:pRg st="1" end="1"/>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8">
                                            <p:txEl>
                                              <p:pRg st="2" end="2"/>
                                            </p:txEl>
                                          </p:spTgt>
                                        </p:tgtEl>
                                        <p:attrNameLst>
                                          <p:attrName>style.visibility</p:attrName>
                                        </p:attrNameLst>
                                      </p:cBhvr>
                                      <p:to>
                                        <p:strVal val="visible"/>
                                      </p:to>
                                    </p:set>
                                    <p:animEffect transition="in" filter="wipe(down)">
                                      <p:cBhvr>
                                        <p:cTn id="205" dur="580">
                                          <p:stCondLst>
                                            <p:cond delay="0"/>
                                          </p:stCondLst>
                                        </p:cTn>
                                        <p:tgtEl>
                                          <p:spTgt spid="8">
                                            <p:txEl>
                                              <p:pRg st="2" end="2"/>
                                            </p:txEl>
                                          </p:spTgt>
                                        </p:tgtEl>
                                      </p:cBhvr>
                                    </p:animEffect>
                                    <p:anim calcmode="lin" valueType="num">
                                      <p:cBhvr>
                                        <p:cTn id="206"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8">
                                            <p:txEl>
                                              <p:pRg st="2" end="2"/>
                                            </p:txEl>
                                          </p:spTgt>
                                        </p:tgtEl>
                                      </p:cBhvr>
                                      <p:to x="100000" y="60000"/>
                                    </p:animScale>
                                    <p:animScale>
                                      <p:cBhvr>
                                        <p:cTn id="212" dur="166" decel="50000">
                                          <p:stCondLst>
                                            <p:cond delay="676"/>
                                          </p:stCondLst>
                                        </p:cTn>
                                        <p:tgtEl>
                                          <p:spTgt spid="8">
                                            <p:txEl>
                                              <p:pRg st="2" end="2"/>
                                            </p:txEl>
                                          </p:spTgt>
                                        </p:tgtEl>
                                      </p:cBhvr>
                                      <p:to x="100000" y="100000"/>
                                    </p:animScale>
                                    <p:animScale>
                                      <p:cBhvr>
                                        <p:cTn id="213" dur="26">
                                          <p:stCondLst>
                                            <p:cond delay="1312"/>
                                          </p:stCondLst>
                                        </p:cTn>
                                        <p:tgtEl>
                                          <p:spTgt spid="8">
                                            <p:txEl>
                                              <p:pRg st="2" end="2"/>
                                            </p:txEl>
                                          </p:spTgt>
                                        </p:tgtEl>
                                      </p:cBhvr>
                                      <p:to x="100000" y="80000"/>
                                    </p:animScale>
                                    <p:animScale>
                                      <p:cBhvr>
                                        <p:cTn id="214" dur="166" decel="50000">
                                          <p:stCondLst>
                                            <p:cond delay="1338"/>
                                          </p:stCondLst>
                                        </p:cTn>
                                        <p:tgtEl>
                                          <p:spTgt spid="8">
                                            <p:txEl>
                                              <p:pRg st="2" end="2"/>
                                            </p:txEl>
                                          </p:spTgt>
                                        </p:tgtEl>
                                      </p:cBhvr>
                                      <p:to x="100000" y="100000"/>
                                    </p:animScale>
                                    <p:animScale>
                                      <p:cBhvr>
                                        <p:cTn id="215" dur="26">
                                          <p:stCondLst>
                                            <p:cond delay="1642"/>
                                          </p:stCondLst>
                                        </p:cTn>
                                        <p:tgtEl>
                                          <p:spTgt spid="8">
                                            <p:txEl>
                                              <p:pRg st="2" end="2"/>
                                            </p:txEl>
                                          </p:spTgt>
                                        </p:tgtEl>
                                      </p:cBhvr>
                                      <p:to x="100000" y="90000"/>
                                    </p:animScale>
                                    <p:animScale>
                                      <p:cBhvr>
                                        <p:cTn id="216" dur="166" decel="50000">
                                          <p:stCondLst>
                                            <p:cond delay="1668"/>
                                          </p:stCondLst>
                                        </p:cTn>
                                        <p:tgtEl>
                                          <p:spTgt spid="8">
                                            <p:txEl>
                                              <p:pRg st="2" end="2"/>
                                            </p:txEl>
                                          </p:spTgt>
                                        </p:tgtEl>
                                      </p:cBhvr>
                                      <p:to x="100000" y="100000"/>
                                    </p:animScale>
                                    <p:animScale>
                                      <p:cBhvr>
                                        <p:cTn id="217" dur="26">
                                          <p:stCondLst>
                                            <p:cond delay="1808"/>
                                          </p:stCondLst>
                                        </p:cTn>
                                        <p:tgtEl>
                                          <p:spTgt spid="8">
                                            <p:txEl>
                                              <p:pRg st="2" end="2"/>
                                            </p:txEl>
                                          </p:spTgt>
                                        </p:tgtEl>
                                      </p:cBhvr>
                                      <p:to x="100000" y="95000"/>
                                    </p:animScale>
                                    <p:animScale>
                                      <p:cBhvr>
                                        <p:cTn id="218" dur="166" decel="50000">
                                          <p:stCondLst>
                                            <p:cond delay="1834"/>
                                          </p:stCondLst>
                                        </p:cTn>
                                        <p:tgtEl>
                                          <p:spTgt spid="8">
                                            <p:txEl>
                                              <p:pRg st="2" end="2"/>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8">
                                            <p:txEl>
                                              <p:pRg st="3" end="3"/>
                                            </p:txEl>
                                          </p:spTgt>
                                        </p:tgtEl>
                                        <p:attrNameLst>
                                          <p:attrName>style.visibility</p:attrName>
                                        </p:attrNameLst>
                                      </p:cBhvr>
                                      <p:to>
                                        <p:strVal val="visible"/>
                                      </p:to>
                                    </p:set>
                                    <p:animEffect transition="in" filter="wipe(down)">
                                      <p:cBhvr>
                                        <p:cTn id="223" dur="580">
                                          <p:stCondLst>
                                            <p:cond delay="0"/>
                                          </p:stCondLst>
                                        </p:cTn>
                                        <p:tgtEl>
                                          <p:spTgt spid="8">
                                            <p:txEl>
                                              <p:pRg st="3" end="3"/>
                                            </p:txEl>
                                          </p:spTgt>
                                        </p:tgtEl>
                                      </p:cBhvr>
                                    </p:animEffect>
                                    <p:anim calcmode="lin" valueType="num">
                                      <p:cBhvr>
                                        <p:cTn id="224" dur="1822" tmFilter="0,0; 0.14,0.36; 0.43,0.73; 0.71,0.91; 1.0,1.0">
                                          <p:stCondLst>
                                            <p:cond delay="0"/>
                                          </p:stCondLst>
                                        </p:cTn>
                                        <p:tgtEl>
                                          <p:spTgt spid="8">
                                            <p:txEl>
                                              <p:pRg st="3" end="3"/>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8">
                                            <p:txEl>
                                              <p:pRg st="3" end="3"/>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8">
                                            <p:txEl>
                                              <p:pRg st="3" end="3"/>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8">
                                            <p:txEl>
                                              <p:pRg st="3" end="3"/>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8">
                                            <p:txEl>
                                              <p:pRg st="3" end="3"/>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8">
                                            <p:txEl>
                                              <p:pRg st="3" end="3"/>
                                            </p:txEl>
                                          </p:spTgt>
                                        </p:tgtEl>
                                      </p:cBhvr>
                                      <p:to x="100000" y="60000"/>
                                    </p:animScale>
                                    <p:animScale>
                                      <p:cBhvr>
                                        <p:cTn id="230" dur="166" decel="50000">
                                          <p:stCondLst>
                                            <p:cond delay="676"/>
                                          </p:stCondLst>
                                        </p:cTn>
                                        <p:tgtEl>
                                          <p:spTgt spid="8">
                                            <p:txEl>
                                              <p:pRg st="3" end="3"/>
                                            </p:txEl>
                                          </p:spTgt>
                                        </p:tgtEl>
                                      </p:cBhvr>
                                      <p:to x="100000" y="100000"/>
                                    </p:animScale>
                                    <p:animScale>
                                      <p:cBhvr>
                                        <p:cTn id="231" dur="26">
                                          <p:stCondLst>
                                            <p:cond delay="1312"/>
                                          </p:stCondLst>
                                        </p:cTn>
                                        <p:tgtEl>
                                          <p:spTgt spid="8">
                                            <p:txEl>
                                              <p:pRg st="3" end="3"/>
                                            </p:txEl>
                                          </p:spTgt>
                                        </p:tgtEl>
                                      </p:cBhvr>
                                      <p:to x="100000" y="80000"/>
                                    </p:animScale>
                                    <p:animScale>
                                      <p:cBhvr>
                                        <p:cTn id="232" dur="166" decel="50000">
                                          <p:stCondLst>
                                            <p:cond delay="1338"/>
                                          </p:stCondLst>
                                        </p:cTn>
                                        <p:tgtEl>
                                          <p:spTgt spid="8">
                                            <p:txEl>
                                              <p:pRg st="3" end="3"/>
                                            </p:txEl>
                                          </p:spTgt>
                                        </p:tgtEl>
                                      </p:cBhvr>
                                      <p:to x="100000" y="100000"/>
                                    </p:animScale>
                                    <p:animScale>
                                      <p:cBhvr>
                                        <p:cTn id="233" dur="26">
                                          <p:stCondLst>
                                            <p:cond delay="1642"/>
                                          </p:stCondLst>
                                        </p:cTn>
                                        <p:tgtEl>
                                          <p:spTgt spid="8">
                                            <p:txEl>
                                              <p:pRg st="3" end="3"/>
                                            </p:txEl>
                                          </p:spTgt>
                                        </p:tgtEl>
                                      </p:cBhvr>
                                      <p:to x="100000" y="90000"/>
                                    </p:animScale>
                                    <p:animScale>
                                      <p:cBhvr>
                                        <p:cTn id="234" dur="166" decel="50000">
                                          <p:stCondLst>
                                            <p:cond delay="1668"/>
                                          </p:stCondLst>
                                        </p:cTn>
                                        <p:tgtEl>
                                          <p:spTgt spid="8">
                                            <p:txEl>
                                              <p:pRg st="3" end="3"/>
                                            </p:txEl>
                                          </p:spTgt>
                                        </p:tgtEl>
                                      </p:cBhvr>
                                      <p:to x="100000" y="100000"/>
                                    </p:animScale>
                                    <p:animScale>
                                      <p:cBhvr>
                                        <p:cTn id="235" dur="26">
                                          <p:stCondLst>
                                            <p:cond delay="1808"/>
                                          </p:stCondLst>
                                        </p:cTn>
                                        <p:tgtEl>
                                          <p:spTgt spid="8">
                                            <p:txEl>
                                              <p:pRg st="3" end="3"/>
                                            </p:txEl>
                                          </p:spTgt>
                                        </p:tgtEl>
                                      </p:cBhvr>
                                      <p:to x="100000" y="95000"/>
                                    </p:animScale>
                                    <p:animScale>
                                      <p:cBhvr>
                                        <p:cTn id="236" dur="166" decel="50000">
                                          <p:stCondLst>
                                            <p:cond delay="1834"/>
                                          </p:stCondLst>
                                        </p:cTn>
                                        <p:tgtEl>
                                          <p:spTgt spid="8">
                                            <p:txEl>
                                              <p:pRg st="3" end="3"/>
                                            </p:txEl>
                                          </p:spTgt>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grpId="0" nodeType="clickEffect">
                                  <p:stCondLst>
                                    <p:cond delay="0"/>
                                  </p:stCondLst>
                                  <p:childTnLst>
                                    <p:set>
                                      <p:cBhvr>
                                        <p:cTn id="240" dur="1" fill="hold">
                                          <p:stCondLst>
                                            <p:cond delay="0"/>
                                          </p:stCondLst>
                                        </p:cTn>
                                        <p:tgtEl>
                                          <p:spTgt spid="8">
                                            <p:txEl>
                                              <p:pRg st="4" end="4"/>
                                            </p:txEl>
                                          </p:spTgt>
                                        </p:tgtEl>
                                        <p:attrNameLst>
                                          <p:attrName>style.visibility</p:attrName>
                                        </p:attrNameLst>
                                      </p:cBhvr>
                                      <p:to>
                                        <p:strVal val="visible"/>
                                      </p:to>
                                    </p:set>
                                    <p:animEffect transition="in" filter="wipe(down)">
                                      <p:cBhvr>
                                        <p:cTn id="241" dur="580">
                                          <p:stCondLst>
                                            <p:cond delay="0"/>
                                          </p:stCondLst>
                                        </p:cTn>
                                        <p:tgtEl>
                                          <p:spTgt spid="8">
                                            <p:txEl>
                                              <p:pRg st="4" end="4"/>
                                            </p:txEl>
                                          </p:spTgt>
                                        </p:tgtEl>
                                      </p:cBhvr>
                                    </p:animEffect>
                                    <p:anim calcmode="lin" valueType="num">
                                      <p:cBhvr>
                                        <p:cTn id="242"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8">
                                            <p:txEl>
                                              <p:pRg st="4" end="4"/>
                                            </p:txEl>
                                          </p:spTgt>
                                        </p:tgtEl>
                                      </p:cBhvr>
                                      <p:to x="100000" y="60000"/>
                                    </p:animScale>
                                    <p:animScale>
                                      <p:cBhvr>
                                        <p:cTn id="248" dur="166" decel="50000">
                                          <p:stCondLst>
                                            <p:cond delay="676"/>
                                          </p:stCondLst>
                                        </p:cTn>
                                        <p:tgtEl>
                                          <p:spTgt spid="8">
                                            <p:txEl>
                                              <p:pRg st="4" end="4"/>
                                            </p:txEl>
                                          </p:spTgt>
                                        </p:tgtEl>
                                      </p:cBhvr>
                                      <p:to x="100000" y="100000"/>
                                    </p:animScale>
                                    <p:animScale>
                                      <p:cBhvr>
                                        <p:cTn id="249" dur="26">
                                          <p:stCondLst>
                                            <p:cond delay="1312"/>
                                          </p:stCondLst>
                                        </p:cTn>
                                        <p:tgtEl>
                                          <p:spTgt spid="8">
                                            <p:txEl>
                                              <p:pRg st="4" end="4"/>
                                            </p:txEl>
                                          </p:spTgt>
                                        </p:tgtEl>
                                      </p:cBhvr>
                                      <p:to x="100000" y="80000"/>
                                    </p:animScale>
                                    <p:animScale>
                                      <p:cBhvr>
                                        <p:cTn id="250" dur="166" decel="50000">
                                          <p:stCondLst>
                                            <p:cond delay="1338"/>
                                          </p:stCondLst>
                                        </p:cTn>
                                        <p:tgtEl>
                                          <p:spTgt spid="8">
                                            <p:txEl>
                                              <p:pRg st="4" end="4"/>
                                            </p:txEl>
                                          </p:spTgt>
                                        </p:tgtEl>
                                      </p:cBhvr>
                                      <p:to x="100000" y="100000"/>
                                    </p:animScale>
                                    <p:animScale>
                                      <p:cBhvr>
                                        <p:cTn id="251" dur="26">
                                          <p:stCondLst>
                                            <p:cond delay="1642"/>
                                          </p:stCondLst>
                                        </p:cTn>
                                        <p:tgtEl>
                                          <p:spTgt spid="8">
                                            <p:txEl>
                                              <p:pRg st="4" end="4"/>
                                            </p:txEl>
                                          </p:spTgt>
                                        </p:tgtEl>
                                      </p:cBhvr>
                                      <p:to x="100000" y="90000"/>
                                    </p:animScale>
                                    <p:animScale>
                                      <p:cBhvr>
                                        <p:cTn id="252" dur="166" decel="50000">
                                          <p:stCondLst>
                                            <p:cond delay="1668"/>
                                          </p:stCondLst>
                                        </p:cTn>
                                        <p:tgtEl>
                                          <p:spTgt spid="8">
                                            <p:txEl>
                                              <p:pRg st="4" end="4"/>
                                            </p:txEl>
                                          </p:spTgt>
                                        </p:tgtEl>
                                      </p:cBhvr>
                                      <p:to x="100000" y="100000"/>
                                    </p:animScale>
                                    <p:animScale>
                                      <p:cBhvr>
                                        <p:cTn id="253" dur="26">
                                          <p:stCondLst>
                                            <p:cond delay="1808"/>
                                          </p:stCondLst>
                                        </p:cTn>
                                        <p:tgtEl>
                                          <p:spTgt spid="8">
                                            <p:txEl>
                                              <p:pRg st="4" end="4"/>
                                            </p:txEl>
                                          </p:spTgt>
                                        </p:tgtEl>
                                      </p:cBhvr>
                                      <p:to x="100000" y="95000"/>
                                    </p:animScale>
                                    <p:animScale>
                                      <p:cBhvr>
                                        <p:cTn id="254" dur="166" decel="50000">
                                          <p:stCondLst>
                                            <p:cond delay="1834"/>
                                          </p:stCondLst>
                                        </p:cTn>
                                        <p:tgtEl>
                                          <p:spTgt spid="8">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2560" y="822960"/>
            <a:ext cx="6004560" cy="925195"/>
          </a:xfrm>
        </p:spPr>
        <p:txBody>
          <a:bodyPr/>
          <a:lstStyle/>
          <a:p>
            <a:pPr>
              <a:lnSpc>
                <a:spcPct val="70000"/>
              </a:lnSpc>
            </a:pPr>
            <a:r>
              <a:rPr lang="en-US" sz="3200" b="1" u="sng" dirty="0">
                <a:latin typeface="Univers Condensed Light (Body)" charset="0"/>
                <a:cs typeface="Univers Condensed Light (Body)" charset="0"/>
              </a:rPr>
              <a:t>Real-life Example:</a:t>
            </a:r>
            <a:r>
              <a:rPr lang="en-US" sz="3200" u="sng" dirty="0">
                <a:latin typeface="Univers Condensed Light (Body)" charset="0"/>
                <a:cs typeface="Univers Condensed Light (Body)" charset="0"/>
              </a:rPr>
              <a:t> </a:t>
            </a:r>
            <a:r>
              <a:rPr lang="en-US" sz="2800" b="1" u="sng" dirty="0">
                <a:latin typeface="Univers Condensed Light (Body)" charset="0"/>
                <a:cs typeface="Univers Condensed Light (Body)" charset="0"/>
              </a:rPr>
              <a:t>Architecture Diagrams as City Maps</a:t>
            </a:r>
            <a:endParaRPr lang="en-GB" sz="2800" b="1" u="sng" dirty="0">
              <a:latin typeface="Univers Condensed Light (Body)" charset="0"/>
              <a:cs typeface="Univers Condensed Light (Body)" charset="0"/>
            </a:endParaRPr>
          </a:p>
        </p:txBody>
      </p:sp>
      <p:pic>
        <p:nvPicPr>
          <p:cNvPr id="7" name="Picture Placeholder 6"/>
          <p:cNvPicPr>
            <a:picLocks noGrp="1" noChangeAspect="1"/>
          </p:cNvPicPr>
          <p:nvPr>
            <p:ph type="pic" sz="quarter" idx="13"/>
          </p:nvPr>
        </p:nvPicPr>
        <p:blipFill>
          <a:blip r:embed="rId2"/>
          <a:srcRect l="18041" r="18041"/>
          <a:stretch>
            <a:fillRect/>
          </a:stretch>
        </p:blipFill>
        <p:spPr>
          <a:xfrm>
            <a:off x="0" y="0"/>
            <a:ext cx="4119100" cy="6858000"/>
          </a:xfrm>
        </p:spPr>
      </p:pic>
      <p:sp>
        <p:nvSpPr>
          <p:cNvPr id="4" name="Content Placeholder 3"/>
          <p:cNvSpPr>
            <a:spLocks noGrp="1"/>
          </p:cNvSpPr>
          <p:nvPr>
            <p:ph idx="1"/>
          </p:nvPr>
        </p:nvSpPr>
        <p:spPr>
          <a:xfrm>
            <a:off x="5323840" y="1758950"/>
            <a:ext cx="5908040" cy="4069080"/>
          </a:xfrm>
        </p:spPr>
        <p:txBody>
          <a:bodyPr/>
          <a:lstStyle/>
          <a:p>
            <a:pPr>
              <a:lnSpc>
                <a:spcPct val="80000"/>
              </a:lnSpc>
            </a:pPr>
            <a:r>
              <a:rPr lang="en-US" sz="1800" dirty="0">
                <a:latin typeface="Comic Sans MS" panose="030F0702030302020204" charset="0"/>
                <a:cs typeface="Comic Sans MS" panose="030F0702030302020204" charset="0"/>
              </a:rPr>
              <a:t>Imagine you are visiting an unknown city. Without a map, navigating the city is confusing and time-consuming. A city map shows you the layout, including roads, landmarks, and key connections, helping you understand where you are and how to get to your destination . Now, think of an architecture diagram as a map for a system:</a:t>
            </a:r>
          </a:p>
          <a:p>
            <a:pPr>
              <a:lnSpc>
                <a:spcPct val="80000"/>
              </a:lnSpc>
            </a:pPr>
            <a:r>
              <a:rPr lang="en-US" sz="1800" b="1" dirty="0">
                <a:latin typeface="Comic Sans MS" panose="030F0702030302020204" charset="0"/>
                <a:cs typeface="Comic Sans MS" panose="030F0702030302020204" charset="0"/>
              </a:rPr>
              <a:t>City Layout: </a:t>
            </a:r>
            <a:r>
              <a:rPr lang="en-US" sz="1800" dirty="0">
                <a:latin typeface="Comic Sans MS" panose="030F0702030302020204" charset="0"/>
                <a:cs typeface="Comic Sans MS" panose="030F0702030302020204" charset="0"/>
              </a:rPr>
              <a:t>Represents the structure of the system (e.g., components like servers, databases, and services).</a:t>
            </a:r>
          </a:p>
          <a:p>
            <a:pPr>
              <a:lnSpc>
                <a:spcPct val="80000"/>
              </a:lnSpc>
            </a:pPr>
            <a:r>
              <a:rPr lang="en-US" sz="1800" b="1" dirty="0">
                <a:latin typeface="Comic Sans MS" panose="030F0702030302020204" charset="0"/>
                <a:cs typeface="Comic Sans MS" panose="030F0702030302020204" charset="0"/>
              </a:rPr>
              <a:t>Landmarks: </a:t>
            </a:r>
            <a:r>
              <a:rPr lang="en-US" sz="1800" dirty="0">
                <a:latin typeface="Comic Sans MS" panose="030F0702030302020204" charset="0"/>
                <a:cs typeface="Comic Sans MS" panose="030F0702030302020204" charset="0"/>
              </a:rPr>
              <a:t>Represent important system modules or key functionalities.</a:t>
            </a:r>
          </a:p>
          <a:p>
            <a:pPr>
              <a:lnSpc>
                <a:spcPct val="80000"/>
              </a:lnSpc>
            </a:pPr>
            <a:r>
              <a:rPr lang="en-US" sz="1800" b="1" dirty="0">
                <a:latin typeface="Comic Sans MS" panose="030F0702030302020204" charset="0"/>
                <a:cs typeface="Comic Sans MS" panose="030F0702030302020204" charset="0"/>
              </a:rPr>
              <a:t>Roads: </a:t>
            </a:r>
            <a:r>
              <a:rPr lang="en-US" sz="1800" dirty="0">
                <a:latin typeface="Comic Sans MS" panose="030F0702030302020204" charset="0"/>
                <a:cs typeface="Comic Sans MS" panose="030F0702030302020204" charset="0"/>
              </a:rPr>
              <a:t>Represent the communication or flow of data between components.</a:t>
            </a:r>
          </a:p>
          <a:p>
            <a:pPr>
              <a:lnSpc>
                <a:spcPct val="80000"/>
              </a:lnSpc>
            </a:pPr>
            <a:endParaRPr lang="en-US" sz="1800" dirty="0">
              <a:latin typeface="Comic Sans MS" panose="030F0702030302020204" charset="0"/>
              <a:cs typeface="Comic Sans MS" panose="030F0702030302020204" charset="0"/>
            </a:endParaRPr>
          </a:p>
          <a:p>
            <a:pPr>
              <a:lnSpc>
                <a:spcPct val="80000"/>
              </a:lnSpc>
            </a:pPr>
            <a:r>
              <a:rPr lang="en-US" sz="1800" dirty="0">
                <a:latin typeface="Comic Sans MS" panose="030F0702030302020204" charset="0"/>
                <a:cs typeface="Comic Sans MS" panose="030F0702030302020204" charset="0"/>
              </a:rPr>
              <a:t>Architecture diagrams are like city maps, helping teams understand and navigate complex systems.</a:t>
            </a:r>
          </a:p>
          <a:p>
            <a:pPr>
              <a:lnSpc>
                <a:spcPct val="80000"/>
              </a:lnSpc>
            </a:pPr>
            <a:endParaRPr lang="en-US" altLang="en-US" sz="1800" dirty="0">
              <a:latin typeface="Comic Sans MS" panose="030F0702030302020204" charset="0"/>
              <a:cs typeface="Comic Sans MS" panose="030F0702030302020204" charset="0"/>
            </a:endParaRPr>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4</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wipe(down)">
                                      <p:cBhvr>
                                        <p:cTn id="61" dur="580">
                                          <p:stCondLst>
                                            <p:cond delay="0"/>
                                          </p:stCondLst>
                                        </p:cTn>
                                        <p:tgtEl>
                                          <p:spTgt spid="4">
                                            <p:txEl>
                                              <p:pRg st="1" end="1"/>
                                            </p:txEl>
                                          </p:spTgt>
                                        </p:tgtEl>
                                      </p:cBhvr>
                                    </p:animEffect>
                                    <p:anim calcmode="lin" valueType="num">
                                      <p:cBhvr>
                                        <p:cTn id="6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
                                            <p:txEl>
                                              <p:pRg st="1" end="1"/>
                                            </p:txEl>
                                          </p:spTgt>
                                        </p:tgtEl>
                                      </p:cBhvr>
                                      <p:to x="100000" y="60000"/>
                                    </p:animScale>
                                    <p:animScale>
                                      <p:cBhvr>
                                        <p:cTn id="68" dur="166" decel="50000">
                                          <p:stCondLst>
                                            <p:cond delay="676"/>
                                          </p:stCondLst>
                                        </p:cTn>
                                        <p:tgtEl>
                                          <p:spTgt spid="4">
                                            <p:txEl>
                                              <p:pRg st="1" end="1"/>
                                            </p:txEl>
                                          </p:spTgt>
                                        </p:tgtEl>
                                      </p:cBhvr>
                                      <p:to x="100000" y="100000"/>
                                    </p:animScale>
                                    <p:animScale>
                                      <p:cBhvr>
                                        <p:cTn id="69" dur="26">
                                          <p:stCondLst>
                                            <p:cond delay="1312"/>
                                          </p:stCondLst>
                                        </p:cTn>
                                        <p:tgtEl>
                                          <p:spTgt spid="4">
                                            <p:txEl>
                                              <p:pRg st="1" end="1"/>
                                            </p:txEl>
                                          </p:spTgt>
                                        </p:tgtEl>
                                      </p:cBhvr>
                                      <p:to x="100000" y="80000"/>
                                    </p:animScale>
                                    <p:animScale>
                                      <p:cBhvr>
                                        <p:cTn id="70" dur="166" decel="50000">
                                          <p:stCondLst>
                                            <p:cond delay="1338"/>
                                          </p:stCondLst>
                                        </p:cTn>
                                        <p:tgtEl>
                                          <p:spTgt spid="4">
                                            <p:txEl>
                                              <p:pRg st="1" end="1"/>
                                            </p:txEl>
                                          </p:spTgt>
                                        </p:tgtEl>
                                      </p:cBhvr>
                                      <p:to x="100000" y="100000"/>
                                    </p:animScale>
                                    <p:animScale>
                                      <p:cBhvr>
                                        <p:cTn id="71" dur="26">
                                          <p:stCondLst>
                                            <p:cond delay="1642"/>
                                          </p:stCondLst>
                                        </p:cTn>
                                        <p:tgtEl>
                                          <p:spTgt spid="4">
                                            <p:txEl>
                                              <p:pRg st="1" end="1"/>
                                            </p:txEl>
                                          </p:spTgt>
                                        </p:tgtEl>
                                      </p:cBhvr>
                                      <p:to x="100000" y="90000"/>
                                    </p:animScale>
                                    <p:animScale>
                                      <p:cBhvr>
                                        <p:cTn id="72" dur="166" decel="50000">
                                          <p:stCondLst>
                                            <p:cond delay="1668"/>
                                          </p:stCondLst>
                                        </p:cTn>
                                        <p:tgtEl>
                                          <p:spTgt spid="4">
                                            <p:txEl>
                                              <p:pRg st="1" end="1"/>
                                            </p:txEl>
                                          </p:spTgt>
                                        </p:tgtEl>
                                      </p:cBhvr>
                                      <p:to x="100000" y="100000"/>
                                    </p:animScale>
                                    <p:animScale>
                                      <p:cBhvr>
                                        <p:cTn id="73" dur="26">
                                          <p:stCondLst>
                                            <p:cond delay="1808"/>
                                          </p:stCondLst>
                                        </p:cTn>
                                        <p:tgtEl>
                                          <p:spTgt spid="4">
                                            <p:txEl>
                                              <p:pRg st="1" end="1"/>
                                            </p:txEl>
                                          </p:spTgt>
                                        </p:tgtEl>
                                      </p:cBhvr>
                                      <p:to x="100000" y="95000"/>
                                    </p:animScale>
                                    <p:animScale>
                                      <p:cBhvr>
                                        <p:cTn id="74" dur="166" decel="50000">
                                          <p:stCondLst>
                                            <p:cond delay="1834"/>
                                          </p:stCondLst>
                                        </p:cTn>
                                        <p:tgtEl>
                                          <p:spTgt spid="4">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
                                            <p:txEl>
                                              <p:pRg st="2" end="2"/>
                                            </p:txEl>
                                          </p:spTgt>
                                        </p:tgtEl>
                                        <p:attrNameLst>
                                          <p:attrName>style.visibility</p:attrName>
                                        </p:attrNameLst>
                                      </p:cBhvr>
                                      <p:to>
                                        <p:strVal val="visible"/>
                                      </p:to>
                                    </p:set>
                                    <p:animEffect transition="in" filter="wipe(down)">
                                      <p:cBhvr>
                                        <p:cTn id="79" dur="580">
                                          <p:stCondLst>
                                            <p:cond delay="0"/>
                                          </p:stCondLst>
                                        </p:cTn>
                                        <p:tgtEl>
                                          <p:spTgt spid="4">
                                            <p:txEl>
                                              <p:pRg st="2" end="2"/>
                                            </p:txEl>
                                          </p:spTgt>
                                        </p:tgtEl>
                                      </p:cBhvr>
                                    </p:animEffect>
                                    <p:anim calcmode="lin" valueType="num">
                                      <p:cBhvr>
                                        <p:cTn id="8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4">
                                            <p:txEl>
                                              <p:pRg st="2" end="2"/>
                                            </p:txEl>
                                          </p:spTgt>
                                        </p:tgtEl>
                                      </p:cBhvr>
                                      <p:to x="100000" y="60000"/>
                                    </p:animScale>
                                    <p:animScale>
                                      <p:cBhvr>
                                        <p:cTn id="86" dur="166" decel="50000">
                                          <p:stCondLst>
                                            <p:cond delay="676"/>
                                          </p:stCondLst>
                                        </p:cTn>
                                        <p:tgtEl>
                                          <p:spTgt spid="4">
                                            <p:txEl>
                                              <p:pRg st="2" end="2"/>
                                            </p:txEl>
                                          </p:spTgt>
                                        </p:tgtEl>
                                      </p:cBhvr>
                                      <p:to x="100000" y="100000"/>
                                    </p:animScale>
                                    <p:animScale>
                                      <p:cBhvr>
                                        <p:cTn id="87" dur="26">
                                          <p:stCondLst>
                                            <p:cond delay="1312"/>
                                          </p:stCondLst>
                                        </p:cTn>
                                        <p:tgtEl>
                                          <p:spTgt spid="4">
                                            <p:txEl>
                                              <p:pRg st="2" end="2"/>
                                            </p:txEl>
                                          </p:spTgt>
                                        </p:tgtEl>
                                      </p:cBhvr>
                                      <p:to x="100000" y="80000"/>
                                    </p:animScale>
                                    <p:animScale>
                                      <p:cBhvr>
                                        <p:cTn id="88" dur="166" decel="50000">
                                          <p:stCondLst>
                                            <p:cond delay="1338"/>
                                          </p:stCondLst>
                                        </p:cTn>
                                        <p:tgtEl>
                                          <p:spTgt spid="4">
                                            <p:txEl>
                                              <p:pRg st="2" end="2"/>
                                            </p:txEl>
                                          </p:spTgt>
                                        </p:tgtEl>
                                      </p:cBhvr>
                                      <p:to x="100000" y="100000"/>
                                    </p:animScale>
                                    <p:animScale>
                                      <p:cBhvr>
                                        <p:cTn id="89" dur="26">
                                          <p:stCondLst>
                                            <p:cond delay="1642"/>
                                          </p:stCondLst>
                                        </p:cTn>
                                        <p:tgtEl>
                                          <p:spTgt spid="4">
                                            <p:txEl>
                                              <p:pRg st="2" end="2"/>
                                            </p:txEl>
                                          </p:spTgt>
                                        </p:tgtEl>
                                      </p:cBhvr>
                                      <p:to x="100000" y="90000"/>
                                    </p:animScale>
                                    <p:animScale>
                                      <p:cBhvr>
                                        <p:cTn id="90" dur="166" decel="50000">
                                          <p:stCondLst>
                                            <p:cond delay="1668"/>
                                          </p:stCondLst>
                                        </p:cTn>
                                        <p:tgtEl>
                                          <p:spTgt spid="4">
                                            <p:txEl>
                                              <p:pRg st="2" end="2"/>
                                            </p:txEl>
                                          </p:spTgt>
                                        </p:tgtEl>
                                      </p:cBhvr>
                                      <p:to x="100000" y="100000"/>
                                    </p:animScale>
                                    <p:animScale>
                                      <p:cBhvr>
                                        <p:cTn id="91" dur="26">
                                          <p:stCondLst>
                                            <p:cond delay="1808"/>
                                          </p:stCondLst>
                                        </p:cTn>
                                        <p:tgtEl>
                                          <p:spTgt spid="4">
                                            <p:txEl>
                                              <p:pRg st="2" end="2"/>
                                            </p:txEl>
                                          </p:spTgt>
                                        </p:tgtEl>
                                      </p:cBhvr>
                                      <p:to x="100000" y="95000"/>
                                    </p:animScale>
                                    <p:animScale>
                                      <p:cBhvr>
                                        <p:cTn id="92" dur="166" decel="50000">
                                          <p:stCondLst>
                                            <p:cond delay="1834"/>
                                          </p:stCondLst>
                                        </p:cTn>
                                        <p:tgtEl>
                                          <p:spTgt spid="4">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4">
                                            <p:txEl>
                                              <p:pRg st="3" end="3"/>
                                            </p:txEl>
                                          </p:spTgt>
                                        </p:tgtEl>
                                        <p:attrNameLst>
                                          <p:attrName>style.visibility</p:attrName>
                                        </p:attrNameLst>
                                      </p:cBhvr>
                                      <p:to>
                                        <p:strVal val="visible"/>
                                      </p:to>
                                    </p:set>
                                    <p:animEffect transition="in" filter="wipe(down)">
                                      <p:cBhvr>
                                        <p:cTn id="97" dur="580">
                                          <p:stCondLst>
                                            <p:cond delay="0"/>
                                          </p:stCondLst>
                                        </p:cTn>
                                        <p:tgtEl>
                                          <p:spTgt spid="4">
                                            <p:txEl>
                                              <p:pRg st="3" end="3"/>
                                            </p:txEl>
                                          </p:spTgt>
                                        </p:tgtEl>
                                      </p:cBhvr>
                                    </p:animEffect>
                                    <p:anim calcmode="lin" valueType="num">
                                      <p:cBhvr>
                                        <p:cTn id="98"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4">
                                            <p:txEl>
                                              <p:pRg st="3" end="3"/>
                                            </p:txEl>
                                          </p:spTgt>
                                        </p:tgtEl>
                                      </p:cBhvr>
                                      <p:to x="100000" y="60000"/>
                                    </p:animScale>
                                    <p:animScale>
                                      <p:cBhvr>
                                        <p:cTn id="104" dur="166" decel="50000">
                                          <p:stCondLst>
                                            <p:cond delay="676"/>
                                          </p:stCondLst>
                                        </p:cTn>
                                        <p:tgtEl>
                                          <p:spTgt spid="4">
                                            <p:txEl>
                                              <p:pRg st="3" end="3"/>
                                            </p:txEl>
                                          </p:spTgt>
                                        </p:tgtEl>
                                      </p:cBhvr>
                                      <p:to x="100000" y="100000"/>
                                    </p:animScale>
                                    <p:animScale>
                                      <p:cBhvr>
                                        <p:cTn id="105" dur="26">
                                          <p:stCondLst>
                                            <p:cond delay="1312"/>
                                          </p:stCondLst>
                                        </p:cTn>
                                        <p:tgtEl>
                                          <p:spTgt spid="4">
                                            <p:txEl>
                                              <p:pRg st="3" end="3"/>
                                            </p:txEl>
                                          </p:spTgt>
                                        </p:tgtEl>
                                      </p:cBhvr>
                                      <p:to x="100000" y="80000"/>
                                    </p:animScale>
                                    <p:animScale>
                                      <p:cBhvr>
                                        <p:cTn id="106" dur="166" decel="50000">
                                          <p:stCondLst>
                                            <p:cond delay="1338"/>
                                          </p:stCondLst>
                                        </p:cTn>
                                        <p:tgtEl>
                                          <p:spTgt spid="4">
                                            <p:txEl>
                                              <p:pRg st="3" end="3"/>
                                            </p:txEl>
                                          </p:spTgt>
                                        </p:tgtEl>
                                      </p:cBhvr>
                                      <p:to x="100000" y="100000"/>
                                    </p:animScale>
                                    <p:animScale>
                                      <p:cBhvr>
                                        <p:cTn id="107" dur="26">
                                          <p:stCondLst>
                                            <p:cond delay="1642"/>
                                          </p:stCondLst>
                                        </p:cTn>
                                        <p:tgtEl>
                                          <p:spTgt spid="4">
                                            <p:txEl>
                                              <p:pRg st="3" end="3"/>
                                            </p:txEl>
                                          </p:spTgt>
                                        </p:tgtEl>
                                      </p:cBhvr>
                                      <p:to x="100000" y="90000"/>
                                    </p:animScale>
                                    <p:animScale>
                                      <p:cBhvr>
                                        <p:cTn id="108" dur="166" decel="50000">
                                          <p:stCondLst>
                                            <p:cond delay="1668"/>
                                          </p:stCondLst>
                                        </p:cTn>
                                        <p:tgtEl>
                                          <p:spTgt spid="4">
                                            <p:txEl>
                                              <p:pRg st="3" end="3"/>
                                            </p:txEl>
                                          </p:spTgt>
                                        </p:tgtEl>
                                      </p:cBhvr>
                                      <p:to x="100000" y="100000"/>
                                    </p:animScale>
                                    <p:animScale>
                                      <p:cBhvr>
                                        <p:cTn id="109" dur="26">
                                          <p:stCondLst>
                                            <p:cond delay="1808"/>
                                          </p:stCondLst>
                                        </p:cTn>
                                        <p:tgtEl>
                                          <p:spTgt spid="4">
                                            <p:txEl>
                                              <p:pRg st="3" end="3"/>
                                            </p:txEl>
                                          </p:spTgt>
                                        </p:tgtEl>
                                      </p:cBhvr>
                                      <p:to x="100000" y="95000"/>
                                    </p:animScale>
                                    <p:animScale>
                                      <p:cBhvr>
                                        <p:cTn id="110" dur="166" decel="50000">
                                          <p:stCondLst>
                                            <p:cond delay="1834"/>
                                          </p:stCondLst>
                                        </p:cTn>
                                        <p:tgtEl>
                                          <p:spTgt spid="4">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4">
                                            <p:txEl>
                                              <p:pRg st="5" end="5"/>
                                            </p:txEl>
                                          </p:spTgt>
                                        </p:tgtEl>
                                        <p:attrNameLst>
                                          <p:attrName>style.visibility</p:attrName>
                                        </p:attrNameLst>
                                      </p:cBhvr>
                                      <p:to>
                                        <p:strVal val="visible"/>
                                      </p:to>
                                    </p:set>
                                    <p:animEffect transition="in" filter="wipe(down)">
                                      <p:cBhvr>
                                        <p:cTn id="115" dur="580">
                                          <p:stCondLst>
                                            <p:cond delay="0"/>
                                          </p:stCondLst>
                                        </p:cTn>
                                        <p:tgtEl>
                                          <p:spTgt spid="4">
                                            <p:txEl>
                                              <p:pRg st="5" end="5"/>
                                            </p:txEl>
                                          </p:spTgt>
                                        </p:tgtEl>
                                      </p:cBhvr>
                                    </p:animEffect>
                                    <p:anim calcmode="lin" valueType="num">
                                      <p:cBhvr>
                                        <p:cTn id="116"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4">
                                            <p:txEl>
                                              <p:pRg st="5" end="5"/>
                                            </p:txEl>
                                          </p:spTgt>
                                        </p:tgtEl>
                                      </p:cBhvr>
                                      <p:to x="100000" y="60000"/>
                                    </p:animScale>
                                    <p:animScale>
                                      <p:cBhvr>
                                        <p:cTn id="122" dur="166" decel="50000">
                                          <p:stCondLst>
                                            <p:cond delay="676"/>
                                          </p:stCondLst>
                                        </p:cTn>
                                        <p:tgtEl>
                                          <p:spTgt spid="4">
                                            <p:txEl>
                                              <p:pRg st="5" end="5"/>
                                            </p:txEl>
                                          </p:spTgt>
                                        </p:tgtEl>
                                      </p:cBhvr>
                                      <p:to x="100000" y="100000"/>
                                    </p:animScale>
                                    <p:animScale>
                                      <p:cBhvr>
                                        <p:cTn id="123" dur="26">
                                          <p:stCondLst>
                                            <p:cond delay="1312"/>
                                          </p:stCondLst>
                                        </p:cTn>
                                        <p:tgtEl>
                                          <p:spTgt spid="4">
                                            <p:txEl>
                                              <p:pRg st="5" end="5"/>
                                            </p:txEl>
                                          </p:spTgt>
                                        </p:tgtEl>
                                      </p:cBhvr>
                                      <p:to x="100000" y="80000"/>
                                    </p:animScale>
                                    <p:animScale>
                                      <p:cBhvr>
                                        <p:cTn id="124" dur="166" decel="50000">
                                          <p:stCondLst>
                                            <p:cond delay="1338"/>
                                          </p:stCondLst>
                                        </p:cTn>
                                        <p:tgtEl>
                                          <p:spTgt spid="4">
                                            <p:txEl>
                                              <p:pRg st="5" end="5"/>
                                            </p:txEl>
                                          </p:spTgt>
                                        </p:tgtEl>
                                      </p:cBhvr>
                                      <p:to x="100000" y="100000"/>
                                    </p:animScale>
                                    <p:animScale>
                                      <p:cBhvr>
                                        <p:cTn id="125" dur="26">
                                          <p:stCondLst>
                                            <p:cond delay="1642"/>
                                          </p:stCondLst>
                                        </p:cTn>
                                        <p:tgtEl>
                                          <p:spTgt spid="4">
                                            <p:txEl>
                                              <p:pRg st="5" end="5"/>
                                            </p:txEl>
                                          </p:spTgt>
                                        </p:tgtEl>
                                      </p:cBhvr>
                                      <p:to x="100000" y="90000"/>
                                    </p:animScale>
                                    <p:animScale>
                                      <p:cBhvr>
                                        <p:cTn id="126" dur="166" decel="50000">
                                          <p:stCondLst>
                                            <p:cond delay="1668"/>
                                          </p:stCondLst>
                                        </p:cTn>
                                        <p:tgtEl>
                                          <p:spTgt spid="4">
                                            <p:txEl>
                                              <p:pRg st="5" end="5"/>
                                            </p:txEl>
                                          </p:spTgt>
                                        </p:tgtEl>
                                      </p:cBhvr>
                                      <p:to x="100000" y="100000"/>
                                    </p:animScale>
                                    <p:animScale>
                                      <p:cBhvr>
                                        <p:cTn id="127" dur="26">
                                          <p:stCondLst>
                                            <p:cond delay="1808"/>
                                          </p:stCondLst>
                                        </p:cTn>
                                        <p:tgtEl>
                                          <p:spTgt spid="4">
                                            <p:txEl>
                                              <p:pRg st="5" end="5"/>
                                            </p:txEl>
                                          </p:spTgt>
                                        </p:tgtEl>
                                      </p:cBhvr>
                                      <p:to x="100000" y="95000"/>
                                    </p:animScale>
                                    <p:animScale>
                                      <p:cBhvr>
                                        <p:cTn id="128"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rtlCol="0"/>
          <a:lstStyle>
            <a:defPPr>
              <a:defRPr lang="en-GB"/>
            </a:defPPr>
          </a:lstStyle>
          <a:p>
            <a:pPr>
              <a:lnSpc>
                <a:spcPct val="70000"/>
              </a:lnSpc>
            </a:pPr>
            <a:r>
              <a:rPr lang="en-GB" sz="4000" b="1" u="sng" dirty="0">
                <a:latin typeface="Univers Condensed Light (Body)" charset="0"/>
                <a:cs typeface="Univers Condensed Light (Body)" charset="0"/>
              </a:rPr>
              <a:t>Components for Architecture Diagrams</a:t>
            </a:r>
          </a:p>
        </p:txBody>
      </p:sp>
      <p:sp>
        <p:nvSpPr>
          <p:cNvPr id="2" name="Text Placeholder 1"/>
          <p:cNvSpPr>
            <a:spLocks noGrp="1"/>
          </p:cNvSpPr>
          <p:nvPr>
            <p:ph type="body" sz="quarter" idx="13"/>
          </p:nvPr>
        </p:nvSpPr>
        <p:spPr>
          <a:xfrm>
            <a:off x="93948" y="1527048"/>
            <a:ext cx="2987675" cy="2838374"/>
          </a:xfrm>
        </p:spPr>
        <p:txBody>
          <a:bodyPr rtlCol="0"/>
          <a:lstStyle>
            <a:defPPr>
              <a:defRPr lang="en-GB"/>
            </a:defPPr>
          </a:lstStyle>
          <a:p>
            <a:r>
              <a:rPr lang="en-GB" b="1" u="sng" dirty="0">
                <a:latin typeface="Univers Condensed Light (Body)" charset="0"/>
                <a:cs typeface="Univers Condensed Light (Body)" charset="0"/>
              </a:rPr>
              <a:t>Nodes:</a:t>
            </a:r>
            <a:endParaRPr lang="en-GB" b="1" dirty="0">
              <a:latin typeface="Univers Condensed Light (Body)" charset="0"/>
              <a:cs typeface="Univers Condensed Light (Body)" charset="0"/>
            </a:endParaRPr>
          </a:p>
          <a:p>
            <a:r>
              <a:rPr lang="en-GB" sz="1600" b="1" dirty="0"/>
              <a:t> </a:t>
            </a:r>
            <a:r>
              <a:rPr lang="en-GB" sz="1600" dirty="0">
                <a:latin typeface="Univers Condensed Light (Body)" charset="0"/>
                <a:cs typeface="Univers Condensed Light (Body)" charset="0"/>
              </a:rPr>
              <a:t>Represent physical/logical components such as</a:t>
            </a:r>
          </a:p>
          <a:p>
            <a:r>
              <a:rPr lang="en-GB" sz="1600" dirty="0">
                <a:latin typeface="Univers Condensed Light (Body)" charset="0"/>
                <a:cs typeface="Univers Condensed Light (Body)" charset="0"/>
              </a:rPr>
              <a:t> servers,</a:t>
            </a:r>
          </a:p>
          <a:p>
            <a:r>
              <a:rPr lang="en-GB" sz="1600" dirty="0">
                <a:latin typeface="Univers Condensed Light (Body)" charset="0"/>
                <a:cs typeface="Univers Condensed Light (Body)" charset="0"/>
              </a:rPr>
              <a:t>applications modules</a:t>
            </a:r>
          </a:p>
        </p:txBody>
      </p:sp>
      <p:sp>
        <p:nvSpPr>
          <p:cNvPr id="4" name="Text Placeholder 3"/>
          <p:cNvSpPr>
            <a:spLocks noGrp="1"/>
          </p:cNvSpPr>
          <p:nvPr>
            <p:ph type="body" sz="quarter" idx="15"/>
          </p:nvPr>
        </p:nvSpPr>
        <p:spPr>
          <a:xfrm>
            <a:off x="4844975" y="1527048"/>
            <a:ext cx="2896945" cy="2838373"/>
          </a:xfrm>
        </p:spPr>
        <p:txBody>
          <a:bodyPr rtlCol="0"/>
          <a:lstStyle>
            <a:defPPr>
              <a:defRPr lang="en-GB"/>
            </a:defPPr>
          </a:lstStyle>
          <a:p>
            <a:pPr lvl="1"/>
            <a:r>
              <a:rPr lang="en-GB" sz="2000" b="1" u="sng" dirty="0"/>
              <a:t>Labels</a:t>
            </a:r>
          </a:p>
          <a:p>
            <a:pPr lvl="1">
              <a:lnSpc>
                <a:spcPct val="70000"/>
              </a:lnSpc>
            </a:pPr>
            <a:r>
              <a:rPr lang="en-US" sz="2000" dirty="0">
                <a:latin typeface="Univers Condensed Light (Body)" charset="0"/>
                <a:cs typeface="Univers Condensed Light (Body)" charset="0"/>
              </a:rPr>
              <a:t>Provide descriptive names and explanations for components and their connections</a:t>
            </a:r>
          </a:p>
        </p:txBody>
      </p:sp>
      <p:sp>
        <p:nvSpPr>
          <p:cNvPr id="3" name="Text Placeholder 2"/>
          <p:cNvSpPr>
            <a:spLocks noGrp="1"/>
          </p:cNvSpPr>
          <p:nvPr>
            <p:ph type="body" sz="quarter" idx="14"/>
          </p:nvPr>
        </p:nvSpPr>
        <p:spPr>
          <a:xfrm>
            <a:off x="2710406" y="3504492"/>
            <a:ext cx="2735353" cy="2838373"/>
          </a:xfrm>
        </p:spPr>
        <p:txBody>
          <a:bodyPr rtlCol="0"/>
          <a:lstStyle>
            <a:defPPr>
              <a:defRPr lang="en-GB"/>
            </a:defPPr>
          </a:lstStyle>
          <a:p>
            <a:r>
              <a:rPr lang="en-GB" b="1" u="sng" dirty="0">
                <a:latin typeface="Univers Condensed Light (Body)" charset="0"/>
                <a:cs typeface="Univers Condensed Light (Body)" charset="0"/>
              </a:rPr>
              <a:t>Connections</a:t>
            </a:r>
          </a:p>
          <a:p>
            <a:r>
              <a:rPr lang="en-US" sz="1600" dirty="0">
                <a:latin typeface="Univers Condensed Light (Body)" charset="0"/>
                <a:cs typeface="Univers Condensed Light (Body)" charset="0"/>
              </a:rPr>
              <a:t>Show interactions like data flow, API calls, or network links between components.</a:t>
            </a:r>
            <a:endParaRPr lang="en-US" sz="1600" b="1" dirty="0">
              <a:latin typeface="Univers Condensed Light (Body)" charset="0"/>
              <a:cs typeface="Univers Condensed Light (Body)" charset="0"/>
            </a:endParaRPr>
          </a:p>
        </p:txBody>
      </p:sp>
      <p:sp>
        <p:nvSpPr>
          <p:cNvPr id="5" name="Text Placeholder 4"/>
          <p:cNvSpPr>
            <a:spLocks noGrp="1"/>
          </p:cNvSpPr>
          <p:nvPr>
            <p:ph type="body" sz="quarter" idx="16"/>
          </p:nvPr>
        </p:nvSpPr>
        <p:spPr>
          <a:xfrm>
            <a:off x="7071891" y="3504491"/>
            <a:ext cx="2735353" cy="2838373"/>
          </a:xfrm>
        </p:spPr>
        <p:txBody>
          <a:bodyPr rtlCol="0"/>
          <a:lstStyle>
            <a:defPPr>
              <a:defRPr lang="en-GB"/>
            </a:defPPr>
          </a:lstStyle>
          <a:p>
            <a:r>
              <a:rPr lang="en-GB" b="1" u="sng" dirty="0">
                <a:latin typeface="Univers Condensed Light (Body)" charset="0"/>
                <a:cs typeface="Univers Condensed Light (Body)" charset="0"/>
              </a:rPr>
              <a:t>Boundaries</a:t>
            </a:r>
          </a:p>
          <a:p>
            <a:r>
              <a:rPr lang="en-GB" sz="1800" dirty="0">
                <a:latin typeface="Univers Condensed Light (Body)" charset="0"/>
                <a:cs typeface="Univers Condensed Light (Body)" charset="0"/>
              </a:rPr>
              <a:t>define scope of system or subsystems indicating what is inside or outside</a:t>
            </a:r>
          </a:p>
        </p:txBody>
      </p:sp>
      <p:sp>
        <p:nvSpPr>
          <p:cNvPr id="9" name="Text Placeholder 8"/>
          <p:cNvSpPr>
            <a:spLocks noGrp="1"/>
          </p:cNvSpPr>
          <p:nvPr>
            <p:ph type="body" sz="quarter" idx="17"/>
          </p:nvPr>
        </p:nvSpPr>
        <p:spPr>
          <a:xfrm>
            <a:off x="9073322" y="1527048"/>
            <a:ext cx="2960838" cy="2838373"/>
          </a:xfrm>
        </p:spPr>
        <p:txBody>
          <a:bodyPr/>
          <a:lstStyle/>
          <a:p>
            <a:r>
              <a:rPr lang="en-GB" b="1" u="sng" dirty="0" err="1">
                <a:latin typeface="Univers Condensed Light (Body)" charset="0"/>
                <a:cs typeface="Univers Condensed Light (Body)" charset="0"/>
              </a:rPr>
              <a:t>Artifacts</a:t>
            </a:r>
            <a:endParaRPr lang="en-GB" b="1" u="sng" dirty="0">
              <a:latin typeface="Univers Condensed Light (Body)" charset="0"/>
              <a:cs typeface="Univers Condensed Light (Body)" charset="0"/>
            </a:endParaRPr>
          </a:p>
          <a:p>
            <a:r>
              <a:rPr lang="en-US" sz="1600" dirty="0">
                <a:latin typeface="Univers Condensed Light (Body)" charset="0"/>
                <a:cs typeface="Univers Condensed Light (Body)" charset="0"/>
              </a:rPr>
              <a:t>R</a:t>
            </a:r>
            <a:r>
              <a:rPr lang="en-GB" sz="1600" dirty="0" err="1">
                <a:latin typeface="Univers Condensed Light (Body)" charset="0"/>
                <a:cs typeface="Univers Condensed Light (Body)" charset="0"/>
              </a:rPr>
              <a:t>epresent</a:t>
            </a:r>
            <a:r>
              <a:rPr lang="en-GB" sz="1600" dirty="0">
                <a:latin typeface="Univers Condensed Light (Body)" charset="0"/>
                <a:cs typeface="Univers Condensed Light (Body)" charset="0"/>
              </a:rPr>
              <a:t> tangible elements such as documents , data base schemas  or deployment packages.</a:t>
            </a:r>
          </a:p>
        </p:txBody>
      </p:sp>
      <p:sp>
        <p:nvSpPr>
          <p:cNvPr id="12" name="Rectangle 3"/>
          <p:cNvSpPr>
            <a:spLocks noChangeArrowheads="1"/>
          </p:cNvSpPr>
          <p:nvPr/>
        </p:nvSpPr>
        <p:spPr bwMode="auto">
          <a:xfrm rot="16200000">
            <a:off x="0" y="-131102"/>
            <a:ext cx="350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0" y="-323165"/>
            <a:ext cx="2987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bg/>
                                          </p:spTgt>
                                        </p:tgtEl>
                                        <p:attrNameLst>
                                          <p:attrName>style.visibility</p:attrName>
                                        </p:attrNameLst>
                                      </p:cBhvr>
                                      <p:to>
                                        <p:strVal val="visible"/>
                                      </p:to>
                                    </p:set>
                                    <p:animEffect transition="in" filter="wipe(down)">
                                      <p:cBhvr>
                                        <p:cTn id="25" dur="580">
                                          <p:stCondLst>
                                            <p:cond delay="0"/>
                                          </p:stCondLst>
                                        </p:cTn>
                                        <p:tgtEl>
                                          <p:spTgt spid="2">
                                            <p:bg/>
                                          </p:spTgt>
                                        </p:tgtEl>
                                      </p:cBhvr>
                                    </p:animEffect>
                                    <p:anim calcmode="lin" valueType="num">
                                      <p:cBhvr>
                                        <p:cTn id="26" dur="1822" tmFilter="0,0; 0.14,0.36; 0.43,0.73; 0.71,0.91; 1.0,1.0">
                                          <p:stCondLst>
                                            <p:cond delay="0"/>
                                          </p:stCondLst>
                                        </p:cTn>
                                        <p:tgtEl>
                                          <p:spTgt spid="2">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bg/>
                                          </p:spTgt>
                                        </p:tgtEl>
                                      </p:cBhvr>
                                      <p:to x="100000" y="60000"/>
                                    </p:animScale>
                                    <p:animScale>
                                      <p:cBhvr>
                                        <p:cTn id="32" dur="166" decel="50000">
                                          <p:stCondLst>
                                            <p:cond delay="676"/>
                                          </p:stCondLst>
                                        </p:cTn>
                                        <p:tgtEl>
                                          <p:spTgt spid="2">
                                            <p:bg/>
                                          </p:spTgt>
                                        </p:tgtEl>
                                      </p:cBhvr>
                                      <p:to x="100000" y="100000"/>
                                    </p:animScale>
                                    <p:animScale>
                                      <p:cBhvr>
                                        <p:cTn id="33" dur="26">
                                          <p:stCondLst>
                                            <p:cond delay="1312"/>
                                          </p:stCondLst>
                                        </p:cTn>
                                        <p:tgtEl>
                                          <p:spTgt spid="2">
                                            <p:bg/>
                                          </p:spTgt>
                                        </p:tgtEl>
                                      </p:cBhvr>
                                      <p:to x="100000" y="80000"/>
                                    </p:animScale>
                                    <p:animScale>
                                      <p:cBhvr>
                                        <p:cTn id="34" dur="166" decel="50000">
                                          <p:stCondLst>
                                            <p:cond delay="1338"/>
                                          </p:stCondLst>
                                        </p:cTn>
                                        <p:tgtEl>
                                          <p:spTgt spid="2">
                                            <p:bg/>
                                          </p:spTgt>
                                        </p:tgtEl>
                                      </p:cBhvr>
                                      <p:to x="100000" y="100000"/>
                                    </p:animScale>
                                    <p:animScale>
                                      <p:cBhvr>
                                        <p:cTn id="35" dur="26">
                                          <p:stCondLst>
                                            <p:cond delay="1642"/>
                                          </p:stCondLst>
                                        </p:cTn>
                                        <p:tgtEl>
                                          <p:spTgt spid="2">
                                            <p:bg/>
                                          </p:spTgt>
                                        </p:tgtEl>
                                      </p:cBhvr>
                                      <p:to x="100000" y="90000"/>
                                    </p:animScale>
                                    <p:animScale>
                                      <p:cBhvr>
                                        <p:cTn id="36" dur="166" decel="50000">
                                          <p:stCondLst>
                                            <p:cond delay="1668"/>
                                          </p:stCondLst>
                                        </p:cTn>
                                        <p:tgtEl>
                                          <p:spTgt spid="2">
                                            <p:bg/>
                                          </p:spTgt>
                                        </p:tgtEl>
                                      </p:cBhvr>
                                      <p:to x="100000" y="100000"/>
                                    </p:animScale>
                                    <p:animScale>
                                      <p:cBhvr>
                                        <p:cTn id="37" dur="26">
                                          <p:stCondLst>
                                            <p:cond delay="1808"/>
                                          </p:stCondLst>
                                        </p:cTn>
                                        <p:tgtEl>
                                          <p:spTgt spid="2">
                                            <p:bg/>
                                          </p:spTgt>
                                        </p:tgtEl>
                                      </p:cBhvr>
                                      <p:to x="100000" y="95000"/>
                                    </p:animScale>
                                    <p:animScale>
                                      <p:cBhvr>
                                        <p:cTn id="38" dur="166" decel="50000">
                                          <p:stCondLst>
                                            <p:cond delay="1834"/>
                                          </p:stCondLst>
                                        </p:cTn>
                                        <p:tgtEl>
                                          <p:spTgt spid="2">
                                            <p:bg/>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Effect transition="in" filter="wipe(down)">
                                      <p:cBhvr>
                                        <p:cTn id="43" dur="580">
                                          <p:stCondLst>
                                            <p:cond delay="0"/>
                                          </p:stCondLst>
                                        </p:cTn>
                                        <p:tgtEl>
                                          <p:spTgt spid="2">
                                            <p:txEl>
                                              <p:pRg st="0" end="0"/>
                                            </p:txEl>
                                          </p:spTgt>
                                        </p:tgtEl>
                                      </p:cBhvr>
                                    </p:animEffect>
                                    <p:anim calcmode="lin" valueType="num">
                                      <p:cBhvr>
                                        <p:cTn id="44"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0" end="0"/>
                                            </p:txEl>
                                          </p:spTgt>
                                        </p:tgtEl>
                                      </p:cBhvr>
                                      <p:to x="100000" y="60000"/>
                                    </p:animScale>
                                    <p:animScale>
                                      <p:cBhvr>
                                        <p:cTn id="50" dur="166" decel="50000">
                                          <p:stCondLst>
                                            <p:cond delay="676"/>
                                          </p:stCondLst>
                                        </p:cTn>
                                        <p:tgtEl>
                                          <p:spTgt spid="2">
                                            <p:txEl>
                                              <p:pRg st="0" end="0"/>
                                            </p:txEl>
                                          </p:spTgt>
                                        </p:tgtEl>
                                      </p:cBhvr>
                                      <p:to x="100000" y="100000"/>
                                    </p:animScale>
                                    <p:animScale>
                                      <p:cBhvr>
                                        <p:cTn id="51" dur="26">
                                          <p:stCondLst>
                                            <p:cond delay="1312"/>
                                          </p:stCondLst>
                                        </p:cTn>
                                        <p:tgtEl>
                                          <p:spTgt spid="2">
                                            <p:txEl>
                                              <p:pRg st="0" end="0"/>
                                            </p:txEl>
                                          </p:spTgt>
                                        </p:tgtEl>
                                      </p:cBhvr>
                                      <p:to x="100000" y="80000"/>
                                    </p:animScale>
                                    <p:animScale>
                                      <p:cBhvr>
                                        <p:cTn id="52" dur="166" decel="50000">
                                          <p:stCondLst>
                                            <p:cond delay="1338"/>
                                          </p:stCondLst>
                                        </p:cTn>
                                        <p:tgtEl>
                                          <p:spTgt spid="2">
                                            <p:txEl>
                                              <p:pRg st="0" end="0"/>
                                            </p:txEl>
                                          </p:spTgt>
                                        </p:tgtEl>
                                      </p:cBhvr>
                                      <p:to x="100000" y="100000"/>
                                    </p:animScale>
                                    <p:animScale>
                                      <p:cBhvr>
                                        <p:cTn id="53" dur="26">
                                          <p:stCondLst>
                                            <p:cond delay="1642"/>
                                          </p:stCondLst>
                                        </p:cTn>
                                        <p:tgtEl>
                                          <p:spTgt spid="2">
                                            <p:txEl>
                                              <p:pRg st="0" end="0"/>
                                            </p:txEl>
                                          </p:spTgt>
                                        </p:tgtEl>
                                      </p:cBhvr>
                                      <p:to x="100000" y="90000"/>
                                    </p:animScale>
                                    <p:animScale>
                                      <p:cBhvr>
                                        <p:cTn id="54" dur="166" decel="50000">
                                          <p:stCondLst>
                                            <p:cond delay="1668"/>
                                          </p:stCondLst>
                                        </p:cTn>
                                        <p:tgtEl>
                                          <p:spTgt spid="2">
                                            <p:txEl>
                                              <p:pRg st="0" end="0"/>
                                            </p:txEl>
                                          </p:spTgt>
                                        </p:tgtEl>
                                      </p:cBhvr>
                                      <p:to x="100000" y="100000"/>
                                    </p:animScale>
                                    <p:animScale>
                                      <p:cBhvr>
                                        <p:cTn id="55" dur="26">
                                          <p:stCondLst>
                                            <p:cond delay="1808"/>
                                          </p:stCondLst>
                                        </p:cTn>
                                        <p:tgtEl>
                                          <p:spTgt spid="2">
                                            <p:txEl>
                                              <p:pRg st="0" end="0"/>
                                            </p:txEl>
                                          </p:spTgt>
                                        </p:tgtEl>
                                      </p:cBhvr>
                                      <p:to x="100000" y="95000"/>
                                    </p:animScale>
                                    <p:animScale>
                                      <p:cBhvr>
                                        <p:cTn id="56" dur="166" decel="50000">
                                          <p:stCondLst>
                                            <p:cond delay="1834"/>
                                          </p:stCondLst>
                                        </p:cTn>
                                        <p:tgtEl>
                                          <p:spTgt spid="2">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
                                            <p:txEl>
                                              <p:pRg st="1" end="1"/>
                                            </p:txEl>
                                          </p:spTgt>
                                        </p:tgtEl>
                                        <p:attrNameLst>
                                          <p:attrName>style.visibility</p:attrName>
                                        </p:attrNameLst>
                                      </p:cBhvr>
                                      <p:to>
                                        <p:strVal val="visible"/>
                                      </p:to>
                                    </p:set>
                                    <p:animEffect transition="in" filter="wipe(down)">
                                      <p:cBhvr>
                                        <p:cTn id="61" dur="580">
                                          <p:stCondLst>
                                            <p:cond delay="0"/>
                                          </p:stCondLst>
                                        </p:cTn>
                                        <p:tgtEl>
                                          <p:spTgt spid="2">
                                            <p:txEl>
                                              <p:pRg st="1" end="1"/>
                                            </p:txEl>
                                          </p:spTgt>
                                        </p:tgtEl>
                                      </p:cBhvr>
                                    </p:animEffect>
                                    <p:anim calcmode="lin" valueType="num">
                                      <p:cBhvr>
                                        <p:cTn id="62"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1" end="1"/>
                                            </p:txEl>
                                          </p:spTgt>
                                        </p:tgtEl>
                                      </p:cBhvr>
                                      <p:to x="100000" y="60000"/>
                                    </p:animScale>
                                    <p:animScale>
                                      <p:cBhvr>
                                        <p:cTn id="68" dur="166" decel="50000">
                                          <p:stCondLst>
                                            <p:cond delay="676"/>
                                          </p:stCondLst>
                                        </p:cTn>
                                        <p:tgtEl>
                                          <p:spTgt spid="2">
                                            <p:txEl>
                                              <p:pRg st="1" end="1"/>
                                            </p:txEl>
                                          </p:spTgt>
                                        </p:tgtEl>
                                      </p:cBhvr>
                                      <p:to x="100000" y="100000"/>
                                    </p:animScale>
                                    <p:animScale>
                                      <p:cBhvr>
                                        <p:cTn id="69" dur="26">
                                          <p:stCondLst>
                                            <p:cond delay="1312"/>
                                          </p:stCondLst>
                                        </p:cTn>
                                        <p:tgtEl>
                                          <p:spTgt spid="2">
                                            <p:txEl>
                                              <p:pRg st="1" end="1"/>
                                            </p:txEl>
                                          </p:spTgt>
                                        </p:tgtEl>
                                      </p:cBhvr>
                                      <p:to x="100000" y="80000"/>
                                    </p:animScale>
                                    <p:animScale>
                                      <p:cBhvr>
                                        <p:cTn id="70" dur="166" decel="50000">
                                          <p:stCondLst>
                                            <p:cond delay="1338"/>
                                          </p:stCondLst>
                                        </p:cTn>
                                        <p:tgtEl>
                                          <p:spTgt spid="2">
                                            <p:txEl>
                                              <p:pRg st="1" end="1"/>
                                            </p:txEl>
                                          </p:spTgt>
                                        </p:tgtEl>
                                      </p:cBhvr>
                                      <p:to x="100000" y="100000"/>
                                    </p:animScale>
                                    <p:animScale>
                                      <p:cBhvr>
                                        <p:cTn id="71" dur="26">
                                          <p:stCondLst>
                                            <p:cond delay="1642"/>
                                          </p:stCondLst>
                                        </p:cTn>
                                        <p:tgtEl>
                                          <p:spTgt spid="2">
                                            <p:txEl>
                                              <p:pRg st="1" end="1"/>
                                            </p:txEl>
                                          </p:spTgt>
                                        </p:tgtEl>
                                      </p:cBhvr>
                                      <p:to x="100000" y="90000"/>
                                    </p:animScale>
                                    <p:animScale>
                                      <p:cBhvr>
                                        <p:cTn id="72" dur="166" decel="50000">
                                          <p:stCondLst>
                                            <p:cond delay="1668"/>
                                          </p:stCondLst>
                                        </p:cTn>
                                        <p:tgtEl>
                                          <p:spTgt spid="2">
                                            <p:txEl>
                                              <p:pRg st="1" end="1"/>
                                            </p:txEl>
                                          </p:spTgt>
                                        </p:tgtEl>
                                      </p:cBhvr>
                                      <p:to x="100000" y="100000"/>
                                    </p:animScale>
                                    <p:animScale>
                                      <p:cBhvr>
                                        <p:cTn id="73" dur="26">
                                          <p:stCondLst>
                                            <p:cond delay="1808"/>
                                          </p:stCondLst>
                                        </p:cTn>
                                        <p:tgtEl>
                                          <p:spTgt spid="2">
                                            <p:txEl>
                                              <p:pRg st="1" end="1"/>
                                            </p:txEl>
                                          </p:spTgt>
                                        </p:tgtEl>
                                      </p:cBhvr>
                                      <p:to x="100000" y="95000"/>
                                    </p:animScale>
                                    <p:animScale>
                                      <p:cBhvr>
                                        <p:cTn id="74" dur="166" decel="50000">
                                          <p:stCondLst>
                                            <p:cond delay="1834"/>
                                          </p:stCondLst>
                                        </p:cTn>
                                        <p:tgtEl>
                                          <p:spTgt spid="2">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
                                            <p:txEl>
                                              <p:pRg st="2" end="2"/>
                                            </p:txEl>
                                          </p:spTgt>
                                        </p:tgtEl>
                                        <p:attrNameLst>
                                          <p:attrName>style.visibility</p:attrName>
                                        </p:attrNameLst>
                                      </p:cBhvr>
                                      <p:to>
                                        <p:strVal val="visible"/>
                                      </p:to>
                                    </p:set>
                                    <p:animEffect transition="in" filter="wipe(down)">
                                      <p:cBhvr>
                                        <p:cTn id="79" dur="580">
                                          <p:stCondLst>
                                            <p:cond delay="0"/>
                                          </p:stCondLst>
                                        </p:cTn>
                                        <p:tgtEl>
                                          <p:spTgt spid="2">
                                            <p:txEl>
                                              <p:pRg st="2" end="2"/>
                                            </p:txEl>
                                          </p:spTgt>
                                        </p:tgtEl>
                                      </p:cBhvr>
                                    </p:animEffect>
                                    <p:anim calcmode="lin" valueType="num">
                                      <p:cBhvr>
                                        <p:cTn id="80"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2" end="2"/>
                                            </p:txEl>
                                          </p:spTgt>
                                        </p:tgtEl>
                                      </p:cBhvr>
                                      <p:to x="100000" y="60000"/>
                                    </p:animScale>
                                    <p:animScale>
                                      <p:cBhvr>
                                        <p:cTn id="86" dur="166" decel="50000">
                                          <p:stCondLst>
                                            <p:cond delay="676"/>
                                          </p:stCondLst>
                                        </p:cTn>
                                        <p:tgtEl>
                                          <p:spTgt spid="2">
                                            <p:txEl>
                                              <p:pRg st="2" end="2"/>
                                            </p:txEl>
                                          </p:spTgt>
                                        </p:tgtEl>
                                      </p:cBhvr>
                                      <p:to x="100000" y="100000"/>
                                    </p:animScale>
                                    <p:animScale>
                                      <p:cBhvr>
                                        <p:cTn id="87" dur="26">
                                          <p:stCondLst>
                                            <p:cond delay="1312"/>
                                          </p:stCondLst>
                                        </p:cTn>
                                        <p:tgtEl>
                                          <p:spTgt spid="2">
                                            <p:txEl>
                                              <p:pRg st="2" end="2"/>
                                            </p:txEl>
                                          </p:spTgt>
                                        </p:tgtEl>
                                      </p:cBhvr>
                                      <p:to x="100000" y="80000"/>
                                    </p:animScale>
                                    <p:animScale>
                                      <p:cBhvr>
                                        <p:cTn id="88" dur="166" decel="50000">
                                          <p:stCondLst>
                                            <p:cond delay="1338"/>
                                          </p:stCondLst>
                                        </p:cTn>
                                        <p:tgtEl>
                                          <p:spTgt spid="2">
                                            <p:txEl>
                                              <p:pRg st="2" end="2"/>
                                            </p:txEl>
                                          </p:spTgt>
                                        </p:tgtEl>
                                      </p:cBhvr>
                                      <p:to x="100000" y="100000"/>
                                    </p:animScale>
                                    <p:animScale>
                                      <p:cBhvr>
                                        <p:cTn id="89" dur="26">
                                          <p:stCondLst>
                                            <p:cond delay="1642"/>
                                          </p:stCondLst>
                                        </p:cTn>
                                        <p:tgtEl>
                                          <p:spTgt spid="2">
                                            <p:txEl>
                                              <p:pRg st="2" end="2"/>
                                            </p:txEl>
                                          </p:spTgt>
                                        </p:tgtEl>
                                      </p:cBhvr>
                                      <p:to x="100000" y="90000"/>
                                    </p:animScale>
                                    <p:animScale>
                                      <p:cBhvr>
                                        <p:cTn id="90" dur="166" decel="50000">
                                          <p:stCondLst>
                                            <p:cond delay="1668"/>
                                          </p:stCondLst>
                                        </p:cTn>
                                        <p:tgtEl>
                                          <p:spTgt spid="2">
                                            <p:txEl>
                                              <p:pRg st="2" end="2"/>
                                            </p:txEl>
                                          </p:spTgt>
                                        </p:tgtEl>
                                      </p:cBhvr>
                                      <p:to x="100000" y="100000"/>
                                    </p:animScale>
                                    <p:animScale>
                                      <p:cBhvr>
                                        <p:cTn id="91" dur="26">
                                          <p:stCondLst>
                                            <p:cond delay="1808"/>
                                          </p:stCondLst>
                                        </p:cTn>
                                        <p:tgtEl>
                                          <p:spTgt spid="2">
                                            <p:txEl>
                                              <p:pRg st="2" end="2"/>
                                            </p:txEl>
                                          </p:spTgt>
                                        </p:tgtEl>
                                      </p:cBhvr>
                                      <p:to x="100000" y="95000"/>
                                    </p:animScale>
                                    <p:animScale>
                                      <p:cBhvr>
                                        <p:cTn id="92" dur="166" decel="50000">
                                          <p:stCondLst>
                                            <p:cond delay="1834"/>
                                          </p:stCondLst>
                                        </p:cTn>
                                        <p:tgtEl>
                                          <p:spTgt spid="2">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2">
                                            <p:txEl>
                                              <p:pRg st="3" end="3"/>
                                            </p:txEl>
                                          </p:spTgt>
                                        </p:tgtEl>
                                        <p:attrNameLst>
                                          <p:attrName>style.visibility</p:attrName>
                                        </p:attrNameLst>
                                      </p:cBhvr>
                                      <p:to>
                                        <p:strVal val="visible"/>
                                      </p:to>
                                    </p:set>
                                    <p:animEffect transition="in" filter="wipe(down)">
                                      <p:cBhvr>
                                        <p:cTn id="97" dur="580">
                                          <p:stCondLst>
                                            <p:cond delay="0"/>
                                          </p:stCondLst>
                                        </p:cTn>
                                        <p:tgtEl>
                                          <p:spTgt spid="2">
                                            <p:txEl>
                                              <p:pRg st="3" end="3"/>
                                            </p:txEl>
                                          </p:spTgt>
                                        </p:tgtEl>
                                      </p:cBhvr>
                                    </p:animEffect>
                                    <p:anim calcmode="lin" valueType="num">
                                      <p:cBhvr>
                                        <p:cTn id="98"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
                                            <p:txEl>
                                              <p:pRg st="3" end="3"/>
                                            </p:txEl>
                                          </p:spTgt>
                                        </p:tgtEl>
                                      </p:cBhvr>
                                      <p:to x="100000" y="60000"/>
                                    </p:animScale>
                                    <p:animScale>
                                      <p:cBhvr>
                                        <p:cTn id="104" dur="166" decel="50000">
                                          <p:stCondLst>
                                            <p:cond delay="676"/>
                                          </p:stCondLst>
                                        </p:cTn>
                                        <p:tgtEl>
                                          <p:spTgt spid="2">
                                            <p:txEl>
                                              <p:pRg st="3" end="3"/>
                                            </p:txEl>
                                          </p:spTgt>
                                        </p:tgtEl>
                                      </p:cBhvr>
                                      <p:to x="100000" y="100000"/>
                                    </p:animScale>
                                    <p:animScale>
                                      <p:cBhvr>
                                        <p:cTn id="105" dur="26">
                                          <p:stCondLst>
                                            <p:cond delay="1312"/>
                                          </p:stCondLst>
                                        </p:cTn>
                                        <p:tgtEl>
                                          <p:spTgt spid="2">
                                            <p:txEl>
                                              <p:pRg st="3" end="3"/>
                                            </p:txEl>
                                          </p:spTgt>
                                        </p:tgtEl>
                                      </p:cBhvr>
                                      <p:to x="100000" y="80000"/>
                                    </p:animScale>
                                    <p:animScale>
                                      <p:cBhvr>
                                        <p:cTn id="106" dur="166" decel="50000">
                                          <p:stCondLst>
                                            <p:cond delay="1338"/>
                                          </p:stCondLst>
                                        </p:cTn>
                                        <p:tgtEl>
                                          <p:spTgt spid="2">
                                            <p:txEl>
                                              <p:pRg st="3" end="3"/>
                                            </p:txEl>
                                          </p:spTgt>
                                        </p:tgtEl>
                                      </p:cBhvr>
                                      <p:to x="100000" y="100000"/>
                                    </p:animScale>
                                    <p:animScale>
                                      <p:cBhvr>
                                        <p:cTn id="107" dur="26">
                                          <p:stCondLst>
                                            <p:cond delay="1642"/>
                                          </p:stCondLst>
                                        </p:cTn>
                                        <p:tgtEl>
                                          <p:spTgt spid="2">
                                            <p:txEl>
                                              <p:pRg st="3" end="3"/>
                                            </p:txEl>
                                          </p:spTgt>
                                        </p:tgtEl>
                                      </p:cBhvr>
                                      <p:to x="100000" y="90000"/>
                                    </p:animScale>
                                    <p:animScale>
                                      <p:cBhvr>
                                        <p:cTn id="108" dur="166" decel="50000">
                                          <p:stCondLst>
                                            <p:cond delay="1668"/>
                                          </p:stCondLst>
                                        </p:cTn>
                                        <p:tgtEl>
                                          <p:spTgt spid="2">
                                            <p:txEl>
                                              <p:pRg st="3" end="3"/>
                                            </p:txEl>
                                          </p:spTgt>
                                        </p:tgtEl>
                                      </p:cBhvr>
                                      <p:to x="100000" y="100000"/>
                                    </p:animScale>
                                    <p:animScale>
                                      <p:cBhvr>
                                        <p:cTn id="109" dur="26">
                                          <p:stCondLst>
                                            <p:cond delay="1808"/>
                                          </p:stCondLst>
                                        </p:cTn>
                                        <p:tgtEl>
                                          <p:spTgt spid="2">
                                            <p:txEl>
                                              <p:pRg st="3" end="3"/>
                                            </p:txEl>
                                          </p:spTgt>
                                        </p:tgtEl>
                                      </p:cBhvr>
                                      <p:to x="100000" y="95000"/>
                                    </p:animScale>
                                    <p:animScale>
                                      <p:cBhvr>
                                        <p:cTn id="110" dur="166" decel="50000">
                                          <p:stCondLst>
                                            <p:cond delay="1834"/>
                                          </p:stCondLst>
                                        </p:cTn>
                                        <p:tgtEl>
                                          <p:spTgt spid="2">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bg/>
                                          </p:spTgt>
                                        </p:tgtEl>
                                        <p:attrNameLst>
                                          <p:attrName>style.visibility</p:attrName>
                                        </p:attrNameLst>
                                      </p:cBhvr>
                                      <p:to>
                                        <p:strVal val="visible"/>
                                      </p:to>
                                    </p:set>
                                    <p:animEffect transition="in" filter="wipe(down)">
                                      <p:cBhvr>
                                        <p:cTn id="115" dur="580">
                                          <p:stCondLst>
                                            <p:cond delay="0"/>
                                          </p:stCondLst>
                                        </p:cTn>
                                        <p:tgtEl>
                                          <p:spTgt spid="3">
                                            <p:bg/>
                                          </p:spTgt>
                                        </p:tgtEl>
                                      </p:cBhvr>
                                    </p:animEffect>
                                    <p:anim calcmode="lin" valueType="num">
                                      <p:cBhvr>
                                        <p:cTn id="11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bg/>
                                          </p:spTgt>
                                        </p:tgtEl>
                                      </p:cBhvr>
                                      <p:to x="100000" y="60000"/>
                                    </p:animScale>
                                    <p:animScale>
                                      <p:cBhvr>
                                        <p:cTn id="122" dur="166" decel="50000">
                                          <p:stCondLst>
                                            <p:cond delay="676"/>
                                          </p:stCondLst>
                                        </p:cTn>
                                        <p:tgtEl>
                                          <p:spTgt spid="3">
                                            <p:bg/>
                                          </p:spTgt>
                                        </p:tgtEl>
                                      </p:cBhvr>
                                      <p:to x="100000" y="100000"/>
                                    </p:animScale>
                                    <p:animScale>
                                      <p:cBhvr>
                                        <p:cTn id="123" dur="26">
                                          <p:stCondLst>
                                            <p:cond delay="1312"/>
                                          </p:stCondLst>
                                        </p:cTn>
                                        <p:tgtEl>
                                          <p:spTgt spid="3">
                                            <p:bg/>
                                          </p:spTgt>
                                        </p:tgtEl>
                                      </p:cBhvr>
                                      <p:to x="100000" y="80000"/>
                                    </p:animScale>
                                    <p:animScale>
                                      <p:cBhvr>
                                        <p:cTn id="124" dur="166" decel="50000">
                                          <p:stCondLst>
                                            <p:cond delay="1338"/>
                                          </p:stCondLst>
                                        </p:cTn>
                                        <p:tgtEl>
                                          <p:spTgt spid="3">
                                            <p:bg/>
                                          </p:spTgt>
                                        </p:tgtEl>
                                      </p:cBhvr>
                                      <p:to x="100000" y="100000"/>
                                    </p:animScale>
                                    <p:animScale>
                                      <p:cBhvr>
                                        <p:cTn id="125" dur="26">
                                          <p:stCondLst>
                                            <p:cond delay="1642"/>
                                          </p:stCondLst>
                                        </p:cTn>
                                        <p:tgtEl>
                                          <p:spTgt spid="3">
                                            <p:bg/>
                                          </p:spTgt>
                                        </p:tgtEl>
                                      </p:cBhvr>
                                      <p:to x="100000" y="90000"/>
                                    </p:animScale>
                                    <p:animScale>
                                      <p:cBhvr>
                                        <p:cTn id="126" dur="166" decel="50000">
                                          <p:stCondLst>
                                            <p:cond delay="1668"/>
                                          </p:stCondLst>
                                        </p:cTn>
                                        <p:tgtEl>
                                          <p:spTgt spid="3">
                                            <p:bg/>
                                          </p:spTgt>
                                        </p:tgtEl>
                                      </p:cBhvr>
                                      <p:to x="100000" y="100000"/>
                                    </p:animScale>
                                    <p:animScale>
                                      <p:cBhvr>
                                        <p:cTn id="127" dur="26">
                                          <p:stCondLst>
                                            <p:cond delay="1808"/>
                                          </p:stCondLst>
                                        </p:cTn>
                                        <p:tgtEl>
                                          <p:spTgt spid="3">
                                            <p:bg/>
                                          </p:spTgt>
                                        </p:tgtEl>
                                      </p:cBhvr>
                                      <p:to x="100000" y="95000"/>
                                    </p:animScale>
                                    <p:animScale>
                                      <p:cBhvr>
                                        <p:cTn id="128" dur="166" decel="50000">
                                          <p:stCondLst>
                                            <p:cond delay="1834"/>
                                          </p:stCondLst>
                                        </p:cTn>
                                        <p:tgtEl>
                                          <p:spTgt spid="3">
                                            <p:bg/>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0" end="0"/>
                                            </p:txEl>
                                          </p:spTgt>
                                        </p:tgtEl>
                                        <p:attrNameLst>
                                          <p:attrName>style.visibility</p:attrName>
                                        </p:attrNameLst>
                                      </p:cBhvr>
                                      <p:to>
                                        <p:strVal val="visible"/>
                                      </p:to>
                                    </p:set>
                                    <p:animEffect transition="in" filter="wipe(down)">
                                      <p:cBhvr>
                                        <p:cTn id="133" dur="580">
                                          <p:stCondLst>
                                            <p:cond delay="0"/>
                                          </p:stCondLst>
                                        </p:cTn>
                                        <p:tgtEl>
                                          <p:spTgt spid="3">
                                            <p:txEl>
                                              <p:pRg st="0" end="0"/>
                                            </p:txEl>
                                          </p:spTgt>
                                        </p:tgtEl>
                                      </p:cBhvr>
                                    </p:animEffect>
                                    <p:anim calcmode="lin" valueType="num">
                                      <p:cBhvr>
                                        <p:cTn id="13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0" end="0"/>
                                            </p:txEl>
                                          </p:spTgt>
                                        </p:tgtEl>
                                      </p:cBhvr>
                                      <p:to x="100000" y="60000"/>
                                    </p:animScale>
                                    <p:animScale>
                                      <p:cBhvr>
                                        <p:cTn id="140" dur="166" decel="50000">
                                          <p:stCondLst>
                                            <p:cond delay="676"/>
                                          </p:stCondLst>
                                        </p:cTn>
                                        <p:tgtEl>
                                          <p:spTgt spid="3">
                                            <p:txEl>
                                              <p:pRg st="0" end="0"/>
                                            </p:txEl>
                                          </p:spTgt>
                                        </p:tgtEl>
                                      </p:cBhvr>
                                      <p:to x="100000" y="100000"/>
                                    </p:animScale>
                                    <p:animScale>
                                      <p:cBhvr>
                                        <p:cTn id="141" dur="26">
                                          <p:stCondLst>
                                            <p:cond delay="1312"/>
                                          </p:stCondLst>
                                        </p:cTn>
                                        <p:tgtEl>
                                          <p:spTgt spid="3">
                                            <p:txEl>
                                              <p:pRg st="0" end="0"/>
                                            </p:txEl>
                                          </p:spTgt>
                                        </p:tgtEl>
                                      </p:cBhvr>
                                      <p:to x="100000" y="80000"/>
                                    </p:animScale>
                                    <p:animScale>
                                      <p:cBhvr>
                                        <p:cTn id="142" dur="166" decel="50000">
                                          <p:stCondLst>
                                            <p:cond delay="1338"/>
                                          </p:stCondLst>
                                        </p:cTn>
                                        <p:tgtEl>
                                          <p:spTgt spid="3">
                                            <p:txEl>
                                              <p:pRg st="0" end="0"/>
                                            </p:txEl>
                                          </p:spTgt>
                                        </p:tgtEl>
                                      </p:cBhvr>
                                      <p:to x="100000" y="100000"/>
                                    </p:animScale>
                                    <p:animScale>
                                      <p:cBhvr>
                                        <p:cTn id="143" dur="26">
                                          <p:stCondLst>
                                            <p:cond delay="1642"/>
                                          </p:stCondLst>
                                        </p:cTn>
                                        <p:tgtEl>
                                          <p:spTgt spid="3">
                                            <p:txEl>
                                              <p:pRg st="0" end="0"/>
                                            </p:txEl>
                                          </p:spTgt>
                                        </p:tgtEl>
                                      </p:cBhvr>
                                      <p:to x="100000" y="90000"/>
                                    </p:animScale>
                                    <p:animScale>
                                      <p:cBhvr>
                                        <p:cTn id="144" dur="166" decel="50000">
                                          <p:stCondLst>
                                            <p:cond delay="1668"/>
                                          </p:stCondLst>
                                        </p:cTn>
                                        <p:tgtEl>
                                          <p:spTgt spid="3">
                                            <p:txEl>
                                              <p:pRg st="0" end="0"/>
                                            </p:txEl>
                                          </p:spTgt>
                                        </p:tgtEl>
                                      </p:cBhvr>
                                      <p:to x="100000" y="100000"/>
                                    </p:animScale>
                                    <p:animScale>
                                      <p:cBhvr>
                                        <p:cTn id="145" dur="26">
                                          <p:stCondLst>
                                            <p:cond delay="1808"/>
                                          </p:stCondLst>
                                        </p:cTn>
                                        <p:tgtEl>
                                          <p:spTgt spid="3">
                                            <p:txEl>
                                              <p:pRg st="0" end="0"/>
                                            </p:txEl>
                                          </p:spTgt>
                                        </p:tgtEl>
                                      </p:cBhvr>
                                      <p:to x="100000" y="95000"/>
                                    </p:animScale>
                                    <p:animScale>
                                      <p:cBhvr>
                                        <p:cTn id="146" dur="166" decel="50000">
                                          <p:stCondLst>
                                            <p:cond delay="1834"/>
                                          </p:stCondLst>
                                        </p:cTn>
                                        <p:tgtEl>
                                          <p:spTgt spid="3">
                                            <p:txEl>
                                              <p:pRg st="0" end="0"/>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1" end="1"/>
                                            </p:txEl>
                                          </p:spTgt>
                                        </p:tgtEl>
                                        <p:attrNameLst>
                                          <p:attrName>style.visibility</p:attrName>
                                        </p:attrNameLst>
                                      </p:cBhvr>
                                      <p:to>
                                        <p:strVal val="visible"/>
                                      </p:to>
                                    </p:set>
                                    <p:animEffect transition="in" filter="wipe(down)">
                                      <p:cBhvr>
                                        <p:cTn id="151" dur="580">
                                          <p:stCondLst>
                                            <p:cond delay="0"/>
                                          </p:stCondLst>
                                        </p:cTn>
                                        <p:tgtEl>
                                          <p:spTgt spid="3">
                                            <p:txEl>
                                              <p:pRg st="1" end="1"/>
                                            </p:txEl>
                                          </p:spTgt>
                                        </p:tgtEl>
                                      </p:cBhvr>
                                    </p:animEffect>
                                    <p:anim calcmode="lin" valueType="num">
                                      <p:cBhvr>
                                        <p:cTn id="15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1" end="1"/>
                                            </p:txEl>
                                          </p:spTgt>
                                        </p:tgtEl>
                                      </p:cBhvr>
                                      <p:to x="100000" y="60000"/>
                                    </p:animScale>
                                    <p:animScale>
                                      <p:cBhvr>
                                        <p:cTn id="158" dur="166" decel="50000">
                                          <p:stCondLst>
                                            <p:cond delay="676"/>
                                          </p:stCondLst>
                                        </p:cTn>
                                        <p:tgtEl>
                                          <p:spTgt spid="3">
                                            <p:txEl>
                                              <p:pRg st="1" end="1"/>
                                            </p:txEl>
                                          </p:spTgt>
                                        </p:tgtEl>
                                      </p:cBhvr>
                                      <p:to x="100000" y="100000"/>
                                    </p:animScale>
                                    <p:animScale>
                                      <p:cBhvr>
                                        <p:cTn id="159" dur="26">
                                          <p:stCondLst>
                                            <p:cond delay="1312"/>
                                          </p:stCondLst>
                                        </p:cTn>
                                        <p:tgtEl>
                                          <p:spTgt spid="3">
                                            <p:txEl>
                                              <p:pRg st="1" end="1"/>
                                            </p:txEl>
                                          </p:spTgt>
                                        </p:tgtEl>
                                      </p:cBhvr>
                                      <p:to x="100000" y="80000"/>
                                    </p:animScale>
                                    <p:animScale>
                                      <p:cBhvr>
                                        <p:cTn id="160" dur="166" decel="50000">
                                          <p:stCondLst>
                                            <p:cond delay="1338"/>
                                          </p:stCondLst>
                                        </p:cTn>
                                        <p:tgtEl>
                                          <p:spTgt spid="3">
                                            <p:txEl>
                                              <p:pRg st="1" end="1"/>
                                            </p:txEl>
                                          </p:spTgt>
                                        </p:tgtEl>
                                      </p:cBhvr>
                                      <p:to x="100000" y="100000"/>
                                    </p:animScale>
                                    <p:animScale>
                                      <p:cBhvr>
                                        <p:cTn id="161" dur="26">
                                          <p:stCondLst>
                                            <p:cond delay="1642"/>
                                          </p:stCondLst>
                                        </p:cTn>
                                        <p:tgtEl>
                                          <p:spTgt spid="3">
                                            <p:txEl>
                                              <p:pRg st="1" end="1"/>
                                            </p:txEl>
                                          </p:spTgt>
                                        </p:tgtEl>
                                      </p:cBhvr>
                                      <p:to x="100000" y="90000"/>
                                    </p:animScale>
                                    <p:animScale>
                                      <p:cBhvr>
                                        <p:cTn id="162" dur="166" decel="50000">
                                          <p:stCondLst>
                                            <p:cond delay="1668"/>
                                          </p:stCondLst>
                                        </p:cTn>
                                        <p:tgtEl>
                                          <p:spTgt spid="3">
                                            <p:txEl>
                                              <p:pRg st="1" end="1"/>
                                            </p:txEl>
                                          </p:spTgt>
                                        </p:tgtEl>
                                      </p:cBhvr>
                                      <p:to x="100000" y="100000"/>
                                    </p:animScale>
                                    <p:animScale>
                                      <p:cBhvr>
                                        <p:cTn id="163" dur="26">
                                          <p:stCondLst>
                                            <p:cond delay="1808"/>
                                          </p:stCondLst>
                                        </p:cTn>
                                        <p:tgtEl>
                                          <p:spTgt spid="3">
                                            <p:txEl>
                                              <p:pRg st="1" end="1"/>
                                            </p:txEl>
                                          </p:spTgt>
                                        </p:tgtEl>
                                      </p:cBhvr>
                                      <p:to x="100000" y="95000"/>
                                    </p:animScale>
                                    <p:animScale>
                                      <p:cBhvr>
                                        <p:cTn id="164" dur="166" decel="50000">
                                          <p:stCondLst>
                                            <p:cond delay="1834"/>
                                          </p:stCondLst>
                                        </p:cTn>
                                        <p:tgtEl>
                                          <p:spTgt spid="3">
                                            <p:txEl>
                                              <p:pRg st="1" end="1"/>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4">
                                            <p:bg/>
                                          </p:spTgt>
                                        </p:tgtEl>
                                        <p:attrNameLst>
                                          <p:attrName>style.visibility</p:attrName>
                                        </p:attrNameLst>
                                      </p:cBhvr>
                                      <p:to>
                                        <p:strVal val="visible"/>
                                      </p:to>
                                    </p:set>
                                    <p:animEffect transition="in" filter="wipe(down)">
                                      <p:cBhvr>
                                        <p:cTn id="169" dur="580">
                                          <p:stCondLst>
                                            <p:cond delay="0"/>
                                          </p:stCondLst>
                                        </p:cTn>
                                        <p:tgtEl>
                                          <p:spTgt spid="4">
                                            <p:bg/>
                                          </p:spTgt>
                                        </p:tgtEl>
                                      </p:cBhvr>
                                    </p:animEffect>
                                    <p:anim calcmode="lin" valueType="num">
                                      <p:cBhvr>
                                        <p:cTn id="170" dur="1822" tmFilter="0,0; 0.14,0.36; 0.43,0.73; 0.71,0.91; 1.0,1.0">
                                          <p:stCondLst>
                                            <p:cond delay="0"/>
                                          </p:stCondLst>
                                        </p:cTn>
                                        <p:tgtEl>
                                          <p:spTgt spid="4">
                                            <p:bg/>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4">
                                            <p:bg/>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4">
                                            <p:bg/>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4">
                                            <p:bg/>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4">
                                            <p:bg/>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4">
                                            <p:bg/>
                                          </p:spTgt>
                                        </p:tgtEl>
                                      </p:cBhvr>
                                      <p:to x="100000" y="60000"/>
                                    </p:animScale>
                                    <p:animScale>
                                      <p:cBhvr>
                                        <p:cTn id="176" dur="166" decel="50000">
                                          <p:stCondLst>
                                            <p:cond delay="676"/>
                                          </p:stCondLst>
                                        </p:cTn>
                                        <p:tgtEl>
                                          <p:spTgt spid="4">
                                            <p:bg/>
                                          </p:spTgt>
                                        </p:tgtEl>
                                      </p:cBhvr>
                                      <p:to x="100000" y="100000"/>
                                    </p:animScale>
                                    <p:animScale>
                                      <p:cBhvr>
                                        <p:cTn id="177" dur="26">
                                          <p:stCondLst>
                                            <p:cond delay="1312"/>
                                          </p:stCondLst>
                                        </p:cTn>
                                        <p:tgtEl>
                                          <p:spTgt spid="4">
                                            <p:bg/>
                                          </p:spTgt>
                                        </p:tgtEl>
                                      </p:cBhvr>
                                      <p:to x="100000" y="80000"/>
                                    </p:animScale>
                                    <p:animScale>
                                      <p:cBhvr>
                                        <p:cTn id="178" dur="166" decel="50000">
                                          <p:stCondLst>
                                            <p:cond delay="1338"/>
                                          </p:stCondLst>
                                        </p:cTn>
                                        <p:tgtEl>
                                          <p:spTgt spid="4">
                                            <p:bg/>
                                          </p:spTgt>
                                        </p:tgtEl>
                                      </p:cBhvr>
                                      <p:to x="100000" y="100000"/>
                                    </p:animScale>
                                    <p:animScale>
                                      <p:cBhvr>
                                        <p:cTn id="179" dur="26">
                                          <p:stCondLst>
                                            <p:cond delay="1642"/>
                                          </p:stCondLst>
                                        </p:cTn>
                                        <p:tgtEl>
                                          <p:spTgt spid="4">
                                            <p:bg/>
                                          </p:spTgt>
                                        </p:tgtEl>
                                      </p:cBhvr>
                                      <p:to x="100000" y="90000"/>
                                    </p:animScale>
                                    <p:animScale>
                                      <p:cBhvr>
                                        <p:cTn id="180" dur="166" decel="50000">
                                          <p:stCondLst>
                                            <p:cond delay="1668"/>
                                          </p:stCondLst>
                                        </p:cTn>
                                        <p:tgtEl>
                                          <p:spTgt spid="4">
                                            <p:bg/>
                                          </p:spTgt>
                                        </p:tgtEl>
                                      </p:cBhvr>
                                      <p:to x="100000" y="100000"/>
                                    </p:animScale>
                                    <p:animScale>
                                      <p:cBhvr>
                                        <p:cTn id="181" dur="26">
                                          <p:stCondLst>
                                            <p:cond delay="1808"/>
                                          </p:stCondLst>
                                        </p:cTn>
                                        <p:tgtEl>
                                          <p:spTgt spid="4">
                                            <p:bg/>
                                          </p:spTgt>
                                        </p:tgtEl>
                                      </p:cBhvr>
                                      <p:to x="100000" y="95000"/>
                                    </p:animScale>
                                    <p:animScale>
                                      <p:cBhvr>
                                        <p:cTn id="182" dur="166" decel="50000">
                                          <p:stCondLst>
                                            <p:cond delay="1834"/>
                                          </p:stCondLst>
                                        </p:cTn>
                                        <p:tgtEl>
                                          <p:spTgt spid="4">
                                            <p:bg/>
                                          </p:spTgt>
                                        </p:tgtEl>
                                      </p:cBhvr>
                                      <p:to x="100000" y="100000"/>
                                    </p:animScale>
                                  </p:childTnLst>
                                </p:cTn>
                              </p:par>
                              <p:par>
                                <p:cTn id="183" presetID="26" presetClass="entr" presetSubtype="0" fill="hold" grpId="0" nodeType="withEffect">
                                  <p:stCondLst>
                                    <p:cond delay="0"/>
                                  </p:stCondLst>
                                  <p:childTnLst>
                                    <p:set>
                                      <p:cBhvr>
                                        <p:cTn id="184" dur="1" fill="hold">
                                          <p:stCondLst>
                                            <p:cond delay="0"/>
                                          </p:stCondLst>
                                        </p:cTn>
                                        <p:tgtEl>
                                          <p:spTgt spid="4">
                                            <p:txEl>
                                              <p:pRg st="0" end="0"/>
                                            </p:txEl>
                                          </p:spTgt>
                                        </p:tgtEl>
                                        <p:attrNameLst>
                                          <p:attrName>style.visibility</p:attrName>
                                        </p:attrNameLst>
                                      </p:cBhvr>
                                      <p:to>
                                        <p:strVal val="visible"/>
                                      </p:to>
                                    </p:set>
                                    <p:animEffect transition="in" filter="wipe(down)">
                                      <p:cBhvr>
                                        <p:cTn id="185" dur="580">
                                          <p:stCondLst>
                                            <p:cond delay="0"/>
                                          </p:stCondLst>
                                        </p:cTn>
                                        <p:tgtEl>
                                          <p:spTgt spid="4">
                                            <p:txEl>
                                              <p:pRg st="0" end="0"/>
                                            </p:txEl>
                                          </p:spTgt>
                                        </p:tgtEl>
                                      </p:cBhvr>
                                    </p:animEffect>
                                    <p:anim calcmode="lin" valueType="num">
                                      <p:cBhvr>
                                        <p:cTn id="18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8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8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9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1" dur="26">
                                          <p:stCondLst>
                                            <p:cond delay="650"/>
                                          </p:stCondLst>
                                        </p:cTn>
                                        <p:tgtEl>
                                          <p:spTgt spid="4">
                                            <p:txEl>
                                              <p:pRg st="0" end="0"/>
                                            </p:txEl>
                                          </p:spTgt>
                                        </p:tgtEl>
                                      </p:cBhvr>
                                      <p:to x="100000" y="60000"/>
                                    </p:animScale>
                                    <p:animScale>
                                      <p:cBhvr>
                                        <p:cTn id="192" dur="166" decel="50000">
                                          <p:stCondLst>
                                            <p:cond delay="676"/>
                                          </p:stCondLst>
                                        </p:cTn>
                                        <p:tgtEl>
                                          <p:spTgt spid="4">
                                            <p:txEl>
                                              <p:pRg st="0" end="0"/>
                                            </p:txEl>
                                          </p:spTgt>
                                        </p:tgtEl>
                                      </p:cBhvr>
                                      <p:to x="100000" y="100000"/>
                                    </p:animScale>
                                    <p:animScale>
                                      <p:cBhvr>
                                        <p:cTn id="193" dur="26">
                                          <p:stCondLst>
                                            <p:cond delay="1312"/>
                                          </p:stCondLst>
                                        </p:cTn>
                                        <p:tgtEl>
                                          <p:spTgt spid="4">
                                            <p:txEl>
                                              <p:pRg st="0" end="0"/>
                                            </p:txEl>
                                          </p:spTgt>
                                        </p:tgtEl>
                                      </p:cBhvr>
                                      <p:to x="100000" y="80000"/>
                                    </p:animScale>
                                    <p:animScale>
                                      <p:cBhvr>
                                        <p:cTn id="194" dur="166" decel="50000">
                                          <p:stCondLst>
                                            <p:cond delay="1338"/>
                                          </p:stCondLst>
                                        </p:cTn>
                                        <p:tgtEl>
                                          <p:spTgt spid="4">
                                            <p:txEl>
                                              <p:pRg st="0" end="0"/>
                                            </p:txEl>
                                          </p:spTgt>
                                        </p:tgtEl>
                                      </p:cBhvr>
                                      <p:to x="100000" y="100000"/>
                                    </p:animScale>
                                    <p:animScale>
                                      <p:cBhvr>
                                        <p:cTn id="195" dur="26">
                                          <p:stCondLst>
                                            <p:cond delay="1642"/>
                                          </p:stCondLst>
                                        </p:cTn>
                                        <p:tgtEl>
                                          <p:spTgt spid="4">
                                            <p:txEl>
                                              <p:pRg st="0" end="0"/>
                                            </p:txEl>
                                          </p:spTgt>
                                        </p:tgtEl>
                                      </p:cBhvr>
                                      <p:to x="100000" y="90000"/>
                                    </p:animScale>
                                    <p:animScale>
                                      <p:cBhvr>
                                        <p:cTn id="196" dur="166" decel="50000">
                                          <p:stCondLst>
                                            <p:cond delay="1668"/>
                                          </p:stCondLst>
                                        </p:cTn>
                                        <p:tgtEl>
                                          <p:spTgt spid="4">
                                            <p:txEl>
                                              <p:pRg st="0" end="0"/>
                                            </p:txEl>
                                          </p:spTgt>
                                        </p:tgtEl>
                                      </p:cBhvr>
                                      <p:to x="100000" y="100000"/>
                                    </p:animScale>
                                    <p:animScale>
                                      <p:cBhvr>
                                        <p:cTn id="197" dur="26">
                                          <p:stCondLst>
                                            <p:cond delay="1808"/>
                                          </p:stCondLst>
                                        </p:cTn>
                                        <p:tgtEl>
                                          <p:spTgt spid="4">
                                            <p:txEl>
                                              <p:pRg st="0" end="0"/>
                                            </p:txEl>
                                          </p:spTgt>
                                        </p:tgtEl>
                                      </p:cBhvr>
                                      <p:to x="100000" y="95000"/>
                                    </p:animScale>
                                    <p:animScale>
                                      <p:cBhvr>
                                        <p:cTn id="198" dur="166" decel="50000">
                                          <p:stCondLst>
                                            <p:cond delay="1834"/>
                                          </p:stCondLst>
                                        </p:cTn>
                                        <p:tgtEl>
                                          <p:spTgt spid="4">
                                            <p:txEl>
                                              <p:pRg st="0" end="0"/>
                                            </p:txEl>
                                          </p:spTgt>
                                        </p:tgtEl>
                                      </p:cBhvr>
                                      <p:to x="100000" y="100000"/>
                                    </p:animScale>
                                  </p:childTnLst>
                                </p:cTn>
                              </p:par>
                              <p:par>
                                <p:cTn id="199" presetID="26" presetClass="entr" presetSubtype="0" fill="hold" grpId="0" nodeType="withEffect">
                                  <p:stCondLst>
                                    <p:cond delay="0"/>
                                  </p:stCondLst>
                                  <p:childTnLst>
                                    <p:set>
                                      <p:cBhvr>
                                        <p:cTn id="200" dur="1" fill="hold">
                                          <p:stCondLst>
                                            <p:cond delay="0"/>
                                          </p:stCondLst>
                                        </p:cTn>
                                        <p:tgtEl>
                                          <p:spTgt spid="4">
                                            <p:txEl>
                                              <p:pRg st="1" end="1"/>
                                            </p:txEl>
                                          </p:spTgt>
                                        </p:tgtEl>
                                        <p:attrNameLst>
                                          <p:attrName>style.visibility</p:attrName>
                                        </p:attrNameLst>
                                      </p:cBhvr>
                                      <p:to>
                                        <p:strVal val="visible"/>
                                      </p:to>
                                    </p:set>
                                    <p:animEffect transition="in" filter="wipe(down)">
                                      <p:cBhvr>
                                        <p:cTn id="201" dur="580">
                                          <p:stCondLst>
                                            <p:cond delay="0"/>
                                          </p:stCondLst>
                                        </p:cTn>
                                        <p:tgtEl>
                                          <p:spTgt spid="4">
                                            <p:txEl>
                                              <p:pRg st="1" end="1"/>
                                            </p:txEl>
                                          </p:spTgt>
                                        </p:tgtEl>
                                      </p:cBhvr>
                                    </p:animEffect>
                                    <p:anim calcmode="lin" valueType="num">
                                      <p:cBhvr>
                                        <p:cTn id="202"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03"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04"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05"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06"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07" dur="26">
                                          <p:stCondLst>
                                            <p:cond delay="650"/>
                                          </p:stCondLst>
                                        </p:cTn>
                                        <p:tgtEl>
                                          <p:spTgt spid="4">
                                            <p:txEl>
                                              <p:pRg st="1" end="1"/>
                                            </p:txEl>
                                          </p:spTgt>
                                        </p:tgtEl>
                                      </p:cBhvr>
                                      <p:to x="100000" y="60000"/>
                                    </p:animScale>
                                    <p:animScale>
                                      <p:cBhvr>
                                        <p:cTn id="208" dur="166" decel="50000">
                                          <p:stCondLst>
                                            <p:cond delay="676"/>
                                          </p:stCondLst>
                                        </p:cTn>
                                        <p:tgtEl>
                                          <p:spTgt spid="4">
                                            <p:txEl>
                                              <p:pRg st="1" end="1"/>
                                            </p:txEl>
                                          </p:spTgt>
                                        </p:tgtEl>
                                      </p:cBhvr>
                                      <p:to x="100000" y="100000"/>
                                    </p:animScale>
                                    <p:animScale>
                                      <p:cBhvr>
                                        <p:cTn id="209" dur="26">
                                          <p:stCondLst>
                                            <p:cond delay="1312"/>
                                          </p:stCondLst>
                                        </p:cTn>
                                        <p:tgtEl>
                                          <p:spTgt spid="4">
                                            <p:txEl>
                                              <p:pRg st="1" end="1"/>
                                            </p:txEl>
                                          </p:spTgt>
                                        </p:tgtEl>
                                      </p:cBhvr>
                                      <p:to x="100000" y="80000"/>
                                    </p:animScale>
                                    <p:animScale>
                                      <p:cBhvr>
                                        <p:cTn id="210" dur="166" decel="50000">
                                          <p:stCondLst>
                                            <p:cond delay="1338"/>
                                          </p:stCondLst>
                                        </p:cTn>
                                        <p:tgtEl>
                                          <p:spTgt spid="4">
                                            <p:txEl>
                                              <p:pRg st="1" end="1"/>
                                            </p:txEl>
                                          </p:spTgt>
                                        </p:tgtEl>
                                      </p:cBhvr>
                                      <p:to x="100000" y="100000"/>
                                    </p:animScale>
                                    <p:animScale>
                                      <p:cBhvr>
                                        <p:cTn id="211" dur="26">
                                          <p:stCondLst>
                                            <p:cond delay="1642"/>
                                          </p:stCondLst>
                                        </p:cTn>
                                        <p:tgtEl>
                                          <p:spTgt spid="4">
                                            <p:txEl>
                                              <p:pRg st="1" end="1"/>
                                            </p:txEl>
                                          </p:spTgt>
                                        </p:tgtEl>
                                      </p:cBhvr>
                                      <p:to x="100000" y="90000"/>
                                    </p:animScale>
                                    <p:animScale>
                                      <p:cBhvr>
                                        <p:cTn id="212" dur="166" decel="50000">
                                          <p:stCondLst>
                                            <p:cond delay="1668"/>
                                          </p:stCondLst>
                                        </p:cTn>
                                        <p:tgtEl>
                                          <p:spTgt spid="4">
                                            <p:txEl>
                                              <p:pRg st="1" end="1"/>
                                            </p:txEl>
                                          </p:spTgt>
                                        </p:tgtEl>
                                      </p:cBhvr>
                                      <p:to x="100000" y="100000"/>
                                    </p:animScale>
                                    <p:animScale>
                                      <p:cBhvr>
                                        <p:cTn id="213" dur="26">
                                          <p:stCondLst>
                                            <p:cond delay="1808"/>
                                          </p:stCondLst>
                                        </p:cTn>
                                        <p:tgtEl>
                                          <p:spTgt spid="4">
                                            <p:txEl>
                                              <p:pRg st="1" end="1"/>
                                            </p:txEl>
                                          </p:spTgt>
                                        </p:tgtEl>
                                      </p:cBhvr>
                                      <p:to x="100000" y="95000"/>
                                    </p:animScale>
                                    <p:animScale>
                                      <p:cBhvr>
                                        <p:cTn id="214" dur="166" decel="50000">
                                          <p:stCondLst>
                                            <p:cond delay="1834"/>
                                          </p:stCondLst>
                                        </p:cTn>
                                        <p:tgtEl>
                                          <p:spTgt spid="4">
                                            <p:txEl>
                                              <p:pRg st="1" end="1"/>
                                            </p:txEl>
                                          </p:spTgt>
                                        </p:tgtEl>
                                      </p:cBhvr>
                                      <p:to x="100000" y="100000"/>
                                    </p:animScale>
                                  </p:childTnLst>
                                </p:cTn>
                              </p:par>
                            </p:childTnLst>
                          </p:cTn>
                        </p:par>
                      </p:childTnLst>
                    </p:cTn>
                  </p:par>
                  <p:par>
                    <p:cTn id="215" fill="hold">
                      <p:stCondLst>
                        <p:cond delay="indefinite"/>
                      </p:stCondLst>
                      <p:childTnLst>
                        <p:par>
                          <p:cTn id="216" fill="hold">
                            <p:stCondLst>
                              <p:cond delay="0"/>
                            </p:stCondLst>
                            <p:childTnLst>
                              <p:par>
                                <p:cTn id="217" presetID="26" presetClass="entr" presetSubtype="0" fill="hold" grpId="0" nodeType="clickEffect">
                                  <p:stCondLst>
                                    <p:cond delay="0"/>
                                  </p:stCondLst>
                                  <p:childTnLst>
                                    <p:set>
                                      <p:cBhvr>
                                        <p:cTn id="218" dur="1" fill="hold">
                                          <p:stCondLst>
                                            <p:cond delay="0"/>
                                          </p:stCondLst>
                                        </p:cTn>
                                        <p:tgtEl>
                                          <p:spTgt spid="5">
                                            <p:bg/>
                                          </p:spTgt>
                                        </p:tgtEl>
                                        <p:attrNameLst>
                                          <p:attrName>style.visibility</p:attrName>
                                        </p:attrNameLst>
                                      </p:cBhvr>
                                      <p:to>
                                        <p:strVal val="visible"/>
                                      </p:to>
                                    </p:set>
                                    <p:animEffect transition="in" filter="wipe(down)">
                                      <p:cBhvr>
                                        <p:cTn id="219" dur="580">
                                          <p:stCondLst>
                                            <p:cond delay="0"/>
                                          </p:stCondLst>
                                        </p:cTn>
                                        <p:tgtEl>
                                          <p:spTgt spid="5">
                                            <p:bg/>
                                          </p:spTgt>
                                        </p:tgtEl>
                                      </p:cBhvr>
                                    </p:animEffect>
                                    <p:anim calcmode="lin" valueType="num">
                                      <p:cBhvr>
                                        <p:cTn id="220" dur="1822" tmFilter="0,0; 0.14,0.36; 0.43,0.73; 0.71,0.91; 1.0,1.0">
                                          <p:stCondLst>
                                            <p:cond delay="0"/>
                                          </p:stCondLst>
                                        </p:cTn>
                                        <p:tgtEl>
                                          <p:spTgt spid="5">
                                            <p:bg/>
                                          </p:spTgt>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5">
                                            <p:bg/>
                                          </p:spTgt>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5">
                                            <p:bg/>
                                          </p:spTgt>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5">
                                            <p:bg/>
                                          </p:spTgt>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5">
                                            <p:bg/>
                                          </p:spTgt>
                                        </p:tgtEl>
                                        <p:attrNameLst>
                                          <p:attrName>ppt_y</p:attrName>
                                        </p:attrNameLst>
                                      </p:cBhvr>
                                      <p:tavLst>
                                        <p:tav tm="0" fmla="#ppt_y-sin(pi*$)/81">
                                          <p:val>
                                            <p:fltVal val="0"/>
                                          </p:val>
                                        </p:tav>
                                        <p:tav tm="100000">
                                          <p:val>
                                            <p:fltVal val="1"/>
                                          </p:val>
                                        </p:tav>
                                      </p:tavLst>
                                    </p:anim>
                                    <p:animScale>
                                      <p:cBhvr>
                                        <p:cTn id="225" dur="26">
                                          <p:stCondLst>
                                            <p:cond delay="650"/>
                                          </p:stCondLst>
                                        </p:cTn>
                                        <p:tgtEl>
                                          <p:spTgt spid="5">
                                            <p:bg/>
                                          </p:spTgt>
                                        </p:tgtEl>
                                      </p:cBhvr>
                                      <p:to x="100000" y="60000"/>
                                    </p:animScale>
                                    <p:animScale>
                                      <p:cBhvr>
                                        <p:cTn id="226" dur="166" decel="50000">
                                          <p:stCondLst>
                                            <p:cond delay="676"/>
                                          </p:stCondLst>
                                        </p:cTn>
                                        <p:tgtEl>
                                          <p:spTgt spid="5">
                                            <p:bg/>
                                          </p:spTgt>
                                        </p:tgtEl>
                                      </p:cBhvr>
                                      <p:to x="100000" y="100000"/>
                                    </p:animScale>
                                    <p:animScale>
                                      <p:cBhvr>
                                        <p:cTn id="227" dur="26">
                                          <p:stCondLst>
                                            <p:cond delay="1312"/>
                                          </p:stCondLst>
                                        </p:cTn>
                                        <p:tgtEl>
                                          <p:spTgt spid="5">
                                            <p:bg/>
                                          </p:spTgt>
                                        </p:tgtEl>
                                      </p:cBhvr>
                                      <p:to x="100000" y="80000"/>
                                    </p:animScale>
                                    <p:animScale>
                                      <p:cBhvr>
                                        <p:cTn id="228" dur="166" decel="50000">
                                          <p:stCondLst>
                                            <p:cond delay="1338"/>
                                          </p:stCondLst>
                                        </p:cTn>
                                        <p:tgtEl>
                                          <p:spTgt spid="5">
                                            <p:bg/>
                                          </p:spTgt>
                                        </p:tgtEl>
                                      </p:cBhvr>
                                      <p:to x="100000" y="100000"/>
                                    </p:animScale>
                                    <p:animScale>
                                      <p:cBhvr>
                                        <p:cTn id="229" dur="26">
                                          <p:stCondLst>
                                            <p:cond delay="1642"/>
                                          </p:stCondLst>
                                        </p:cTn>
                                        <p:tgtEl>
                                          <p:spTgt spid="5">
                                            <p:bg/>
                                          </p:spTgt>
                                        </p:tgtEl>
                                      </p:cBhvr>
                                      <p:to x="100000" y="90000"/>
                                    </p:animScale>
                                    <p:animScale>
                                      <p:cBhvr>
                                        <p:cTn id="230" dur="166" decel="50000">
                                          <p:stCondLst>
                                            <p:cond delay="1668"/>
                                          </p:stCondLst>
                                        </p:cTn>
                                        <p:tgtEl>
                                          <p:spTgt spid="5">
                                            <p:bg/>
                                          </p:spTgt>
                                        </p:tgtEl>
                                      </p:cBhvr>
                                      <p:to x="100000" y="100000"/>
                                    </p:animScale>
                                    <p:animScale>
                                      <p:cBhvr>
                                        <p:cTn id="231" dur="26">
                                          <p:stCondLst>
                                            <p:cond delay="1808"/>
                                          </p:stCondLst>
                                        </p:cTn>
                                        <p:tgtEl>
                                          <p:spTgt spid="5">
                                            <p:bg/>
                                          </p:spTgt>
                                        </p:tgtEl>
                                      </p:cBhvr>
                                      <p:to x="100000" y="95000"/>
                                    </p:animScale>
                                    <p:animScale>
                                      <p:cBhvr>
                                        <p:cTn id="232" dur="166" decel="50000">
                                          <p:stCondLst>
                                            <p:cond delay="1834"/>
                                          </p:stCondLst>
                                        </p:cTn>
                                        <p:tgtEl>
                                          <p:spTgt spid="5">
                                            <p:bg/>
                                          </p:spTgt>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26" presetClass="entr" presetSubtype="0" fill="hold" grpId="0" nodeType="clickEffect">
                                  <p:stCondLst>
                                    <p:cond delay="0"/>
                                  </p:stCondLst>
                                  <p:childTnLst>
                                    <p:set>
                                      <p:cBhvr>
                                        <p:cTn id="236" dur="1" fill="hold">
                                          <p:stCondLst>
                                            <p:cond delay="0"/>
                                          </p:stCondLst>
                                        </p:cTn>
                                        <p:tgtEl>
                                          <p:spTgt spid="5">
                                            <p:txEl>
                                              <p:pRg st="0" end="0"/>
                                            </p:txEl>
                                          </p:spTgt>
                                        </p:tgtEl>
                                        <p:attrNameLst>
                                          <p:attrName>style.visibility</p:attrName>
                                        </p:attrNameLst>
                                      </p:cBhvr>
                                      <p:to>
                                        <p:strVal val="visible"/>
                                      </p:to>
                                    </p:set>
                                    <p:animEffect transition="in" filter="wipe(down)">
                                      <p:cBhvr>
                                        <p:cTn id="237" dur="580">
                                          <p:stCondLst>
                                            <p:cond delay="0"/>
                                          </p:stCondLst>
                                        </p:cTn>
                                        <p:tgtEl>
                                          <p:spTgt spid="5">
                                            <p:txEl>
                                              <p:pRg st="0" end="0"/>
                                            </p:txEl>
                                          </p:spTgt>
                                        </p:tgtEl>
                                      </p:cBhvr>
                                    </p:animEffect>
                                    <p:anim calcmode="lin" valueType="num">
                                      <p:cBhvr>
                                        <p:cTn id="23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3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4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4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24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243" dur="26">
                                          <p:stCondLst>
                                            <p:cond delay="650"/>
                                          </p:stCondLst>
                                        </p:cTn>
                                        <p:tgtEl>
                                          <p:spTgt spid="5">
                                            <p:txEl>
                                              <p:pRg st="0" end="0"/>
                                            </p:txEl>
                                          </p:spTgt>
                                        </p:tgtEl>
                                      </p:cBhvr>
                                      <p:to x="100000" y="60000"/>
                                    </p:animScale>
                                    <p:animScale>
                                      <p:cBhvr>
                                        <p:cTn id="244" dur="166" decel="50000">
                                          <p:stCondLst>
                                            <p:cond delay="676"/>
                                          </p:stCondLst>
                                        </p:cTn>
                                        <p:tgtEl>
                                          <p:spTgt spid="5">
                                            <p:txEl>
                                              <p:pRg st="0" end="0"/>
                                            </p:txEl>
                                          </p:spTgt>
                                        </p:tgtEl>
                                      </p:cBhvr>
                                      <p:to x="100000" y="100000"/>
                                    </p:animScale>
                                    <p:animScale>
                                      <p:cBhvr>
                                        <p:cTn id="245" dur="26">
                                          <p:stCondLst>
                                            <p:cond delay="1312"/>
                                          </p:stCondLst>
                                        </p:cTn>
                                        <p:tgtEl>
                                          <p:spTgt spid="5">
                                            <p:txEl>
                                              <p:pRg st="0" end="0"/>
                                            </p:txEl>
                                          </p:spTgt>
                                        </p:tgtEl>
                                      </p:cBhvr>
                                      <p:to x="100000" y="80000"/>
                                    </p:animScale>
                                    <p:animScale>
                                      <p:cBhvr>
                                        <p:cTn id="246" dur="166" decel="50000">
                                          <p:stCondLst>
                                            <p:cond delay="1338"/>
                                          </p:stCondLst>
                                        </p:cTn>
                                        <p:tgtEl>
                                          <p:spTgt spid="5">
                                            <p:txEl>
                                              <p:pRg st="0" end="0"/>
                                            </p:txEl>
                                          </p:spTgt>
                                        </p:tgtEl>
                                      </p:cBhvr>
                                      <p:to x="100000" y="100000"/>
                                    </p:animScale>
                                    <p:animScale>
                                      <p:cBhvr>
                                        <p:cTn id="247" dur="26">
                                          <p:stCondLst>
                                            <p:cond delay="1642"/>
                                          </p:stCondLst>
                                        </p:cTn>
                                        <p:tgtEl>
                                          <p:spTgt spid="5">
                                            <p:txEl>
                                              <p:pRg st="0" end="0"/>
                                            </p:txEl>
                                          </p:spTgt>
                                        </p:tgtEl>
                                      </p:cBhvr>
                                      <p:to x="100000" y="90000"/>
                                    </p:animScale>
                                    <p:animScale>
                                      <p:cBhvr>
                                        <p:cTn id="248" dur="166" decel="50000">
                                          <p:stCondLst>
                                            <p:cond delay="1668"/>
                                          </p:stCondLst>
                                        </p:cTn>
                                        <p:tgtEl>
                                          <p:spTgt spid="5">
                                            <p:txEl>
                                              <p:pRg st="0" end="0"/>
                                            </p:txEl>
                                          </p:spTgt>
                                        </p:tgtEl>
                                      </p:cBhvr>
                                      <p:to x="100000" y="100000"/>
                                    </p:animScale>
                                    <p:animScale>
                                      <p:cBhvr>
                                        <p:cTn id="249" dur="26">
                                          <p:stCondLst>
                                            <p:cond delay="1808"/>
                                          </p:stCondLst>
                                        </p:cTn>
                                        <p:tgtEl>
                                          <p:spTgt spid="5">
                                            <p:txEl>
                                              <p:pRg st="0" end="0"/>
                                            </p:txEl>
                                          </p:spTgt>
                                        </p:tgtEl>
                                      </p:cBhvr>
                                      <p:to x="100000" y="95000"/>
                                    </p:animScale>
                                    <p:animScale>
                                      <p:cBhvr>
                                        <p:cTn id="250" dur="166" decel="50000">
                                          <p:stCondLst>
                                            <p:cond delay="1834"/>
                                          </p:stCondLst>
                                        </p:cTn>
                                        <p:tgtEl>
                                          <p:spTgt spid="5">
                                            <p:txEl>
                                              <p:pRg st="0" end="0"/>
                                            </p:txEl>
                                          </p:spTgt>
                                        </p:tgtEl>
                                      </p:cBhvr>
                                      <p:to x="100000" y="100000"/>
                                    </p:animScale>
                                  </p:childTnLst>
                                </p:cTn>
                              </p:par>
                            </p:childTnLst>
                          </p:cTn>
                        </p:par>
                      </p:childTnLst>
                    </p:cTn>
                  </p:par>
                  <p:par>
                    <p:cTn id="251" fill="hold">
                      <p:stCondLst>
                        <p:cond delay="indefinite"/>
                      </p:stCondLst>
                      <p:childTnLst>
                        <p:par>
                          <p:cTn id="252" fill="hold">
                            <p:stCondLst>
                              <p:cond delay="0"/>
                            </p:stCondLst>
                            <p:childTnLst>
                              <p:par>
                                <p:cTn id="253" presetID="26" presetClass="entr" presetSubtype="0" fill="hold" grpId="0" nodeType="clickEffect">
                                  <p:stCondLst>
                                    <p:cond delay="0"/>
                                  </p:stCondLst>
                                  <p:childTnLst>
                                    <p:set>
                                      <p:cBhvr>
                                        <p:cTn id="254" dur="1" fill="hold">
                                          <p:stCondLst>
                                            <p:cond delay="0"/>
                                          </p:stCondLst>
                                        </p:cTn>
                                        <p:tgtEl>
                                          <p:spTgt spid="5">
                                            <p:txEl>
                                              <p:pRg st="1" end="1"/>
                                            </p:txEl>
                                          </p:spTgt>
                                        </p:tgtEl>
                                        <p:attrNameLst>
                                          <p:attrName>style.visibility</p:attrName>
                                        </p:attrNameLst>
                                      </p:cBhvr>
                                      <p:to>
                                        <p:strVal val="visible"/>
                                      </p:to>
                                    </p:set>
                                    <p:animEffect transition="in" filter="wipe(down)">
                                      <p:cBhvr>
                                        <p:cTn id="255" dur="580">
                                          <p:stCondLst>
                                            <p:cond delay="0"/>
                                          </p:stCondLst>
                                        </p:cTn>
                                        <p:tgtEl>
                                          <p:spTgt spid="5">
                                            <p:txEl>
                                              <p:pRg st="1" end="1"/>
                                            </p:txEl>
                                          </p:spTgt>
                                        </p:tgtEl>
                                      </p:cBhvr>
                                    </p:animEffect>
                                    <p:anim calcmode="lin" valueType="num">
                                      <p:cBhvr>
                                        <p:cTn id="25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61" dur="26">
                                          <p:stCondLst>
                                            <p:cond delay="650"/>
                                          </p:stCondLst>
                                        </p:cTn>
                                        <p:tgtEl>
                                          <p:spTgt spid="5">
                                            <p:txEl>
                                              <p:pRg st="1" end="1"/>
                                            </p:txEl>
                                          </p:spTgt>
                                        </p:tgtEl>
                                      </p:cBhvr>
                                      <p:to x="100000" y="60000"/>
                                    </p:animScale>
                                    <p:animScale>
                                      <p:cBhvr>
                                        <p:cTn id="262" dur="166" decel="50000">
                                          <p:stCondLst>
                                            <p:cond delay="676"/>
                                          </p:stCondLst>
                                        </p:cTn>
                                        <p:tgtEl>
                                          <p:spTgt spid="5">
                                            <p:txEl>
                                              <p:pRg st="1" end="1"/>
                                            </p:txEl>
                                          </p:spTgt>
                                        </p:tgtEl>
                                      </p:cBhvr>
                                      <p:to x="100000" y="100000"/>
                                    </p:animScale>
                                    <p:animScale>
                                      <p:cBhvr>
                                        <p:cTn id="263" dur="26">
                                          <p:stCondLst>
                                            <p:cond delay="1312"/>
                                          </p:stCondLst>
                                        </p:cTn>
                                        <p:tgtEl>
                                          <p:spTgt spid="5">
                                            <p:txEl>
                                              <p:pRg st="1" end="1"/>
                                            </p:txEl>
                                          </p:spTgt>
                                        </p:tgtEl>
                                      </p:cBhvr>
                                      <p:to x="100000" y="80000"/>
                                    </p:animScale>
                                    <p:animScale>
                                      <p:cBhvr>
                                        <p:cTn id="264" dur="166" decel="50000">
                                          <p:stCondLst>
                                            <p:cond delay="1338"/>
                                          </p:stCondLst>
                                        </p:cTn>
                                        <p:tgtEl>
                                          <p:spTgt spid="5">
                                            <p:txEl>
                                              <p:pRg st="1" end="1"/>
                                            </p:txEl>
                                          </p:spTgt>
                                        </p:tgtEl>
                                      </p:cBhvr>
                                      <p:to x="100000" y="100000"/>
                                    </p:animScale>
                                    <p:animScale>
                                      <p:cBhvr>
                                        <p:cTn id="265" dur="26">
                                          <p:stCondLst>
                                            <p:cond delay="1642"/>
                                          </p:stCondLst>
                                        </p:cTn>
                                        <p:tgtEl>
                                          <p:spTgt spid="5">
                                            <p:txEl>
                                              <p:pRg st="1" end="1"/>
                                            </p:txEl>
                                          </p:spTgt>
                                        </p:tgtEl>
                                      </p:cBhvr>
                                      <p:to x="100000" y="90000"/>
                                    </p:animScale>
                                    <p:animScale>
                                      <p:cBhvr>
                                        <p:cTn id="266" dur="166" decel="50000">
                                          <p:stCondLst>
                                            <p:cond delay="1668"/>
                                          </p:stCondLst>
                                        </p:cTn>
                                        <p:tgtEl>
                                          <p:spTgt spid="5">
                                            <p:txEl>
                                              <p:pRg st="1" end="1"/>
                                            </p:txEl>
                                          </p:spTgt>
                                        </p:tgtEl>
                                      </p:cBhvr>
                                      <p:to x="100000" y="100000"/>
                                    </p:animScale>
                                    <p:animScale>
                                      <p:cBhvr>
                                        <p:cTn id="267" dur="26">
                                          <p:stCondLst>
                                            <p:cond delay="1808"/>
                                          </p:stCondLst>
                                        </p:cTn>
                                        <p:tgtEl>
                                          <p:spTgt spid="5">
                                            <p:txEl>
                                              <p:pRg st="1" end="1"/>
                                            </p:txEl>
                                          </p:spTgt>
                                        </p:tgtEl>
                                      </p:cBhvr>
                                      <p:to x="100000" y="95000"/>
                                    </p:animScale>
                                    <p:animScale>
                                      <p:cBhvr>
                                        <p:cTn id="268" dur="166" decel="50000">
                                          <p:stCondLst>
                                            <p:cond delay="1834"/>
                                          </p:stCondLst>
                                        </p:cTn>
                                        <p:tgtEl>
                                          <p:spTgt spid="5">
                                            <p:txEl>
                                              <p:pRg st="1" end="1"/>
                                            </p:txEl>
                                          </p:spTgt>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9">
                                            <p:bg/>
                                          </p:spTgt>
                                        </p:tgtEl>
                                        <p:attrNameLst>
                                          <p:attrName>style.visibility</p:attrName>
                                        </p:attrNameLst>
                                      </p:cBhvr>
                                      <p:to>
                                        <p:strVal val="visible"/>
                                      </p:to>
                                    </p:set>
                                    <p:animEffect transition="in" filter="wipe(down)">
                                      <p:cBhvr>
                                        <p:cTn id="273" dur="580">
                                          <p:stCondLst>
                                            <p:cond delay="0"/>
                                          </p:stCondLst>
                                        </p:cTn>
                                        <p:tgtEl>
                                          <p:spTgt spid="9">
                                            <p:bg/>
                                          </p:spTgt>
                                        </p:tgtEl>
                                      </p:cBhvr>
                                    </p:animEffect>
                                    <p:anim calcmode="lin" valueType="num">
                                      <p:cBhvr>
                                        <p:cTn id="274" dur="1822" tmFilter="0,0; 0.14,0.36; 0.43,0.73; 0.71,0.91; 1.0,1.0">
                                          <p:stCondLst>
                                            <p:cond delay="0"/>
                                          </p:stCondLst>
                                        </p:cTn>
                                        <p:tgtEl>
                                          <p:spTgt spid="9">
                                            <p:bg/>
                                          </p:spTgt>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9">
                                            <p:bg/>
                                          </p:spTgt>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9">
                                            <p:bg/>
                                          </p:spTgt>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9">
                                            <p:bg/>
                                          </p:spTgt>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9">
                                            <p:bg/>
                                          </p:spTgt>
                                        </p:tgtEl>
                                        <p:attrNameLst>
                                          <p:attrName>ppt_y</p:attrName>
                                        </p:attrNameLst>
                                      </p:cBhvr>
                                      <p:tavLst>
                                        <p:tav tm="0" fmla="#ppt_y-sin(pi*$)/81">
                                          <p:val>
                                            <p:fltVal val="0"/>
                                          </p:val>
                                        </p:tav>
                                        <p:tav tm="100000">
                                          <p:val>
                                            <p:fltVal val="1"/>
                                          </p:val>
                                        </p:tav>
                                      </p:tavLst>
                                    </p:anim>
                                    <p:animScale>
                                      <p:cBhvr>
                                        <p:cTn id="279" dur="26">
                                          <p:stCondLst>
                                            <p:cond delay="650"/>
                                          </p:stCondLst>
                                        </p:cTn>
                                        <p:tgtEl>
                                          <p:spTgt spid="9">
                                            <p:bg/>
                                          </p:spTgt>
                                        </p:tgtEl>
                                      </p:cBhvr>
                                      <p:to x="100000" y="60000"/>
                                    </p:animScale>
                                    <p:animScale>
                                      <p:cBhvr>
                                        <p:cTn id="280" dur="166" decel="50000">
                                          <p:stCondLst>
                                            <p:cond delay="676"/>
                                          </p:stCondLst>
                                        </p:cTn>
                                        <p:tgtEl>
                                          <p:spTgt spid="9">
                                            <p:bg/>
                                          </p:spTgt>
                                        </p:tgtEl>
                                      </p:cBhvr>
                                      <p:to x="100000" y="100000"/>
                                    </p:animScale>
                                    <p:animScale>
                                      <p:cBhvr>
                                        <p:cTn id="281" dur="26">
                                          <p:stCondLst>
                                            <p:cond delay="1312"/>
                                          </p:stCondLst>
                                        </p:cTn>
                                        <p:tgtEl>
                                          <p:spTgt spid="9">
                                            <p:bg/>
                                          </p:spTgt>
                                        </p:tgtEl>
                                      </p:cBhvr>
                                      <p:to x="100000" y="80000"/>
                                    </p:animScale>
                                    <p:animScale>
                                      <p:cBhvr>
                                        <p:cTn id="282" dur="166" decel="50000">
                                          <p:stCondLst>
                                            <p:cond delay="1338"/>
                                          </p:stCondLst>
                                        </p:cTn>
                                        <p:tgtEl>
                                          <p:spTgt spid="9">
                                            <p:bg/>
                                          </p:spTgt>
                                        </p:tgtEl>
                                      </p:cBhvr>
                                      <p:to x="100000" y="100000"/>
                                    </p:animScale>
                                    <p:animScale>
                                      <p:cBhvr>
                                        <p:cTn id="283" dur="26">
                                          <p:stCondLst>
                                            <p:cond delay="1642"/>
                                          </p:stCondLst>
                                        </p:cTn>
                                        <p:tgtEl>
                                          <p:spTgt spid="9">
                                            <p:bg/>
                                          </p:spTgt>
                                        </p:tgtEl>
                                      </p:cBhvr>
                                      <p:to x="100000" y="90000"/>
                                    </p:animScale>
                                    <p:animScale>
                                      <p:cBhvr>
                                        <p:cTn id="284" dur="166" decel="50000">
                                          <p:stCondLst>
                                            <p:cond delay="1668"/>
                                          </p:stCondLst>
                                        </p:cTn>
                                        <p:tgtEl>
                                          <p:spTgt spid="9">
                                            <p:bg/>
                                          </p:spTgt>
                                        </p:tgtEl>
                                      </p:cBhvr>
                                      <p:to x="100000" y="100000"/>
                                    </p:animScale>
                                    <p:animScale>
                                      <p:cBhvr>
                                        <p:cTn id="285" dur="26">
                                          <p:stCondLst>
                                            <p:cond delay="1808"/>
                                          </p:stCondLst>
                                        </p:cTn>
                                        <p:tgtEl>
                                          <p:spTgt spid="9">
                                            <p:bg/>
                                          </p:spTgt>
                                        </p:tgtEl>
                                      </p:cBhvr>
                                      <p:to x="100000" y="95000"/>
                                    </p:animScale>
                                    <p:animScale>
                                      <p:cBhvr>
                                        <p:cTn id="286" dur="166" decel="50000">
                                          <p:stCondLst>
                                            <p:cond delay="1834"/>
                                          </p:stCondLst>
                                        </p:cTn>
                                        <p:tgtEl>
                                          <p:spTgt spid="9">
                                            <p:bg/>
                                          </p:spTgt>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26" presetClass="entr" presetSubtype="0" fill="hold" grpId="0" nodeType="clickEffect">
                                  <p:stCondLst>
                                    <p:cond delay="0"/>
                                  </p:stCondLst>
                                  <p:childTnLst>
                                    <p:set>
                                      <p:cBhvr>
                                        <p:cTn id="290" dur="1" fill="hold">
                                          <p:stCondLst>
                                            <p:cond delay="0"/>
                                          </p:stCondLst>
                                        </p:cTn>
                                        <p:tgtEl>
                                          <p:spTgt spid="9">
                                            <p:txEl>
                                              <p:pRg st="0" end="0"/>
                                            </p:txEl>
                                          </p:spTgt>
                                        </p:tgtEl>
                                        <p:attrNameLst>
                                          <p:attrName>style.visibility</p:attrName>
                                        </p:attrNameLst>
                                      </p:cBhvr>
                                      <p:to>
                                        <p:strVal val="visible"/>
                                      </p:to>
                                    </p:set>
                                    <p:animEffect transition="in" filter="wipe(down)">
                                      <p:cBhvr>
                                        <p:cTn id="291" dur="580">
                                          <p:stCondLst>
                                            <p:cond delay="0"/>
                                          </p:stCondLst>
                                        </p:cTn>
                                        <p:tgtEl>
                                          <p:spTgt spid="9">
                                            <p:txEl>
                                              <p:pRg st="0" end="0"/>
                                            </p:txEl>
                                          </p:spTgt>
                                        </p:tgtEl>
                                      </p:cBhvr>
                                    </p:animEffect>
                                    <p:anim calcmode="lin" valueType="num">
                                      <p:cBhvr>
                                        <p:cTn id="29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29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29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29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29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297" dur="26">
                                          <p:stCondLst>
                                            <p:cond delay="650"/>
                                          </p:stCondLst>
                                        </p:cTn>
                                        <p:tgtEl>
                                          <p:spTgt spid="9">
                                            <p:txEl>
                                              <p:pRg st="0" end="0"/>
                                            </p:txEl>
                                          </p:spTgt>
                                        </p:tgtEl>
                                      </p:cBhvr>
                                      <p:to x="100000" y="60000"/>
                                    </p:animScale>
                                    <p:animScale>
                                      <p:cBhvr>
                                        <p:cTn id="298" dur="166" decel="50000">
                                          <p:stCondLst>
                                            <p:cond delay="676"/>
                                          </p:stCondLst>
                                        </p:cTn>
                                        <p:tgtEl>
                                          <p:spTgt spid="9">
                                            <p:txEl>
                                              <p:pRg st="0" end="0"/>
                                            </p:txEl>
                                          </p:spTgt>
                                        </p:tgtEl>
                                      </p:cBhvr>
                                      <p:to x="100000" y="100000"/>
                                    </p:animScale>
                                    <p:animScale>
                                      <p:cBhvr>
                                        <p:cTn id="299" dur="26">
                                          <p:stCondLst>
                                            <p:cond delay="1312"/>
                                          </p:stCondLst>
                                        </p:cTn>
                                        <p:tgtEl>
                                          <p:spTgt spid="9">
                                            <p:txEl>
                                              <p:pRg st="0" end="0"/>
                                            </p:txEl>
                                          </p:spTgt>
                                        </p:tgtEl>
                                      </p:cBhvr>
                                      <p:to x="100000" y="80000"/>
                                    </p:animScale>
                                    <p:animScale>
                                      <p:cBhvr>
                                        <p:cTn id="300" dur="166" decel="50000">
                                          <p:stCondLst>
                                            <p:cond delay="1338"/>
                                          </p:stCondLst>
                                        </p:cTn>
                                        <p:tgtEl>
                                          <p:spTgt spid="9">
                                            <p:txEl>
                                              <p:pRg st="0" end="0"/>
                                            </p:txEl>
                                          </p:spTgt>
                                        </p:tgtEl>
                                      </p:cBhvr>
                                      <p:to x="100000" y="100000"/>
                                    </p:animScale>
                                    <p:animScale>
                                      <p:cBhvr>
                                        <p:cTn id="301" dur="26">
                                          <p:stCondLst>
                                            <p:cond delay="1642"/>
                                          </p:stCondLst>
                                        </p:cTn>
                                        <p:tgtEl>
                                          <p:spTgt spid="9">
                                            <p:txEl>
                                              <p:pRg st="0" end="0"/>
                                            </p:txEl>
                                          </p:spTgt>
                                        </p:tgtEl>
                                      </p:cBhvr>
                                      <p:to x="100000" y="90000"/>
                                    </p:animScale>
                                    <p:animScale>
                                      <p:cBhvr>
                                        <p:cTn id="302" dur="166" decel="50000">
                                          <p:stCondLst>
                                            <p:cond delay="1668"/>
                                          </p:stCondLst>
                                        </p:cTn>
                                        <p:tgtEl>
                                          <p:spTgt spid="9">
                                            <p:txEl>
                                              <p:pRg st="0" end="0"/>
                                            </p:txEl>
                                          </p:spTgt>
                                        </p:tgtEl>
                                      </p:cBhvr>
                                      <p:to x="100000" y="100000"/>
                                    </p:animScale>
                                    <p:animScale>
                                      <p:cBhvr>
                                        <p:cTn id="303" dur="26">
                                          <p:stCondLst>
                                            <p:cond delay="1808"/>
                                          </p:stCondLst>
                                        </p:cTn>
                                        <p:tgtEl>
                                          <p:spTgt spid="9">
                                            <p:txEl>
                                              <p:pRg st="0" end="0"/>
                                            </p:txEl>
                                          </p:spTgt>
                                        </p:tgtEl>
                                      </p:cBhvr>
                                      <p:to x="100000" y="95000"/>
                                    </p:animScale>
                                    <p:animScale>
                                      <p:cBhvr>
                                        <p:cTn id="304" dur="166" decel="50000">
                                          <p:stCondLst>
                                            <p:cond delay="1834"/>
                                          </p:stCondLst>
                                        </p:cTn>
                                        <p:tgtEl>
                                          <p:spTgt spid="9">
                                            <p:txEl>
                                              <p:pRg st="0" end="0"/>
                                            </p:txEl>
                                          </p:spTgt>
                                        </p:tgtEl>
                                      </p:cBhvr>
                                      <p:to x="100000" y="100000"/>
                                    </p:animScale>
                                  </p:childTnLst>
                                </p:cTn>
                              </p:par>
                            </p:childTnLst>
                          </p:cTn>
                        </p:par>
                      </p:childTnLst>
                    </p:cTn>
                  </p:par>
                  <p:par>
                    <p:cTn id="305" fill="hold">
                      <p:stCondLst>
                        <p:cond delay="indefinite"/>
                      </p:stCondLst>
                      <p:childTnLst>
                        <p:par>
                          <p:cTn id="306" fill="hold">
                            <p:stCondLst>
                              <p:cond delay="0"/>
                            </p:stCondLst>
                            <p:childTnLst>
                              <p:par>
                                <p:cTn id="307" presetID="26" presetClass="entr" presetSubtype="0" fill="hold" grpId="0" nodeType="clickEffect">
                                  <p:stCondLst>
                                    <p:cond delay="0"/>
                                  </p:stCondLst>
                                  <p:childTnLst>
                                    <p:set>
                                      <p:cBhvr>
                                        <p:cTn id="308" dur="1" fill="hold">
                                          <p:stCondLst>
                                            <p:cond delay="0"/>
                                          </p:stCondLst>
                                        </p:cTn>
                                        <p:tgtEl>
                                          <p:spTgt spid="9">
                                            <p:txEl>
                                              <p:pRg st="1" end="1"/>
                                            </p:txEl>
                                          </p:spTgt>
                                        </p:tgtEl>
                                        <p:attrNameLst>
                                          <p:attrName>style.visibility</p:attrName>
                                        </p:attrNameLst>
                                      </p:cBhvr>
                                      <p:to>
                                        <p:strVal val="visible"/>
                                      </p:to>
                                    </p:set>
                                    <p:animEffect transition="in" filter="wipe(down)">
                                      <p:cBhvr>
                                        <p:cTn id="309" dur="580">
                                          <p:stCondLst>
                                            <p:cond delay="0"/>
                                          </p:stCondLst>
                                        </p:cTn>
                                        <p:tgtEl>
                                          <p:spTgt spid="9">
                                            <p:txEl>
                                              <p:pRg st="1" end="1"/>
                                            </p:txEl>
                                          </p:spTgt>
                                        </p:tgtEl>
                                      </p:cBhvr>
                                    </p:animEffect>
                                    <p:anim calcmode="lin" valueType="num">
                                      <p:cBhvr>
                                        <p:cTn id="310"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11"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12"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13"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14"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15" dur="26">
                                          <p:stCondLst>
                                            <p:cond delay="650"/>
                                          </p:stCondLst>
                                        </p:cTn>
                                        <p:tgtEl>
                                          <p:spTgt spid="9">
                                            <p:txEl>
                                              <p:pRg st="1" end="1"/>
                                            </p:txEl>
                                          </p:spTgt>
                                        </p:tgtEl>
                                      </p:cBhvr>
                                      <p:to x="100000" y="60000"/>
                                    </p:animScale>
                                    <p:animScale>
                                      <p:cBhvr>
                                        <p:cTn id="316" dur="166" decel="50000">
                                          <p:stCondLst>
                                            <p:cond delay="676"/>
                                          </p:stCondLst>
                                        </p:cTn>
                                        <p:tgtEl>
                                          <p:spTgt spid="9">
                                            <p:txEl>
                                              <p:pRg st="1" end="1"/>
                                            </p:txEl>
                                          </p:spTgt>
                                        </p:tgtEl>
                                      </p:cBhvr>
                                      <p:to x="100000" y="100000"/>
                                    </p:animScale>
                                    <p:animScale>
                                      <p:cBhvr>
                                        <p:cTn id="317" dur="26">
                                          <p:stCondLst>
                                            <p:cond delay="1312"/>
                                          </p:stCondLst>
                                        </p:cTn>
                                        <p:tgtEl>
                                          <p:spTgt spid="9">
                                            <p:txEl>
                                              <p:pRg st="1" end="1"/>
                                            </p:txEl>
                                          </p:spTgt>
                                        </p:tgtEl>
                                      </p:cBhvr>
                                      <p:to x="100000" y="80000"/>
                                    </p:animScale>
                                    <p:animScale>
                                      <p:cBhvr>
                                        <p:cTn id="318" dur="166" decel="50000">
                                          <p:stCondLst>
                                            <p:cond delay="1338"/>
                                          </p:stCondLst>
                                        </p:cTn>
                                        <p:tgtEl>
                                          <p:spTgt spid="9">
                                            <p:txEl>
                                              <p:pRg st="1" end="1"/>
                                            </p:txEl>
                                          </p:spTgt>
                                        </p:tgtEl>
                                      </p:cBhvr>
                                      <p:to x="100000" y="100000"/>
                                    </p:animScale>
                                    <p:animScale>
                                      <p:cBhvr>
                                        <p:cTn id="319" dur="26">
                                          <p:stCondLst>
                                            <p:cond delay="1642"/>
                                          </p:stCondLst>
                                        </p:cTn>
                                        <p:tgtEl>
                                          <p:spTgt spid="9">
                                            <p:txEl>
                                              <p:pRg st="1" end="1"/>
                                            </p:txEl>
                                          </p:spTgt>
                                        </p:tgtEl>
                                      </p:cBhvr>
                                      <p:to x="100000" y="90000"/>
                                    </p:animScale>
                                    <p:animScale>
                                      <p:cBhvr>
                                        <p:cTn id="320" dur="166" decel="50000">
                                          <p:stCondLst>
                                            <p:cond delay="1668"/>
                                          </p:stCondLst>
                                        </p:cTn>
                                        <p:tgtEl>
                                          <p:spTgt spid="9">
                                            <p:txEl>
                                              <p:pRg st="1" end="1"/>
                                            </p:txEl>
                                          </p:spTgt>
                                        </p:tgtEl>
                                      </p:cBhvr>
                                      <p:to x="100000" y="100000"/>
                                    </p:animScale>
                                    <p:animScale>
                                      <p:cBhvr>
                                        <p:cTn id="321" dur="26">
                                          <p:stCondLst>
                                            <p:cond delay="1808"/>
                                          </p:stCondLst>
                                        </p:cTn>
                                        <p:tgtEl>
                                          <p:spTgt spid="9">
                                            <p:txEl>
                                              <p:pRg st="1" end="1"/>
                                            </p:txEl>
                                          </p:spTgt>
                                        </p:tgtEl>
                                      </p:cBhvr>
                                      <p:to x="100000" y="95000"/>
                                    </p:animScale>
                                    <p:animScale>
                                      <p:cBhvr>
                                        <p:cTn id="322"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build="p" animBg="1"/>
      <p:bldP spid="4" grpId="0" build="p" animBg="1"/>
      <p:bldP spid="3" grpId="0" build="p" animBg="1"/>
      <p:bldP spid="5" grpId="0" build="p" animBg="1"/>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7493" y="1901952"/>
            <a:ext cx="4636008" cy="762590"/>
          </a:xfrm>
        </p:spPr>
        <p:txBody>
          <a:bodyPr/>
          <a:lstStyle/>
          <a:p>
            <a:r>
              <a:rPr lang="en-US" sz="2400" b="1" dirty="0"/>
              <a:t>Architectural diagrams are essential because </a:t>
            </a:r>
          </a:p>
        </p:txBody>
      </p:sp>
      <p:sp>
        <p:nvSpPr>
          <p:cNvPr id="3" name="Subtitle 2"/>
          <p:cNvSpPr>
            <a:spLocks noGrp="1"/>
          </p:cNvSpPr>
          <p:nvPr>
            <p:ph type="subTitle" idx="1"/>
          </p:nvPr>
        </p:nvSpPr>
        <p:spPr>
          <a:xfrm>
            <a:off x="1120877" y="2735333"/>
            <a:ext cx="3988849" cy="2328280"/>
          </a:xfrm>
        </p:spPr>
        <p:txBody>
          <a:bodyPr/>
          <a:lstStyle/>
          <a:p>
            <a:r>
              <a:rPr lang="en-US" dirty="0"/>
              <a:t>•understand even the most complex software setups.</a:t>
            </a:r>
          </a:p>
          <a:p>
            <a:r>
              <a:rPr lang="en-US" dirty="0"/>
              <a:t>•make it easier to make decisions.</a:t>
            </a:r>
          </a:p>
          <a:p>
            <a:r>
              <a:rPr lang="en-US" dirty="0"/>
              <a:t>•show the whole system</a:t>
            </a:r>
          </a:p>
          <a:p>
            <a:r>
              <a:rPr lang="en-US" dirty="0"/>
              <a:t>•play a critical role in developments of projects</a:t>
            </a:r>
          </a:p>
          <a:p>
            <a:r>
              <a:rPr lang="en-US" dirty="0"/>
              <a:t>•Because architecture diagrams provide a clear snapshot of the system's design,</a:t>
            </a:r>
          </a:p>
          <a:p>
            <a:endParaRPr lang="en-US" dirty="0"/>
          </a:p>
        </p:txBody>
      </p:sp>
      <p:pic>
        <p:nvPicPr>
          <p:cNvPr id="30" name="Picture Placeholder 29" descr="A diagram of a computer network&#10;&#10;Description automatically generated"/>
          <p:cNvPicPr>
            <a:picLocks noGrp="1" noChangeAspect="1"/>
          </p:cNvPicPr>
          <p:nvPr>
            <p:ph type="pic" sz="quarter" idx="10"/>
          </p:nvPr>
        </p:nvPicPr>
        <p:blipFill>
          <a:blip r:embed="rId3"/>
          <a:srcRect l="1088" r="-153"/>
          <a:stretch>
            <a:fillRect/>
          </a:stretch>
        </p:blipFill>
        <p:spPr>
          <a:xfrm>
            <a:off x="5702710" y="812800"/>
            <a:ext cx="5368413" cy="5154613"/>
          </a:xfr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80">
                                          <p:stCondLst>
                                            <p:cond delay="0"/>
                                          </p:stCondLst>
                                        </p:cTn>
                                        <p:tgtEl>
                                          <p:spTgt spid="30"/>
                                        </p:tgtEl>
                                      </p:cBhvr>
                                    </p:animEffect>
                                    <p:anim calcmode="lin" valueType="num">
                                      <p:cBhvr>
                                        <p:cTn id="26"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1" dur="26">
                                          <p:stCondLst>
                                            <p:cond delay="650"/>
                                          </p:stCondLst>
                                        </p:cTn>
                                        <p:tgtEl>
                                          <p:spTgt spid="30"/>
                                        </p:tgtEl>
                                      </p:cBhvr>
                                      <p:to x="100000" y="60000"/>
                                    </p:animScale>
                                    <p:animScale>
                                      <p:cBhvr>
                                        <p:cTn id="32" dur="166" decel="50000">
                                          <p:stCondLst>
                                            <p:cond delay="676"/>
                                          </p:stCondLst>
                                        </p:cTn>
                                        <p:tgtEl>
                                          <p:spTgt spid="30"/>
                                        </p:tgtEl>
                                      </p:cBhvr>
                                      <p:to x="100000" y="100000"/>
                                    </p:animScale>
                                    <p:animScale>
                                      <p:cBhvr>
                                        <p:cTn id="33" dur="26">
                                          <p:stCondLst>
                                            <p:cond delay="1312"/>
                                          </p:stCondLst>
                                        </p:cTn>
                                        <p:tgtEl>
                                          <p:spTgt spid="30"/>
                                        </p:tgtEl>
                                      </p:cBhvr>
                                      <p:to x="100000" y="80000"/>
                                    </p:animScale>
                                    <p:animScale>
                                      <p:cBhvr>
                                        <p:cTn id="34" dur="166" decel="50000">
                                          <p:stCondLst>
                                            <p:cond delay="1338"/>
                                          </p:stCondLst>
                                        </p:cTn>
                                        <p:tgtEl>
                                          <p:spTgt spid="30"/>
                                        </p:tgtEl>
                                      </p:cBhvr>
                                      <p:to x="100000" y="100000"/>
                                    </p:animScale>
                                    <p:animScale>
                                      <p:cBhvr>
                                        <p:cTn id="35" dur="26">
                                          <p:stCondLst>
                                            <p:cond delay="1642"/>
                                          </p:stCondLst>
                                        </p:cTn>
                                        <p:tgtEl>
                                          <p:spTgt spid="30"/>
                                        </p:tgtEl>
                                      </p:cBhvr>
                                      <p:to x="100000" y="90000"/>
                                    </p:animScale>
                                    <p:animScale>
                                      <p:cBhvr>
                                        <p:cTn id="36" dur="166" decel="50000">
                                          <p:stCondLst>
                                            <p:cond delay="1668"/>
                                          </p:stCondLst>
                                        </p:cTn>
                                        <p:tgtEl>
                                          <p:spTgt spid="30"/>
                                        </p:tgtEl>
                                      </p:cBhvr>
                                      <p:to x="100000" y="100000"/>
                                    </p:animScale>
                                    <p:animScale>
                                      <p:cBhvr>
                                        <p:cTn id="37" dur="26">
                                          <p:stCondLst>
                                            <p:cond delay="1808"/>
                                          </p:stCondLst>
                                        </p:cTn>
                                        <p:tgtEl>
                                          <p:spTgt spid="30"/>
                                        </p:tgtEl>
                                      </p:cBhvr>
                                      <p:to x="100000" y="95000"/>
                                    </p:animScale>
                                    <p:animScale>
                                      <p:cBhvr>
                                        <p:cTn id="38" dur="166" decel="50000">
                                          <p:stCondLst>
                                            <p:cond delay="1834"/>
                                          </p:stCondLst>
                                        </p:cTn>
                                        <p:tgtEl>
                                          <p:spTgt spid="3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wipe(down)">
                                      <p:cBhvr>
                                        <p:cTn id="43" dur="580">
                                          <p:stCondLst>
                                            <p:cond delay="0"/>
                                          </p:stCondLst>
                                        </p:cTn>
                                        <p:tgtEl>
                                          <p:spTgt spid="3">
                                            <p:txEl>
                                              <p:pRg st="0" end="0"/>
                                            </p:txEl>
                                          </p:spTgt>
                                        </p:tgtEl>
                                      </p:cBhvr>
                                    </p:animEffect>
                                    <p:anim calcmode="lin" valueType="num">
                                      <p:cBhvr>
                                        <p:cTn id="4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0" end="0"/>
                                            </p:txEl>
                                          </p:spTgt>
                                        </p:tgtEl>
                                      </p:cBhvr>
                                      <p:to x="100000" y="60000"/>
                                    </p:animScale>
                                    <p:animScale>
                                      <p:cBhvr>
                                        <p:cTn id="50" dur="166" decel="50000">
                                          <p:stCondLst>
                                            <p:cond delay="676"/>
                                          </p:stCondLst>
                                        </p:cTn>
                                        <p:tgtEl>
                                          <p:spTgt spid="3">
                                            <p:txEl>
                                              <p:pRg st="0" end="0"/>
                                            </p:txEl>
                                          </p:spTgt>
                                        </p:tgtEl>
                                      </p:cBhvr>
                                      <p:to x="100000" y="100000"/>
                                    </p:animScale>
                                    <p:animScale>
                                      <p:cBhvr>
                                        <p:cTn id="51" dur="26">
                                          <p:stCondLst>
                                            <p:cond delay="1312"/>
                                          </p:stCondLst>
                                        </p:cTn>
                                        <p:tgtEl>
                                          <p:spTgt spid="3">
                                            <p:txEl>
                                              <p:pRg st="0" end="0"/>
                                            </p:txEl>
                                          </p:spTgt>
                                        </p:tgtEl>
                                      </p:cBhvr>
                                      <p:to x="100000" y="80000"/>
                                    </p:animScale>
                                    <p:animScale>
                                      <p:cBhvr>
                                        <p:cTn id="52" dur="166" decel="50000">
                                          <p:stCondLst>
                                            <p:cond delay="1338"/>
                                          </p:stCondLst>
                                        </p:cTn>
                                        <p:tgtEl>
                                          <p:spTgt spid="3">
                                            <p:txEl>
                                              <p:pRg st="0" end="0"/>
                                            </p:txEl>
                                          </p:spTgt>
                                        </p:tgtEl>
                                      </p:cBhvr>
                                      <p:to x="100000" y="100000"/>
                                    </p:animScale>
                                    <p:animScale>
                                      <p:cBhvr>
                                        <p:cTn id="53" dur="26">
                                          <p:stCondLst>
                                            <p:cond delay="1642"/>
                                          </p:stCondLst>
                                        </p:cTn>
                                        <p:tgtEl>
                                          <p:spTgt spid="3">
                                            <p:txEl>
                                              <p:pRg st="0" end="0"/>
                                            </p:txEl>
                                          </p:spTgt>
                                        </p:tgtEl>
                                      </p:cBhvr>
                                      <p:to x="100000" y="90000"/>
                                    </p:animScale>
                                    <p:animScale>
                                      <p:cBhvr>
                                        <p:cTn id="54" dur="166" decel="50000">
                                          <p:stCondLst>
                                            <p:cond delay="1668"/>
                                          </p:stCondLst>
                                        </p:cTn>
                                        <p:tgtEl>
                                          <p:spTgt spid="3">
                                            <p:txEl>
                                              <p:pRg st="0" end="0"/>
                                            </p:txEl>
                                          </p:spTgt>
                                        </p:tgtEl>
                                      </p:cBhvr>
                                      <p:to x="100000" y="100000"/>
                                    </p:animScale>
                                    <p:animScale>
                                      <p:cBhvr>
                                        <p:cTn id="55" dur="26">
                                          <p:stCondLst>
                                            <p:cond delay="1808"/>
                                          </p:stCondLst>
                                        </p:cTn>
                                        <p:tgtEl>
                                          <p:spTgt spid="3">
                                            <p:txEl>
                                              <p:pRg st="0" end="0"/>
                                            </p:txEl>
                                          </p:spTgt>
                                        </p:tgtEl>
                                      </p:cBhvr>
                                      <p:to x="100000" y="95000"/>
                                    </p:animScale>
                                    <p:animScale>
                                      <p:cBhvr>
                                        <p:cTn id="56" dur="166" decel="50000">
                                          <p:stCondLst>
                                            <p:cond delay="1834"/>
                                          </p:stCondLst>
                                        </p:cTn>
                                        <p:tgtEl>
                                          <p:spTgt spid="3">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down)">
                                      <p:cBhvr>
                                        <p:cTn id="61" dur="580">
                                          <p:stCondLst>
                                            <p:cond delay="0"/>
                                          </p:stCondLst>
                                        </p:cTn>
                                        <p:tgtEl>
                                          <p:spTgt spid="3">
                                            <p:txEl>
                                              <p:pRg st="1" end="1"/>
                                            </p:txEl>
                                          </p:spTgt>
                                        </p:tgtEl>
                                      </p:cBhvr>
                                    </p:animEffect>
                                    <p:anim calcmode="lin" valueType="num">
                                      <p:cBhvr>
                                        <p:cTn id="6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1" end="1"/>
                                            </p:txEl>
                                          </p:spTgt>
                                        </p:tgtEl>
                                      </p:cBhvr>
                                      <p:to x="100000" y="60000"/>
                                    </p:animScale>
                                    <p:animScale>
                                      <p:cBhvr>
                                        <p:cTn id="68" dur="166" decel="50000">
                                          <p:stCondLst>
                                            <p:cond delay="676"/>
                                          </p:stCondLst>
                                        </p:cTn>
                                        <p:tgtEl>
                                          <p:spTgt spid="3">
                                            <p:txEl>
                                              <p:pRg st="1" end="1"/>
                                            </p:txEl>
                                          </p:spTgt>
                                        </p:tgtEl>
                                      </p:cBhvr>
                                      <p:to x="100000" y="100000"/>
                                    </p:animScale>
                                    <p:animScale>
                                      <p:cBhvr>
                                        <p:cTn id="69" dur="26">
                                          <p:stCondLst>
                                            <p:cond delay="1312"/>
                                          </p:stCondLst>
                                        </p:cTn>
                                        <p:tgtEl>
                                          <p:spTgt spid="3">
                                            <p:txEl>
                                              <p:pRg st="1" end="1"/>
                                            </p:txEl>
                                          </p:spTgt>
                                        </p:tgtEl>
                                      </p:cBhvr>
                                      <p:to x="100000" y="80000"/>
                                    </p:animScale>
                                    <p:animScale>
                                      <p:cBhvr>
                                        <p:cTn id="70" dur="166" decel="50000">
                                          <p:stCondLst>
                                            <p:cond delay="1338"/>
                                          </p:stCondLst>
                                        </p:cTn>
                                        <p:tgtEl>
                                          <p:spTgt spid="3">
                                            <p:txEl>
                                              <p:pRg st="1" end="1"/>
                                            </p:txEl>
                                          </p:spTgt>
                                        </p:tgtEl>
                                      </p:cBhvr>
                                      <p:to x="100000" y="100000"/>
                                    </p:animScale>
                                    <p:animScale>
                                      <p:cBhvr>
                                        <p:cTn id="71" dur="26">
                                          <p:stCondLst>
                                            <p:cond delay="1642"/>
                                          </p:stCondLst>
                                        </p:cTn>
                                        <p:tgtEl>
                                          <p:spTgt spid="3">
                                            <p:txEl>
                                              <p:pRg st="1" end="1"/>
                                            </p:txEl>
                                          </p:spTgt>
                                        </p:tgtEl>
                                      </p:cBhvr>
                                      <p:to x="100000" y="90000"/>
                                    </p:animScale>
                                    <p:animScale>
                                      <p:cBhvr>
                                        <p:cTn id="72" dur="166" decel="50000">
                                          <p:stCondLst>
                                            <p:cond delay="1668"/>
                                          </p:stCondLst>
                                        </p:cTn>
                                        <p:tgtEl>
                                          <p:spTgt spid="3">
                                            <p:txEl>
                                              <p:pRg st="1" end="1"/>
                                            </p:txEl>
                                          </p:spTgt>
                                        </p:tgtEl>
                                      </p:cBhvr>
                                      <p:to x="100000" y="100000"/>
                                    </p:animScale>
                                    <p:animScale>
                                      <p:cBhvr>
                                        <p:cTn id="73" dur="26">
                                          <p:stCondLst>
                                            <p:cond delay="1808"/>
                                          </p:stCondLst>
                                        </p:cTn>
                                        <p:tgtEl>
                                          <p:spTgt spid="3">
                                            <p:txEl>
                                              <p:pRg st="1" end="1"/>
                                            </p:txEl>
                                          </p:spTgt>
                                        </p:tgtEl>
                                      </p:cBhvr>
                                      <p:to x="100000" y="95000"/>
                                    </p:animScale>
                                    <p:animScale>
                                      <p:cBhvr>
                                        <p:cTn id="74" dur="166" decel="50000">
                                          <p:stCondLst>
                                            <p:cond delay="1834"/>
                                          </p:stCondLst>
                                        </p:cTn>
                                        <p:tgtEl>
                                          <p:spTgt spid="3">
                                            <p:txEl>
                                              <p:pRg st="1" end="1"/>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wipe(down)">
                                      <p:cBhvr>
                                        <p:cTn id="79" dur="580">
                                          <p:stCondLst>
                                            <p:cond delay="0"/>
                                          </p:stCondLst>
                                        </p:cTn>
                                        <p:tgtEl>
                                          <p:spTgt spid="3">
                                            <p:txEl>
                                              <p:pRg st="2" end="2"/>
                                            </p:txEl>
                                          </p:spTgt>
                                        </p:tgtEl>
                                      </p:cBhvr>
                                    </p:animEffect>
                                    <p:anim calcmode="lin" valueType="num">
                                      <p:cBhvr>
                                        <p:cTn id="8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2" end="2"/>
                                            </p:txEl>
                                          </p:spTgt>
                                        </p:tgtEl>
                                      </p:cBhvr>
                                      <p:to x="100000" y="60000"/>
                                    </p:animScale>
                                    <p:animScale>
                                      <p:cBhvr>
                                        <p:cTn id="86" dur="166" decel="50000">
                                          <p:stCondLst>
                                            <p:cond delay="676"/>
                                          </p:stCondLst>
                                        </p:cTn>
                                        <p:tgtEl>
                                          <p:spTgt spid="3">
                                            <p:txEl>
                                              <p:pRg st="2" end="2"/>
                                            </p:txEl>
                                          </p:spTgt>
                                        </p:tgtEl>
                                      </p:cBhvr>
                                      <p:to x="100000" y="100000"/>
                                    </p:animScale>
                                    <p:animScale>
                                      <p:cBhvr>
                                        <p:cTn id="87" dur="26">
                                          <p:stCondLst>
                                            <p:cond delay="1312"/>
                                          </p:stCondLst>
                                        </p:cTn>
                                        <p:tgtEl>
                                          <p:spTgt spid="3">
                                            <p:txEl>
                                              <p:pRg st="2" end="2"/>
                                            </p:txEl>
                                          </p:spTgt>
                                        </p:tgtEl>
                                      </p:cBhvr>
                                      <p:to x="100000" y="80000"/>
                                    </p:animScale>
                                    <p:animScale>
                                      <p:cBhvr>
                                        <p:cTn id="88" dur="166" decel="50000">
                                          <p:stCondLst>
                                            <p:cond delay="1338"/>
                                          </p:stCondLst>
                                        </p:cTn>
                                        <p:tgtEl>
                                          <p:spTgt spid="3">
                                            <p:txEl>
                                              <p:pRg st="2" end="2"/>
                                            </p:txEl>
                                          </p:spTgt>
                                        </p:tgtEl>
                                      </p:cBhvr>
                                      <p:to x="100000" y="100000"/>
                                    </p:animScale>
                                    <p:animScale>
                                      <p:cBhvr>
                                        <p:cTn id="89" dur="26">
                                          <p:stCondLst>
                                            <p:cond delay="1642"/>
                                          </p:stCondLst>
                                        </p:cTn>
                                        <p:tgtEl>
                                          <p:spTgt spid="3">
                                            <p:txEl>
                                              <p:pRg st="2" end="2"/>
                                            </p:txEl>
                                          </p:spTgt>
                                        </p:tgtEl>
                                      </p:cBhvr>
                                      <p:to x="100000" y="90000"/>
                                    </p:animScale>
                                    <p:animScale>
                                      <p:cBhvr>
                                        <p:cTn id="90" dur="166" decel="50000">
                                          <p:stCondLst>
                                            <p:cond delay="1668"/>
                                          </p:stCondLst>
                                        </p:cTn>
                                        <p:tgtEl>
                                          <p:spTgt spid="3">
                                            <p:txEl>
                                              <p:pRg st="2" end="2"/>
                                            </p:txEl>
                                          </p:spTgt>
                                        </p:tgtEl>
                                      </p:cBhvr>
                                      <p:to x="100000" y="100000"/>
                                    </p:animScale>
                                    <p:animScale>
                                      <p:cBhvr>
                                        <p:cTn id="91" dur="26">
                                          <p:stCondLst>
                                            <p:cond delay="1808"/>
                                          </p:stCondLst>
                                        </p:cTn>
                                        <p:tgtEl>
                                          <p:spTgt spid="3">
                                            <p:txEl>
                                              <p:pRg st="2" end="2"/>
                                            </p:txEl>
                                          </p:spTgt>
                                        </p:tgtEl>
                                      </p:cBhvr>
                                      <p:to x="100000" y="95000"/>
                                    </p:animScale>
                                    <p:animScale>
                                      <p:cBhvr>
                                        <p:cTn id="92" dur="166" decel="50000">
                                          <p:stCondLst>
                                            <p:cond delay="1834"/>
                                          </p:stCondLst>
                                        </p:cTn>
                                        <p:tgtEl>
                                          <p:spTgt spid="3">
                                            <p:txEl>
                                              <p:pRg st="2" end="2"/>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Effect transition="in" filter="wipe(down)">
                                      <p:cBhvr>
                                        <p:cTn id="97" dur="580">
                                          <p:stCondLst>
                                            <p:cond delay="0"/>
                                          </p:stCondLst>
                                        </p:cTn>
                                        <p:tgtEl>
                                          <p:spTgt spid="3">
                                            <p:txEl>
                                              <p:pRg st="3" end="3"/>
                                            </p:txEl>
                                          </p:spTgt>
                                        </p:tgtEl>
                                      </p:cBhvr>
                                    </p:animEffect>
                                    <p:anim calcmode="lin" valueType="num">
                                      <p:cBhvr>
                                        <p:cTn id="9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3" end="3"/>
                                            </p:txEl>
                                          </p:spTgt>
                                        </p:tgtEl>
                                      </p:cBhvr>
                                      <p:to x="100000" y="60000"/>
                                    </p:animScale>
                                    <p:animScale>
                                      <p:cBhvr>
                                        <p:cTn id="104" dur="166" decel="50000">
                                          <p:stCondLst>
                                            <p:cond delay="676"/>
                                          </p:stCondLst>
                                        </p:cTn>
                                        <p:tgtEl>
                                          <p:spTgt spid="3">
                                            <p:txEl>
                                              <p:pRg st="3" end="3"/>
                                            </p:txEl>
                                          </p:spTgt>
                                        </p:tgtEl>
                                      </p:cBhvr>
                                      <p:to x="100000" y="100000"/>
                                    </p:animScale>
                                    <p:animScale>
                                      <p:cBhvr>
                                        <p:cTn id="105" dur="26">
                                          <p:stCondLst>
                                            <p:cond delay="1312"/>
                                          </p:stCondLst>
                                        </p:cTn>
                                        <p:tgtEl>
                                          <p:spTgt spid="3">
                                            <p:txEl>
                                              <p:pRg st="3" end="3"/>
                                            </p:txEl>
                                          </p:spTgt>
                                        </p:tgtEl>
                                      </p:cBhvr>
                                      <p:to x="100000" y="80000"/>
                                    </p:animScale>
                                    <p:animScale>
                                      <p:cBhvr>
                                        <p:cTn id="106" dur="166" decel="50000">
                                          <p:stCondLst>
                                            <p:cond delay="1338"/>
                                          </p:stCondLst>
                                        </p:cTn>
                                        <p:tgtEl>
                                          <p:spTgt spid="3">
                                            <p:txEl>
                                              <p:pRg st="3" end="3"/>
                                            </p:txEl>
                                          </p:spTgt>
                                        </p:tgtEl>
                                      </p:cBhvr>
                                      <p:to x="100000" y="100000"/>
                                    </p:animScale>
                                    <p:animScale>
                                      <p:cBhvr>
                                        <p:cTn id="107" dur="26">
                                          <p:stCondLst>
                                            <p:cond delay="1642"/>
                                          </p:stCondLst>
                                        </p:cTn>
                                        <p:tgtEl>
                                          <p:spTgt spid="3">
                                            <p:txEl>
                                              <p:pRg st="3" end="3"/>
                                            </p:txEl>
                                          </p:spTgt>
                                        </p:tgtEl>
                                      </p:cBhvr>
                                      <p:to x="100000" y="90000"/>
                                    </p:animScale>
                                    <p:animScale>
                                      <p:cBhvr>
                                        <p:cTn id="108" dur="166" decel="50000">
                                          <p:stCondLst>
                                            <p:cond delay="1668"/>
                                          </p:stCondLst>
                                        </p:cTn>
                                        <p:tgtEl>
                                          <p:spTgt spid="3">
                                            <p:txEl>
                                              <p:pRg st="3" end="3"/>
                                            </p:txEl>
                                          </p:spTgt>
                                        </p:tgtEl>
                                      </p:cBhvr>
                                      <p:to x="100000" y="100000"/>
                                    </p:animScale>
                                    <p:animScale>
                                      <p:cBhvr>
                                        <p:cTn id="109" dur="26">
                                          <p:stCondLst>
                                            <p:cond delay="1808"/>
                                          </p:stCondLst>
                                        </p:cTn>
                                        <p:tgtEl>
                                          <p:spTgt spid="3">
                                            <p:txEl>
                                              <p:pRg st="3" end="3"/>
                                            </p:txEl>
                                          </p:spTgt>
                                        </p:tgtEl>
                                      </p:cBhvr>
                                      <p:to x="100000" y="95000"/>
                                    </p:animScale>
                                    <p:animScale>
                                      <p:cBhvr>
                                        <p:cTn id="110" dur="166" decel="50000">
                                          <p:stCondLst>
                                            <p:cond delay="1834"/>
                                          </p:stCondLst>
                                        </p:cTn>
                                        <p:tgtEl>
                                          <p:spTgt spid="3">
                                            <p:txEl>
                                              <p:pRg st="3" end="3"/>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animEffect transition="in" filter="wipe(down)">
                                      <p:cBhvr>
                                        <p:cTn id="115" dur="580">
                                          <p:stCondLst>
                                            <p:cond delay="0"/>
                                          </p:stCondLst>
                                        </p:cTn>
                                        <p:tgtEl>
                                          <p:spTgt spid="3">
                                            <p:txEl>
                                              <p:pRg st="4" end="4"/>
                                            </p:txEl>
                                          </p:spTgt>
                                        </p:tgtEl>
                                      </p:cBhvr>
                                    </p:animEffect>
                                    <p:anim calcmode="lin" valueType="num">
                                      <p:cBhvr>
                                        <p:cTn id="11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4" end="4"/>
                                            </p:txEl>
                                          </p:spTgt>
                                        </p:tgtEl>
                                      </p:cBhvr>
                                      <p:to x="100000" y="60000"/>
                                    </p:animScale>
                                    <p:animScale>
                                      <p:cBhvr>
                                        <p:cTn id="122" dur="166" decel="50000">
                                          <p:stCondLst>
                                            <p:cond delay="676"/>
                                          </p:stCondLst>
                                        </p:cTn>
                                        <p:tgtEl>
                                          <p:spTgt spid="3">
                                            <p:txEl>
                                              <p:pRg st="4" end="4"/>
                                            </p:txEl>
                                          </p:spTgt>
                                        </p:tgtEl>
                                      </p:cBhvr>
                                      <p:to x="100000" y="100000"/>
                                    </p:animScale>
                                    <p:animScale>
                                      <p:cBhvr>
                                        <p:cTn id="123" dur="26">
                                          <p:stCondLst>
                                            <p:cond delay="1312"/>
                                          </p:stCondLst>
                                        </p:cTn>
                                        <p:tgtEl>
                                          <p:spTgt spid="3">
                                            <p:txEl>
                                              <p:pRg st="4" end="4"/>
                                            </p:txEl>
                                          </p:spTgt>
                                        </p:tgtEl>
                                      </p:cBhvr>
                                      <p:to x="100000" y="80000"/>
                                    </p:animScale>
                                    <p:animScale>
                                      <p:cBhvr>
                                        <p:cTn id="124" dur="166" decel="50000">
                                          <p:stCondLst>
                                            <p:cond delay="1338"/>
                                          </p:stCondLst>
                                        </p:cTn>
                                        <p:tgtEl>
                                          <p:spTgt spid="3">
                                            <p:txEl>
                                              <p:pRg st="4" end="4"/>
                                            </p:txEl>
                                          </p:spTgt>
                                        </p:tgtEl>
                                      </p:cBhvr>
                                      <p:to x="100000" y="100000"/>
                                    </p:animScale>
                                    <p:animScale>
                                      <p:cBhvr>
                                        <p:cTn id="125" dur="26">
                                          <p:stCondLst>
                                            <p:cond delay="1642"/>
                                          </p:stCondLst>
                                        </p:cTn>
                                        <p:tgtEl>
                                          <p:spTgt spid="3">
                                            <p:txEl>
                                              <p:pRg st="4" end="4"/>
                                            </p:txEl>
                                          </p:spTgt>
                                        </p:tgtEl>
                                      </p:cBhvr>
                                      <p:to x="100000" y="90000"/>
                                    </p:animScale>
                                    <p:animScale>
                                      <p:cBhvr>
                                        <p:cTn id="126" dur="166" decel="50000">
                                          <p:stCondLst>
                                            <p:cond delay="1668"/>
                                          </p:stCondLst>
                                        </p:cTn>
                                        <p:tgtEl>
                                          <p:spTgt spid="3">
                                            <p:txEl>
                                              <p:pRg st="4" end="4"/>
                                            </p:txEl>
                                          </p:spTgt>
                                        </p:tgtEl>
                                      </p:cBhvr>
                                      <p:to x="100000" y="100000"/>
                                    </p:animScale>
                                    <p:animScale>
                                      <p:cBhvr>
                                        <p:cTn id="127" dur="26">
                                          <p:stCondLst>
                                            <p:cond delay="1808"/>
                                          </p:stCondLst>
                                        </p:cTn>
                                        <p:tgtEl>
                                          <p:spTgt spid="3">
                                            <p:txEl>
                                              <p:pRg st="4" end="4"/>
                                            </p:txEl>
                                          </p:spTgt>
                                        </p:tgtEl>
                                      </p:cBhvr>
                                      <p:to x="100000" y="95000"/>
                                    </p:animScale>
                                    <p:animScale>
                                      <p:cBhvr>
                                        <p:cTn id="12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1" y="512064"/>
            <a:ext cx="9410061" cy="726802"/>
          </a:xfrm>
          <a:ln>
            <a:noFill/>
          </a:ln>
        </p:spPr>
        <p:txBody>
          <a:bodyPr/>
          <a:lstStyle/>
          <a:p>
            <a:pPr algn="l"/>
            <a:r>
              <a:rPr lang="en-US" sz="4000" b="1" dirty="0"/>
              <a:t>How is architecture diagram helpful?</a:t>
            </a:r>
            <a:br>
              <a:rPr lang="en-US" sz="4000" b="1" dirty="0"/>
            </a:br>
            <a:r>
              <a:rPr lang="en-US" sz="3200" b="1" dirty="0"/>
              <a:t>►</a:t>
            </a:r>
            <a:r>
              <a:rPr lang="en-US" sz="2400" b="1" dirty="0"/>
              <a:t>Designing ,communication and understanding the system</a:t>
            </a:r>
            <a:r>
              <a:rPr lang="en-US" sz="3200" b="1" dirty="0"/>
              <a:t>:</a:t>
            </a:r>
            <a:br>
              <a:rPr lang="en-US" sz="3200" dirty="0"/>
            </a:br>
            <a:r>
              <a:rPr lang="en-US" sz="3200" b="1" dirty="0"/>
              <a:t>•</a:t>
            </a:r>
            <a:r>
              <a:rPr lang="en-US" sz="2400" dirty="0"/>
              <a:t>act as blueprints for system design</a:t>
            </a:r>
            <a:br>
              <a:rPr lang="en-US" sz="2400" dirty="0"/>
            </a:br>
            <a:r>
              <a:rPr lang="en-US" sz="2400" dirty="0"/>
              <a:t>•planning layout</a:t>
            </a:r>
            <a:br>
              <a:rPr lang="en-US" sz="2400" dirty="0"/>
            </a:br>
            <a:r>
              <a:rPr lang="en-US" sz="2400" dirty="0"/>
              <a:t>•ensuring seamless interactions </a:t>
            </a:r>
            <a:br>
              <a:rPr lang="en-US" sz="2400" dirty="0"/>
            </a:br>
            <a:r>
              <a:rPr lang="en-US" sz="2400" dirty="0"/>
              <a:t>►</a:t>
            </a:r>
            <a:r>
              <a:rPr lang="en-US" sz="2400" b="1" dirty="0"/>
              <a:t>They help to understand the system in following ways:</a:t>
            </a:r>
            <a:br>
              <a:rPr lang="en-US" sz="2400" b="1" dirty="0"/>
            </a:br>
            <a:r>
              <a:rPr lang="en-US" sz="2400" b="1" dirty="0"/>
              <a:t>•</a:t>
            </a:r>
            <a:r>
              <a:rPr lang="en-US" sz="2400" u="sng" dirty="0"/>
              <a:t>1)Conceptual Architecture</a:t>
            </a:r>
            <a:br>
              <a:rPr lang="en-US" sz="2400" dirty="0"/>
            </a:br>
            <a:r>
              <a:rPr lang="en-US" sz="2400" dirty="0"/>
              <a:t>Provides high-level system overview</a:t>
            </a:r>
            <a:br>
              <a:rPr lang="en-US" sz="2400" dirty="0"/>
            </a:br>
            <a:r>
              <a:rPr lang="en-US" sz="2400" dirty="0"/>
              <a:t>•</a:t>
            </a:r>
            <a:r>
              <a:rPr lang="en-US" sz="2400" u="sng" dirty="0"/>
              <a:t>2)Logical architecture </a:t>
            </a:r>
            <a:br>
              <a:rPr lang="en-US" sz="2400" u="sng" dirty="0"/>
            </a:br>
            <a:r>
              <a:rPr lang="en-US" sz="2400" dirty="0"/>
              <a:t>focuses on the relationships and interactions between system components</a:t>
            </a:r>
            <a:br>
              <a:rPr lang="en-US" sz="2400" dirty="0"/>
            </a:br>
            <a:r>
              <a:rPr lang="en-US" sz="2400" u="sng" dirty="0"/>
              <a:t>3) Physical Architecture</a:t>
            </a:r>
            <a:br>
              <a:rPr lang="en-US" sz="2400" u="sng" dirty="0"/>
            </a:br>
            <a:r>
              <a:rPr lang="en-US" sz="2400" dirty="0"/>
              <a:t>represents the system's actual implementation, covering hardware, software, and network configurations.</a:t>
            </a:r>
            <a:br>
              <a:rPr lang="en-US" sz="2400" dirty="0"/>
            </a:br>
            <a:br>
              <a:rPr lang="en-US" sz="2400" dirty="0"/>
            </a:br>
            <a:br>
              <a:rPr lang="en-US" sz="2400" dirty="0"/>
            </a:br>
            <a:endParaRPr lang="en-US" sz="2400" dirty="0"/>
          </a:p>
        </p:txBody>
      </p:sp>
      <p:sp>
        <p:nvSpPr>
          <p:cNvPr id="3" name="Slide Number Placeholder 2"/>
          <p:cNvSpPr>
            <a:spLocks noGrp="1"/>
          </p:cNvSpPr>
          <p:nvPr>
            <p:ph type="sldNum" sz="quarter" idx="12"/>
          </p:nvPr>
        </p:nvSpPr>
        <p:spPr/>
        <p:txBody>
          <a:bodyPr/>
          <a:lstStyle/>
          <a:p>
            <a:pPr rtl="0"/>
            <a:fld id="{8D0AFDD5-844D-364D-8AEC-50CF4D36D55D}" type="slidenum">
              <a:rPr lang="en-GB" noProof="0" smtClean="0"/>
              <a:t>7</a:t>
            </a:fld>
            <a:endParaRPr lang="en-GB" noProof="0"/>
          </a:p>
        </p:txBody>
      </p:sp>
      <p:sp>
        <p:nvSpPr>
          <p:cNvPr id="4" name="Footer Placeholder 3"/>
          <p:cNvSpPr>
            <a:spLocks noGrp="1"/>
          </p:cNvSpPr>
          <p:nvPr>
            <p:ph type="ftr" sz="quarter" idx="11"/>
          </p:nvPr>
        </p:nvSpPr>
        <p:spPr/>
        <p:txBody>
          <a:bodyPr/>
          <a:lstStyle/>
          <a:p>
            <a:pPr rtl="0"/>
            <a:r>
              <a:rPr lang="en-GB" noProof="0"/>
              <a:t>Presentation title</a:t>
            </a:r>
          </a:p>
        </p:txBody>
      </p:sp>
      <p:sp>
        <p:nvSpPr>
          <p:cNvPr id="5" name="Date Placeholder 4"/>
          <p:cNvSpPr>
            <a:spLocks noGrp="1"/>
          </p:cNvSpPr>
          <p:nvPr>
            <p:ph type="dt" sz="half" idx="10"/>
          </p:nvPr>
        </p:nvSpPr>
        <p:spPr/>
        <p:txBody>
          <a:bodyPr/>
          <a:lstStyle/>
          <a:p>
            <a:pPr rtl="0"/>
            <a:r>
              <a:rPr lang="en-GB" noProof="0"/>
              <a:t>20XX</a:t>
            </a:r>
          </a:p>
        </p:txBody>
      </p:sp>
      <p:sp>
        <p:nvSpPr>
          <p:cNvPr id="6" name="Rectangle 5"/>
          <p:cNvSpPr/>
          <p:nvPr/>
        </p:nvSpPr>
        <p:spPr>
          <a:xfrm>
            <a:off x="1203960" y="1238866"/>
            <a:ext cx="9410061" cy="5014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03959" y="1740309"/>
            <a:ext cx="5383653" cy="11897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39951" y="2930012"/>
            <a:ext cx="8883937" cy="4031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03959" y="3333135"/>
            <a:ext cx="9237899" cy="17845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39951" y="5117691"/>
            <a:ext cx="9065933" cy="15301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160" y="1806186"/>
            <a:ext cx="4959821" cy="1162762"/>
          </a:xfrm>
        </p:spPr>
        <p:txBody>
          <a:bodyPr/>
          <a:lstStyle/>
          <a:p>
            <a:r>
              <a:rPr lang="en-US" sz="3200" b="1" dirty="0"/>
              <a:t>Why we need architectural diagram ?</a:t>
            </a:r>
          </a:p>
        </p:txBody>
      </p:sp>
      <p:sp>
        <p:nvSpPr>
          <p:cNvPr id="4" name="Content Placeholder 3"/>
          <p:cNvSpPr>
            <a:spLocks noGrp="1"/>
          </p:cNvSpPr>
          <p:nvPr>
            <p:ph idx="1"/>
          </p:nvPr>
        </p:nvSpPr>
        <p:spPr>
          <a:xfrm>
            <a:off x="6247024" y="2967474"/>
            <a:ext cx="4420976" cy="1722513"/>
          </a:xfrm>
        </p:spPr>
        <p:txBody>
          <a:bodyPr/>
          <a:lstStyle/>
          <a:p>
            <a:r>
              <a:rPr lang="en-US" dirty="0"/>
              <a:t>By laying everything out visually, you can spot potential issues early, streamline communication among your team, and keep everyone on the same page.</a:t>
            </a:r>
          </a:p>
          <a:p>
            <a:r>
              <a:rPr lang="en-US" dirty="0"/>
              <a:t>In short, architecture diagrams play a crucial role in creating better software by improving communication, minimizing risks, and supporting</a:t>
            </a:r>
          </a:p>
        </p:txBody>
      </p:sp>
      <p:sp>
        <p:nvSpPr>
          <p:cNvPr id="5" name="Slide Number Placeholder 4"/>
          <p:cNvSpPr>
            <a:spLocks noGrp="1"/>
          </p:cNvSpPr>
          <p:nvPr>
            <p:ph type="sldNum" sz="quarter" idx="12"/>
          </p:nvPr>
        </p:nvSpPr>
        <p:spPr>
          <a:xfrm>
            <a:off x="8358037" y="6424010"/>
            <a:ext cx="365760" cy="246888"/>
          </a:xfrm>
        </p:spPr>
        <p:txBody>
          <a:bodyPr/>
          <a:lstStyle/>
          <a:p>
            <a:pPr rtl="0"/>
            <a:fld id="{8D0AFDD5-844D-364D-8AEC-50CF4D36D55D}" type="slidenum">
              <a:rPr lang="en-GB" noProof="0" smtClean="0"/>
              <a:t>8</a:t>
            </a:fld>
            <a:endParaRPr lang="en-GB" noProof="0"/>
          </a:p>
        </p:txBody>
      </p:sp>
      <p:pic>
        <p:nvPicPr>
          <p:cNvPr id="8" name="Picture Placeholder 7" descr="A diagram of a structure&#10;&#10;Description automatically generated">
            <a:extLst>
              <a:ext uri="{FF2B5EF4-FFF2-40B4-BE49-F238E27FC236}">
                <a16:creationId xmlns:a16="http://schemas.microsoft.com/office/drawing/2014/main" id="{D7626222-6DD0-D9CD-7F73-89DD0030D2F4}"/>
              </a:ext>
            </a:extLst>
          </p:cNvPr>
          <p:cNvPicPr>
            <a:picLocks noGrp="1" noChangeAspect="1"/>
          </p:cNvPicPr>
          <p:nvPr>
            <p:ph type="pic" sz="quarter" idx="13"/>
          </p:nvPr>
        </p:nvPicPr>
        <p:blipFill>
          <a:blip r:embed="rId2"/>
          <a:srcRect l="1432" t="1004" r="194"/>
          <a:stretch/>
        </p:blipFill>
        <p:spPr>
          <a:xfrm>
            <a:off x="-78657" y="1209423"/>
            <a:ext cx="5338300" cy="4439154"/>
          </a:xfr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down)">
                                      <p:cBhvr>
                                        <p:cTn id="25" dur="580">
                                          <p:stCondLst>
                                            <p:cond delay="0"/>
                                          </p:stCondLst>
                                        </p:cTn>
                                        <p:tgtEl>
                                          <p:spTgt spid="4">
                                            <p:txEl>
                                              <p:pRg st="0" end="0"/>
                                            </p:txEl>
                                          </p:spTgt>
                                        </p:tgtEl>
                                      </p:cBhvr>
                                    </p:animEffect>
                                    <p:anim calcmode="lin" valueType="num">
                                      <p:cBhvr>
                                        <p:cTn id="26"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0" end="0"/>
                                            </p:txEl>
                                          </p:spTgt>
                                        </p:tgtEl>
                                      </p:cBhvr>
                                      <p:to x="100000" y="60000"/>
                                    </p:animScale>
                                    <p:animScale>
                                      <p:cBhvr>
                                        <p:cTn id="32" dur="166" decel="50000">
                                          <p:stCondLst>
                                            <p:cond delay="676"/>
                                          </p:stCondLst>
                                        </p:cTn>
                                        <p:tgtEl>
                                          <p:spTgt spid="4">
                                            <p:txEl>
                                              <p:pRg st="0" end="0"/>
                                            </p:txEl>
                                          </p:spTgt>
                                        </p:tgtEl>
                                      </p:cBhvr>
                                      <p:to x="100000" y="100000"/>
                                    </p:animScale>
                                    <p:animScale>
                                      <p:cBhvr>
                                        <p:cTn id="33" dur="26">
                                          <p:stCondLst>
                                            <p:cond delay="1312"/>
                                          </p:stCondLst>
                                        </p:cTn>
                                        <p:tgtEl>
                                          <p:spTgt spid="4">
                                            <p:txEl>
                                              <p:pRg st="0" end="0"/>
                                            </p:txEl>
                                          </p:spTgt>
                                        </p:tgtEl>
                                      </p:cBhvr>
                                      <p:to x="100000" y="80000"/>
                                    </p:animScale>
                                    <p:animScale>
                                      <p:cBhvr>
                                        <p:cTn id="34" dur="166" decel="50000">
                                          <p:stCondLst>
                                            <p:cond delay="1338"/>
                                          </p:stCondLst>
                                        </p:cTn>
                                        <p:tgtEl>
                                          <p:spTgt spid="4">
                                            <p:txEl>
                                              <p:pRg st="0" end="0"/>
                                            </p:txEl>
                                          </p:spTgt>
                                        </p:tgtEl>
                                      </p:cBhvr>
                                      <p:to x="100000" y="100000"/>
                                    </p:animScale>
                                    <p:animScale>
                                      <p:cBhvr>
                                        <p:cTn id="35" dur="26">
                                          <p:stCondLst>
                                            <p:cond delay="1642"/>
                                          </p:stCondLst>
                                        </p:cTn>
                                        <p:tgtEl>
                                          <p:spTgt spid="4">
                                            <p:txEl>
                                              <p:pRg st="0" end="0"/>
                                            </p:txEl>
                                          </p:spTgt>
                                        </p:tgtEl>
                                      </p:cBhvr>
                                      <p:to x="100000" y="90000"/>
                                    </p:animScale>
                                    <p:animScale>
                                      <p:cBhvr>
                                        <p:cTn id="36" dur="166" decel="50000">
                                          <p:stCondLst>
                                            <p:cond delay="1668"/>
                                          </p:stCondLst>
                                        </p:cTn>
                                        <p:tgtEl>
                                          <p:spTgt spid="4">
                                            <p:txEl>
                                              <p:pRg st="0" end="0"/>
                                            </p:txEl>
                                          </p:spTgt>
                                        </p:tgtEl>
                                      </p:cBhvr>
                                      <p:to x="100000" y="100000"/>
                                    </p:animScale>
                                    <p:animScale>
                                      <p:cBhvr>
                                        <p:cTn id="37" dur="26">
                                          <p:stCondLst>
                                            <p:cond delay="1808"/>
                                          </p:stCondLst>
                                        </p:cTn>
                                        <p:tgtEl>
                                          <p:spTgt spid="4">
                                            <p:txEl>
                                              <p:pRg st="0" end="0"/>
                                            </p:txEl>
                                          </p:spTgt>
                                        </p:tgtEl>
                                      </p:cBhvr>
                                      <p:to x="100000" y="95000"/>
                                    </p:animScale>
                                    <p:animScale>
                                      <p:cBhvr>
                                        <p:cTn id="38" dur="166" decel="50000">
                                          <p:stCondLst>
                                            <p:cond delay="1834"/>
                                          </p:stCondLst>
                                        </p:cTn>
                                        <p:tgtEl>
                                          <p:spTgt spid="4">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80">
                                          <p:stCondLst>
                                            <p:cond delay="0"/>
                                          </p:stCondLst>
                                        </p:cTn>
                                        <p:tgtEl>
                                          <p:spTgt spid="4">
                                            <p:txEl>
                                              <p:pRg st="1" end="1"/>
                                            </p:txEl>
                                          </p:spTgt>
                                        </p:tgtEl>
                                      </p:cBhvr>
                                    </p:animEffect>
                                    <p:anim calcmode="lin" valueType="num">
                                      <p:cBhvr>
                                        <p:cTn id="4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1" end="1"/>
                                            </p:txEl>
                                          </p:spTgt>
                                        </p:tgtEl>
                                      </p:cBhvr>
                                      <p:to x="100000" y="60000"/>
                                    </p:animScale>
                                    <p:animScale>
                                      <p:cBhvr>
                                        <p:cTn id="50" dur="166" decel="50000">
                                          <p:stCondLst>
                                            <p:cond delay="676"/>
                                          </p:stCondLst>
                                        </p:cTn>
                                        <p:tgtEl>
                                          <p:spTgt spid="4">
                                            <p:txEl>
                                              <p:pRg st="1" end="1"/>
                                            </p:txEl>
                                          </p:spTgt>
                                        </p:tgtEl>
                                      </p:cBhvr>
                                      <p:to x="100000" y="100000"/>
                                    </p:animScale>
                                    <p:animScale>
                                      <p:cBhvr>
                                        <p:cTn id="51" dur="26">
                                          <p:stCondLst>
                                            <p:cond delay="1312"/>
                                          </p:stCondLst>
                                        </p:cTn>
                                        <p:tgtEl>
                                          <p:spTgt spid="4">
                                            <p:txEl>
                                              <p:pRg st="1" end="1"/>
                                            </p:txEl>
                                          </p:spTgt>
                                        </p:tgtEl>
                                      </p:cBhvr>
                                      <p:to x="100000" y="80000"/>
                                    </p:animScale>
                                    <p:animScale>
                                      <p:cBhvr>
                                        <p:cTn id="52" dur="166" decel="50000">
                                          <p:stCondLst>
                                            <p:cond delay="1338"/>
                                          </p:stCondLst>
                                        </p:cTn>
                                        <p:tgtEl>
                                          <p:spTgt spid="4">
                                            <p:txEl>
                                              <p:pRg st="1" end="1"/>
                                            </p:txEl>
                                          </p:spTgt>
                                        </p:tgtEl>
                                      </p:cBhvr>
                                      <p:to x="100000" y="100000"/>
                                    </p:animScale>
                                    <p:animScale>
                                      <p:cBhvr>
                                        <p:cTn id="53" dur="26">
                                          <p:stCondLst>
                                            <p:cond delay="1642"/>
                                          </p:stCondLst>
                                        </p:cTn>
                                        <p:tgtEl>
                                          <p:spTgt spid="4">
                                            <p:txEl>
                                              <p:pRg st="1" end="1"/>
                                            </p:txEl>
                                          </p:spTgt>
                                        </p:tgtEl>
                                      </p:cBhvr>
                                      <p:to x="100000" y="90000"/>
                                    </p:animScale>
                                    <p:animScale>
                                      <p:cBhvr>
                                        <p:cTn id="54" dur="166" decel="50000">
                                          <p:stCondLst>
                                            <p:cond delay="1668"/>
                                          </p:stCondLst>
                                        </p:cTn>
                                        <p:tgtEl>
                                          <p:spTgt spid="4">
                                            <p:txEl>
                                              <p:pRg st="1" end="1"/>
                                            </p:txEl>
                                          </p:spTgt>
                                        </p:tgtEl>
                                      </p:cBhvr>
                                      <p:to x="100000" y="100000"/>
                                    </p:animScale>
                                    <p:animScale>
                                      <p:cBhvr>
                                        <p:cTn id="55" dur="26">
                                          <p:stCondLst>
                                            <p:cond delay="1808"/>
                                          </p:stCondLst>
                                        </p:cTn>
                                        <p:tgtEl>
                                          <p:spTgt spid="4">
                                            <p:txEl>
                                              <p:pRg st="1" end="1"/>
                                            </p:txEl>
                                          </p:spTgt>
                                        </p:tgtEl>
                                      </p:cBhvr>
                                      <p:to x="100000" y="95000"/>
                                    </p:animScale>
                                    <p:animScale>
                                      <p:cBhvr>
                                        <p:cTn id="56"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873760"/>
            <a:ext cx="6441440" cy="1117600"/>
          </a:xfrm>
        </p:spPr>
        <p:txBody>
          <a:bodyPr/>
          <a:lstStyle/>
          <a:p>
            <a:r>
              <a:rPr lang="en-US" sz="3200" b="1" dirty="0"/>
              <a:t>How to Create an Architecture Diagram Using UML?</a:t>
            </a:r>
          </a:p>
        </p:txBody>
      </p:sp>
      <p:pic>
        <p:nvPicPr>
          <p:cNvPr id="6" name="Picture Placeholder 5"/>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82" t="-148" r="130" b="148"/>
          <a:stretch>
            <a:fillRect/>
          </a:stretch>
        </p:blipFill>
        <p:spPr>
          <a:xfrm>
            <a:off x="7579361" y="31485"/>
            <a:ext cx="4612639" cy="6826515"/>
          </a:xfrm>
        </p:spPr>
      </p:pic>
      <p:sp>
        <p:nvSpPr>
          <p:cNvPr id="4" name="Content Placeholder 3"/>
          <p:cNvSpPr>
            <a:spLocks noGrp="1"/>
          </p:cNvSpPr>
          <p:nvPr>
            <p:ph idx="1"/>
          </p:nvPr>
        </p:nvSpPr>
        <p:spPr>
          <a:xfrm>
            <a:off x="741680" y="1889760"/>
            <a:ext cx="6573520" cy="3677920"/>
          </a:xfrm>
        </p:spPr>
        <p:txBody>
          <a:bodyPr/>
          <a:lstStyle/>
          <a:p>
            <a:pPr lvl="0"/>
            <a:r>
              <a:rPr lang="en-US" sz="1800" dirty="0"/>
              <a:t>First, we understand the concept of UML</a:t>
            </a:r>
          </a:p>
          <a:p>
            <a:pPr marL="340360" lvl="0" indent="-285750">
              <a:buFont typeface="Wingdings" panose="05000000000000000000" pitchFamily="2" charset="2"/>
              <a:buChar char="§"/>
            </a:pPr>
            <a:r>
              <a:rPr lang="en-US" sz="1800" dirty="0"/>
              <a:t>UML stands for </a:t>
            </a:r>
            <a:r>
              <a:rPr lang="en-US" sz="1800" b="1" dirty="0"/>
              <a:t>Unified Modeling Language</a:t>
            </a:r>
            <a:r>
              <a:rPr lang="en-US" sz="1800" dirty="0"/>
              <a:t>.</a:t>
            </a:r>
          </a:p>
          <a:p>
            <a:pPr marL="340360" lvl="0" indent="-285750">
              <a:buFont typeface="Wingdings" panose="05000000000000000000" pitchFamily="2" charset="2"/>
              <a:buChar char="§"/>
            </a:pPr>
            <a:r>
              <a:rPr lang="en-US" sz="1800" dirty="0"/>
              <a:t>It is different from the other common programming languages such as </a:t>
            </a:r>
            <a:r>
              <a:rPr lang="en-US" sz="1800" b="1" dirty="0"/>
              <a:t>C++, Java, COBOL,etc</a:t>
            </a:r>
            <a:r>
              <a:rPr lang="en-US" sz="1800" dirty="0"/>
              <a:t>.</a:t>
            </a:r>
          </a:p>
          <a:p>
            <a:pPr marL="340360" lvl="0" indent="-285750">
              <a:buFont typeface="Wingdings" panose="05000000000000000000" pitchFamily="2" charset="2"/>
              <a:buChar char="§"/>
            </a:pPr>
            <a:r>
              <a:rPr lang="en-US" sz="1800" dirty="0"/>
              <a:t> It  is a pictorial language used to make software blueprints. </a:t>
            </a:r>
          </a:p>
          <a:p>
            <a:pPr marL="340360" lvl="0" indent="-285750">
              <a:buFont typeface="Wingdings" panose="05000000000000000000" pitchFamily="2" charset="2"/>
              <a:buChar char="§"/>
            </a:pPr>
            <a:r>
              <a:rPr lang="en-US" sz="1800" dirty="0"/>
              <a:t>UML is not a programming language but tools can be used to generate code in various languages using UML diagrams.</a:t>
            </a:r>
          </a:p>
          <a:p>
            <a:pPr marL="340360" lvl="0" indent="-285750">
              <a:buFont typeface="Wingdings" panose="05000000000000000000" pitchFamily="2" charset="2"/>
              <a:buChar char="§"/>
            </a:pPr>
            <a:r>
              <a:rPr lang="en-US" sz="1800" dirty="0"/>
              <a:t>The UML diagrams are categorized into </a:t>
            </a:r>
            <a:r>
              <a:rPr lang="en-US" sz="1800" b="1" dirty="0"/>
              <a:t>structural diagrams, behavioral diagrams,</a:t>
            </a:r>
            <a:r>
              <a:rPr lang="en-US" sz="1800" dirty="0"/>
              <a:t> and also interaction </a:t>
            </a:r>
            <a:r>
              <a:rPr lang="en-US" sz="1800" b="1" dirty="0"/>
              <a:t>overview diagrams</a:t>
            </a:r>
            <a:endParaRPr lang="en-US" sz="1800" dirty="0"/>
          </a:p>
        </p:txBody>
      </p:sp>
      <p:sp>
        <p:nvSpPr>
          <p:cNvPr id="5" name="Slide Number Placeholder 4"/>
          <p:cNvSpPr>
            <a:spLocks noGrp="1"/>
          </p:cNvSpPr>
          <p:nvPr>
            <p:ph type="sldNum" sz="quarter" idx="12"/>
          </p:nvPr>
        </p:nvSpPr>
        <p:spPr/>
        <p:txBody>
          <a:bodyPr/>
          <a:lstStyle/>
          <a:p>
            <a:pPr rtl="0"/>
            <a:fld id="{8D0AFDD5-844D-364D-8AEC-50CF4D36D55D}" type="slidenum">
              <a:rPr lang="en-GB" noProof="0" smtClean="0"/>
              <a:t>9</a:t>
            </a:fld>
            <a:endParaRPr lang="en-GB" noProof="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80">
                                          <p:stCondLst>
                                            <p:cond delay="0"/>
                                          </p:stCondLst>
                                        </p:cTn>
                                        <p:tgtEl>
                                          <p:spTgt spid="2"/>
                                        </p:tgtEl>
                                      </p:cBhvr>
                                    </p:animEffect>
                                    <p:anim calcmode="lin" valueType="num">
                                      <p:cBhvr>
                                        <p:cTn id="3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3" dur="26">
                                          <p:stCondLst>
                                            <p:cond delay="650"/>
                                          </p:stCondLst>
                                        </p:cTn>
                                        <p:tgtEl>
                                          <p:spTgt spid="2"/>
                                        </p:tgtEl>
                                      </p:cBhvr>
                                      <p:to x="100000" y="60000"/>
                                    </p:animScale>
                                    <p:animScale>
                                      <p:cBhvr>
                                        <p:cTn id="44" dur="166" decel="50000">
                                          <p:stCondLst>
                                            <p:cond delay="676"/>
                                          </p:stCondLst>
                                        </p:cTn>
                                        <p:tgtEl>
                                          <p:spTgt spid="2"/>
                                        </p:tgtEl>
                                      </p:cBhvr>
                                      <p:to x="100000" y="100000"/>
                                    </p:animScale>
                                    <p:animScale>
                                      <p:cBhvr>
                                        <p:cTn id="45" dur="26">
                                          <p:stCondLst>
                                            <p:cond delay="1312"/>
                                          </p:stCondLst>
                                        </p:cTn>
                                        <p:tgtEl>
                                          <p:spTgt spid="2"/>
                                        </p:tgtEl>
                                      </p:cBhvr>
                                      <p:to x="100000" y="80000"/>
                                    </p:animScale>
                                    <p:animScale>
                                      <p:cBhvr>
                                        <p:cTn id="46" dur="166" decel="50000">
                                          <p:stCondLst>
                                            <p:cond delay="1338"/>
                                          </p:stCondLst>
                                        </p:cTn>
                                        <p:tgtEl>
                                          <p:spTgt spid="2"/>
                                        </p:tgtEl>
                                      </p:cBhvr>
                                      <p:to x="100000" y="100000"/>
                                    </p:animScale>
                                    <p:animScale>
                                      <p:cBhvr>
                                        <p:cTn id="47" dur="26">
                                          <p:stCondLst>
                                            <p:cond delay="1642"/>
                                          </p:stCondLst>
                                        </p:cTn>
                                        <p:tgtEl>
                                          <p:spTgt spid="2"/>
                                        </p:tgtEl>
                                      </p:cBhvr>
                                      <p:to x="100000" y="90000"/>
                                    </p:animScale>
                                    <p:animScale>
                                      <p:cBhvr>
                                        <p:cTn id="48" dur="166" decel="50000">
                                          <p:stCondLst>
                                            <p:cond delay="1668"/>
                                          </p:stCondLst>
                                        </p:cTn>
                                        <p:tgtEl>
                                          <p:spTgt spid="2"/>
                                        </p:tgtEl>
                                      </p:cBhvr>
                                      <p:to x="100000" y="100000"/>
                                    </p:animScale>
                                    <p:animScale>
                                      <p:cBhvr>
                                        <p:cTn id="49" dur="26">
                                          <p:stCondLst>
                                            <p:cond delay="1808"/>
                                          </p:stCondLst>
                                        </p:cTn>
                                        <p:tgtEl>
                                          <p:spTgt spid="2"/>
                                        </p:tgtEl>
                                      </p:cBhvr>
                                      <p:to x="100000" y="95000"/>
                                    </p:animScale>
                                    <p:animScale>
                                      <p:cBhvr>
                                        <p:cTn id="50" dur="166" decel="50000">
                                          <p:stCondLst>
                                            <p:cond delay="1834"/>
                                          </p:stCondLst>
                                        </p:cTn>
                                        <p:tgtEl>
                                          <p:spTgt spid="2"/>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datastoreItem>
</file>

<file path=customXml/itemProps2.xml><?xml version="1.0" encoding="utf-8"?>
<ds:datastoreItem xmlns:ds="http://schemas.openxmlformats.org/officeDocument/2006/customXml" ds:itemID="{A7D90517-43A3-4BC6-B197-5C7B7D3DBCAD}">
  <ds:schemaRefs/>
</ds:datastoreItem>
</file>

<file path=customXml/itemProps3.xml><?xml version="1.0" encoding="utf-8"?>
<ds:datastoreItem xmlns:ds="http://schemas.openxmlformats.org/officeDocument/2006/customXml" ds:itemID="{5FA78568-A730-4D3B-A489-FD854E91254A}">
  <ds:schemaRefs/>
</ds:datastoreItem>
</file>

<file path=docProps/app.xml><?xml version="1.0" encoding="utf-8"?>
<Properties xmlns="http://schemas.openxmlformats.org/officeDocument/2006/extended-properties" xmlns:vt="http://schemas.openxmlformats.org/officeDocument/2006/docPropsVTypes">
  <Template>{80FE126A-C871-4AC9-B5CB-37EB76518D0D}tf11429527_win32</Template>
  <TotalTime>106</TotalTime>
  <Words>1379</Words>
  <Application>Microsoft Office PowerPoint</Application>
  <PresentationFormat>Widescreen</PresentationFormat>
  <Paragraphs>137</Paragraphs>
  <Slides>19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Century Gothic</vt:lpstr>
      <vt:lpstr>Comic Sans MS</vt:lpstr>
      <vt:lpstr>Karla</vt:lpstr>
      <vt:lpstr>Times New Roman</vt:lpstr>
      <vt:lpstr>Univers Condensed Light</vt:lpstr>
      <vt:lpstr>Univers Condensed Light (Body)</vt:lpstr>
      <vt:lpstr>Wingdings</vt:lpstr>
      <vt:lpstr>Office Theme</vt:lpstr>
      <vt:lpstr>ARCITECTURE DIAGRAMS</vt:lpstr>
      <vt:lpstr>WHAT ARE ARCITECTURE DIAGRAMS? </vt:lpstr>
      <vt:lpstr>Types of Architecture Diagrams</vt:lpstr>
      <vt:lpstr>Real-life Example: Architecture Diagrams as City Maps</vt:lpstr>
      <vt:lpstr>Components for Architecture Diagrams</vt:lpstr>
      <vt:lpstr>Architectural diagrams are essential because </vt:lpstr>
      <vt:lpstr>How is architecture diagram helpful? ►Designing ,communication and understanding the system: •act as blueprints for system design •planning layout •ensuring seamless interactions  ►They help to understand the system in following ways: •1)Conceptual Architecture Provides high-level system overview •2)Logical architecture  focuses on the relationships and interactions between system components 3) Physical Architecture represents the system's actual implementation, covering hardware, software, and network configurations.   </vt:lpstr>
      <vt:lpstr>Why we need architectural diagram ?</vt:lpstr>
      <vt:lpstr>How to Create an Architecture Diagram Using UML?</vt:lpstr>
      <vt:lpstr>BUILDING BLOCKS OF UML</vt:lpstr>
      <vt:lpstr>Why WE USE UML?  UML diagrams are used to visually represent the structure and behavior of a system, providing a standardized way to model complex systems. They facilitate communication among stakeholders, developers, and designers, ensuring a shared understanding of the system. By offering multiple perspectives, such as structural views through class diagrams and behavioral views through sequence diagrams, UML diagrams help identify design flaws early in the development process. Additionally, they serve as valuable documentation for future maintenance and scalability, making them an essential tool for software development and system design. Several tools are available to create UML diagrams, such as: Lucid chart Microsoft Visio,Draw.io,StarUML,PlantUML.   </vt:lpstr>
      <vt:lpstr>SIGNS/NOTATIONS of UML DIAGRAM</vt:lpstr>
      <vt:lpstr>EXAMPLES OF UML DIAGRAM  </vt:lpstr>
      <vt:lpstr>Benefits</vt:lpstr>
      <vt:lpstr>Benefits Of using Architecture Diagram For Communication    </vt:lpstr>
      <vt:lpstr>Benefits of using Architecture Diagram in communication</vt:lpstr>
      <vt:lpstr>Benefits of using of using Architecture Diagram in communication</vt:lpstr>
      <vt:lpstr>REFFERENCE  Links: https://tutorialspoint.com/uml/uml_overview.htm https://www.javatpoint.com/uml-realization https://nulab.com/learn/software-development/what-is-an-architecture-diagram-and-why-do-you-need-one/ https://www.archdaily.com/940892/k-villa-plus-space-plus-architecture/5ed6ee84b35765b2c4000086-k-villa-plus-space-plus-architecture-diagram https://miro.com/diagramming/what-is-software-architecture-diagramming/ https://www.quora.com/Why-do-we-need-an-architect-in-society https://www.quora.com/Why-do-we-need-an-architect-in-society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ARCITECTURE DIAGRAMS</dc:title>
  <dc:creator>adeeba maqbool</dc:creator>
  <cp:lastModifiedBy>hareemfaatiimaa@gmail.com</cp:lastModifiedBy>
  <cp:revision>57</cp:revision>
  <dcterms:created xsi:type="dcterms:W3CDTF">2025-01-08T12:15:00Z</dcterms:created>
  <dcterms:modified xsi:type="dcterms:W3CDTF">2025-01-16T07:18:37Z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3588F4D6B4174A3585B1AE2BE1D238C4_13</vt:lpwstr>
  </property>
  <property fmtid="{D5CDD505-2E9C-101B-9397-08002B2CF9AE}" pid="4" name="KSOProductBuildVer">
    <vt:lpwstr>1033-12.2.0.19805</vt:lpwstr>
  </property>
</Properties>
</file>