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61" r:id="rId5"/>
    <p:sldId id="262" r:id="rId6"/>
    <p:sldId id="263" r:id="rId7"/>
    <p:sldId id="264" r:id="rId8"/>
    <p:sldId id="259"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64"/>
  </p:normalViewPr>
  <p:slideViewPr>
    <p:cSldViewPr snapToGrid="0" snapToObjects="1">
      <p:cViewPr varScale="1">
        <p:scale>
          <a:sx n="100" d="100"/>
          <a:sy n="100" d="100"/>
        </p:scale>
        <p:origin x="464"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48F4393-52C6-C54A-B9B4-B86E28046CA9}" type="datetimeFigureOut">
              <a:rPr lang="en-US" smtClean="0"/>
              <a:t>4/12/17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21D649-32A8-C04E-9225-A84E580A3342}" type="slidenum">
              <a:rPr lang="en-US" smtClean="0"/>
              <a:t>‹#›</a:t>
            </a:fld>
            <a:endParaRPr lang="en-US"/>
          </a:p>
        </p:txBody>
      </p:sp>
    </p:spTree>
    <p:extLst>
      <p:ext uri="{BB962C8B-B14F-4D97-AF65-F5344CB8AC3E}">
        <p14:creationId xmlns:p14="http://schemas.microsoft.com/office/powerpoint/2010/main" val="148468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8F4393-52C6-C54A-B9B4-B86E28046CA9}" type="datetimeFigureOut">
              <a:rPr lang="en-US" smtClean="0"/>
              <a:t>4/12/17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21D649-32A8-C04E-9225-A84E580A3342}" type="slidenum">
              <a:rPr lang="en-US" smtClean="0"/>
              <a:t>‹#›</a:t>
            </a:fld>
            <a:endParaRPr lang="en-US"/>
          </a:p>
        </p:txBody>
      </p:sp>
    </p:spTree>
    <p:extLst>
      <p:ext uri="{BB962C8B-B14F-4D97-AF65-F5344CB8AC3E}">
        <p14:creationId xmlns:p14="http://schemas.microsoft.com/office/powerpoint/2010/main" val="828678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8F4393-52C6-C54A-B9B4-B86E28046CA9}" type="datetimeFigureOut">
              <a:rPr lang="en-US" smtClean="0"/>
              <a:t>4/12/17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21D649-32A8-C04E-9225-A84E580A3342}" type="slidenum">
              <a:rPr lang="en-US" smtClean="0"/>
              <a:t>‹#›</a:t>
            </a:fld>
            <a:endParaRPr lang="en-US"/>
          </a:p>
        </p:txBody>
      </p:sp>
    </p:spTree>
    <p:extLst>
      <p:ext uri="{BB962C8B-B14F-4D97-AF65-F5344CB8AC3E}">
        <p14:creationId xmlns:p14="http://schemas.microsoft.com/office/powerpoint/2010/main" val="1169644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748F4393-52C6-C54A-B9B4-B86E28046CA9}" type="datetimeFigureOut">
              <a:rPr lang="en-US" smtClean="0"/>
              <a:t>4/12/17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21D649-32A8-C04E-9225-A84E580A3342}" type="slidenum">
              <a:rPr lang="en-US" smtClean="0"/>
              <a:t>‹#›</a:t>
            </a:fld>
            <a:endParaRPr lang="en-US"/>
          </a:p>
        </p:txBody>
      </p:sp>
    </p:spTree>
    <p:extLst>
      <p:ext uri="{BB962C8B-B14F-4D97-AF65-F5344CB8AC3E}">
        <p14:creationId xmlns:p14="http://schemas.microsoft.com/office/powerpoint/2010/main" val="157353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748F4393-52C6-C54A-B9B4-B86E28046CA9}" type="datetimeFigureOut">
              <a:rPr lang="en-US" smtClean="0"/>
              <a:t>4/12/17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21D649-32A8-C04E-9225-A84E580A3342}" type="slidenum">
              <a:rPr lang="en-US" smtClean="0"/>
              <a:t>‹#›</a:t>
            </a:fld>
            <a:endParaRPr lang="en-US"/>
          </a:p>
        </p:txBody>
      </p:sp>
    </p:spTree>
    <p:extLst>
      <p:ext uri="{BB962C8B-B14F-4D97-AF65-F5344CB8AC3E}">
        <p14:creationId xmlns:p14="http://schemas.microsoft.com/office/powerpoint/2010/main" val="10829469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8F4393-52C6-C54A-B9B4-B86E28046CA9}" type="datetimeFigureOut">
              <a:rPr lang="en-US" smtClean="0"/>
              <a:t>4/12/17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21D649-32A8-C04E-9225-A84E580A3342}" type="slidenum">
              <a:rPr lang="en-US" smtClean="0"/>
              <a:t>‹#›</a:t>
            </a:fld>
            <a:endParaRPr lang="en-US"/>
          </a:p>
        </p:txBody>
      </p:sp>
    </p:spTree>
    <p:extLst>
      <p:ext uri="{BB962C8B-B14F-4D97-AF65-F5344CB8AC3E}">
        <p14:creationId xmlns:p14="http://schemas.microsoft.com/office/powerpoint/2010/main" val="1165950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8F4393-52C6-C54A-B9B4-B86E28046CA9}" type="datetimeFigureOut">
              <a:rPr lang="en-US" smtClean="0"/>
              <a:t>4/12/17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21D649-32A8-C04E-9225-A84E580A3342}" type="slidenum">
              <a:rPr lang="en-US" smtClean="0"/>
              <a:t>‹#›</a:t>
            </a:fld>
            <a:endParaRPr lang="en-US"/>
          </a:p>
        </p:txBody>
      </p:sp>
    </p:spTree>
    <p:extLst>
      <p:ext uri="{BB962C8B-B14F-4D97-AF65-F5344CB8AC3E}">
        <p14:creationId xmlns:p14="http://schemas.microsoft.com/office/powerpoint/2010/main" val="348850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8F4393-52C6-C54A-B9B4-B86E28046CA9}" type="datetimeFigureOut">
              <a:rPr lang="en-US" smtClean="0"/>
              <a:t>4/12/17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21D649-32A8-C04E-9225-A84E580A3342}" type="slidenum">
              <a:rPr lang="en-US" smtClean="0"/>
              <a:t>‹#›</a:t>
            </a:fld>
            <a:endParaRPr lang="en-US"/>
          </a:p>
        </p:txBody>
      </p:sp>
    </p:spTree>
    <p:extLst>
      <p:ext uri="{BB962C8B-B14F-4D97-AF65-F5344CB8AC3E}">
        <p14:creationId xmlns:p14="http://schemas.microsoft.com/office/powerpoint/2010/main" val="4978458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8F4393-52C6-C54A-B9B4-B86E28046CA9}" type="datetimeFigureOut">
              <a:rPr lang="en-US" smtClean="0"/>
              <a:t>4/12/17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21D649-32A8-C04E-9225-A84E580A3342}" type="slidenum">
              <a:rPr lang="en-US" smtClean="0"/>
              <a:t>‹#›</a:t>
            </a:fld>
            <a:endParaRPr lang="en-US"/>
          </a:p>
        </p:txBody>
      </p:sp>
    </p:spTree>
    <p:extLst>
      <p:ext uri="{BB962C8B-B14F-4D97-AF65-F5344CB8AC3E}">
        <p14:creationId xmlns:p14="http://schemas.microsoft.com/office/powerpoint/2010/main" val="699651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8F4393-52C6-C54A-B9B4-B86E28046CA9}" type="datetimeFigureOut">
              <a:rPr lang="en-US" smtClean="0"/>
              <a:t>4/12/17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21D649-32A8-C04E-9225-A84E580A3342}" type="slidenum">
              <a:rPr lang="en-US" smtClean="0"/>
              <a:t>‹#›</a:t>
            </a:fld>
            <a:endParaRPr lang="en-US"/>
          </a:p>
        </p:txBody>
      </p:sp>
    </p:spTree>
    <p:extLst>
      <p:ext uri="{BB962C8B-B14F-4D97-AF65-F5344CB8AC3E}">
        <p14:creationId xmlns:p14="http://schemas.microsoft.com/office/powerpoint/2010/main" val="1417442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8F4393-52C6-C54A-B9B4-B86E28046CA9}" type="datetimeFigureOut">
              <a:rPr lang="en-US" smtClean="0"/>
              <a:t>4/12/17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21D649-32A8-C04E-9225-A84E580A3342}" type="slidenum">
              <a:rPr lang="en-US" smtClean="0"/>
              <a:t>‹#›</a:t>
            </a:fld>
            <a:endParaRPr lang="en-US"/>
          </a:p>
        </p:txBody>
      </p:sp>
    </p:spTree>
    <p:extLst>
      <p:ext uri="{BB962C8B-B14F-4D97-AF65-F5344CB8AC3E}">
        <p14:creationId xmlns:p14="http://schemas.microsoft.com/office/powerpoint/2010/main" val="914875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48F4393-52C6-C54A-B9B4-B86E28046CA9}" type="datetimeFigureOut">
              <a:rPr lang="en-US" smtClean="0"/>
              <a:t>4/12/17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21D649-32A8-C04E-9225-A84E580A3342}" type="slidenum">
              <a:rPr lang="en-US" smtClean="0"/>
              <a:t>‹#›</a:t>
            </a:fld>
            <a:endParaRPr lang="en-US"/>
          </a:p>
        </p:txBody>
      </p:sp>
    </p:spTree>
    <p:extLst>
      <p:ext uri="{BB962C8B-B14F-4D97-AF65-F5344CB8AC3E}">
        <p14:creationId xmlns:p14="http://schemas.microsoft.com/office/powerpoint/2010/main" val="324473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48F4393-52C6-C54A-B9B4-B86E28046CA9}" type="datetimeFigureOut">
              <a:rPr lang="en-US" smtClean="0"/>
              <a:t>4/12/17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21D649-32A8-C04E-9225-A84E580A3342}" type="slidenum">
              <a:rPr lang="en-US" smtClean="0"/>
              <a:t>‹#›</a:t>
            </a:fld>
            <a:endParaRPr lang="en-US"/>
          </a:p>
        </p:txBody>
      </p:sp>
    </p:spTree>
    <p:extLst>
      <p:ext uri="{BB962C8B-B14F-4D97-AF65-F5344CB8AC3E}">
        <p14:creationId xmlns:p14="http://schemas.microsoft.com/office/powerpoint/2010/main" val="957369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48F4393-52C6-C54A-B9B4-B86E28046CA9}" type="datetimeFigureOut">
              <a:rPr lang="en-US" smtClean="0"/>
              <a:t>4/12/17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21D649-32A8-C04E-9225-A84E580A3342}" type="slidenum">
              <a:rPr lang="en-US" smtClean="0"/>
              <a:t>‹#›</a:t>
            </a:fld>
            <a:endParaRPr lang="en-US"/>
          </a:p>
        </p:txBody>
      </p:sp>
    </p:spTree>
    <p:extLst>
      <p:ext uri="{BB962C8B-B14F-4D97-AF65-F5344CB8AC3E}">
        <p14:creationId xmlns:p14="http://schemas.microsoft.com/office/powerpoint/2010/main" val="1568980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8F4393-52C6-C54A-B9B4-B86E28046CA9}" type="datetimeFigureOut">
              <a:rPr lang="en-US" smtClean="0"/>
              <a:t>4/12/17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21D649-32A8-C04E-9225-A84E580A3342}" type="slidenum">
              <a:rPr lang="en-US" smtClean="0"/>
              <a:t>‹#›</a:t>
            </a:fld>
            <a:endParaRPr lang="en-US"/>
          </a:p>
        </p:txBody>
      </p:sp>
    </p:spTree>
    <p:extLst>
      <p:ext uri="{BB962C8B-B14F-4D97-AF65-F5344CB8AC3E}">
        <p14:creationId xmlns:p14="http://schemas.microsoft.com/office/powerpoint/2010/main" val="905360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8F4393-52C6-C54A-B9B4-B86E28046CA9}" type="datetimeFigureOut">
              <a:rPr lang="en-US" smtClean="0"/>
              <a:t>4/12/17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21D649-32A8-C04E-9225-A84E580A3342}" type="slidenum">
              <a:rPr lang="en-US" smtClean="0"/>
              <a:t>‹#›</a:t>
            </a:fld>
            <a:endParaRPr lang="en-US"/>
          </a:p>
        </p:txBody>
      </p:sp>
    </p:spTree>
    <p:extLst>
      <p:ext uri="{BB962C8B-B14F-4D97-AF65-F5344CB8AC3E}">
        <p14:creationId xmlns:p14="http://schemas.microsoft.com/office/powerpoint/2010/main" val="1469528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748F4393-52C6-C54A-B9B4-B86E28046CA9}" type="datetimeFigureOut">
              <a:rPr lang="en-US" smtClean="0"/>
              <a:t>4/12/17</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0421D649-32A8-C04E-9225-A84E580A3342}" type="slidenum">
              <a:rPr lang="en-US" smtClean="0"/>
              <a:t>‹#›</a:t>
            </a:fld>
            <a:endParaRPr lang="en-US"/>
          </a:p>
        </p:txBody>
      </p:sp>
    </p:spTree>
    <p:extLst>
      <p:ext uri="{BB962C8B-B14F-4D97-AF65-F5344CB8AC3E}">
        <p14:creationId xmlns:p14="http://schemas.microsoft.com/office/powerpoint/2010/main" val="15031055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748F4393-52C6-C54A-B9B4-B86E28046CA9}" type="datetimeFigureOut">
              <a:rPr lang="en-US" smtClean="0"/>
              <a:t>4/12/17</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421D649-32A8-C04E-9225-A84E580A3342}" type="slidenum">
              <a:rPr lang="en-US" smtClean="0"/>
              <a:t>‹#›</a:t>
            </a:fld>
            <a:endParaRPr lang="en-US"/>
          </a:p>
        </p:txBody>
      </p:sp>
    </p:spTree>
    <p:extLst>
      <p:ext uri="{BB962C8B-B14F-4D97-AF65-F5344CB8AC3E}">
        <p14:creationId xmlns:p14="http://schemas.microsoft.com/office/powerpoint/2010/main" val="16924439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469900"/>
            <a:ext cx="8676222" cy="1422400"/>
          </a:xfrm>
        </p:spPr>
        <p:txBody>
          <a:bodyPr>
            <a:noAutofit/>
          </a:bodyPr>
          <a:lstStyle/>
          <a:p>
            <a:r>
              <a:rPr lang="en-US" sz="5400" b="1" i="1" dirty="0" smtClean="0"/>
              <a:t>Dependency Injection</a:t>
            </a:r>
            <a:r>
              <a:rPr lang="en-US" sz="5400" b="1" i="1" dirty="0"/>
              <a:t/>
            </a:r>
            <a:br>
              <a:rPr lang="en-US" sz="5400" b="1" i="1" dirty="0"/>
            </a:br>
            <a:r>
              <a:rPr lang="en-US" sz="3200" b="1" i="1" dirty="0" smtClean="0"/>
              <a:t>What ? Why ? Where? When?</a:t>
            </a:r>
            <a:endParaRPr lang="en-US" sz="3200" b="1" i="1" dirty="0"/>
          </a:p>
        </p:txBody>
      </p:sp>
      <p:sp>
        <p:nvSpPr>
          <p:cNvPr id="3" name="Subtitle 2"/>
          <p:cNvSpPr>
            <a:spLocks noGrp="1"/>
          </p:cNvSpPr>
          <p:nvPr>
            <p:ph type="subTitle" idx="1"/>
          </p:nvPr>
        </p:nvSpPr>
        <p:spPr>
          <a:xfrm>
            <a:off x="1751012" y="2755900"/>
            <a:ext cx="9374188" cy="4102100"/>
          </a:xfrm>
        </p:spPr>
        <p:txBody>
          <a:bodyPr/>
          <a:lstStyle/>
          <a:p>
            <a:pPr algn="l"/>
            <a:r>
              <a:rPr lang="en-US" sz="4000" dirty="0" smtClean="0"/>
              <a:t>What is Dependency Injection?</a:t>
            </a:r>
          </a:p>
          <a:p>
            <a:pPr algn="l"/>
            <a:r>
              <a:rPr lang="en-US" sz="3200" dirty="0" smtClean="0"/>
              <a:t>Dagger</a:t>
            </a:r>
          </a:p>
          <a:p>
            <a:pPr algn="l"/>
            <a:r>
              <a:rPr lang="en-US" sz="3200" dirty="0" err="1" smtClean="0"/>
              <a:t>ButterKnife</a:t>
            </a:r>
            <a:endParaRPr lang="en-US" sz="3200" dirty="0" smtClean="0"/>
          </a:p>
          <a:p>
            <a:pPr algn="l"/>
            <a:endParaRPr lang="en-US" dirty="0"/>
          </a:p>
        </p:txBody>
      </p:sp>
    </p:spTree>
    <p:extLst>
      <p:ext uri="{BB962C8B-B14F-4D97-AF65-F5344CB8AC3E}">
        <p14:creationId xmlns:p14="http://schemas.microsoft.com/office/powerpoint/2010/main" val="1480572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problems do dependencies create? </a:t>
            </a:r>
          </a:p>
        </p:txBody>
      </p:sp>
      <p:sp>
        <p:nvSpPr>
          <p:cNvPr id="3" name="Content Placeholder 2"/>
          <p:cNvSpPr>
            <a:spLocks noGrp="1"/>
          </p:cNvSpPr>
          <p:nvPr>
            <p:ph idx="1"/>
          </p:nvPr>
        </p:nvSpPr>
        <p:spPr/>
        <p:txBody>
          <a:bodyPr/>
          <a:lstStyle/>
          <a:p>
            <a:r>
              <a:rPr lang="en-US" altLang="en-US" dirty="0"/>
              <a:t>Code is tightly coupled</a:t>
            </a:r>
          </a:p>
          <a:p>
            <a:r>
              <a:rPr lang="en-US" altLang="en-US" dirty="0"/>
              <a:t>Difficult to isolate when testing</a:t>
            </a:r>
          </a:p>
          <a:p>
            <a:r>
              <a:rPr lang="en-US" altLang="en-US" dirty="0"/>
              <a:t>Difficult to maintain</a:t>
            </a:r>
          </a:p>
          <a:p>
            <a:pPr lvl="1"/>
            <a:r>
              <a:rPr lang="en-US" altLang="en-US" dirty="0"/>
              <a:t>If I change </a:t>
            </a:r>
            <a:r>
              <a:rPr lang="en-US" altLang="en-US" dirty="0" smtClean="0"/>
              <a:t>one component how </a:t>
            </a:r>
            <a:r>
              <a:rPr lang="en-US" altLang="en-US" dirty="0"/>
              <a:t>do I know what else it will affect? Did I break anything? </a:t>
            </a:r>
          </a:p>
          <a:p>
            <a:pPr lvl="2"/>
            <a:r>
              <a:rPr lang="en-US" altLang="en-US" dirty="0"/>
              <a:t>If tests are in place they can be your safety net</a:t>
            </a:r>
          </a:p>
          <a:p>
            <a:endParaRPr lang="en-US" dirty="0"/>
          </a:p>
        </p:txBody>
      </p:sp>
    </p:spTree>
    <p:extLst>
      <p:ext uri="{BB962C8B-B14F-4D97-AF65-F5344CB8AC3E}">
        <p14:creationId xmlns:p14="http://schemas.microsoft.com/office/powerpoint/2010/main" val="1807537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Dependency Injection? </a:t>
            </a:r>
          </a:p>
        </p:txBody>
      </p:sp>
      <p:sp>
        <p:nvSpPr>
          <p:cNvPr id="3" name="Content Placeholder 2"/>
          <p:cNvSpPr>
            <a:spLocks noGrp="1"/>
          </p:cNvSpPr>
          <p:nvPr>
            <p:ph idx="1"/>
          </p:nvPr>
        </p:nvSpPr>
        <p:spPr/>
        <p:txBody>
          <a:bodyPr/>
          <a:lstStyle/>
          <a:p>
            <a:r>
              <a:rPr lang="en-US" altLang="en-US" dirty="0"/>
              <a:t>The ability to supply (inject) an external dependency into a software component. </a:t>
            </a:r>
          </a:p>
          <a:p>
            <a:r>
              <a:rPr lang="en-US" altLang="en-US" dirty="0"/>
              <a:t>Instead of creating a dependency by yourself, ask 3rd party object or framework to create for you</a:t>
            </a:r>
          </a:p>
          <a:p>
            <a:endParaRPr lang="en-US" dirty="0"/>
          </a:p>
        </p:txBody>
      </p:sp>
    </p:spTree>
    <p:extLst>
      <p:ext uri="{BB962C8B-B14F-4D97-AF65-F5344CB8AC3E}">
        <p14:creationId xmlns:p14="http://schemas.microsoft.com/office/powerpoint/2010/main" val="329633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4713" y="1574799"/>
            <a:ext cx="9905998" cy="3124201"/>
          </a:xfrm>
        </p:spPr>
        <p:txBody>
          <a:bodyPr>
            <a:normAutofit/>
          </a:bodyPr>
          <a:lstStyle/>
          <a:p>
            <a:pPr marL="0" indent="0">
              <a:buNone/>
            </a:pPr>
            <a:r>
              <a:rPr lang="en-US" dirty="0"/>
              <a:t>Database </a:t>
            </a:r>
            <a:r>
              <a:rPr lang="en-US" dirty="0" err="1"/>
              <a:t>db</a:t>
            </a:r>
            <a:r>
              <a:rPr lang="en-US" dirty="0" smtClean="0"/>
              <a:t>;</a:t>
            </a:r>
          </a:p>
          <a:p>
            <a:pPr marL="0" indent="0">
              <a:buNone/>
            </a:pPr>
            <a:r>
              <a:rPr lang="en-US" dirty="0" smtClean="0"/>
              <a:t>class </a:t>
            </a:r>
            <a:r>
              <a:rPr lang="en-US" dirty="0" err="1"/>
              <a:t>FetchData</a:t>
            </a:r>
            <a:r>
              <a:rPr lang="en-US" dirty="0"/>
              <a:t> {	</a:t>
            </a:r>
            <a:endParaRPr lang="en-US" dirty="0" smtClean="0"/>
          </a:p>
          <a:p>
            <a:pPr marL="457200" lvl="1" indent="0">
              <a:buNone/>
            </a:pPr>
            <a:r>
              <a:rPr lang="en-US" dirty="0" smtClean="0"/>
              <a:t>public </a:t>
            </a:r>
            <a:r>
              <a:rPr lang="en-US" dirty="0"/>
              <a:t>String </a:t>
            </a:r>
            <a:r>
              <a:rPr lang="en-US" dirty="0" err="1"/>
              <a:t>fetchFromDB</a:t>
            </a:r>
            <a:r>
              <a:rPr lang="en-US" dirty="0"/>
              <a:t>() {		</a:t>
            </a:r>
            <a:endParaRPr lang="en-US" dirty="0" smtClean="0"/>
          </a:p>
          <a:p>
            <a:pPr marL="914400" lvl="2" indent="0">
              <a:buNone/>
            </a:pPr>
            <a:r>
              <a:rPr lang="en-US" dirty="0" err="1" smtClean="0"/>
              <a:t>db</a:t>
            </a:r>
            <a:r>
              <a:rPr lang="en-US" dirty="0" smtClean="0"/>
              <a:t> </a:t>
            </a:r>
            <a:r>
              <a:rPr lang="en-US" dirty="0"/>
              <a:t>= new Database();		</a:t>
            </a:r>
            <a:endParaRPr lang="en-US" dirty="0" smtClean="0"/>
          </a:p>
          <a:p>
            <a:pPr marL="914400" lvl="2" indent="0">
              <a:buNone/>
            </a:pPr>
            <a:r>
              <a:rPr lang="en-US" dirty="0" smtClean="0"/>
              <a:t>return </a:t>
            </a:r>
            <a:r>
              <a:rPr lang="en-US" dirty="0" err="1"/>
              <a:t>db.getMyValue</a:t>
            </a:r>
            <a:r>
              <a:rPr lang="en-US" dirty="0"/>
              <a:t>;	</a:t>
            </a:r>
            <a:endParaRPr lang="en-US" dirty="0" smtClean="0"/>
          </a:p>
          <a:p>
            <a:pPr marL="457200" lvl="1" indent="0">
              <a:buNone/>
            </a:pPr>
            <a:r>
              <a:rPr lang="en-US" dirty="0" smtClean="0"/>
              <a:t>}		</a:t>
            </a:r>
          </a:p>
          <a:p>
            <a:pPr marL="0" indent="0">
              <a:buNone/>
            </a:pPr>
            <a:r>
              <a:rPr lang="en-US" dirty="0"/>
              <a:t>}</a:t>
            </a:r>
          </a:p>
        </p:txBody>
      </p:sp>
    </p:spTree>
    <p:extLst>
      <p:ext uri="{BB962C8B-B14F-4D97-AF65-F5344CB8AC3E}">
        <p14:creationId xmlns:p14="http://schemas.microsoft.com/office/powerpoint/2010/main" val="489090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0613" y="749299"/>
            <a:ext cx="9905998" cy="5105401"/>
          </a:xfrm>
        </p:spPr>
        <p:txBody>
          <a:bodyPr>
            <a:normAutofit/>
          </a:bodyPr>
          <a:lstStyle/>
          <a:p>
            <a:r>
              <a:rPr lang="en-US" dirty="0"/>
              <a:t>1) Setter </a:t>
            </a:r>
            <a:r>
              <a:rPr lang="en-US" dirty="0" smtClean="0"/>
              <a:t>Injection</a:t>
            </a:r>
          </a:p>
          <a:p>
            <a:endParaRPr lang="en-US" dirty="0" smtClean="0"/>
          </a:p>
          <a:p>
            <a:pPr marL="0" indent="0">
              <a:buNone/>
            </a:pPr>
            <a:r>
              <a:rPr lang="en-US" dirty="0" smtClean="0"/>
              <a:t>Database </a:t>
            </a:r>
            <a:r>
              <a:rPr lang="en-US" dirty="0" err="1"/>
              <a:t>db</a:t>
            </a:r>
            <a:r>
              <a:rPr lang="en-US" dirty="0" smtClean="0"/>
              <a:t>;</a:t>
            </a:r>
          </a:p>
          <a:p>
            <a:pPr marL="0" indent="0">
              <a:buNone/>
            </a:pPr>
            <a:r>
              <a:rPr lang="en-US" dirty="0" smtClean="0"/>
              <a:t>public </a:t>
            </a:r>
            <a:r>
              <a:rPr lang="en-US" dirty="0"/>
              <a:t>void </a:t>
            </a:r>
            <a:r>
              <a:rPr lang="en-US" dirty="0" err="1"/>
              <a:t>setDatabase</a:t>
            </a:r>
            <a:r>
              <a:rPr lang="en-US" dirty="0"/>
              <a:t>(Database </a:t>
            </a:r>
            <a:r>
              <a:rPr lang="en-US" dirty="0" err="1"/>
              <a:t>db</a:t>
            </a:r>
            <a:r>
              <a:rPr lang="en-US" dirty="0"/>
              <a:t>) {	</a:t>
            </a:r>
            <a:endParaRPr lang="en-US" dirty="0" smtClean="0"/>
          </a:p>
          <a:p>
            <a:pPr marL="0" indent="0">
              <a:buNone/>
            </a:pPr>
            <a:r>
              <a:rPr lang="en-US" dirty="0" smtClean="0"/>
              <a:t>	</a:t>
            </a:r>
            <a:r>
              <a:rPr lang="en-US" dirty="0" err="1" smtClean="0"/>
              <a:t>this.db</a:t>
            </a:r>
            <a:r>
              <a:rPr lang="en-US" dirty="0" smtClean="0"/>
              <a:t> </a:t>
            </a:r>
            <a:r>
              <a:rPr lang="en-US" dirty="0"/>
              <a:t>= </a:t>
            </a:r>
            <a:r>
              <a:rPr lang="en-US" dirty="0" err="1"/>
              <a:t>db</a:t>
            </a:r>
            <a:r>
              <a:rPr lang="en-US" dirty="0" smtClean="0"/>
              <a:t>;</a:t>
            </a:r>
          </a:p>
          <a:p>
            <a:pPr marL="0" indent="0">
              <a:buNone/>
            </a:pPr>
            <a:r>
              <a:rPr lang="en-US" dirty="0" smtClean="0"/>
              <a:t>}</a:t>
            </a:r>
          </a:p>
          <a:p>
            <a:pPr marL="0" indent="0">
              <a:buNone/>
            </a:pPr>
            <a:r>
              <a:rPr lang="en-US" dirty="0" smtClean="0"/>
              <a:t>class </a:t>
            </a:r>
            <a:r>
              <a:rPr lang="en-US" dirty="0" err="1"/>
              <a:t>FetchData</a:t>
            </a:r>
            <a:r>
              <a:rPr lang="en-US" dirty="0"/>
              <a:t> {	</a:t>
            </a:r>
            <a:endParaRPr lang="en-US" dirty="0" smtClean="0"/>
          </a:p>
          <a:p>
            <a:pPr marL="0" indent="0">
              <a:buNone/>
            </a:pPr>
            <a:r>
              <a:rPr lang="en-US" dirty="0" smtClean="0"/>
              <a:t>	public </a:t>
            </a:r>
            <a:r>
              <a:rPr lang="en-US" dirty="0"/>
              <a:t>String </a:t>
            </a:r>
            <a:r>
              <a:rPr lang="en-US" dirty="0" err="1"/>
              <a:t>fetchFromDB</a:t>
            </a:r>
            <a:r>
              <a:rPr lang="en-US" dirty="0"/>
              <a:t>() {		</a:t>
            </a:r>
            <a:endParaRPr lang="en-US" dirty="0" smtClean="0"/>
          </a:p>
          <a:p>
            <a:pPr marL="0" indent="0">
              <a:buNone/>
            </a:pPr>
            <a:r>
              <a:rPr lang="en-US" dirty="0" smtClean="0"/>
              <a:t>		return </a:t>
            </a:r>
            <a:r>
              <a:rPr lang="en-US" dirty="0" err="1"/>
              <a:t>db.getMyValue</a:t>
            </a:r>
            <a:r>
              <a:rPr lang="en-US" dirty="0"/>
              <a:t>;	</a:t>
            </a:r>
            <a:endParaRPr lang="en-US" dirty="0" smtClean="0"/>
          </a:p>
          <a:p>
            <a:pPr marL="0" indent="0">
              <a:buNone/>
            </a:pPr>
            <a:r>
              <a:rPr lang="en-US" dirty="0" smtClean="0"/>
              <a:t>	}</a:t>
            </a:r>
          </a:p>
          <a:p>
            <a:pPr marL="0" indent="0">
              <a:buNone/>
            </a:pPr>
            <a:r>
              <a:rPr lang="en-US" dirty="0" smtClean="0"/>
              <a:t>}</a:t>
            </a:r>
            <a:endParaRPr lang="en-US" dirty="0"/>
          </a:p>
        </p:txBody>
      </p:sp>
    </p:spTree>
    <p:extLst>
      <p:ext uri="{BB962C8B-B14F-4D97-AF65-F5344CB8AC3E}">
        <p14:creationId xmlns:p14="http://schemas.microsoft.com/office/powerpoint/2010/main" val="1829116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8213" y="596899"/>
            <a:ext cx="9905998" cy="5422901"/>
          </a:xfrm>
        </p:spPr>
        <p:txBody>
          <a:bodyPr>
            <a:normAutofit/>
          </a:bodyPr>
          <a:lstStyle/>
          <a:p>
            <a:pPr marL="0" indent="0">
              <a:buNone/>
            </a:pPr>
            <a:r>
              <a:rPr lang="en-US" dirty="0"/>
              <a:t>Database </a:t>
            </a:r>
            <a:r>
              <a:rPr lang="en-US" dirty="0" err="1"/>
              <a:t>db</a:t>
            </a:r>
            <a:r>
              <a:rPr lang="en-US" dirty="0" smtClean="0"/>
              <a:t>;</a:t>
            </a:r>
          </a:p>
          <a:p>
            <a:pPr marL="0" indent="0">
              <a:buNone/>
            </a:pPr>
            <a:r>
              <a:rPr lang="en-US" dirty="0" smtClean="0"/>
              <a:t>class </a:t>
            </a:r>
            <a:r>
              <a:rPr lang="en-US" dirty="0" err="1"/>
              <a:t>FetchData</a:t>
            </a:r>
            <a:r>
              <a:rPr lang="en-US" dirty="0"/>
              <a:t> {	</a:t>
            </a:r>
            <a:endParaRPr lang="en-US" dirty="0" smtClean="0"/>
          </a:p>
          <a:p>
            <a:pPr marL="457200" lvl="1" indent="0">
              <a:buNone/>
            </a:pPr>
            <a:r>
              <a:rPr lang="en-US" dirty="0" smtClean="0"/>
              <a:t>public </a:t>
            </a:r>
            <a:r>
              <a:rPr lang="en-US" dirty="0"/>
              <a:t>void </a:t>
            </a:r>
            <a:r>
              <a:rPr lang="en-US" dirty="0" err="1"/>
              <a:t>FetchData</a:t>
            </a:r>
            <a:r>
              <a:rPr lang="en-US" dirty="0"/>
              <a:t>(Database </a:t>
            </a:r>
            <a:r>
              <a:rPr lang="en-US" dirty="0" err="1"/>
              <a:t>db</a:t>
            </a:r>
            <a:r>
              <a:rPr lang="en-US" dirty="0"/>
              <a:t>) {		</a:t>
            </a:r>
            <a:endParaRPr lang="en-US" dirty="0" smtClean="0"/>
          </a:p>
          <a:p>
            <a:pPr marL="457200" lvl="1" indent="0">
              <a:buNone/>
            </a:pPr>
            <a:r>
              <a:rPr lang="en-US" dirty="0" smtClean="0"/>
              <a:t>	</a:t>
            </a:r>
            <a:r>
              <a:rPr lang="en-US" dirty="0" err="1" smtClean="0"/>
              <a:t>this.db</a:t>
            </a:r>
            <a:r>
              <a:rPr lang="en-US" dirty="0" smtClean="0"/>
              <a:t> </a:t>
            </a:r>
            <a:r>
              <a:rPr lang="en-US" dirty="0"/>
              <a:t>= </a:t>
            </a:r>
            <a:r>
              <a:rPr lang="en-US" dirty="0" err="1"/>
              <a:t>db</a:t>
            </a:r>
            <a:r>
              <a:rPr lang="en-US" dirty="0"/>
              <a:t>;	</a:t>
            </a:r>
            <a:endParaRPr lang="en-US" dirty="0" smtClean="0"/>
          </a:p>
          <a:p>
            <a:pPr marL="457200" lvl="1" indent="0">
              <a:buNone/>
            </a:pPr>
            <a:r>
              <a:rPr lang="en-US" dirty="0" smtClean="0"/>
              <a:t>}</a:t>
            </a:r>
            <a:r>
              <a:rPr lang="en-US" dirty="0"/>
              <a:t>	</a:t>
            </a:r>
            <a:endParaRPr lang="en-US" dirty="0" smtClean="0"/>
          </a:p>
          <a:p>
            <a:pPr marL="457200" lvl="1" indent="0">
              <a:buNone/>
            </a:pPr>
            <a:r>
              <a:rPr lang="en-US" dirty="0" smtClean="0"/>
              <a:t>public </a:t>
            </a:r>
            <a:r>
              <a:rPr lang="en-US" dirty="0"/>
              <a:t>String </a:t>
            </a:r>
            <a:r>
              <a:rPr lang="en-US" dirty="0" err="1"/>
              <a:t>fetchFromDB</a:t>
            </a:r>
            <a:r>
              <a:rPr lang="en-US" dirty="0"/>
              <a:t>() </a:t>
            </a:r>
            <a:r>
              <a:rPr lang="en-US" dirty="0" smtClean="0"/>
              <a:t>{</a:t>
            </a:r>
          </a:p>
          <a:p>
            <a:pPr marL="457200" lvl="1" indent="0">
              <a:buNone/>
            </a:pPr>
            <a:r>
              <a:rPr lang="en-US" dirty="0"/>
              <a:t>		return </a:t>
            </a:r>
            <a:r>
              <a:rPr lang="en-US" dirty="0" err="1"/>
              <a:t>db.getMyValue</a:t>
            </a:r>
            <a:r>
              <a:rPr lang="en-US" dirty="0"/>
              <a:t>;	</a:t>
            </a:r>
            <a:endParaRPr lang="en-US" dirty="0" smtClean="0"/>
          </a:p>
          <a:p>
            <a:pPr marL="457200" lvl="1" indent="0">
              <a:buNone/>
            </a:pPr>
            <a:r>
              <a:rPr lang="en-US" dirty="0" smtClean="0"/>
              <a:t>}</a:t>
            </a:r>
          </a:p>
          <a:p>
            <a:pPr marL="0" indent="0">
              <a:buNone/>
            </a:pPr>
            <a:r>
              <a:rPr lang="en-US" dirty="0" smtClean="0"/>
              <a:t>}</a:t>
            </a:r>
            <a:endParaRPr lang="en-US" dirty="0"/>
          </a:p>
        </p:txBody>
      </p:sp>
    </p:spTree>
    <p:extLst>
      <p:ext uri="{BB962C8B-B14F-4D97-AF65-F5344CB8AC3E}">
        <p14:creationId xmlns:p14="http://schemas.microsoft.com/office/powerpoint/2010/main" val="1158924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914400"/>
          </a:xfrm>
        </p:spPr>
        <p:txBody>
          <a:bodyPr/>
          <a:lstStyle/>
          <a:p>
            <a:r>
              <a:rPr lang="en-US" smtClean="0"/>
              <a:t>Dagger</a:t>
            </a:r>
            <a:endParaRPr lang="en-US"/>
          </a:p>
        </p:txBody>
      </p:sp>
      <p:sp>
        <p:nvSpPr>
          <p:cNvPr id="3" name="Content Placeholder 2"/>
          <p:cNvSpPr>
            <a:spLocks noGrp="1"/>
          </p:cNvSpPr>
          <p:nvPr>
            <p:ph idx="1"/>
          </p:nvPr>
        </p:nvSpPr>
        <p:spPr>
          <a:xfrm>
            <a:off x="1141413" y="1638299"/>
            <a:ext cx="9905998" cy="4533901"/>
          </a:xfrm>
        </p:spPr>
        <p:txBody>
          <a:bodyPr/>
          <a:lstStyle/>
          <a:p>
            <a:r>
              <a:rPr lang="en-US" dirty="0">
                <a:effectLst/>
              </a:rPr>
              <a:t>Dagger 2 is dependency injection framework. It is based on the Java Specification Request (JSR) 330. It uses code generation and is based on annotations. The generated code is very relatively easy to read and debug.</a:t>
            </a:r>
          </a:p>
          <a:p>
            <a:r>
              <a:rPr lang="en-US" dirty="0">
                <a:effectLst/>
              </a:rPr>
              <a:t>Dagger 2 uses the following annotations:</a:t>
            </a:r>
          </a:p>
          <a:p>
            <a:pPr lvl="1"/>
            <a:r>
              <a:rPr lang="en-US" dirty="0">
                <a:effectLst/>
              </a:rPr>
              <a:t>@Module and @Provides: define classes and methods which provide dependencies</a:t>
            </a:r>
          </a:p>
          <a:p>
            <a:pPr lvl="1"/>
            <a:r>
              <a:rPr lang="en-US" dirty="0">
                <a:effectLst/>
              </a:rPr>
              <a:t>@Inject: request dependencies. Can be used on a constructor, a field, or a method</a:t>
            </a:r>
          </a:p>
          <a:p>
            <a:pPr lvl="1"/>
            <a:r>
              <a:rPr lang="en-US" dirty="0">
                <a:effectLst/>
              </a:rPr>
              <a:t>@Component: enable selected modules and used for performing dependency injection</a:t>
            </a:r>
          </a:p>
          <a:p>
            <a:r>
              <a:rPr lang="en-US" dirty="0">
                <a:effectLst/>
              </a:rPr>
              <a:t/>
            </a:r>
            <a:br>
              <a:rPr lang="en-US" dirty="0">
                <a:effectLst/>
              </a:rPr>
            </a:br>
            <a:endParaRPr lang="en-US" dirty="0">
              <a:effectLst/>
            </a:endParaRPr>
          </a:p>
          <a:p>
            <a:endParaRPr lang="en-US" dirty="0"/>
          </a:p>
        </p:txBody>
      </p:sp>
    </p:spTree>
    <p:extLst>
      <p:ext uri="{BB962C8B-B14F-4D97-AF65-F5344CB8AC3E}">
        <p14:creationId xmlns:p14="http://schemas.microsoft.com/office/powerpoint/2010/main" val="626978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DI</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2844" y="2641600"/>
            <a:ext cx="6547338" cy="3124200"/>
          </a:xfrm>
        </p:spPr>
      </p:pic>
    </p:spTree>
    <p:extLst>
      <p:ext uri="{BB962C8B-B14F-4D97-AF65-F5344CB8AC3E}">
        <p14:creationId xmlns:p14="http://schemas.microsoft.com/office/powerpoint/2010/main" val="1042440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DI</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9684" y="2667000"/>
            <a:ext cx="8469458" cy="3124200"/>
          </a:xfrm>
        </p:spPr>
      </p:pic>
    </p:spTree>
    <p:extLst>
      <p:ext uri="{BB962C8B-B14F-4D97-AF65-F5344CB8AC3E}">
        <p14:creationId xmlns:p14="http://schemas.microsoft.com/office/powerpoint/2010/main" val="18923600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42</TotalTime>
  <Words>177</Words>
  <Application>Microsoft Macintosh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Century Gothic</vt:lpstr>
      <vt:lpstr>Arial</vt:lpstr>
      <vt:lpstr>Mesh</vt:lpstr>
      <vt:lpstr>Dependency Injection What ? Why ? Where? When?</vt:lpstr>
      <vt:lpstr>What problems do dependencies create? </vt:lpstr>
      <vt:lpstr>What is Dependency Injection? </vt:lpstr>
      <vt:lpstr>PowerPoint Presentation</vt:lpstr>
      <vt:lpstr>PowerPoint Presentation</vt:lpstr>
      <vt:lpstr>PowerPoint Presentation</vt:lpstr>
      <vt:lpstr>Dagger</vt:lpstr>
      <vt:lpstr>Before DI</vt:lpstr>
      <vt:lpstr>After DI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Dependency Injection What ? Why ? Where? When?</dc:title>
  <dc:creator>Mohammed Imran</dc:creator>
  <cp:lastModifiedBy>Mohammed Imran</cp:lastModifiedBy>
  <cp:revision>3</cp:revision>
  <dcterms:created xsi:type="dcterms:W3CDTF">2017-04-12T18:28:08Z</dcterms:created>
  <dcterms:modified xsi:type="dcterms:W3CDTF">2017-04-12T19:10:21Z</dcterms:modified>
</cp:coreProperties>
</file>