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6"/>
    <a:srgbClr val="171B02"/>
    <a:srgbClr val="9E5438"/>
    <a:srgbClr val="FF0000"/>
    <a:srgbClr val="465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E9B9B-7F94-4050-A178-7DE8A7F8D70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0C5F-8CF4-407D-A146-BCC6436C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E0C5F-8CF4-407D-A146-BCC6436CF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6CB9-6797-CD11-6070-BA44838B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734C6-0302-AFEF-A17C-D02061FC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AA69-C829-AEE5-4164-032D4670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C546-E5EB-442F-BEA9-A44DE417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906B-5A78-6A08-35A8-8D3E24D0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C56C-ECA4-3F63-AADD-6D6B6334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C64E6-BB67-C620-5FA8-12ECBA63A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B602-E6B8-C31B-E0E4-CFB238E0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675-142C-17B9-FFB1-8E31641F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D49F-355C-8407-DADB-C2D19CB2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2B13-757F-9E91-23B3-0E898DCC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C6EC-8E6D-D4D0-3F99-9CCB9AE97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2011-FDDB-36E1-F4C4-2B42ADFE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0951-5662-8E39-66B1-BE5C94C5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560B-4297-9AF1-0F78-D8233AC9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C68F-A865-95B6-B35B-9FFDB3CA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1759-AACE-BEA5-CE65-8C85A365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EBA2-3822-CE2E-F437-B7F859D3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CA265-9BE3-18A0-DBCD-FB216FA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146E-D71D-9025-8CDC-82F4DFD8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CB8A-4087-AE53-7918-B643FA0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5B39-D000-0EB1-DB70-66F5573A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8966-9BD8-C054-CCA4-86E534B0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1AC6-5F83-424D-8E47-631D7403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BAE8-0F1F-D8F5-474F-0F4114C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805C-80C1-3A3A-540B-BBA6C6BE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59B4-A049-61B5-4A36-89C2F0FB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7FBB-E065-6EBA-2C08-42264617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138-264C-D1FE-C750-55F703FA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D429A-FD6D-C19F-A8B6-5CB81475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4BEA-1AD0-17E3-DADF-E9790D93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8ADC-14AF-12F5-EDD9-CDB7074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9945-089E-A972-F239-1B495ACB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BC0DC-7FF0-CF49-5979-930670DE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E6656-B8DA-B1C8-FD08-79F4C513D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1DBD-15BD-C822-ACED-78C17FD4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43FE5-8E55-2C95-C03B-9D87EA4B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27AED-B871-EA5C-5281-3E4D7165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14A78-B475-2829-BDD7-CF822FB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C7A-D828-FFB7-377B-4DF537B5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787F9-64C3-66AF-DC8B-1EB30FA6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5D97B-12F5-7B47-ADD3-6F949669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29E37-1732-EDC3-451C-BA30FFA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7A734-AF22-EEC4-B7C7-8EE0A1B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04DBA-57F6-4A27-2940-1D85D89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A7512-285B-2243-A86C-F9210F5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483A-AA23-74CC-67CC-CA56A7BD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C327-8D2C-4702-D2E2-5FCDF581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ECF1A-E936-C005-583D-1E12CBB9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FE1-A0E0-AFBD-DC2E-FA78E309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7A9FF-5B5D-B0FE-DD7B-A6DA880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C49CC-3AF8-CB01-A91B-190BF010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4D23-A67B-A485-85AD-F13483A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69EC5-8E3C-506E-A4D2-6EA4F228A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A5EC-09FF-7343-99D6-5EC09C10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44C9-38E4-0727-F077-14175979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5724-DE03-F48B-3B90-6290B2D5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E681-1E7C-ADCE-5B92-1F972F12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BB2A1-5036-1903-9FE5-9F030856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3D35-F137-1DB0-BB7A-C10A649C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11D7-878E-69A5-977C-3E33BDAF5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2979-0B32-4291-B2C7-2FE50D9963F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47C8-829F-1259-B83F-D1EF153C8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F95A-E02E-4142-7AB0-0E28FCEB2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683F-0352-4F35-8858-ADE50683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room-office-library-interior-job-books-wallpaper-czof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C4F17-A4C9-0489-E87D-F66719E03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6A36F4-A95B-73C3-6DF4-16F1941290B8}"/>
              </a:ext>
            </a:extLst>
          </p:cNvPr>
          <p:cNvSpPr/>
          <p:nvPr/>
        </p:nvSpPr>
        <p:spPr>
          <a:xfrm>
            <a:off x="245806" y="255639"/>
            <a:ext cx="11680723" cy="636147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D68B5-E3CD-F958-231B-EA90ECE0A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VOCABULARY IMPROVING DAY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3618-41C4-CB35-5BB2-50845CC8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7923"/>
          </a:xfrm>
        </p:spPr>
        <p:txBody>
          <a:bodyPr>
            <a:normAutofit/>
          </a:bodyPr>
          <a:lstStyle/>
          <a:p>
            <a:r>
              <a:rPr lang="en-US" dirty="0"/>
              <a:t>Prepared By: Nimra Noor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u="sng" dirty="0"/>
              <a:t>Date:04-May-2025</a:t>
            </a:r>
          </a:p>
        </p:txBody>
      </p:sp>
    </p:spTree>
    <p:extLst>
      <p:ext uri="{BB962C8B-B14F-4D97-AF65-F5344CB8AC3E}">
        <p14:creationId xmlns:p14="http://schemas.microsoft.com/office/powerpoint/2010/main" val="36587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75EE-3AAF-E791-6884-67435757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B02"/>
                </a:solidFill>
              </a:rPr>
              <a:t>1.</a:t>
            </a:r>
            <a:r>
              <a:rPr lang="en-US" b="1" i="0" dirty="0">
                <a:solidFill>
                  <a:srgbClr val="171B02"/>
                </a:solidFill>
                <a:effectLst/>
                <a:latin typeface="DeepSeek-CJK-patch"/>
              </a:rPr>
              <a:t> Abiding (adj.)</a:t>
            </a:r>
            <a:endParaRPr lang="en-US" dirty="0">
              <a:solidFill>
                <a:srgbClr val="171B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7319-00C8-9DAB-4C16-CBF4D582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4652" cy="1065059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Meaning: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Lasting, permanent, unchanging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4FFAE-C8D1-381F-3DA8-A61BA21CEE4A}"/>
              </a:ext>
            </a:extLst>
          </p:cNvPr>
          <p:cNvSpPr/>
          <p:nvPr/>
        </p:nvSpPr>
        <p:spPr>
          <a:xfrm>
            <a:off x="8199121" y="0"/>
            <a:ext cx="399288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16DA-5409-A1B9-3C9C-D79E1342AC46}"/>
              </a:ext>
            </a:extLst>
          </p:cNvPr>
          <p:cNvSpPr txBox="1"/>
          <p:nvPr/>
        </p:nvSpPr>
        <p:spPr>
          <a:xfrm>
            <a:off x="872614" y="2634487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"Her abiding love comforts him."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1442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2CB45-B3C9-59F9-81AF-AB52AE53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5F22-8014-1C18-8553-9E93BF97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69" y="0"/>
            <a:ext cx="7260631" cy="1325563"/>
          </a:xfrm>
        </p:spPr>
        <p:txBody>
          <a:bodyPr/>
          <a:lstStyle/>
          <a:p>
            <a:r>
              <a:rPr lang="en-US" b="1" dirty="0"/>
              <a:t>2.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Ability (n.)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1517-E279-0761-77DD-99D4FC0D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69" y="1460500"/>
            <a:ext cx="6614652" cy="445627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Meaning: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Skill/Talent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6BC29-11A5-A576-86BA-09B3B902412A}"/>
              </a:ext>
            </a:extLst>
          </p:cNvPr>
          <p:cNvSpPr/>
          <p:nvPr/>
        </p:nvSpPr>
        <p:spPr>
          <a:xfrm>
            <a:off x="0" y="0"/>
            <a:ext cx="3923071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1D230-4E89-20CE-14CF-F9D90B0A5C4F}"/>
              </a:ext>
            </a:extLst>
          </p:cNvPr>
          <p:cNvSpPr txBox="1"/>
          <p:nvPr/>
        </p:nvSpPr>
        <p:spPr>
          <a:xfrm>
            <a:off x="4965783" y="2269362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"She has the ability to play the piano beautifully."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465A21-3EE8-6E57-1D7A-CFDFC673424B}"/>
              </a:ext>
            </a:extLst>
          </p:cNvPr>
          <p:cNvSpPr txBox="1">
            <a:spLocks/>
          </p:cNvSpPr>
          <p:nvPr/>
        </p:nvSpPr>
        <p:spPr>
          <a:xfrm>
            <a:off x="4965783" y="3429000"/>
            <a:ext cx="6614652" cy="445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04040"/>
                </a:solidFill>
                <a:latin typeface="DeepSeek-CJK-patch"/>
              </a:rPr>
              <a:t>Meaning: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Capacity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70A40-77F4-CD78-9AB6-3E2FAF41D692}"/>
              </a:ext>
            </a:extLst>
          </p:cNvPr>
          <p:cNvSpPr txBox="1"/>
          <p:nvPr/>
        </p:nvSpPr>
        <p:spPr>
          <a:xfrm>
            <a:off x="5000197" y="4237862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"His mental abilities are impressive."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D99C3-9EA9-7A63-B824-02D6BA8CA69F}"/>
              </a:ext>
            </a:extLst>
          </p:cNvPr>
          <p:cNvSpPr/>
          <p:nvPr/>
        </p:nvSpPr>
        <p:spPr>
          <a:xfrm>
            <a:off x="0" y="3429000"/>
            <a:ext cx="3923071" cy="3429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0EFBF-29A6-9612-4384-03458166C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6DD4-2187-E458-1E16-20AC3B5E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B02"/>
                </a:solidFill>
              </a:rPr>
              <a:t>3. Ablaze (adj.)</a:t>
            </a:r>
            <a:endParaRPr lang="en-US" dirty="0">
              <a:solidFill>
                <a:srgbClr val="171B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9454-07D4-1154-0CFD-A91A112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4652" cy="612775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Meaning: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On fire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9655D-37C3-4B27-FB5D-D3792FB39BA3}"/>
              </a:ext>
            </a:extLst>
          </p:cNvPr>
          <p:cNvSpPr/>
          <p:nvPr/>
        </p:nvSpPr>
        <p:spPr>
          <a:xfrm>
            <a:off x="8268929" y="0"/>
            <a:ext cx="3923071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B546B-048F-B793-D7C1-BB88197E2E35}"/>
              </a:ext>
            </a:extLst>
          </p:cNvPr>
          <p:cNvSpPr txBox="1"/>
          <p:nvPr/>
        </p:nvSpPr>
        <p:spPr>
          <a:xfrm>
            <a:off x="872614" y="2634487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"The building was ablaze."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EFD46-CBBB-9533-7B09-B5AC16553A83}"/>
              </a:ext>
            </a:extLst>
          </p:cNvPr>
          <p:cNvSpPr txBox="1">
            <a:spLocks/>
          </p:cNvSpPr>
          <p:nvPr/>
        </p:nvSpPr>
        <p:spPr>
          <a:xfrm>
            <a:off x="838200" y="4096385"/>
            <a:ext cx="6614652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04040"/>
                </a:solidFill>
                <a:latin typeface="DeepSeek-CJK-patch"/>
              </a:rPr>
              <a:t>Meaning: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 Brightly 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B0A4B-8909-DA94-A255-77AAB6AA8FE4}"/>
              </a:ext>
            </a:extLst>
          </p:cNvPr>
          <p:cNvSpPr txBox="1"/>
          <p:nvPr/>
        </p:nvSpPr>
        <p:spPr>
          <a:xfrm>
            <a:off x="872614" y="4905247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"The sky was ablaze with stars."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4AAA9-494E-829A-B3C7-D65719D50984}"/>
              </a:ext>
            </a:extLst>
          </p:cNvPr>
          <p:cNvSpPr/>
          <p:nvPr/>
        </p:nvSpPr>
        <p:spPr>
          <a:xfrm>
            <a:off x="8268929" y="3429000"/>
            <a:ext cx="3923071" cy="34290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4BD4-178D-C55B-E4C9-4174641F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DE22-992F-A0A0-F4AD-C91B9A1F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69" y="0"/>
            <a:ext cx="7260631" cy="1325563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Able (adj.)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3084-8494-EBB6-7962-7FB1FD30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69" y="1460500"/>
            <a:ext cx="6614652" cy="445627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Meaning: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Capable/Skilled: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B10C8-FA5A-8DE6-59BF-D1865A779320}"/>
              </a:ext>
            </a:extLst>
          </p:cNvPr>
          <p:cNvSpPr/>
          <p:nvPr/>
        </p:nvSpPr>
        <p:spPr>
          <a:xfrm>
            <a:off x="0" y="0"/>
            <a:ext cx="423672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DEFA7-7966-DEC6-A9FB-51B0D6D3E27E}"/>
              </a:ext>
            </a:extLst>
          </p:cNvPr>
          <p:cNvSpPr txBox="1"/>
          <p:nvPr/>
        </p:nvSpPr>
        <p:spPr>
          <a:xfrm>
            <a:off x="4965783" y="2269362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“He is an able leader."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3087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9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65D15-5BFF-1BD7-E9A4-5239DA986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131D-85B1-4381-3D9D-54665C76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B02"/>
                </a:solidFill>
              </a:rPr>
              <a:t>5. 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Abnormal (adj.)</a:t>
            </a:r>
            <a:endParaRPr lang="en-US" dirty="0">
              <a:solidFill>
                <a:srgbClr val="171B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D0BE-B330-7FBA-9D59-A0A908C1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4652" cy="612775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Meaning: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Unusual/Strange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0D2-FBA4-9F4D-1928-4077D4BF7C34}"/>
              </a:ext>
            </a:extLst>
          </p:cNvPr>
          <p:cNvSpPr/>
          <p:nvPr/>
        </p:nvSpPr>
        <p:spPr>
          <a:xfrm>
            <a:off x="8268929" y="0"/>
            <a:ext cx="39230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41BB2-5A61-12D2-7583-4C8711C91B16}"/>
              </a:ext>
            </a:extLst>
          </p:cNvPr>
          <p:cNvSpPr txBox="1"/>
          <p:nvPr/>
        </p:nvSpPr>
        <p:spPr>
          <a:xfrm>
            <a:off x="872614" y="2634487"/>
            <a:ext cx="610091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Example: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"His behavior was abnormal.”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72532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DeepSeek-CJK-patch</vt:lpstr>
      <vt:lpstr>Office Theme</vt:lpstr>
      <vt:lpstr>VOCABULARY IMPROVING DAY 03</vt:lpstr>
      <vt:lpstr>1. Abiding (adj.)</vt:lpstr>
      <vt:lpstr>2. Ability (n.)</vt:lpstr>
      <vt:lpstr>3. Ablaze (adj.)</vt:lpstr>
      <vt:lpstr>4. Able (adj.)</vt:lpstr>
      <vt:lpstr>5. Abnormal (adj.)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Nimra Noor</dc:creator>
  <cp:lastModifiedBy>Nimra Noor</cp:lastModifiedBy>
  <cp:revision>1</cp:revision>
  <dcterms:created xsi:type="dcterms:W3CDTF">2025-05-05T02:40:06Z</dcterms:created>
  <dcterms:modified xsi:type="dcterms:W3CDTF">2025-05-05T02:40:27Z</dcterms:modified>
</cp:coreProperties>
</file>