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DB0-D379-F306-E586-5B73F7631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CA27-BADD-42CF-29A5-729A067D8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D7AB-84BF-B673-B009-8D0E2EE9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12AC-9D7E-BFE5-0A72-22624270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FBB1-3791-D11B-7BA6-FAB90E80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8A66-90C5-D365-EDBC-445AE6BE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0B164-8B85-38C3-68EB-91B9A451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1311-23B7-F8D7-A239-A275499F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8FE8-D22D-3D94-9881-C49B38AA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C19B-CCF4-C491-D2C3-510C7359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A57C9-2A06-8015-D06E-E9F60BBD6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5BC7F-DD38-ACF9-187B-66EA1884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311E-DCD7-AA7B-7CBE-77D9DEDD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3AA-D436-3F4E-AA5F-4B1E7F97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B73F-BC9D-EF08-FA74-1C437D40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970-C64A-4AA8-8596-D50C7325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6CE6-AA5A-813D-0514-20F180D9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FCEC-6D2D-8161-980A-C631995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2BA4-D27A-9D5C-B4B1-092E219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90F2-E1B9-5A3E-082F-0680310C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A13-E967-A79D-F057-772F96F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FC89-7A9A-4098-2590-7493329B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D7FF-8ADF-947A-8FFE-C1F5BB4D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6B81-4DA3-3431-9907-13658D48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C4FC-D0AA-D16B-B554-7A59153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2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6099-4426-8C07-413E-6649F15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17B7-2F96-8BEB-9886-D7B62A66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EBD5-EFF2-67F2-10D2-5D81F1E19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681C-4B8B-F8F0-AC57-5FBD7C99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86F2B-4454-5960-CA84-8DFCC71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6241-1C78-6B67-1A39-91B159D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F838-363E-5DA3-34DD-CC863D30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F317-1C68-BBB2-52A7-EF8D63A2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C2D94-9319-8650-DB50-D401FE34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6A780-A4BE-EA69-9ECE-F1AE0BED1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D8694-0419-79FE-9062-CC47C843B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99A8-738C-A19B-DC5C-D77A5BED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54CAE-4BF2-F54D-B1E8-FAB8B45B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68E08-2212-D958-E5A9-9E861E2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C27F-4709-3EBB-5DF0-7ABBBDD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19A58-0763-F22B-FE84-8737F382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949FA-F17D-BFEF-D7A4-060518C8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B7D6-E914-65A1-C96E-80AB99F3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721D8-2EFE-8F9B-0C5B-E4F2DFDD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FBB38-705E-8141-1E47-37F742E7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B75C-2308-2949-4731-7DFC2EE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0DAA-1A53-738B-A2A7-1735FB5D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4213-1951-5CE6-5604-14457D27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351-A013-CC50-9167-D3F2F3C0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12BB9-8CC0-DDF8-9157-3FE81DBC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E6E1C-1866-6B8C-8A0C-3961D0E8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2719-A27F-3C7C-6434-8A6797AF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273-057C-EB4F-6826-93CC6ED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C293C-9644-10CF-4953-4B2833C3B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6B783-8FB8-2653-9804-5770C3E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06FA-B4E7-8264-2566-43A8C3C5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192D-A4DE-615C-E2F4-A705E540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97EA-CCE8-D33A-66D9-D137A1B0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91F7D-FECA-CE60-301B-B3B8BD52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F7861-A46E-8EAB-186E-1DDEA1D0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5B54-F1A9-B408-49CE-5FF14B1EC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B947-1C5D-4088-9692-48E886924EB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79E7-619E-865B-B7B3-9C8167CE8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CA8-E5BF-E3BA-DA4D-2D3CA459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B812-06F1-4DC7-A82B-EA57A917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DEE9-CD10-C295-DF2A-63CF31A41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C9615-285D-9601-6678-44A14874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owerful Vocabulary Builder">
            <a:extLst>
              <a:ext uri="{FF2B5EF4-FFF2-40B4-BE49-F238E27FC236}">
                <a16:creationId xmlns:a16="http://schemas.microsoft.com/office/drawing/2014/main" id="{3E77697C-3076-B406-88BA-3830F3BE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2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8D6-2EA0-68D0-524F-49863B69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DD4A-812F-5FE8-CC77-33AB7FE7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bet">
            <a:extLst>
              <a:ext uri="{FF2B5EF4-FFF2-40B4-BE49-F238E27FC236}">
                <a16:creationId xmlns:a16="http://schemas.microsoft.com/office/drawing/2014/main" id="{A14D9080-1EC1-AFCE-A9DE-058A2356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E5DE-52C2-D547-7F47-1F2896EF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0B7A-6CC2-2D98-7149-BA57A046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beyance">
            <a:extLst>
              <a:ext uri="{FF2B5EF4-FFF2-40B4-BE49-F238E27FC236}">
                <a16:creationId xmlns:a16="http://schemas.microsoft.com/office/drawing/2014/main" id="{FA23DDFA-1448-DA3F-71A7-B7F19F3A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5E1E-828A-E1A2-449D-62227A34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32C4-AE75-9126-E5E6-ED259AA3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bhor">
            <a:extLst>
              <a:ext uri="{FF2B5EF4-FFF2-40B4-BE49-F238E27FC236}">
                <a16:creationId xmlns:a16="http://schemas.microsoft.com/office/drawing/2014/main" id="{68F2C68C-490E-0B16-6616-34FD084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5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2111-A1B2-FE54-1238-E36EFBD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3F15-BBF6-3F5D-0F1F-A17A9565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bhorrent">
            <a:extLst>
              <a:ext uri="{FF2B5EF4-FFF2-40B4-BE49-F238E27FC236}">
                <a16:creationId xmlns:a16="http://schemas.microsoft.com/office/drawing/2014/main" id="{8BA8DC47-A49A-4046-E25D-F80F78E6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6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5B5F-446C-4309-135B-F15DB657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21CE-279E-09F7-78F3-BB015A01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bide">
            <a:extLst>
              <a:ext uri="{FF2B5EF4-FFF2-40B4-BE49-F238E27FC236}">
                <a16:creationId xmlns:a16="http://schemas.microsoft.com/office/drawing/2014/main" id="{DBDAF349-181C-495F-9503-609F3E4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C5-9934-2AB6-35F1-8EC1138F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EE8F-AF8A-0197-23B8-3CE04ADF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nteractive Quiz">
            <a:extLst>
              <a:ext uri="{FF2B5EF4-FFF2-40B4-BE49-F238E27FC236}">
                <a16:creationId xmlns:a16="http://schemas.microsoft.com/office/drawing/2014/main" id="{939A8A71-2DE5-BA0A-6800-B2666928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611A48C7-0E4C-2698-5A80-C9FDF3229BDE}"/>
              </a:ext>
            </a:extLst>
          </p:cNvPr>
          <p:cNvSpPr/>
          <p:nvPr/>
        </p:nvSpPr>
        <p:spPr>
          <a:xfrm>
            <a:off x="5683045" y="3429000"/>
            <a:ext cx="825910" cy="195661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Nimra Noor</dc:creator>
  <cp:lastModifiedBy>Nimra Noor</cp:lastModifiedBy>
  <cp:revision>3</cp:revision>
  <dcterms:created xsi:type="dcterms:W3CDTF">2025-05-03T20:18:03Z</dcterms:created>
  <dcterms:modified xsi:type="dcterms:W3CDTF">2025-05-03T20:24:18Z</dcterms:modified>
</cp:coreProperties>
</file>