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8" r:id="rId4"/>
    <p:sldId id="257" r:id="rId5"/>
    <p:sldId id="265" r:id="rId6"/>
    <p:sldId id="266" r:id="rId7"/>
    <p:sldId id="259" r:id="rId8"/>
    <p:sldId id="260" r:id="rId9"/>
    <p:sldId id="269" r:id="rId10"/>
    <p:sldId id="262" r:id="rId11"/>
    <p:sldId id="270" r:id="rId12"/>
    <p:sldId id="264" r:id="rId13"/>
    <p:sldId id="267" r:id="rId14"/>
    <p:sldId id="268" r:id="rId15"/>
    <p:sldId id="263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06174-E3E8-20C1-03C8-9FC8980B7E3D}" v="1" dt="2021-12-09T02:46:21.110"/>
    <p1510:client id="{5A5BC27E-3350-9107-CF7F-EFA7B0051FFD}" v="45" dt="2021-12-09T03:00:43.968"/>
    <p1510:client id="{96C8F79F-C8CE-6DC8-9F46-D0736A33C8EB}" v="15" dt="2021-12-09T03:03:20.799"/>
    <p1510:client id="{A75C3967-3733-C248-8FF3-168E392F424C}" v="1373" dt="2021-12-09T03:12:10.747"/>
    <p1510:client id="{B21B9A47-43F7-24FB-F421-41CFA5748A0B}" v="159" dt="2021-12-09T02:45:46.864"/>
    <p1510:client id="{CF78E821-8F00-3A6E-AD1A-EA51A610813F}" v="38" dt="2021-12-09T21:07:01.835"/>
    <p1510:client id="{F6784D5A-E498-499B-B85B-CC9FAD8DB1E5}" v="287" dt="2021-12-09T21:09:3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ma, Nimrit (Student)" userId="S::cheema@chapman.edu::a480d186-7d69-4ce1-8d17-86e7e3d0761a" providerId="AD" clId="Web-{96C8F79F-C8CE-6DC8-9F46-D0736A33C8EB}"/>
    <pc:docChg chg="modSld">
      <pc:chgData name="Cheema, Nimrit (Student)" userId="S::cheema@chapman.edu::a480d186-7d69-4ce1-8d17-86e7e3d0761a" providerId="AD" clId="Web-{96C8F79F-C8CE-6DC8-9F46-D0736A33C8EB}" dt="2021-12-09T03:03:20.799" v="14" actId="1076"/>
      <pc:docMkLst>
        <pc:docMk/>
      </pc:docMkLst>
      <pc:sldChg chg="delSp modSp">
        <pc:chgData name="Cheema, Nimrit (Student)" userId="S::cheema@chapman.edu::a480d186-7d69-4ce1-8d17-86e7e3d0761a" providerId="AD" clId="Web-{96C8F79F-C8CE-6DC8-9F46-D0736A33C8EB}" dt="2021-12-09T03:01:20.937" v="4" actId="1076"/>
        <pc:sldMkLst>
          <pc:docMk/>
          <pc:sldMk cId="1342603854" sldId="265"/>
        </pc:sldMkLst>
        <pc:spChg chg="del">
          <ac:chgData name="Cheema, Nimrit (Student)" userId="S::cheema@chapman.edu::a480d186-7d69-4ce1-8d17-86e7e3d0761a" providerId="AD" clId="Web-{96C8F79F-C8CE-6DC8-9F46-D0736A33C8EB}" dt="2021-12-09T03:01:16.328" v="2"/>
          <ac:spMkLst>
            <pc:docMk/>
            <pc:sldMk cId="1342603854" sldId="265"/>
            <ac:spMk id="2" creationId="{7DFD9D33-D961-46DC-8C12-682D31596673}"/>
          </ac:spMkLst>
        </pc:spChg>
        <pc:picChg chg="mod">
          <ac:chgData name="Cheema, Nimrit (Student)" userId="S::cheema@chapman.edu::a480d186-7d69-4ce1-8d17-86e7e3d0761a" providerId="AD" clId="Web-{96C8F79F-C8CE-6DC8-9F46-D0736A33C8EB}" dt="2021-12-09T03:01:20.937" v="4" actId="1076"/>
          <ac:picMkLst>
            <pc:docMk/>
            <pc:sldMk cId="1342603854" sldId="265"/>
            <ac:picMk id="5" creationId="{1796C79E-ED34-41B1-984C-282ADB1851DC}"/>
          </ac:picMkLst>
        </pc:picChg>
      </pc:sldChg>
      <pc:sldChg chg="delSp modSp">
        <pc:chgData name="Cheema, Nimrit (Student)" userId="S::cheema@chapman.edu::a480d186-7d69-4ce1-8d17-86e7e3d0761a" providerId="AD" clId="Web-{96C8F79F-C8CE-6DC8-9F46-D0736A33C8EB}" dt="2021-12-09T03:01:34.250" v="9" actId="1076"/>
        <pc:sldMkLst>
          <pc:docMk/>
          <pc:sldMk cId="4126205304" sldId="266"/>
        </pc:sldMkLst>
        <pc:spChg chg="del">
          <ac:chgData name="Cheema, Nimrit (Student)" userId="S::cheema@chapman.edu::a480d186-7d69-4ce1-8d17-86e7e3d0761a" providerId="AD" clId="Web-{96C8F79F-C8CE-6DC8-9F46-D0736A33C8EB}" dt="2021-12-09T03:01:28.485" v="7"/>
          <ac:spMkLst>
            <pc:docMk/>
            <pc:sldMk cId="4126205304" sldId="266"/>
            <ac:spMk id="2" creationId="{B8A922C1-58E1-4A41-A993-DE2EB60B10E9}"/>
          </ac:spMkLst>
        </pc:spChg>
        <pc:picChg chg="mod">
          <ac:chgData name="Cheema, Nimrit (Student)" userId="S::cheema@chapman.edu::a480d186-7d69-4ce1-8d17-86e7e3d0761a" providerId="AD" clId="Web-{96C8F79F-C8CE-6DC8-9F46-D0736A33C8EB}" dt="2021-12-09T03:01:34.250" v="9" actId="1076"/>
          <ac:picMkLst>
            <pc:docMk/>
            <pc:sldMk cId="4126205304" sldId="266"/>
            <ac:picMk id="14" creationId="{DB051CF0-3A63-4EC5-9879-9A27EEC0C22A}"/>
          </ac:picMkLst>
        </pc:picChg>
      </pc:sldChg>
      <pc:sldChg chg="delSp modSp">
        <pc:chgData name="Cheema, Nimrit (Student)" userId="S::cheema@chapman.edu::a480d186-7d69-4ce1-8d17-86e7e3d0761a" providerId="AD" clId="Web-{96C8F79F-C8CE-6DC8-9F46-D0736A33C8EB}" dt="2021-12-09T03:03:20.799" v="14" actId="1076"/>
        <pc:sldMkLst>
          <pc:docMk/>
          <pc:sldMk cId="2576617176" sldId="269"/>
        </pc:sldMkLst>
        <pc:spChg chg="del mod">
          <ac:chgData name="Cheema, Nimrit (Student)" userId="S::cheema@chapman.edu::a480d186-7d69-4ce1-8d17-86e7e3d0761a" providerId="AD" clId="Web-{96C8F79F-C8CE-6DC8-9F46-D0736A33C8EB}" dt="2021-12-09T03:02:45.908" v="11"/>
          <ac:spMkLst>
            <pc:docMk/>
            <pc:sldMk cId="2576617176" sldId="269"/>
            <ac:spMk id="2" creationId="{9076C40B-3B55-4530-B054-306DECC9E3FF}"/>
          </ac:spMkLst>
        </pc:spChg>
        <pc:picChg chg="mod">
          <ac:chgData name="Cheema, Nimrit (Student)" userId="S::cheema@chapman.edu::a480d186-7d69-4ce1-8d17-86e7e3d0761a" providerId="AD" clId="Web-{96C8F79F-C8CE-6DC8-9F46-D0736A33C8EB}" dt="2021-12-09T03:03:20.799" v="14" actId="1076"/>
          <ac:picMkLst>
            <pc:docMk/>
            <pc:sldMk cId="2576617176" sldId="269"/>
            <ac:picMk id="5" creationId="{D620562A-A4EB-43A9-9574-76DDFC6EFBF1}"/>
          </ac:picMkLst>
        </pc:picChg>
      </pc:sldChg>
    </pc:docChg>
  </pc:docChgLst>
  <pc:docChgLst>
    <pc:chgData name="Cheema, Nimrit (Student)" userId="S::cheema@chapman.edu::a480d186-7d69-4ce1-8d17-86e7e3d0761a" providerId="AD" clId="Web-{7D8401F1-6840-00B0-4CDC-E606EA483D96}"/>
    <pc:docChg chg="modSld">
      <pc:chgData name="Cheema, Nimrit (Student)" userId="S::cheema@chapman.edu::a480d186-7d69-4ce1-8d17-86e7e3d0761a" providerId="AD" clId="Web-{7D8401F1-6840-00B0-4CDC-E606EA483D96}" dt="2021-12-08T02:45:36.333" v="1" actId="20577"/>
      <pc:docMkLst>
        <pc:docMk/>
      </pc:docMkLst>
      <pc:sldChg chg="modSp">
        <pc:chgData name="Cheema, Nimrit (Student)" userId="S::cheema@chapman.edu::a480d186-7d69-4ce1-8d17-86e7e3d0761a" providerId="AD" clId="Web-{7D8401F1-6840-00B0-4CDC-E606EA483D96}" dt="2021-12-08T02:45:36.333" v="1" actId="20577"/>
        <pc:sldMkLst>
          <pc:docMk/>
          <pc:sldMk cId="2692703753" sldId="263"/>
        </pc:sldMkLst>
        <pc:spChg chg="mod">
          <ac:chgData name="Cheema, Nimrit (Student)" userId="S::cheema@chapman.edu::a480d186-7d69-4ce1-8d17-86e7e3d0761a" providerId="AD" clId="Web-{7D8401F1-6840-00B0-4CDC-E606EA483D96}" dt="2021-12-08T02:45:36.333" v="1" actId="20577"/>
          <ac:spMkLst>
            <pc:docMk/>
            <pc:sldMk cId="2692703753" sldId="263"/>
            <ac:spMk id="3" creationId="{B64D3A71-BF67-7E40-B614-79C29FA30170}"/>
          </ac:spMkLst>
        </pc:spChg>
      </pc:sldChg>
    </pc:docChg>
  </pc:docChgLst>
  <pc:docChgLst>
    <pc:chgData name="Cheema, Nimrit (Student)" userId="S::cheema@chapman.edu::a480d186-7d69-4ce1-8d17-86e7e3d0761a" providerId="AD" clId="Web-{5A5BC27E-3350-9107-CF7F-EFA7B0051FFD}"/>
    <pc:docChg chg="modSld">
      <pc:chgData name="Cheema, Nimrit (Student)" userId="S::cheema@chapman.edu::a480d186-7d69-4ce1-8d17-86e7e3d0761a" providerId="AD" clId="Web-{5A5BC27E-3350-9107-CF7F-EFA7B0051FFD}" dt="2021-12-09T03:00:43.968" v="44" actId="1076"/>
      <pc:docMkLst>
        <pc:docMk/>
      </pc:docMkLst>
      <pc:sldChg chg="modSp">
        <pc:chgData name="Cheema, Nimrit (Student)" userId="S::cheema@chapman.edu::a480d186-7d69-4ce1-8d17-86e7e3d0761a" providerId="AD" clId="Web-{5A5BC27E-3350-9107-CF7F-EFA7B0051FFD}" dt="2021-12-09T02:50:47.106" v="40" actId="20577"/>
        <pc:sldMkLst>
          <pc:docMk/>
          <pc:sldMk cId="2000265675" sldId="261"/>
        </pc:sldMkLst>
        <pc:spChg chg="mod">
          <ac:chgData name="Cheema, Nimrit (Student)" userId="S::cheema@chapman.edu::a480d186-7d69-4ce1-8d17-86e7e3d0761a" providerId="AD" clId="Web-{5A5BC27E-3350-9107-CF7F-EFA7B0051FFD}" dt="2021-12-09T02:50:47.106" v="40" actId="20577"/>
          <ac:spMkLst>
            <pc:docMk/>
            <pc:sldMk cId="2000265675" sldId="261"/>
            <ac:spMk id="3" creationId="{733EBB5E-7B63-B44D-B81F-19AB8111FF5A}"/>
          </ac:spMkLst>
        </pc:spChg>
      </pc:sldChg>
      <pc:sldChg chg="modSp">
        <pc:chgData name="Cheema, Nimrit (Student)" userId="S::cheema@chapman.edu::a480d186-7d69-4ce1-8d17-86e7e3d0761a" providerId="AD" clId="Web-{5A5BC27E-3350-9107-CF7F-EFA7B0051FFD}" dt="2021-12-09T02:49:12.491" v="16" actId="20577"/>
        <pc:sldMkLst>
          <pc:docMk/>
          <pc:sldMk cId="2692703753" sldId="263"/>
        </pc:sldMkLst>
        <pc:spChg chg="mod">
          <ac:chgData name="Cheema, Nimrit (Student)" userId="S::cheema@chapman.edu::a480d186-7d69-4ce1-8d17-86e7e3d0761a" providerId="AD" clId="Web-{5A5BC27E-3350-9107-CF7F-EFA7B0051FFD}" dt="2021-12-09T02:49:12.491" v="16" actId="20577"/>
          <ac:spMkLst>
            <pc:docMk/>
            <pc:sldMk cId="2692703753" sldId="263"/>
            <ac:spMk id="3" creationId="{B64D3A71-BF67-7E40-B614-79C29FA30170}"/>
          </ac:spMkLst>
        </pc:spChg>
      </pc:sldChg>
      <pc:sldChg chg="delSp modSp">
        <pc:chgData name="Cheema, Nimrit (Student)" userId="S::cheema@chapman.edu::a480d186-7d69-4ce1-8d17-86e7e3d0761a" providerId="AD" clId="Web-{5A5BC27E-3350-9107-CF7F-EFA7B0051FFD}" dt="2021-12-09T03:00:43.968" v="44" actId="1076"/>
        <pc:sldMkLst>
          <pc:docMk/>
          <pc:sldMk cId="3963774913" sldId="270"/>
        </pc:sldMkLst>
        <pc:spChg chg="del">
          <ac:chgData name="Cheema, Nimrit (Student)" userId="S::cheema@chapman.edu::a480d186-7d69-4ce1-8d17-86e7e3d0761a" providerId="AD" clId="Web-{5A5BC27E-3350-9107-CF7F-EFA7B0051FFD}" dt="2021-12-09T03:00:40.968" v="43"/>
          <ac:spMkLst>
            <pc:docMk/>
            <pc:sldMk cId="3963774913" sldId="270"/>
            <ac:spMk id="2" creationId="{7473B6E0-228D-4124-AFC2-635559711C6B}"/>
          </ac:spMkLst>
        </pc:spChg>
        <pc:picChg chg="mod">
          <ac:chgData name="Cheema, Nimrit (Student)" userId="S::cheema@chapman.edu::a480d186-7d69-4ce1-8d17-86e7e3d0761a" providerId="AD" clId="Web-{5A5BC27E-3350-9107-CF7F-EFA7B0051FFD}" dt="2021-12-09T03:00:43.968" v="44" actId="1076"/>
          <ac:picMkLst>
            <pc:docMk/>
            <pc:sldMk cId="3963774913" sldId="270"/>
            <ac:picMk id="5" creationId="{1555F26C-66B0-45B2-839C-2561145ACDD7}"/>
          </ac:picMkLst>
        </pc:picChg>
      </pc:sldChg>
    </pc:docChg>
  </pc:docChgLst>
  <pc:docChgLst>
    <pc:chgData name="Cheema, Nimrit (Student)" userId="S::cheema@chapman.edu::a480d186-7d69-4ce1-8d17-86e7e3d0761a" providerId="AD" clId="Web-{B21B9A47-43F7-24FB-F421-41CFA5748A0B}"/>
    <pc:docChg chg="modSld">
      <pc:chgData name="Cheema, Nimrit (Student)" userId="S::cheema@chapman.edu::a480d186-7d69-4ce1-8d17-86e7e3d0761a" providerId="AD" clId="Web-{B21B9A47-43F7-24FB-F421-41CFA5748A0B}" dt="2021-12-09T02:45:46.130" v="161" actId="20577"/>
      <pc:docMkLst>
        <pc:docMk/>
      </pc:docMkLst>
      <pc:sldChg chg="modSp">
        <pc:chgData name="Cheema, Nimrit (Student)" userId="S::cheema@chapman.edu::a480d186-7d69-4ce1-8d17-86e7e3d0761a" providerId="AD" clId="Web-{B21B9A47-43F7-24FB-F421-41CFA5748A0B}" dt="2021-12-09T02:35:27.624" v="35" actId="20577"/>
        <pc:sldMkLst>
          <pc:docMk/>
          <pc:sldMk cId="720749734" sldId="258"/>
        </pc:sldMkLst>
        <pc:spChg chg="mod">
          <ac:chgData name="Cheema, Nimrit (Student)" userId="S::cheema@chapman.edu::a480d186-7d69-4ce1-8d17-86e7e3d0761a" providerId="AD" clId="Web-{B21B9A47-43F7-24FB-F421-41CFA5748A0B}" dt="2021-12-09T02:34:58.717" v="13" actId="20577"/>
          <ac:spMkLst>
            <pc:docMk/>
            <pc:sldMk cId="720749734" sldId="258"/>
            <ac:spMk id="3" creationId="{7E53DE03-DBAA-3B47-B3D2-0C43BDBAFE83}"/>
          </ac:spMkLst>
        </pc:spChg>
        <pc:spChg chg="mod">
          <ac:chgData name="Cheema, Nimrit (Student)" userId="S::cheema@chapman.edu::a480d186-7d69-4ce1-8d17-86e7e3d0761a" providerId="AD" clId="Web-{B21B9A47-43F7-24FB-F421-41CFA5748A0B}" dt="2021-12-09T02:35:27.624" v="35" actId="20577"/>
          <ac:spMkLst>
            <pc:docMk/>
            <pc:sldMk cId="720749734" sldId="258"/>
            <ac:spMk id="6" creationId="{A5946FC6-DB41-0A4E-91A2-46CD00534D43}"/>
          </ac:spMkLst>
        </pc:spChg>
      </pc:sldChg>
      <pc:sldChg chg="modSp">
        <pc:chgData name="Cheema, Nimrit (Student)" userId="S::cheema@chapman.edu::a480d186-7d69-4ce1-8d17-86e7e3d0761a" providerId="AD" clId="Web-{B21B9A47-43F7-24FB-F421-41CFA5748A0B}" dt="2021-12-09T02:45:46.130" v="161" actId="20577"/>
        <pc:sldMkLst>
          <pc:docMk/>
          <pc:sldMk cId="2692703753" sldId="263"/>
        </pc:sldMkLst>
        <pc:spChg chg="mod">
          <ac:chgData name="Cheema, Nimrit (Student)" userId="S::cheema@chapman.edu::a480d186-7d69-4ce1-8d17-86e7e3d0761a" providerId="AD" clId="Web-{B21B9A47-43F7-24FB-F421-41CFA5748A0B}" dt="2021-12-09T02:45:46.130" v="161" actId="20577"/>
          <ac:spMkLst>
            <pc:docMk/>
            <pc:sldMk cId="2692703753" sldId="263"/>
            <ac:spMk id="3" creationId="{B64D3A71-BF67-7E40-B614-79C29FA30170}"/>
          </ac:spMkLst>
        </pc:spChg>
      </pc:sldChg>
      <pc:sldChg chg="modSp">
        <pc:chgData name="Cheema, Nimrit (Student)" userId="S::cheema@chapman.edu::a480d186-7d69-4ce1-8d17-86e7e3d0761a" providerId="AD" clId="Web-{B21B9A47-43F7-24FB-F421-41CFA5748A0B}" dt="2021-12-09T02:36:01.750" v="38" actId="1076"/>
        <pc:sldMkLst>
          <pc:docMk/>
          <pc:sldMk cId="3044680503" sldId="264"/>
        </pc:sldMkLst>
        <pc:picChg chg="mod">
          <ac:chgData name="Cheema, Nimrit (Student)" userId="S::cheema@chapman.edu::a480d186-7d69-4ce1-8d17-86e7e3d0761a" providerId="AD" clId="Web-{B21B9A47-43F7-24FB-F421-41CFA5748A0B}" dt="2021-12-09T02:36:01.750" v="38" actId="1076"/>
          <ac:picMkLst>
            <pc:docMk/>
            <pc:sldMk cId="3044680503" sldId="264"/>
            <ac:picMk id="5" creationId="{37531F8E-5813-401E-9CC2-42886AF625AB}"/>
          </ac:picMkLst>
        </pc:picChg>
      </pc:sldChg>
    </pc:docChg>
  </pc:docChgLst>
  <pc:docChgLst>
    <pc:chgData name="Refael, Ben (Student)" userId="d2d0c665-da94-4cf1-a26b-1f47e655a42c" providerId="ADAL" clId="{F6784D5A-E498-499B-B85B-CC9FAD8DB1E5}"/>
    <pc:docChg chg="undo custSel addSld delSld modSld sldOrd">
      <pc:chgData name="Refael, Ben (Student)" userId="d2d0c665-da94-4cf1-a26b-1f47e655a42c" providerId="ADAL" clId="{F6784D5A-E498-499B-B85B-CC9FAD8DB1E5}" dt="2021-12-09T21:09:35.654" v="1343" actId="20577"/>
      <pc:docMkLst>
        <pc:docMk/>
      </pc:docMkLst>
      <pc:sldChg chg="modSp mod">
        <pc:chgData name="Refael, Ben (Student)" userId="d2d0c665-da94-4cf1-a26b-1f47e655a42c" providerId="ADAL" clId="{F6784D5A-E498-499B-B85B-CC9FAD8DB1E5}" dt="2021-12-09T01:42:25.164" v="351" actId="20577"/>
        <pc:sldMkLst>
          <pc:docMk/>
          <pc:sldMk cId="1963194635" sldId="257"/>
        </pc:sldMkLst>
        <pc:spChg chg="mod">
          <ac:chgData name="Refael, Ben (Student)" userId="d2d0c665-da94-4cf1-a26b-1f47e655a42c" providerId="ADAL" clId="{F6784D5A-E498-499B-B85B-CC9FAD8DB1E5}" dt="2021-12-09T01:42:25.164" v="351" actId="20577"/>
          <ac:spMkLst>
            <pc:docMk/>
            <pc:sldMk cId="1963194635" sldId="257"/>
            <ac:spMk id="3" creationId="{5CB3EF60-207F-394B-930A-DD13DE81E9F1}"/>
          </ac:spMkLst>
        </pc:spChg>
      </pc:sldChg>
      <pc:sldChg chg="addSp delSp modSp mod ord">
        <pc:chgData name="Refael, Ben (Student)" userId="d2d0c665-da94-4cf1-a26b-1f47e655a42c" providerId="ADAL" clId="{F6784D5A-E498-499B-B85B-CC9FAD8DB1E5}" dt="2021-12-09T02:41:42.685" v="1095" actId="20577"/>
        <pc:sldMkLst>
          <pc:docMk/>
          <pc:sldMk cId="1317492533" sldId="259"/>
        </pc:sldMkLst>
        <pc:spChg chg="mod">
          <ac:chgData name="Refael, Ben (Student)" userId="d2d0c665-da94-4cf1-a26b-1f47e655a42c" providerId="ADAL" clId="{F6784D5A-E498-499B-B85B-CC9FAD8DB1E5}" dt="2021-12-09T01:59:12.026" v="559" actId="1076"/>
          <ac:spMkLst>
            <pc:docMk/>
            <pc:sldMk cId="1317492533" sldId="259"/>
            <ac:spMk id="2" creationId="{739D64B6-8945-2D45-ABAD-7FE850FE1125}"/>
          </ac:spMkLst>
        </pc:spChg>
        <pc:spChg chg="add">
          <ac:chgData name="Refael, Ben (Student)" userId="d2d0c665-da94-4cf1-a26b-1f47e655a42c" providerId="ADAL" clId="{F6784D5A-E498-499B-B85B-CC9FAD8DB1E5}" dt="2021-12-09T02:05:18.461" v="702"/>
          <ac:spMkLst>
            <pc:docMk/>
            <pc:sldMk cId="1317492533" sldId="259"/>
            <ac:spMk id="3" creationId="{54B557C1-092A-4DB5-9BCD-8182A6561711}"/>
          </ac:spMkLst>
        </pc:spChg>
        <pc:spChg chg="mod">
          <ac:chgData name="Refael, Ben (Student)" userId="d2d0c665-da94-4cf1-a26b-1f47e655a42c" providerId="ADAL" clId="{F6784D5A-E498-499B-B85B-CC9FAD8DB1E5}" dt="2021-12-09T02:41:42.685" v="1095" actId="20577"/>
          <ac:spMkLst>
            <pc:docMk/>
            <pc:sldMk cId="1317492533" sldId="259"/>
            <ac:spMk id="9" creationId="{C7300662-2A22-4994-861B-143A3019AF1C}"/>
          </ac:spMkLst>
        </pc:spChg>
        <pc:picChg chg="del mod">
          <ac:chgData name="Refael, Ben (Student)" userId="d2d0c665-da94-4cf1-a26b-1f47e655a42c" providerId="ADAL" clId="{F6784D5A-E498-499B-B85B-CC9FAD8DB1E5}" dt="2021-12-09T02:41:29.551" v="1087" actId="478"/>
          <ac:picMkLst>
            <pc:docMk/>
            <pc:sldMk cId="1317492533" sldId="259"/>
            <ac:picMk id="5" creationId="{1314EF8A-0F17-F741-BFAE-25D92091FD47}"/>
          </ac:picMkLst>
        </pc:picChg>
        <pc:picChg chg="add mod">
          <ac:chgData name="Refael, Ben (Student)" userId="d2d0c665-da94-4cf1-a26b-1f47e655a42c" providerId="ADAL" clId="{F6784D5A-E498-499B-B85B-CC9FAD8DB1E5}" dt="2021-12-09T02:41:39.189" v="1093" actId="1076"/>
          <ac:picMkLst>
            <pc:docMk/>
            <pc:sldMk cId="1317492533" sldId="259"/>
            <ac:picMk id="6" creationId="{77269C46-5865-4248-8132-841FE2CF2FC0}"/>
          </ac:picMkLst>
        </pc:picChg>
      </pc:sldChg>
      <pc:sldChg chg="addSp delSp modSp mod">
        <pc:chgData name="Refael, Ben (Student)" userId="d2d0c665-da94-4cf1-a26b-1f47e655a42c" providerId="ADAL" clId="{F6784D5A-E498-499B-B85B-CC9FAD8DB1E5}" dt="2021-12-09T02:46:34.787" v="1144" actId="1076"/>
        <pc:sldMkLst>
          <pc:docMk/>
          <pc:sldMk cId="3305951021" sldId="260"/>
        </pc:sldMkLst>
        <pc:spChg chg="mod">
          <ac:chgData name="Refael, Ben (Student)" userId="d2d0c665-da94-4cf1-a26b-1f47e655a42c" providerId="ADAL" clId="{F6784D5A-E498-499B-B85B-CC9FAD8DB1E5}" dt="2021-12-09T02:42:55.934" v="1102" actId="1076"/>
          <ac:spMkLst>
            <pc:docMk/>
            <pc:sldMk cId="3305951021" sldId="260"/>
            <ac:spMk id="2" creationId="{4D67EDA9-0015-D14A-913A-97DC7959225E}"/>
          </ac:spMkLst>
        </pc:spChg>
        <pc:spChg chg="add del mod">
          <ac:chgData name="Refael, Ben (Student)" userId="d2d0c665-da94-4cf1-a26b-1f47e655a42c" providerId="ADAL" clId="{F6784D5A-E498-499B-B85B-CC9FAD8DB1E5}" dt="2021-12-09T02:41:59.805" v="1098" actId="478"/>
          <ac:spMkLst>
            <pc:docMk/>
            <pc:sldMk cId="3305951021" sldId="260"/>
            <ac:spMk id="4" creationId="{09648CC9-20BD-4B9A-9EF1-4DD93EE58362}"/>
          </ac:spMkLst>
        </pc:spChg>
        <pc:spChg chg="mod">
          <ac:chgData name="Refael, Ben (Student)" userId="d2d0c665-da94-4cf1-a26b-1f47e655a42c" providerId="ADAL" clId="{F6784D5A-E498-499B-B85B-CC9FAD8DB1E5}" dt="2021-12-09T02:46:34.787" v="1144" actId="1076"/>
          <ac:spMkLst>
            <pc:docMk/>
            <pc:sldMk cId="3305951021" sldId="260"/>
            <ac:spMk id="14" creationId="{C8F0011E-E39F-FA45-9496-7409B5D9B832}"/>
          </ac:spMkLst>
        </pc:spChg>
        <pc:picChg chg="del">
          <ac:chgData name="Refael, Ben (Student)" userId="d2d0c665-da94-4cf1-a26b-1f47e655a42c" providerId="ADAL" clId="{F6784D5A-E498-499B-B85B-CC9FAD8DB1E5}" dt="2021-12-09T02:41:55.558" v="1097" actId="478"/>
          <ac:picMkLst>
            <pc:docMk/>
            <pc:sldMk cId="3305951021" sldId="260"/>
            <ac:picMk id="5" creationId="{9C6CA7A2-D572-BA46-955C-8EEA700BA7DF}"/>
          </ac:picMkLst>
        </pc:picChg>
        <pc:picChg chg="del">
          <ac:chgData name="Refael, Ben (Student)" userId="d2d0c665-da94-4cf1-a26b-1f47e655a42c" providerId="ADAL" clId="{F6784D5A-E498-499B-B85B-CC9FAD8DB1E5}" dt="2021-12-09T02:41:53.174" v="1096" actId="478"/>
          <ac:picMkLst>
            <pc:docMk/>
            <pc:sldMk cId="3305951021" sldId="260"/>
            <ac:picMk id="7" creationId="{B86C2C8F-565B-B94A-A4C1-59D245B24BB1}"/>
          </ac:picMkLst>
        </pc:picChg>
        <pc:picChg chg="del">
          <ac:chgData name="Refael, Ben (Student)" userId="d2d0c665-da94-4cf1-a26b-1f47e655a42c" providerId="ADAL" clId="{F6784D5A-E498-499B-B85B-CC9FAD8DB1E5}" dt="2021-12-09T02:41:53.174" v="1096" actId="478"/>
          <ac:picMkLst>
            <pc:docMk/>
            <pc:sldMk cId="3305951021" sldId="260"/>
            <ac:picMk id="9" creationId="{AB2C3DC5-114F-2144-A92F-E983A4EFB1F2}"/>
          </ac:picMkLst>
        </pc:picChg>
        <pc:picChg chg="del">
          <ac:chgData name="Refael, Ben (Student)" userId="d2d0c665-da94-4cf1-a26b-1f47e655a42c" providerId="ADAL" clId="{F6784D5A-E498-499B-B85B-CC9FAD8DB1E5}" dt="2021-12-09T02:41:53.174" v="1096" actId="478"/>
          <ac:picMkLst>
            <pc:docMk/>
            <pc:sldMk cId="3305951021" sldId="260"/>
            <ac:picMk id="11" creationId="{CC303619-E280-3E41-8E05-905E65342EFA}"/>
          </ac:picMkLst>
        </pc:picChg>
      </pc:sldChg>
      <pc:sldChg chg="modSp mod">
        <pc:chgData name="Refael, Ben (Student)" userId="d2d0c665-da94-4cf1-a26b-1f47e655a42c" providerId="ADAL" clId="{F6784D5A-E498-499B-B85B-CC9FAD8DB1E5}" dt="2021-12-09T02:50:48.692" v="1222" actId="313"/>
        <pc:sldMkLst>
          <pc:docMk/>
          <pc:sldMk cId="2000265675" sldId="261"/>
        </pc:sldMkLst>
        <pc:spChg chg="mod">
          <ac:chgData name="Refael, Ben (Student)" userId="d2d0c665-da94-4cf1-a26b-1f47e655a42c" providerId="ADAL" clId="{F6784D5A-E498-499B-B85B-CC9FAD8DB1E5}" dt="2021-12-09T02:50:48.692" v="1222" actId="313"/>
          <ac:spMkLst>
            <pc:docMk/>
            <pc:sldMk cId="2000265675" sldId="261"/>
            <ac:spMk id="3" creationId="{733EBB5E-7B63-B44D-B81F-19AB8111FF5A}"/>
          </ac:spMkLst>
        </pc:spChg>
      </pc:sldChg>
      <pc:sldChg chg="addSp delSp modSp mod">
        <pc:chgData name="Refael, Ben (Student)" userId="d2d0c665-da94-4cf1-a26b-1f47e655a42c" providerId="ADAL" clId="{F6784D5A-E498-499B-B85B-CC9FAD8DB1E5}" dt="2021-12-09T02:52:29.964" v="1225" actId="20577"/>
        <pc:sldMkLst>
          <pc:docMk/>
          <pc:sldMk cId="4188700465" sldId="262"/>
        </pc:sldMkLst>
        <pc:spChg chg="del">
          <ac:chgData name="Refael, Ben (Student)" userId="d2d0c665-da94-4cf1-a26b-1f47e655a42c" providerId="ADAL" clId="{F6784D5A-E498-499B-B85B-CC9FAD8DB1E5}" dt="2021-12-09T02:04:30.266" v="695" actId="931"/>
          <ac:spMkLst>
            <pc:docMk/>
            <pc:sldMk cId="4188700465" sldId="262"/>
            <ac:spMk id="3" creationId="{7E6A963F-F66D-0445-A4C7-1E566A1109A0}"/>
          </ac:spMkLst>
        </pc:spChg>
        <pc:spChg chg="add mod">
          <ac:chgData name="Refael, Ben (Student)" userId="d2d0c665-da94-4cf1-a26b-1f47e655a42c" providerId="ADAL" clId="{F6784D5A-E498-499B-B85B-CC9FAD8DB1E5}" dt="2021-12-09T02:52:29.964" v="1225" actId="20577"/>
          <ac:spMkLst>
            <pc:docMk/>
            <pc:sldMk cId="4188700465" sldId="262"/>
            <ac:spMk id="6" creationId="{43EAAFCE-2771-470F-8435-9F9926C281B9}"/>
          </ac:spMkLst>
        </pc:spChg>
        <pc:spChg chg="add mod">
          <ac:chgData name="Refael, Ben (Student)" userId="d2d0c665-da94-4cf1-a26b-1f47e655a42c" providerId="ADAL" clId="{F6784D5A-E498-499B-B85B-CC9FAD8DB1E5}" dt="2021-12-09T02:05:25.824" v="704" actId="1076"/>
          <ac:spMkLst>
            <pc:docMk/>
            <pc:sldMk cId="4188700465" sldId="262"/>
            <ac:spMk id="7" creationId="{82FDD862-7D24-46A3-9893-A49C73D386B3}"/>
          </ac:spMkLst>
        </pc:spChg>
        <pc:spChg chg="add del mod">
          <ac:chgData name="Refael, Ben (Student)" userId="d2d0c665-da94-4cf1-a26b-1f47e655a42c" providerId="ADAL" clId="{F6784D5A-E498-499B-B85B-CC9FAD8DB1E5}" dt="2021-12-09T02:43:11.210" v="1106" actId="931"/>
          <ac:spMkLst>
            <pc:docMk/>
            <pc:sldMk cId="4188700465" sldId="262"/>
            <ac:spMk id="9" creationId="{B67ABD3D-1AC9-466B-8040-1A52E2EBEB1C}"/>
          </ac:spMkLst>
        </pc:spChg>
        <pc:spChg chg="add del">
          <ac:chgData name="Refael, Ben (Student)" userId="d2d0c665-da94-4cf1-a26b-1f47e655a42c" providerId="ADAL" clId="{F6784D5A-E498-499B-B85B-CC9FAD8DB1E5}" dt="2021-12-09T02:43:03.925" v="1105" actId="478"/>
          <ac:spMkLst>
            <pc:docMk/>
            <pc:sldMk cId="4188700465" sldId="262"/>
            <ac:spMk id="11" creationId="{2207665B-8589-413D-A776-0AAAF3F3B889}"/>
          </ac:spMkLst>
        </pc:spChg>
        <pc:picChg chg="add del mod">
          <ac:chgData name="Refael, Ben (Student)" userId="d2d0c665-da94-4cf1-a26b-1f47e655a42c" providerId="ADAL" clId="{F6784D5A-E498-499B-B85B-CC9FAD8DB1E5}" dt="2021-12-09T02:42:59.920" v="1103" actId="478"/>
          <ac:picMkLst>
            <pc:docMk/>
            <pc:sldMk cId="4188700465" sldId="262"/>
            <ac:picMk id="5" creationId="{97047B83-20F7-4404-B79D-90A2AA9AE42A}"/>
          </ac:picMkLst>
        </pc:picChg>
        <pc:picChg chg="add mod">
          <ac:chgData name="Refael, Ben (Student)" userId="d2d0c665-da94-4cf1-a26b-1f47e655a42c" providerId="ADAL" clId="{F6784D5A-E498-499B-B85B-CC9FAD8DB1E5}" dt="2021-12-09T02:43:12.709" v="1109" actId="1076"/>
          <ac:picMkLst>
            <pc:docMk/>
            <pc:sldMk cId="4188700465" sldId="262"/>
            <ac:picMk id="13" creationId="{DB2AFD61-A833-4DC5-80C5-BC8FA33121D9}"/>
          </ac:picMkLst>
        </pc:picChg>
      </pc:sldChg>
      <pc:sldChg chg="modSp mod">
        <pc:chgData name="Refael, Ben (Student)" userId="d2d0c665-da94-4cf1-a26b-1f47e655a42c" providerId="ADAL" clId="{F6784D5A-E498-499B-B85B-CC9FAD8DB1E5}" dt="2021-12-09T01:36:56.276" v="133" actId="20577"/>
        <pc:sldMkLst>
          <pc:docMk/>
          <pc:sldMk cId="2692703753" sldId="263"/>
        </pc:sldMkLst>
        <pc:spChg chg="mod">
          <ac:chgData name="Refael, Ben (Student)" userId="d2d0c665-da94-4cf1-a26b-1f47e655a42c" providerId="ADAL" clId="{F6784D5A-E498-499B-B85B-CC9FAD8DB1E5}" dt="2021-12-08T02:46:25.062" v="20" actId="120"/>
          <ac:spMkLst>
            <pc:docMk/>
            <pc:sldMk cId="2692703753" sldId="263"/>
            <ac:spMk id="2" creationId="{4AD5927F-CE64-D24C-926C-5EA1E91B590B}"/>
          </ac:spMkLst>
        </pc:spChg>
        <pc:spChg chg="mod">
          <ac:chgData name="Refael, Ben (Student)" userId="d2d0c665-da94-4cf1-a26b-1f47e655a42c" providerId="ADAL" clId="{F6784D5A-E498-499B-B85B-CC9FAD8DB1E5}" dt="2021-12-09T01:36:56.276" v="133" actId="20577"/>
          <ac:spMkLst>
            <pc:docMk/>
            <pc:sldMk cId="2692703753" sldId="263"/>
            <ac:spMk id="3" creationId="{B64D3A71-BF67-7E40-B614-79C29FA30170}"/>
          </ac:spMkLst>
        </pc:spChg>
      </pc:sldChg>
      <pc:sldChg chg="modSp new del mod">
        <pc:chgData name="Refael, Ben (Student)" userId="d2d0c665-da94-4cf1-a26b-1f47e655a42c" providerId="ADAL" clId="{F6784D5A-E498-499B-B85B-CC9FAD8DB1E5}" dt="2021-12-08T02:45:58.140" v="5" actId="47"/>
        <pc:sldMkLst>
          <pc:docMk/>
          <pc:sldMk cId="280365498" sldId="264"/>
        </pc:sldMkLst>
        <pc:spChg chg="mod">
          <ac:chgData name="Refael, Ben (Student)" userId="d2d0c665-da94-4cf1-a26b-1f47e655a42c" providerId="ADAL" clId="{F6784D5A-E498-499B-B85B-CC9FAD8DB1E5}" dt="2021-12-08T02:45:19.819" v="3" actId="20577"/>
          <ac:spMkLst>
            <pc:docMk/>
            <pc:sldMk cId="280365498" sldId="264"/>
            <ac:spMk id="2" creationId="{CCDADC21-0E24-47F2-A22E-A4D69ECBDAED}"/>
          </ac:spMkLst>
        </pc:spChg>
      </pc:sldChg>
      <pc:sldChg chg="addSp delSp modSp new mod setBg">
        <pc:chgData name="Refael, Ben (Student)" userId="d2d0c665-da94-4cf1-a26b-1f47e655a42c" providerId="ADAL" clId="{F6784D5A-E498-499B-B85B-CC9FAD8DB1E5}" dt="2021-12-09T21:09:35.654" v="1343" actId="20577"/>
        <pc:sldMkLst>
          <pc:docMk/>
          <pc:sldMk cId="3044680503" sldId="264"/>
        </pc:sldMkLst>
        <pc:spChg chg="mod">
          <ac:chgData name="Refael, Ben (Student)" userId="d2d0c665-da94-4cf1-a26b-1f47e655a42c" providerId="ADAL" clId="{F6784D5A-E498-499B-B85B-CC9FAD8DB1E5}" dt="2021-12-09T21:08:43.989" v="1314" actId="26606"/>
          <ac:spMkLst>
            <pc:docMk/>
            <pc:sldMk cId="3044680503" sldId="264"/>
            <ac:spMk id="2" creationId="{057EA46F-3B4D-42D0-A5C8-6B7C8EA1969E}"/>
          </ac:spMkLst>
        </pc:spChg>
        <pc:spChg chg="mod">
          <ac:chgData name="Refael, Ben (Student)" userId="d2d0c665-da94-4cf1-a26b-1f47e655a42c" providerId="ADAL" clId="{F6784D5A-E498-499B-B85B-CC9FAD8DB1E5}" dt="2021-12-09T21:09:35.654" v="1343" actId="20577"/>
          <ac:spMkLst>
            <pc:docMk/>
            <pc:sldMk cId="3044680503" sldId="264"/>
            <ac:spMk id="3" creationId="{CAC6F8B2-2D45-4408-9E33-FCDBBC44E555}"/>
          </ac:spMkLst>
        </pc:spChg>
        <pc:spChg chg="add">
          <ac:chgData name="Refael, Ben (Student)" userId="d2d0c665-da94-4cf1-a26b-1f47e655a42c" providerId="ADAL" clId="{F6784D5A-E498-499B-B85B-CC9FAD8DB1E5}" dt="2021-12-09T21:08:43.989" v="1314" actId="26606"/>
          <ac:spMkLst>
            <pc:docMk/>
            <pc:sldMk cId="3044680503" sldId="264"/>
            <ac:spMk id="12" creationId="{8BEDFD2F-1480-498D-9A62-BA55B14A3B90}"/>
          </ac:spMkLst>
        </pc:spChg>
        <pc:spChg chg="add">
          <ac:chgData name="Refael, Ben (Student)" userId="d2d0c665-da94-4cf1-a26b-1f47e655a42c" providerId="ADAL" clId="{F6784D5A-E498-499B-B85B-CC9FAD8DB1E5}" dt="2021-12-09T21:08:43.989" v="1314" actId="26606"/>
          <ac:spMkLst>
            <pc:docMk/>
            <pc:sldMk cId="3044680503" sldId="264"/>
            <ac:spMk id="18" creationId="{C306EEC9-6E83-4555-A9D3-7910ED27BAD1}"/>
          </ac:spMkLst>
        </pc:spChg>
        <pc:spChg chg="add">
          <ac:chgData name="Refael, Ben (Student)" userId="d2d0c665-da94-4cf1-a26b-1f47e655a42c" providerId="ADAL" clId="{F6784D5A-E498-499B-B85B-CC9FAD8DB1E5}" dt="2021-12-09T21:08:43.989" v="1314" actId="26606"/>
          <ac:spMkLst>
            <pc:docMk/>
            <pc:sldMk cId="3044680503" sldId="264"/>
            <ac:spMk id="20" creationId="{186F7B80-3B04-4C72-BA77-E34EF7FAC9CC}"/>
          </ac:spMkLst>
        </pc:spChg>
        <pc:spChg chg="add">
          <ac:chgData name="Refael, Ben (Student)" userId="d2d0c665-da94-4cf1-a26b-1f47e655a42c" providerId="ADAL" clId="{F6784D5A-E498-499B-B85B-CC9FAD8DB1E5}" dt="2021-12-09T21:08:43.989" v="1314" actId="26606"/>
          <ac:spMkLst>
            <pc:docMk/>
            <pc:sldMk cId="3044680503" sldId="264"/>
            <ac:spMk id="22" creationId="{4D1AC6C6-FE68-4B13-BFCF-D0E8B3D81777}"/>
          </ac:spMkLst>
        </pc:spChg>
        <pc:spChg chg="add">
          <ac:chgData name="Refael, Ben (Student)" userId="d2d0c665-da94-4cf1-a26b-1f47e655a42c" providerId="ADAL" clId="{F6784D5A-E498-499B-B85B-CC9FAD8DB1E5}" dt="2021-12-09T21:08:43.989" v="1314" actId="26606"/>
          <ac:spMkLst>
            <pc:docMk/>
            <pc:sldMk cId="3044680503" sldId="264"/>
            <ac:spMk id="24" creationId="{7E2C0214-1438-4F5F-8BB7-847D7B2B3A6D}"/>
          </ac:spMkLst>
        </pc:spChg>
        <pc:spChg chg="add">
          <ac:chgData name="Refael, Ben (Student)" userId="d2d0c665-da94-4cf1-a26b-1f47e655a42c" providerId="ADAL" clId="{F6784D5A-E498-499B-B85B-CC9FAD8DB1E5}" dt="2021-12-09T21:08:43.989" v="1314" actId="26606"/>
          <ac:spMkLst>
            <pc:docMk/>
            <pc:sldMk cId="3044680503" sldId="264"/>
            <ac:spMk id="26" creationId="{41CFFB3C-DBCC-498B-B635-CD1FA730DB40}"/>
          </ac:spMkLst>
        </pc:spChg>
        <pc:spChg chg="add">
          <ac:chgData name="Refael, Ben (Student)" userId="d2d0c665-da94-4cf1-a26b-1f47e655a42c" providerId="ADAL" clId="{F6784D5A-E498-499B-B85B-CC9FAD8DB1E5}" dt="2021-12-09T21:08:43.989" v="1314" actId="26606"/>
          <ac:spMkLst>
            <pc:docMk/>
            <pc:sldMk cId="3044680503" sldId="264"/>
            <ac:spMk id="28" creationId="{7BB289EA-43E0-4FC3-A38C-8168D8F18AB5}"/>
          </ac:spMkLst>
        </pc:spChg>
        <pc:picChg chg="add del mod">
          <ac:chgData name="Refael, Ben (Student)" userId="d2d0c665-da94-4cf1-a26b-1f47e655a42c" providerId="ADAL" clId="{F6784D5A-E498-499B-B85B-CC9FAD8DB1E5}" dt="2021-12-09T02:44:15.710" v="1136" actId="478"/>
          <ac:picMkLst>
            <pc:docMk/>
            <pc:sldMk cId="3044680503" sldId="264"/>
            <ac:picMk id="5" creationId="{37531F8E-5813-401E-9CC2-42886AF625AB}"/>
          </ac:picMkLst>
        </pc:picChg>
        <pc:picChg chg="add mod">
          <ac:chgData name="Refael, Ben (Student)" userId="d2d0c665-da94-4cf1-a26b-1f47e655a42c" providerId="ADAL" clId="{F6784D5A-E498-499B-B85B-CC9FAD8DB1E5}" dt="2021-12-09T21:08:43.989" v="1314" actId="26606"/>
          <ac:picMkLst>
            <pc:docMk/>
            <pc:sldMk cId="3044680503" sldId="264"/>
            <ac:picMk id="7" creationId="{E2C4933D-1259-478A-9130-797A123AAAD2}"/>
          </ac:picMkLst>
        </pc:picChg>
        <pc:picChg chg="add">
          <ac:chgData name="Refael, Ben (Student)" userId="d2d0c665-da94-4cf1-a26b-1f47e655a42c" providerId="ADAL" clId="{F6784D5A-E498-499B-B85B-CC9FAD8DB1E5}" dt="2021-12-09T21:08:43.989" v="1314" actId="26606"/>
          <ac:picMkLst>
            <pc:docMk/>
            <pc:sldMk cId="3044680503" sldId="264"/>
            <ac:picMk id="14" creationId="{52D381FB-9400-4C85-9074-8D2C4A88D879}"/>
          </ac:picMkLst>
        </pc:picChg>
        <pc:picChg chg="add">
          <ac:chgData name="Refael, Ben (Student)" userId="d2d0c665-da94-4cf1-a26b-1f47e655a42c" providerId="ADAL" clId="{F6784D5A-E498-499B-B85B-CC9FAD8DB1E5}" dt="2021-12-09T21:08:43.989" v="1314" actId="26606"/>
          <ac:picMkLst>
            <pc:docMk/>
            <pc:sldMk cId="3044680503" sldId="264"/>
            <ac:picMk id="16" creationId="{048C39C2-D375-4197-8882-9EBD58C853C5}"/>
          </ac:picMkLst>
        </pc:picChg>
      </pc:sldChg>
      <pc:sldChg chg="addSp delSp modSp new mod">
        <pc:chgData name="Refael, Ben (Student)" userId="d2d0c665-da94-4cf1-a26b-1f47e655a42c" providerId="ADAL" clId="{F6784D5A-E498-499B-B85B-CC9FAD8DB1E5}" dt="2021-12-09T01:52:27.016" v="443" actId="14100"/>
        <pc:sldMkLst>
          <pc:docMk/>
          <pc:sldMk cId="1342603854" sldId="265"/>
        </pc:sldMkLst>
        <pc:spChg chg="del">
          <ac:chgData name="Refael, Ben (Student)" userId="d2d0c665-da94-4cf1-a26b-1f47e655a42c" providerId="ADAL" clId="{F6784D5A-E498-499B-B85B-CC9FAD8DB1E5}" dt="2021-12-09T01:52:20.424" v="438" actId="931"/>
          <ac:spMkLst>
            <pc:docMk/>
            <pc:sldMk cId="1342603854" sldId="265"/>
            <ac:spMk id="3" creationId="{189A4F44-E999-43CD-8350-38132D2E2919}"/>
          </ac:spMkLst>
        </pc:spChg>
        <pc:picChg chg="add mod">
          <ac:chgData name="Refael, Ben (Student)" userId="d2d0c665-da94-4cf1-a26b-1f47e655a42c" providerId="ADAL" clId="{F6784D5A-E498-499B-B85B-CC9FAD8DB1E5}" dt="2021-12-09T01:52:27.016" v="443" actId="14100"/>
          <ac:picMkLst>
            <pc:docMk/>
            <pc:sldMk cId="1342603854" sldId="265"/>
            <ac:picMk id="5" creationId="{1796C79E-ED34-41B1-984C-282ADB1851DC}"/>
          </ac:picMkLst>
        </pc:picChg>
      </pc:sldChg>
      <pc:sldChg chg="addSp delSp modSp new mod">
        <pc:chgData name="Refael, Ben (Student)" userId="d2d0c665-da94-4cf1-a26b-1f47e655a42c" providerId="ADAL" clId="{F6784D5A-E498-499B-B85B-CC9FAD8DB1E5}" dt="2021-12-09T01:53:45.866" v="456" actId="1076"/>
        <pc:sldMkLst>
          <pc:docMk/>
          <pc:sldMk cId="4126205304" sldId="266"/>
        </pc:sldMkLst>
        <pc:spChg chg="del">
          <ac:chgData name="Refael, Ben (Student)" userId="d2d0c665-da94-4cf1-a26b-1f47e655a42c" providerId="ADAL" clId="{F6784D5A-E498-499B-B85B-CC9FAD8DB1E5}" dt="2021-12-09T01:45:33.633" v="430" actId="931"/>
          <ac:spMkLst>
            <pc:docMk/>
            <pc:sldMk cId="4126205304" sldId="266"/>
            <ac:spMk id="3" creationId="{AE4AD916-5388-46F3-B75C-B62EFDA38AD5}"/>
          </ac:spMkLst>
        </pc:spChg>
        <pc:spChg chg="add del mod">
          <ac:chgData name="Refael, Ben (Student)" userId="d2d0c665-da94-4cf1-a26b-1f47e655a42c" providerId="ADAL" clId="{F6784D5A-E498-499B-B85B-CC9FAD8DB1E5}" dt="2021-12-09T01:44:59.707" v="429" actId="478"/>
          <ac:spMkLst>
            <pc:docMk/>
            <pc:sldMk cId="4126205304" sldId="266"/>
            <ac:spMk id="4" creationId="{1CC772B0-355C-4D12-B6C3-D8A793EDE5D2}"/>
          </ac:spMkLst>
        </pc:spChg>
        <pc:spChg chg="add del mod">
          <ac:chgData name="Refael, Ben (Student)" userId="d2d0c665-da94-4cf1-a26b-1f47e655a42c" providerId="ADAL" clId="{F6784D5A-E498-499B-B85B-CC9FAD8DB1E5}" dt="2021-12-09T01:53:26.687" v="444" actId="931"/>
          <ac:spMkLst>
            <pc:docMk/>
            <pc:sldMk cId="4126205304" sldId="266"/>
            <ac:spMk id="8" creationId="{24D293D0-FC43-46D8-896D-78727A362EFD}"/>
          </ac:spMkLst>
        </pc:spChg>
        <pc:spChg chg="add del mod">
          <ac:chgData name="Refael, Ben (Student)" userId="d2d0c665-da94-4cf1-a26b-1f47e655a42c" providerId="ADAL" clId="{F6784D5A-E498-499B-B85B-CC9FAD8DB1E5}" dt="2021-12-09T01:53:40.005" v="450" actId="931"/>
          <ac:spMkLst>
            <pc:docMk/>
            <pc:sldMk cId="4126205304" sldId="266"/>
            <ac:spMk id="12" creationId="{2F8B1900-83FF-4E7D-88B4-658E19DC7125}"/>
          </ac:spMkLst>
        </pc:spChg>
        <pc:picChg chg="add del mod">
          <ac:chgData name="Refael, Ben (Student)" userId="d2d0c665-da94-4cf1-a26b-1f47e655a42c" providerId="ADAL" clId="{F6784D5A-E498-499B-B85B-CC9FAD8DB1E5}" dt="2021-12-09T01:52:03.406" v="437" actId="478"/>
          <ac:picMkLst>
            <pc:docMk/>
            <pc:sldMk cId="4126205304" sldId="266"/>
            <ac:picMk id="6" creationId="{97DD9AD6-41BD-4031-BAEC-CED527A6A981}"/>
          </ac:picMkLst>
        </pc:picChg>
        <pc:picChg chg="add del mod">
          <ac:chgData name="Refael, Ben (Student)" userId="d2d0c665-da94-4cf1-a26b-1f47e655a42c" providerId="ADAL" clId="{F6784D5A-E498-499B-B85B-CC9FAD8DB1E5}" dt="2021-12-09T01:53:33.203" v="449" actId="478"/>
          <ac:picMkLst>
            <pc:docMk/>
            <pc:sldMk cId="4126205304" sldId="266"/>
            <ac:picMk id="10" creationId="{4A587838-AE21-4A26-A899-7397C3688DDC}"/>
          </ac:picMkLst>
        </pc:picChg>
        <pc:picChg chg="add mod">
          <ac:chgData name="Refael, Ben (Student)" userId="d2d0c665-da94-4cf1-a26b-1f47e655a42c" providerId="ADAL" clId="{F6784D5A-E498-499B-B85B-CC9FAD8DB1E5}" dt="2021-12-09T01:53:45.866" v="456" actId="1076"/>
          <ac:picMkLst>
            <pc:docMk/>
            <pc:sldMk cId="4126205304" sldId="266"/>
            <ac:picMk id="14" creationId="{DB051CF0-3A63-4EC5-9879-9A27EEC0C22A}"/>
          </ac:picMkLst>
        </pc:picChg>
      </pc:sldChg>
      <pc:sldChg chg="addSp delSp modSp new mod">
        <pc:chgData name="Refael, Ben (Student)" userId="d2d0c665-da94-4cf1-a26b-1f47e655a42c" providerId="ADAL" clId="{F6784D5A-E498-499B-B85B-CC9FAD8DB1E5}" dt="2021-12-09T21:05:57.189" v="1301" actId="1076"/>
        <pc:sldMkLst>
          <pc:docMk/>
          <pc:sldMk cId="3241071092" sldId="267"/>
        </pc:sldMkLst>
        <pc:spChg chg="del">
          <ac:chgData name="Refael, Ben (Student)" userId="d2d0c665-da94-4cf1-a26b-1f47e655a42c" providerId="ADAL" clId="{F6784D5A-E498-499B-B85B-CC9FAD8DB1E5}" dt="2021-12-09T02:44:22.700" v="1137" actId="931"/>
          <ac:spMkLst>
            <pc:docMk/>
            <pc:sldMk cId="3241071092" sldId="267"/>
            <ac:spMk id="3" creationId="{C3F27922-57DD-4BA7-B53F-15FE2CBB21B3}"/>
          </ac:spMkLst>
        </pc:spChg>
        <pc:spChg chg="add del mod">
          <ac:chgData name="Refael, Ben (Student)" userId="d2d0c665-da94-4cf1-a26b-1f47e655a42c" providerId="ADAL" clId="{F6784D5A-E498-499B-B85B-CC9FAD8DB1E5}" dt="2021-12-09T21:04:56.994" v="1239" actId="931"/>
          <ac:spMkLst>
            <pc:docMk/>
            <pc:sldMk cId="3241071092" sldId="267"/>
            <ac:spMk id="7" creationId="{55E4F88F-BF3E-4268-9D30-524B67B82F59}"/>
          </ac:spMkLst>
        </pc:spChg>
        <pc:spChg chg="add mod">
          <ac:chgData name="Refael, Ben (Student)" userId="d2d0c665-da94-4cf1-a26b-1f47e655a42c" providerId="ADAL" clId="{F6784D5A-E498-499B-B85B-CC9FAD8DB1E5}" dt="2021-12-09T21:05:57.189" v="1301" actId="1076"/>
          <ac:spMkLst>
            <pc:docMk/>
            <pc:sldMk cId="3241071092" sldId="267"/>
            <ac:spMk id="10" creationId="{25D3495D-D463-4F27-B442-92A407960CA2}"/>
          </ac:spMkLst>
        </pc:spChg>
        <pc:picChg chg="add del mod">
          <ac:chgData name="Refael, Ben (Student)" userId="d2d0c665-da94-4cf1-a26b-1f47e655a42c" providerId="ADAL" clId="{F6784D5A-E498-499B-B85B-CC9FAD8DB1E5}" dt="2021-12-09T03:08:53.432" v="1237" actId="478"/>
          <ac:picMkLst>
            <pc:docMk/>
            <pc:sldMk cId="3241071092" sldId="267"/>
            <ac:picMk id="5" creationId="{A0FDE473-18E0-4691-B97A-69C2B194868B}"/>
          </ac:picMkLst>
        </pc:picChg>
        <pc:picChg chg="add mod">
          <ac:chgData name="Refael, Ben (Student)" userId="d2d0c665-da94-4cf1-a26b-1f47e655a42c" providerId="ADAL" clId="{F6784D5A-E498-499B-B85B-CC9FAD8DB1E5}" dt="2021-12-09T21:05:22.964" v="1246" actId="1076"/>
          <ac:picMkLst>
            <pc:docMk/>
            <pc:sldMk cId="3241071092" sldId="267"/>
            <ac:picMk id="9" creationId="{D00ACD83-DDC8-4B8D-8B22-7C1DDCFACC23}"/>
          </ac:picMkLst>
        </pc:picChg>
      </pc:sldChg>
      <pc:sldChg chg="modSp mod">
        <pc:chgData name="Refael, Ben (Student)" userId="d2d0c665-da94-4cf1-a26b-1f47e655a42c" providerId="ADAL" clId="{F6784D5A-E498-499B-B85B-CC9FAD8DB1E5}" dt="2021-12-09T02:49:02.715" v="1163" actId="20577"/>
        <pc:sldMkLst>
          <pc:docMk/>
          <pc:sldMk cId="3510829455" sldId="268"/>
        </pc:sldMkLst>
        <pc:spChg chg="mod">
          <ac:chgData name="Refael, Ben (Student)" userId="d2d0c665-da94-4cf1-a26b-1f47e655a42c" providerId="ADAL" clId="{F6784D5A-E498-499B-B85B-CC9FAD8DB1E5}" dt="2021-12-09T02:49:02.715" v="1163" actId="20577"/>
          <ac:spMkLst>
            <pc:docMk/>
            <pc:sldMk cId="3510829455" sldId="268"/>
            <ac:spMk id="3" creationId="{01B054C3-BBC0-D147-AE5E-2175F6C2CA82}"/>
          </ac:spMkLst>
        </pc:spChg>
      </pc:sldChg>
      <pc:sldChg chg="addSp delSp modSp new mod">
        <pc:chgData name="Refael, Ben (Student)" userId="d2d0c665-da94-4cf1-a26b-1f47e655a42c" providerId="ADAL" clId="{F6784D5A-E498-499B-B85B-CC9FAD8DB1E5}" dt="2021-12-09T05:17:28.892" v="1238" actId="1076"/>
        <pc:sldMkLst>
          <pc:docMk/>
          <pc:sldMk cId="2576617176" sldId="269"/>
        </pc:sldMkLst>
        <pc:spChg chg="del">
          <ac:chgData name="Refael, Ben (Student)" userId="d2d0c665-da94-4cf1-a26b-1f47e655a42c" providerId="ADAL" clId="{F6784D5A-E498-499B-B85B-CC9FAD8DB1E5}" dt="2021-12-09T02:58:41.818" v="1227" actId="931"/>
          <ac:spMkLst>
            <pc:docMk/>
            <pc:sldMk cId="2576617176" sldId="269"/>
            <ac:spMk id="3" creationId="{C52E8E60-2B53-4C55-B697-61E2328DEFB3}"/>
          </ac:spMkLst>
        </pc:spChg>
        <pc:picChg chg="add mod">
          <ac:chgData name="Refael, Ben (Student)" userId="d2d0c665-da94-4cf1-a26b-1f47e655a42c" providerId="ADAL" clId="{F6784D5A-E498-499B-B85B-CC9FAD8DB1E5}" dt="2021-12-09T05:17:28.892" v="1238" actId="1076"/>
          <ac:picMkLst>
            <pc:docMk/>
            <pc:sldMk cId="2576617176" sldId="269"/>
            <ac:picMk id="5" creationId="{D620562A-A4EB-43A9-9574-76DDFC6EFBF1}"/>
          </ac:picMkLst>
        </pc:picChg>
      </pc:sldChg>
      <pc:sldChg chg="addSp delSp modSp new mod">
        <pc:chgData name="Refael, Ben (Student)" userId="d2d0c665-da94-4cf1-a26b-1f47e655a42c" providerId="ADAL" clId="{F6784D5A-E498-499B-B85B-CC9FAD8DB1E5}" dt="2021-12-09T02:59:00.900" v="1236" actId="14100"/>
        <pc:sldMkLst>
          <pc:docMk/>
          <pc:sldMk cId="3963774913" sldId="270"/>
        </pc:sldMkLst>
        <pc:spChg chg="del">
          <ac:chgData name="Refael, Ben (Student)" userId="d2d0c665-da94-4cf1-a26b-1f47e655a42c" providerId="ADAL" clId="{F6784D5A-E498-499B-B85B-CC9FAD8DB1E5}" dt="2021-12-09T02:58:58.065" v="1233" actId="931"/>
          <ac:spMkLst>
            <pc:docMk/>
            <pc:sldMk cId="3963774913" sldId="270"/>
            <ac:spMk id="3" creationId="{EF7CF533-B967-4F60-8581-8F9A185E48AB}"/>
          </ac:spMkLst>
        </pc:spChg>
        <pc:picChg chg="add mod">
          <ac:chgData name="Refael, Ben (Student)" userId="d2d0c665-da94-4cf1-a26b-1f47e655a42c" providerId="ADAL" clId="{F6784D5A-E498-499B-B85B-CC9FAD8DB1E5}" dt="2021-12-09T02:59:00.900" v="1236" actId="14100"/>
          <ac:picMkLst>
            <pc:docMk/>
            <pc:sldMk cId="3963774913" sldId="270"/>
            <ac:picMk id="5" creationId="{1555F26C-66B0-45B2-839C-2561145ACDD7}"/>
          </ac:picMkLst>
        </pc:picChg>
      </pc:sldChg>
    </pc:docChg>
  </pc:docChgLst>
  <pc:docChgLst>
    <pc:chgData name="Guest User" userId="S::urn:spo:anon#1789b51c526aa139018d536bc2e25a7c9727cfa20455f56bae1a05f0241054e4::" providerId="AD" clId="Web-{CF78E821-8F00-3A6E-AD1A-EA51A610813F}"/>
    <pc:docChg chg="addSld modSld">
      <pc:chgData name="Guest User" userId="S::urn:spo:anon#1789b51c526aa139018d536bc2e25a7c9727cfa20455f56bae1a05f0241054e4::" providerId="AD" clId="Web-{CF78E821-8F00-3A6E-AD1A-EA51A610813F}" dt="2021-12-09T21:07:01.835" v="36" actId="1076"/>
      <pc:docMkLst>
        <pc:docMk/>
      </pc:docMkLst>
      <pc:sldChg chg="delSp modSp new">
        <pc:chgData name="Guest User" userId="S::urn:spo:anon#1789b51c526aa139018d536bc2e25a7c9727cfa20455f56bae1a05f0241054e4::" providerId="AD" clId="Web-{CF78E821-8F00-3A6E-AD1A-EA51A610813F}" dt="2021-12-09T21:07:01.835" v="36" actId="1076"/>
        <pc:sldMkLst>
          <pc:docMk/>
          <pc:sldMk cId="824382419" sldId="271"/>
        </pc:sldMkLst>
        <pc:spChg chg="del">
          <ac:chgData name="Guest User" userId="S::urn:spo:anon#1789b51c526aa139018d536bc2e25a7c9727cfa20455f56bae1a05f0241054e4::" providerId="AD" clId="Web-{CF78E821-8F00-3A6E-AD1A-EA51A610813F}" dt="2021-12-09T21:06:58.241" v="35"/>
          <ac:spMkLst>
            <pc:docMk/>
            <pc:sldMk cId="824382419" sldId="271"/>
            <ac:spMk id="2" creationId="{A2506076-60DD-4853-9F51-5C49C14FA471}"/>
          </ac:spMkLst>
        </pc:spChg>
        <pc:spChg chg="mod">
          <ac:chgData name="Guest User" userId="S::urn:spo:anon#1789b51c526aa139018d536bc2e25a7c9727cfa20455f56bae1a05f0241054e4::" providerId="AD" clId="Web-{CF78E821-8F00-3A6E-AD1A-EA51A610813F}" dt="2021-12-09T21:07:01.835" v="36" actId="1076"/>
          <ac:spMkLst>
            <pc:docMk/>
            <pc:sldMk cId="824382419" sldId="271"/>
            <ac:spMk id="3" creationId="{BA54BCF7-5454-42CE-8207-8C1329605FB9}"/>
          </ac:spMkLst>
        </pc:spChg>
      </pc:sldChg>
    </pc:docChg>
  </pc:docChgLst>
  <pc:docChgLst>
    <pc:chgData name="Rahim, Thalia (Student)" userId="f2afb691-eb61-4a9d-b00d-babd3ada3b5e" providerId="ADAL" clId="{A75C3967-3733-C248-8FF3-168E392F424C}"/>
    <pc:docChg chg="undo custSel mod addSld modSld sldOrd">
      <pc:chgData name="Rahim, Thalia (Student)" userId="f2afb691-eb61-4a9d-b00d-babd3ada3b5e" providerId="ADAL" clId="{A75C3967-3733-C248-8FF3-168E392F424C}" dt="2021-12-09T03:12:10.743" v="1413" actId="1076"/>
      <pc:docMkLst>
        <pc:docMk/>
      </pc:docMkLst>
      <pc:sldChg chg="addSp delSp modSp new mod ord setBg">
        <pc:chgData name="Rahim, Thalia (Student)" userId="f2afb691-eb61-4a9d-b00d-babd3ada3b5e" providerId="ADAL" clId="{A75C3967-3733-C248-8FF3-168E392F424C}" dt="2021-12-09T02:49:00.978" v="1298" actId="20578"/>
        <pc:sldMkLst>
          <pc:docMk/>
          <pc:sldMk cId="1317492533" sldId="259"/>
        </pc:sldMkLst>
        <pc:spChg chg="mod">
          <ac:chgData name="Rahim, Thalia (Student)" userId="f2afb691-eb61-4a9d-b00d-babd3ada3b5e" providerId="ADAL" clId="{A75C3967-3733-C248-8FF3-168E392F424C}" dt="2021-12-08T02:16:45.652" v="12" actId="26606"/>
          <ac:spMkLst>
            <pc:docMk/>
            <pc:sldMk cId="1317492533" sldId="259"/>
            <ac:spMk id="2" creationId="{739D64B6-8945-2D45-ABAD-7FE850FE1125}"/>
          </ac:spMkLst>
        </pc:spChg>
        <pc:spChg chg="del">
          <ac:chgData name="Rahim, Thalia (Student)" userId="f2afb691-eb61-4a9d-b00d-babd3ada3b5e" providerId="ADAL" clId="{A75C3967-3733-C248-8FF3-168E392F424C}" dt="2021-12-08T02:16:43.264" v="9"/>
          <ac:spMkLst>
            <pc:docMk/>
            <pc:sldMk cId="1317492533" sldId="259"/>
            <ac:spMk id="3" creationId="{EE42BA6B-2CBF-0840-801F-99146B5BB4D5}"/>
          </ac:spMkLst>
        </pc:spChg>
        <pc:spChg chg="add">
          <ac:chgData name="Rahim, Thalia (Student)" userId="f2afb691-eb61-4a9d-b00d-babd3ada3b5e" providerId="ADAL" clId="{A75C3967-3733-C248-8FF3-168E392F424C}" dt="2021-12-08T02:16:45.652" v="12" actId="26606"/>
          <ac:spMkLst>
            <pc:docMk/>
            <pc:sldMk cId="1317492533" sldId="259"/>
            <ac:spMk id="9" creationId="{C7300662-2A22-4994-861B-143A3019AF1C}"/>
          </ac:spMkLst>
        </pc:spChg>
        <pc:spChg chg="add">
          <ac:chgData name="Rahim, Thalia (Student)" userId="f2afb691-eb61-4a9d-b00d-babd3ada3b5e" providerId="ADAL" clId="{A75C3967-3733-C248-8FF3-168E392F424C}" dt="2021-12-08T02:16:45.652" v="12" actId="26606"/>
          <ac:spMkLst>
            <pc:docMk/>
            <pc:sldMk cId="1317492533" sldId="259"/>
            <ac:spMk id="12" creationId="{8CD557CE-2AB8-44E1-AABA-A21D2274F34E}"/>
          </ac:spMkLst>
        </pc:spChg>
        <pc:spChg chg="add">
          <ac:chgData name="Rahim, Thalia (Student)" userId="f2afb691-eb61-4a9d-b00d-babd3ada3b5e" providerId="ADAL" clId="{A75C3967-3733-C248-8FF3-168E392F424C}" dt="2021-12-08T02:16:45.652" v="12" actId="26606"/>
          <ac:spMkLst>
            <pc:docMk/>
            <pc:sldMk cId="1317492533" sldId="259"/>
            <ac:spMk id="18" creationId="{3CCA9FB2-FFC7-4B6D-8E30-9D2CC14E7D24}"/>
          </ac:spMkLst>
        </pc:spChg>
        <pc:spChg chg="add">
          <ac:chgData name="Rahim, Thalia (Student)" userId="f2afb691-eb61-4a9d-b00d-babd3ada3b5e" providerId="ADAL" clId="{A75C3967-3733-C248-8FF3-168E392F424C}" dt="2021-12-08T02:16:45.652" v="12" actId="26606"/>
          <ac:spMkLst>
            <pc:docMk/>
            <pc:sldMk cId="1317492533" sldId="259"/>
            <ac:spMk id="20" creationId="{3CF6D6F6-E7F9-4521-BD22-74A61D8ED84D}"/>
          </ac:spMkLst>
        </pc:spChg>
        <pc:spChg chg="add">
          <ac:chgData name="Rahim, Thalia (Student)" userId="f2afb691-eb61-4a9d-b00d-babd3ada3b5e" providerId="ADAL" clId="{A75C3967-3733-C248-8FF3-168E392F424C}" dt="2021-12-08T02:16:45.652" v="12" actId="26606"/>
          <ac:spMkLst>
            <pc:docMk/>
            <pc:sldMk cId="1317492533" sldId="259"/>
            <ac:spMk id="22" creationId="{1B566E74-1425-46AC-885D-D2DAEE365F60}"/>
          </ac:spMkLst>
        </pc:spChg>
        <pc:spChg chg="add">
          <ac:chgData name="Rahim, Thalia (Student)" userId="f2afb691-eb61-4a9d-b00d-babd3ada3b5e" providerId="ADAL" clId="{A75C3967-3733-C248-8FF3-168E392F424C}" dt="2021-12-08T02:16:45.652" v="12" actId="26606"/>
          <ac:spMkLst>
            <pc:docMk/>
            <pc:sldMk cId="1317492533" sldId="259"/>
            <ac:spMk id="24" creationId="{06858379-D070-40E4-8A3D-F29E90C5C7C3}"/>
          </ac:spMkLst>
        </pc:spChg>
        <pc:picChg chg="add mod">
          <ac:chgData name="Rahim, Thalia (Student)" userId="f2afb691-eb61-4a9d-b00d-babd3ada3b5e" providerId="ADAL" clId="{A75C3967-3733-C248-8FF3-168E392F424C}" dt="2021-12-08T02:37:55.461" v="640" actId="1076"/>
          <ac:picMkLst>
            <pc:docMk/>
            <pc:sldMk cId="1317492533" sldId="259"/>
            <ac:picMk id="5" creationId="{1314EF8A-0F17-F741-BFAE-25D92091FD47}"/>
          </ac:picMkLst>
        </pc:picChg>
        <pc:picChg chg="add">
          <ac:chgData name="Rahim, Thalia (Student)" userId="f2afb691-eb61-4a9d-b00d-babd3ada3b5e" providerId="ADAL" clId="{A75C3967-3733-C248-8FF3-168E392F424C}" dt="2021-12-08T02:16:45.652" v="12" actId="26606"/>
          <ac:picMkLst>
            <pc:docMk/>
            <pc:sldMk cId="1317492533" sldId="259"/>
            <ac:picMk id="14" creationId="{58DCB6E5-A344-4A17-A353-EC4D71E6C46B}"/>
          </ac:picMkLst>
        </pc:picChg>
        <pc:picChg chg="add">
          <ac:chgData name="Rahim, Thalia (Student)" userId="f2afb691-eb61-4a9d-b00d-babd3ada3b5e" providerId="ADAL" clId="{A75C3967-3733-C248-8FF3-168E392F424C}" dt="2021-12-08T02:16:45.652" v="12" actId="26606"/>
          <ac:picMkLst>
            <pc:docMk/>
            <pc:sldMk cId="1317492533" sldId="259"/>
            <ac:picMk id="16" creationId="{4D82F4F2-6117-4CCD-94A7-4AFD603EC3C6}"/>
          </ac:picMkLst>
        </pc:picChg>
      </pc:sldChg>
      <pc:sldChg chg="addSp delSp modSp new mod ord">
        <pc:chgData name="Rahim, Thalia (Student)" userId="f2afb691-eb61-4a9d-b00d-babd3ada3b5e" providerId="ADAL" clId="{A75C3967-3733-C248-8FF3-168E392F424C}" dt="2021-12-09T02:50:49.567" v="1340" actId="478"/>
        <pc:sldMkLst>
          <pc:docMk/>
          <pc:sldMk cId="3305951021" sldId="260"/>
        </pc:sldMkLst>
        <pc:spChg chg="mod">
          <ac:chgData name="Rahim, Thalia (Student)" userId="f2afb691-eb61-4a9d-b00d-babd3ada3b5e" providerId="ADAL" clId="{A75C3967-3733-C248-8FF3-168E392F424C}" dt="2021-12-08T02:28:21.946" v="110" actId="14100"/>
          <ac:spMkLst>
            <pc:docMk/>
            <pc:sldMk cId="3305951021" sldId="260"/>
            <ac:spMk id="2" creationId="{4D67EDA9-0015-D14A-913A-97DC7959225E}"/>
          </ac:spMkLst>
        </pc:spChg>
        <pc:spChg chg="del">
          <ac:chgData name="Rahim, Thalia (Student)" userId="f2afb691-eb61-4a9d-b00d-babd3ada3b5e" providerId="ADAL" clId="{A75C3967-3733-C248-8FF3-168E392F424C}" dt="2021-12-08T02:20:39.003" v="14"/>
          <ac:spMkLst>
            <pc:docMk/>
            <pc:sldMk cId="3305951021" sldId="260"/>
            <ac:spMk id="3" creationId="{4B1282AC-72CC-A144-B446-20DA5AA90033}"/>
          </ac:spMkLst>
        </pc:spChg>
        <pc:spChg chg="add mod">
          <ac:chgData name="Rahim, Thalia (Student)" userId="f2afb691-eb61-4a9d-b00d-babd3ada3b5e" providerId="ADAL" clId="{A75C3967-3733-C248-8FF3-168E392F424C}" dt="2021-12-09T02:50:38.262" v="1339" actId="1076"/>
          <ac:spMkLst>
            <pc:docMk/>
            <pc:sldMk cId="3305951021" sldId="260"/>
            <ac:spMk id="14" creationId="{C8F0011E-E39F-FA45-9496-7409B5D9B832}"/>
          </ac:spMkLst>
        </pc:spChg>
        <pc:picChg chg="add mod">
          <ac:chgData name="Rahim, Thalia (Student)" userId="f2afb691-eb61-4a9d-b00d-babd3ada3b5e" providerId="ADAL" clId="{A75C3967-3733-C248-8FF3-168E392F424C}" dt="2021-12-08T02:30:50.235" v="255" actId="1076"/>
          <ac:picMkLst>
            <pc:docMk/>
            <pc:sldMk cId="3305951021" sldId="260"/>
            <ac:picMk id="5" creationId="{9C6CA7A2-D572-BA46-955C-8EEA700BA7DF}"/>
          </ac:picMkLst>
        </pc:picChg>
        <pc:picChg chg="add mod">
          <ac:chgData name="Rahim, Thalia (Student)" userId="f2afb691-eb61-4a9d-b00d-babd3ada3b5e" providerId="ADAL" clId="{A75C3967-3733-C248-8FF3-168E392F424C}" dt="2021-12-08T02:30:47.246" v="254" actId="1076"/>
          <ac:picMkLst>
            <pc:docMk/>
            <pc:sldMk cId="3305951021" sldId="260"/>
            <ac:picMk id="7" creationId="{B86C2C8F-565B-B94A-A4C1-59D245B24BB1}"/>
          </ac:picMkLst>
        </pc:picChg>
        <pc:picChg chg="add mod modCrop">
          <ac:chgData name="Rahim, Thalia (Student)" userId="f2afb691-eb61-4a9d-b00d-babd3ada3b5e" providerId="ADAL" clId="{A75C3967-3733-C248-8FF3-168E392F424C}" dt="2021-12-08T02:30:43.404" v="253" actId="1076"/>
          <ac:picMkLst>
            <pc:docMk/>
            <pc:sldMk cId="3305951021" sldId="260"/>
            <ac:picMk id="9" creationId="{AB2C3DC5-114F-2144-A92F-E983A4EFB1F2}"/>
          </ac:picMkLst>
        </pc:picChg>
        <pc:picChg chg="add mod">
          <ac:chgData name="Rahim, Thalia (Student)" userId="f2afb691-eb61-4a9d-b00d-babd3ada3b5e" providerId="ADAL" clId="{A75C3967-3733-C248-8FF3-168E392F424C}" dt="2021-12-08T02:31:00.731" v="256" actId="14100"/>
          <ac:picMkLst>
            <pc:docMk/>
            <pc:sldMk cId="3305951021" sldId="260"/>
            <ac:picMk id="11" creationId="{CC303619-E280-3E41-8E05-905E65342EFA}"/>
          </ac:picMkLst>
        </pc:picChg>
        <pc:picChg chg="add del mod modCrop">
          <ac:chgData name="Rahim, Thalia (Student)" userId="f2afb691-eb61-4a9d-b00d-babd3ada3b5e" providerId="ADAL" clId="{A75C3967-3733-C248-8FF3-168E392F424C}" dt="2021-12-09T02:50:49.567" v="1340" actId="478"/>
          <ac:picMkLst>
            <pc:docMk/>
            <pc:sldMk cId="3305951021" sldId="260"/>
            <ac:picMk id="13" creationId="{84F5A0C7-A79A-8949-BE16-C0CDE92F7AD5}"/>
          </ac:picMkLst>
        </pc:picChg>
      </pc:sldChg>
      <pc:sldChg chg="modSp new mod">
        <pc:chgData name="Rahim, Thalia (Student)" userId="f2afb691-eb61-4a9d-b00d-babd3ada3b5e" providerId="ADAL" clId="{A75C3967-3733-C248-8FF3-168E392F424C}" dt="2021-12-09T02:46:43.441" v="1288" actId="14100"/>
        <pc:sldMkLst>
          <pc:docMk/>
          <pc:sldMk cId="2000265675" sldId="261"/>
        </pc:sldMkLst>
        <pc:spChg chg="mod">
          <ac:chgData name="Rahim, Thalia (Student)" userId="f2afb691-eb61-4a9d-b00d-babd3ada3b5e" providerId="ADAL" clId="{A75C3967-3733-C248-8FF3-168E392F424C}" dt="2021-12-08T02:37:39.062" v="639" actId="120"/>
          <ac:spMkLst>
            <pc:docMk/>
            <pc:sldMk cId="2000265675" sldId="261"/>
            <ac:spMk id="2" creationId="{17692B2F-FDB6-E649-965B-5425E898DDAB}"/>
          </ac:spMkLst>
        </pc:spChg>
        <pc:spChg chg="mod">
          <ac:chgData name="Rahim, Thalia (Student)" userId="f2afb691-eb61-4a9d-b00d-babd3ada3b5e" providerId="ADAL" clId="{A75C3967-3733-C248-8FF3-168E392F424C}" dt="2021-12-09T02:46:43.441" v="1288" actId="14100"/>
          <ac:spMkLst>
            <pc:docMk/>
            <pc:sldMk cId="2000265675" sldId="261"/>
            <ac:spMk id="3" creationId="{733EBB5E-7B63-B44D-B81F-19AB8111FF5A}"/>
          </ac:spMkLst>
        </pc:spChg>
      </pc:sldChg>
      <pc:sldChg chg="modSp new mod">
        <pc:chgData name="Rahim, Thalia (Student)" userId="f2afb691-eb61-4a9d-b00d-babd3ada3b5e" providerId="ADAL" clId="{A75C3967-3733-C248-8FF3-168E392F424C}" dt="2021-12-08T02:38:03.519" v="645" actId="20577"/>
        <pc:sldMkLst>
          <pc:docMk/>
          <pc:sldMk cId="4188700465" sldId="262"/>
        </pc:sldMkLst>
        <pc:spChg chg="mod">
          <ac:chgData name="Rahim, Thalia (Student)" userId="f2afb691-eb61-4a9d-b00d-babd3ada3b5e" providerId="ADAL" clId="{A75C3967-3733-C248-8FF3-168E392F424C}" dt="2021-12-08T02:38:03.519" v="645" actId="20577"/>
          <ac:spMkLst>
            <pc:docMk/>
            <pc:sldMk cId="4188700465" sldId="262"/>
            <ac:spMk id="2" creationId="{2757558A-8011-8A48-BA05-6C890CABBD56}"/>
          </ac:spMkLst>
        </pc:spChg>
      </pc:sldChg>
      <pc:sldChg chg="modSp new mod">
        <pc:chgData name="Rahim, Thalia (Student)" userId="f2afb691-eb61-4a9d-b00d-babd3ada3b5e" providerId="ADAL" clId="{A75C3967-3733-C248-8FF3-168E392F424C}" dt="2021-12-09T03:12:10.743" v="1413" actId="1076"/>
        <pc:sldMkLst>
          <pc:docMk/>
          <pc:sldMk cId="2692703753" sldId="263"/>
        </pc:sldMkLst>
        <pc:spChg chg="mod">
          <ac:chgData name="Rahim, Thalia (Student)" userId="f2afb691-eb61-4a9d-b00d-babd3ada3b5e" providerId="ADAL" clId="{A75C3967-3733-C248-8FF3-168E392F424C}" dt="2021-12-08T02:46:02.421" v="1104" actId="120"/>
          <ac:spMkLst>
            <pc:docMk/>
            <pc:sldMk cId="2692703753" sldId="263"/>
            <ac:spMk id="2" creationId="{4AD5927F-CE64-D24C-926C-5EA1E91B590B}"/>
          </ac:spMkLst>
        </pc:spChg>
        <pc:spChg chg="mod">
          <ac:chgData name="Rahim, Thalia (Student)" userId="f2afb691-eb61-4a9d-b00d-babd3ada3b5e" providerId="ADAL" clId="{A75C3967-3733-C248-8FF3-168E392F424C}" dt="2021-12-09T03:12:10.743" v="1413" actId="1076"/>
          <ac:spMkLst>
            <pc:docMk/>
            <pc:sldMk cId="2692703753" sldId="263"/>
            <ac:spMk id="3" creationId="{B64D3A71-BF67-7E40-B614-79C29FA30170}"/>
          </ac:spMkLst>
        </pc:spChg>
      </pc:sldChg>
      <pc:sldChg chg="modSp mod">
        <pc:chgData name="Rahim, Thalia (Student)" userId="f2afb691-eb61-4a9d-b00d-babd3ada3b5e" providerId="ADAL" clId="{A75C3967-3733-C248-8FF3-168E392F424C}" dt="2021-12-09T02:58:24.883" v="1341" actId="1076"/>
        <pc:sldMkLst>
          <pc:docMk/>
          <pc:sldMk cId="3044680503" sldId="264"/>
        </pc:sldMkLst>
        <pc:spChg chg="mod">
          <ac:chgData name="Rahim, Thalia (Student)" userId="f2afb691-eb61-4a9d-b00d-babd3ada3b5e" providerId="ADAL" clId="{A75C3967-3733-C248-8FF3-168E392F424C}" dt="2021-12-09T02:58:24.883" v="1341" actId="1076"/>
          <ac:spMkLst>
            <pc:docMk/>
            <pc:sldMk cId="3044680503" sldId="264"/>
            <ac:spMk id="2" creationId="{057EA46F-3B4D-42D0-A5C8-6B7C8EA1969E}"/>
          </ac:spMkLst>
        </pc:spChg>
      </pc:sldChg>
      <pc:sldChg chg="modSp new mod ord">
        <pc:chgData name="Rahim, Thalia (Student)" userId="f2afb691-eb61-4a9d-b00d-babd3ada3b5e" providerId="ADAL" clId="{A75C3967-3733-C248-8FF3-168E392F424C}" dt="2021-12-09T02:45:36.290" v="1285" actId="1076"/>
        <pc:sldMkLst>
          <pc:docMk/>
          <pc:sldMk cId="3510829455" sldId="265"/>
        </pc:sldMkLst>
        <pc:spChg chg="mod">
          <ac:chgData name="Rahim, Thalia (Student)" userId="f2afb691-eb61-4a9d-b00d-babd3ada3b5e" providerId="ADAL" clId="{A75C3967-3733-C248-8FF3-168E392F424C}" dt="2021-12-09T02:45:31.979" v="1284" actId="14100"/>
          <ac:spMkLst>
            <pc:docMk/>
            <pc:sldMk cId="3510829455" sldId="265"/>
            <ac:spMk id="2" creationId="{BBD794CB-D188-3C49-AACD-A6881C5B4B19}"/>
          </ac:spMkLst>
        </pc:spChg>
        <pc:spChg chg="mod">
          <ac:chgData name="Rahim, Thalia (Student)" userId="f2afb691-eb61-4a9d-b00d-babd3ada3b5e" providerId="ADAL" clId="{A75C3967-3733-C248-8FF3-168E392F424C}" dt="2021-12-09T02:45:36.290" v="1285" actId="1076"/>
          <ac:spMkLst>
            <pc:docMk/>
            <pc:sldMk cId="3510829455" sldId="265"/>
            <ac:spMk id="3" creationId="{01B054C3-BBC0-D147-AE5E-2175F6C2CA82}"/>
          </ac:spMkLst>
        </pc:spChg>
      </pc:sldChg>
    </pc:docChg>
  </pc:docChgLst>
  <pc:docChgLst>
    <pc:chgData name="Cheema, Nimrit (Student)" userId="S::cheema@chapman.edu::a480d186-7d69-4ce1-8d17-86e7e3d0761a" providerId="AD" clId="Web-{12206174-E3E8-20C1-03C8-9FC8980B7E3D}"/>
    <pc:docChg chg="modSld">
      <pc:chgData name="Cheema, Nimrit (Student)" userId="S::cheema@chapman.edu::a480d186-7d69-4ce1-8d17-86e7e3d0761a" providerId="AD" clId="Web-{12206174-E3E8-20C1-03C8-9FC8980B7E3D}" dt="2021-12-09T02:46:21.110" v="0"/>
      <pc:docMkLst>
        <pc:docMk/>
      </pc:docMkLst>
      <pc:sldChg chg="delSp">
        <pc:chgData name="Cheema, Nimrit (Student)" userId="S::cheema@chapman.edu::a480d186-7d69-4ce1-8d17-86e7e3d0761a" providerId="AD" clId="Web-{12206174-E3E8-20C1-03C8-9FC8980B7E3D}" dt="2021-12-09T02:46:21.110" v="0"/>
        <pc:sldMkLst>
          <pc:docMk/>
          <pc:sldMk cId="3241071092" sldId="267"/>
        </pc:sldMkLst>
        <pc:spChg chg="del">
          <ac:chgData name="Cheema, Nimrit (Student)" userId="S::cheema@chapman.edu::a480d186-7d69-4ce1-8d17-86e7e3d0761a" providerId="AD" clId="Web-{12206174-E3E8-20C1-03C8-9FC8980B7E3D}" dt="2021-12-09T02:46:21.110" v="0"/>
          <ac:spMkLst>
            <pc:docMk/>
            <pc:sldMk cId="3241071092" sldId="267"/>
            <ac:spMk id="2" creationId="{768E7F86-9236-466C-9325-B067860AE2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2383E-F16C-4CCF-9FAE-10EC048DDD84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FE999-471D-4DD8-8D30-964C279D6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84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FE999-471D-4DD8-8D30-964C279D60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598F-3B3D-3F43-8E73-AE48644DF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Predicting Sales Price of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C01F4-7126-FA4B-A4CD-31996C2B4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Thalia Rahim, </a:t>
            </a:r>
            <a:r>
              <a:rPr lang="en-US" err="1"/>
              <a:t>Nimrit</a:t>
            </a:r>
            <a:r>
              <a:rPr lang="en-US"/>
              <a:t> Cheema, Ben Rafael</a:t>
            </a:r>
          </a:p>
        </p:txBody>
      </p:sp>
    </p:spTree>
    <p:extLst>
      <p:ext uri="{BB962C8B-B14F-4D97-AF65-F5344CB8AC3E}">
        <p14:creationId xmlns:p14="http://schemas.microsoft.com/office/powerpoint/2010/main" val="319477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558A-8011-8A48-BA05-6C890CAB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Ridge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3EAAFCE-2771-470F-8435-9F9926C281B9}"/>
              </a:ext>
            </a:extLst>
          </p:cNvPr>
          <p:cNvSpPr txBox="1">
            <a:spLocks/>
          </p:cNvSpPr>
          <p:nvPr/>
        </p:nvSpPr>
        <p:spPr>
          <a:xfrm>
            <a:off x="1290421" y="1944902"/>
            <a:ext cx="3317493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Again predicted Sales Price against all the variables of the dataset in order to see how ridge compares to our lasso model</a:t>
            </a:r>
          </a:p>
          <a:p>
            <a:r>
              <a:rPr lang="en-US"/>
              <a:t>Test RMSE: 176,660.7</a:t>
            </a:r>
          </a:p>
          <a:p>
            <a:r>
              <a:rPr lang="en-US"/>
              <a:t>Train RMSE: 103,094.2</a:t>
            </a:r>
          </a:p>
          <a:p>
            <a:r>
              <a:rPr lang="en-US"/>
              <a:t>Virtually the same results as lasso</a:t>
            </a:r>
          </a:p>
          <a:p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2FDD862-7D24-46A3-9893-A49C73D386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07875" y="3639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Content Placeholder 12" descr="Chart, histogram&#10;&#10;Description automatically generated">
            <a:extLst>
              <a:ext uri="{FF2B5EF4-FFF2-40B4-BE49-F238E27FC236}">
                <a16:creationId xmlns:a16="http://schemas.microsoft.com/office/drawing/2014/main" id="{DB2AFD61-A833-4DC5-80C5-BC8FA3312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217" y="1792517"/>
            <a:ext cx="4885619" cy="3997325"/>
          </a:xfrm>
        </p:spPr>
      </p:pic>
    </p:spTree>
    <p:extLst>
      <p:ext uri="{BB962C8B-B14F-4D97-AF65-F5344CB8AC3E}">
        <p14:creationId xmlns:p14="http://schemas.microsoft.com/office/powerpoint/2010/main" val="418870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555F26C-66B0-45B2-839C-2561145AC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29" y="642956"/>
            <a:ext cx="9399793" cy="5241907"/>
          </a:xfrm>
        </p:spPr>
      </p:pic>
    </p:spTree>
    <p:extLst>
      <p:ext uri="{BB962C8B-B14F-4D97-AF65-F5344CB8AC3E}">
        <p14:creationId xmlns:p14="http://schemas.microsoft.com/office/powerpoint/2010/main" val="396377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EA46F-3B4D-42D0-A5C8-6B7C8EA1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6F8B2-2D45-4408-9E33-FCDBBC44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3016840" cy="3997828"/>
          </a:xfrm>
        </p:spPr>
        <p:txBody>
          <a:bodyPr>
            <a:normAutofit fontScale="92500"/>
          </a:bodyPr>
          <a:lstStyle/>
          <a:p>
            <a:r>
              <a:rPr lang="en-US" sz="1600"/>
              <a:t>Predicted sales price against the six variables that remained using lambda.1se of our lasso model</a:t>
            </a:r>
          </a:p>
          <a:p>
            <a:pPr lvl="1"/>
            <a:r>
              <a:rPr lang="en-US" sz="1600" err="1"/>
              <a:t>NeighborhoodBuver</a:t>
            </a:r>
            <a:r>
              <a:rPr lang="en-US" sz="1600"/>
              <a:t>, </a:t>
            </a:r>
            <a:r>
              <a:rPr lang="en-US" sz="1600" err="1"/>
              <a:t>OverallQual</a:t>
            </a:r>
            <a:r>
              <a:rPr lang="en-US" sz="1600"/>
              <a:t>, </a:t>
            </a:r>
            <a:r>
              <a:rPr lang="en-US" sz="1600" err="1"/>
              <a:t>YearRemodAdd</a:t>
            </a:r>
            <a:r>
              <a:rPr lang="en-US" sz="1600"/>
              <a:t>, </a:t>
            </a:r>
            <a:r>
              <a:rPr lang="en-US" sz="1600" err="1"/>
              <a:t>KitchenQualTA</a:t>
            </a:r>
            <a:r>
              <a:rPr lang="en-US" sz="1600"/>
              <a:t> (typical/average), </a:t>
            </a:r>
            <a:r>
              <a:rPr lang="en-US" sz="1600" err="1"/>
              <a:t>GarageCars</a:t>
            </a:r>
            <a:r>
              <a:rPr lang="en-US" sz="1600"/>
              <a:t>, </a:t>
            </a:r>
            <a:r>
              <a:rPr lang="en-US" sz="1600" err="1"/>
              <a:t>TotalSqFt</a:t>
            </a:r>
            <a:endParaRPr lang="en-US" sz="1600"/>
          </a:p>
          <a:p>
            <a:r>
              <a:rPr lang="en-US" sz="1800"/>
              <a:t>R^2 of 0.74</a:t>
            </a:r>
          </a:p>
          <a:p>
            <a:pPr lvl="1"/>
            <a:endParaRPr lang="en-US" sz="1600"/>
          </a:p>
          <a:p>
            <a:pPr lvl="1"/>
            <a:endParaRPr lang="en-US" sz="16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E2C4933D-1259-478A-9130-797A123A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053" y="362848"/>
            <a:ext cx="5303975" cy="6131763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00ACD83-DDC8-4B8D-8B22-7C1DDCFA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810" y="1361037"/>
            <a:ext cx="10380914" cy="51486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3495D-D463-4F27-B442-92A407960CA2}"/>
              </a:ext>
            </a:extLst>
          </p:cNvPr>
          <p:cNvSpPr txBox="1"/>
          <p:nvPr/>
        </p:nvSpPr>
        <p:spPr>
          <a:xfrm>
            <a:off x="2316480" y="383177"/>
            <a:ext cx="987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Predicted vs True Sales Price</a:t>
            </a:r>
          </a:p>
        </p:txBody>
      </p:sp>
    </p:spTree>
    <p:extLst>
      <p:ext uri="{BB962C8B-B14F-4D97-AF65-F5344CB8AC3E}">
        <p14:creationId xmlns:p14="http://schemas.microsoft.com/office/powerpoint/2010/main" val="324107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94CB-D188-3C49-AACD-A6881C5B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426721"/>
            <a:ext cx="7958331" cy="1005840"/>
          </a:xfrm>
        </p:spPr>
        <p:txBody>
          <a:bodyPr/>
          <a:lstStyle/>
          <a:p>
            <a:pPr algn="l"/>
            <a:r>
              <a:rPr lang="en-US"/>
              <a:t>Comparing Models-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054C3-BBC0-D147-AE5E-2175F6C2C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840" y="2784445"/>
            <a:ext cx="8802299" cy="4545995"/>
          </a:xfrm>
        </p:spPr>
        <p:txBody>
          <a:bodyPr>
            <a:normAutofit/>
          </a:bodyPr>
          <a:lstStyle/>
          <a:p>
            <a:r>
              <a:rPr lang="en-US"/>
              <a:t>Lasso :</a:t>
            </a:r>
          </a:p>
          <a:p>
            <a:pPr lvl="1"/>
            <a:r>
              <a:rPr lang="en-US"/>
              <a:t>Test RMSE: 177,251.7</a:t>
            </a:r>
          </a:p>
          <a:p>
            <a:pPr lvl="1"/>
            <a:r>
              <a:rPr lang="en-US"/>
              <a:t>Train RMSE: 103,608.1</a:t>
            </a:r>
          </a:p>
          <a:p>
            <a:r>
              <a:rPr lang="en-US"/>
              <a:t>Ridge:</a:t>
            </a:r>
          </a:p>
          <a:p>
            <a:pPr lvl="1"/>
            <a:r>
              <a:rPr lang="en-US"/>
              <a:t>Test RMSE: 176,660.7</a:t>
            </a:r>
          </a:p>
          <a:p>
            <a:pPr lvl="1"/>
            <a:r>
              <a:rPr lang="en-US"/>
              <a:t>Train RMSE: 103,094.2</a:t>
            </a:r>
          </a:p>
          <a:p>
            <a:r>
              <a:rPr lang="en-US"/>
              <a:t>Linear:</a:t>
            </a:r>
          </a:p>
          <a:p>
            <a:pPr lvl="1"/>
            <a:r>
              <a:rPr lang="en-US"/>
              <a:t>Test RMSE: 171,877.4</a:t>
            </a:r>
          </a:p>
          <a:p>
            <a:pPr lvl="1"/>
            <a:r>
              <a:rPr lang="en-US"/>
              <a:t>Train RMSE: 95,731.07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927F-CE64-D24C-926C-5EA1E91B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Conclusion/Limitations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D3A71-BF67-7E40-B614-79C29FA3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pPr marL="344170" indent="-344170"/>
            <a:r>
              <a:rPr lang="en-US"/>
              <a:t>Linear model would be the most adequate model given the R2 of 0.74 and lower RMSE values</a:t>
            </a:r>
          </a:p>
          <a:p>
            <a:pPr marL="344170" indent="-344170"/>
            <a:r>
              <a:rPr lang="en-US"/>
              <a:t>Limitations: missing meaningful variables in dataset such number of bedrooms, mean income in neighborhood, school district, population, tax brackets, </a:t>
            </a:r>
            <a:r>
              <a:rPr lang="en-US" err="1"/>
              <a:t>etc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/>
              <a:t>Year this data is based off of is unknown, making it hard to determine whether the current housing market relates to our findings</a:t>
            </a:r>
            <a:endParaRPr lang="en-US">
              <a:cs typeface="Arial"/>
            </a:endParaRP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70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BCF7-5454-42CE-8207-8C132960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799" y="1248552"/>
            <a:ext cx="7796540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cs typeface="Arial"/>
              </a:rPr>
              <a:t> Thanks for listening! Questions?</a:t>
            </a:r>
          </a:p>
        </p:txBody>
      </p:sp>
    </p:spTree>
    <p:extLst>
      <p:ext uri="{BB962C8B-B14F-4D97-AF65-F5344CB8AC3E}">
        <p14:creationId xmlns:p14="http://schemas.microsoft.com/office/powerpoint/2010/main" val="8243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2B2F-FDB6-E649-965B-5425E898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BB5E-7B63-B44D-B81F-19AB8111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539240"/>
            <a:ext cx="9305219" cy="4510704"/>
          </a:xfrm>
        </p:spPr>
        <p:txBody>
          <a:bodyPr>
            <a:normAutofit/>
          </a:bodyPr>
          <a:lstStyle/>
          <a:p>
            <a:endParaRPr lang="en-US"/>
          </a:p>
          <a:p>
            <a:pPr marL="344170" indent="-344170"/>
            <a:r>
              <a:rPr lang="en-US"/>
              <a:t>Housing prices are inevitably dictated by high income areas, school districts, major metropolitan area etc., but there are other factors that contribute to the listing price of a home that is not related to income or neighborhood</a:t>
            </a:r>
            <a:endParaRPr lang="en-US">
              <a:cs typeface="Arial"/>
            </a:endParaRPr>
          </a:p>
          <a:p>
            <a:r>
              <a:rPr lang="en-US"/>
              <a:t>We wanted to further examine how characteristics of a house affect the sale price in order to find how to predict a house’s value in the future</a:t>
            </a:r>
          </a:p>
          <a:p>
            <a:r>
              <a:rPr lang="en-US"/>
              <a:t>Our overall goal while building our models was to determine the most impactful factors in deciding the listing price of a home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AA18-4AE5-6843-8D23-21EB225D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16760"/>
            <a:ext cx="7958331" cy="854314"/>
          </a:xfrm>
        </p:spPr>
        <p:txBody>
          <a:bodyPr/>
          <a:lstStyle/>
          <a:p>
            <a:pPr algn="l"/>
            <a:r>
              <a:rPr lang="en-US"/>
              <a:t>Variables: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DE03-DBAA-3B47-B3D2-0C43BDBA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64" y="1338139"/>
            <a:ext cx="3054485" cy="5276669"/>
          </a:xfrm>
        </p:spPr>
        <p:txBody>
          <a:bodyPr>
            <a:normAutofit fontScale="85000" lnSpcReduction="20000"/>
          </a:bodyPr>
          <a:lstStyle/>
          <a:p>
            <a:pPr marL="344170" indent="-344170"/>
            <a:r>
              <a:rPr lang="en-US" err="1"/>
              <a:t>SalesPrice</a:t>
            </a:r>
            <a:r>
              <a:rPr lang="en-US"/>
              <a:t> (our Y)</a:t>
            </a:r>
          </a:p>
          <a:p>
            <a:pPr marL="344170" indent="-344170"/>
            <a:r>
              <a:rPr lang="en-US" err="1"/>
              <a:t>MSZoning</a:t>
            </a:r>
            <a:r>
              <a:rPr lang="en-US"/>
              <a:t>- zoning </a:t>
            </a:r>
            <a:r>
              <a:rPr lang="en-US" err="1"/>
              <a:t>classifcation</a:t>
            </a:r>
            <a:endParaRPr lang="en-US">
              <a:cs typeface="Arial" panose="020B0604020202020204"/>
            </a:endParaRPr>
          </a:p>
          <a:p>
            <a:pPr marL="344170" indent="-344170"/>
            <a:r>
              <a:rPr lang="en-US" err="1"/>
              <a:t>LotFrontage</a:t>
            </a:r>
            <a:r>
              <a:rPr lang="en-US"/>
              <a:t>-linear ft of street connected to property</a:t>
            </a:r>
            <a:endParaRPr lang="en-US">
              <a:cs typeface="Arial"/>
            </a:endParaRPr>
          </a:p>
          <a:p>
            <a:pPr marL="344170" indent="-344170"/>
            <a:r>
              <a:rPr lang="en-US" err="1"/>
              <a:t>LotArea</a:t>
            </a:r>
            <a:r>
              <a:rPr lang="en-US"/>
              <a:t>- lot size in sq</a:t>
            </a:r>
            <a:endParaRPr lang="en-US">
              <a:cs typeface="Arial"/>
            </a:endParaRPr>
          </a:p>
          <a:p>
            <a:pPr marL="344170" indent="-344170"/>
            <a:r>
              <a:rPr lang="en-US" err="1"/>
              <a:t>GrLivArea</a:t>
            </a:r>
            <a:r>
              <a:rPr lang="en-US"/>
              <a:t>- </a:t>
            </a:r>
            <a:endParaRPr lang="en-US">
              <a:cs typeface="Arial"/>
            </a:endParaRPr>
          </a:p>
          <a:p>
            <a:pPr marL="344170" indent="-344170"/>
            <a:r>
              <a:rPr lang="en-US" err="1"/>
              <a:t>LotShape</a:t>
            </a:r>
            <a:r>
              <a:rPr lang="en-US"/>
              <a:t>-general shape of property</a:t>
            </a:r>
            <a:endParaRPr lang="en-US">
              <a:cs typeface="Arial"/>
            </a:endParaRPr>
          </a:p>
          <a:p>
            <a:pPr marL="344170" indent="-344170"/>
            <a:r>
              <a:rPr lang="en-US" err="1"/>
              <a:t>LotConfig</a:t>
            </a:r>
            <a:r>
              <a:rPr lang="en-US"/>
              <a:t>- lot configuration</a:t>
            </a:r>
            <a:endParaRPr lang="en-US">
              <a:cs typeface="Arial"/>
            </a:endParaRPr>
          </a:p>
          <a:p>
            <a:pPr marL="344170" indent="-344170"/>
            <a:r>
              <a:rPr lang="en-US"/>
              <a:t>Neighborhood- names of neighborhood</a:t>
            </a:r>
            <a:endParaRPr lang="en-US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8C511-FAC1-AA4F-AF43-A406FB5C8BA4}"/>
              </a:ext>
            </a:extLst>
          </p:cNvPr>
          <p:cNvSpPr txBox="1">
            <a:spLocks/>
          </p:cNvSpPr>
          <p:nvPr/>
        </p:nvSpPr>
        <p:spPr>
          <a:xfrm>
            <a:off x="4361009" y="1264570"/>
            <a:ext cx="3054485" cy="527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Condition1- proximity to various conditions</a:t>
            </a:r>
          </a:p>
          <a:p>
            <a:r>
              <a:rPr lang="en-US" err="1"/>
              <a:t>BldgType</a:t>
            </a:r>
            <a:r>
              <a:rPr lang="en-US"/>
              <a:t>- type of building</a:t>
            </a:r>
          </a:p>
          <a:p>
            <a:r>
              <a:rPr lang="en-US" err="1"/>
              <a:t>HouseStyle</a:t>
            </a:r>
            <a:r>
              <a:rPr lang="en-US"/>
              <a:t>- style of building</a:t>
            </a:r>
          </a:p>
          <a:p>
            <a:r>
              <a:rPr lang="en-US"/>
              <a:t>Pool</a:t>
            </a:r>
          </a:p>
          <a:p>
            <a:r>
              <a:rPr lang="en-US" err="1"/>
              <a:t>OverallQuality</a:t>
            </a:r>
            <a:r>
              <a:rPr lang="en-US"/>
              <a:t>- rates material and finish of house 1-10</a:t>
            </a:r>
          </a:p>
          <a:p>
            <a:r>
              <a:rPr lang="en-US" err="1"/>
              <a:t>YearBuilt</a:t>
            </a:r>
            <a:endParaRPr lang="en-US"/>
          </a:p>
          <a:p>
            <a:r>
              <a:rPr lang="en-US" err="1"/>
              <a:t>YearRemodeled</a:t>
            </a:r>
            <a:endParaRPr lang="en-US"/>
          </a:p>
          <a:p>
            <a:r>
              <a:rPr lang="en-US" err="1"/>
              <a:t>FullBath</a:t>
            </a:r>
            <a:r>
              <a:rPr lang="en-US"/>
              <a:t>- number of full baths</a:t>
            </a:r>
          </a:p>
          <a:p>
            <a:r>
              <a:rPr lang="en-US" err="1"/>
              <a:t>KitchenAbvGr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946FC6-DB41-0A4E-91A2-46CD00534D43}"/>
              </a:ext>
            </a:extLst>
          </p:cNvPr>
          <p:cNvSpPr txBox="1">
            <a:spLocks/>
          </p:cNvSpPr>
          <p:nvPr/>
        </p:nvSpPr>
        <p:spPr>
          <a:xfrm>
            <a:off x="7989653" y="1171074"/>
            <a:ext cx="3054485" cy="5194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sz="1600" err="1"/>
              <a:t>KitchenQual</a:t>
            </a:r>
            <a:r>
              <a:rPr lang="en-US" sz="1600"/>
              <a:t>- kitchen quality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/>
              <a:t>Fireplaces- number of fireplaces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 err="1">
                <a:cs typeface="Arial"/>
              </a:rPr>
              <a:t>GarageCars</a:t>
            </a:r>
            <a:endParaRPr lang="en-US" sz="1600" err="1"/>
          </a:p>
          <a:p>
            <a:pPr marL="344170" indent="-344170"/>
            <a:r>
              <a:rPr lang="en-US" sz="1600" err="1">
                <a:cs typeface="Arial"/>
              </a:rPr>
              <a:t>GarageArea</a:t>
            </a:r>
            <a:endParaRPr lang="en-US" sz="1600" err="1"/>
          </a:p>
          <a:p>
            <a:pPr marL="344170" indent="-344170"/>
            <a:r>
              <a:rPr lang="en-US" sz="1600" err="1">
                <a:ea typeface="+mn-lt"/>
                <a:cs typeface="+mn-lt"/>
              </a:rPr>
              <a:t>OpenPorchSF</a:t>
            </a:r>
            <a:r>
              <a:rPr lang="en-US" sz="1600">
                <a:ea typeface="+mn-lt"/>
                <a:cs typeface="+mn-lt"/>
              </a:rPr>
              <a:t>-  open porch area SF</a:t>
            </a:r>
            <a:endParaRPr lang="en-US" sz="1600"/>
          </a:p>
          <a:p>
            <a:pPr marL="344170" indent="-344170"/>
            <a:r>
              <a:rPr lang="en-US" sz="1600" err="1"/>
              <a:t>MiscVal</a:t>
            </a:r>
            <a:r>
              <a:rPr lang="en-US" sz="1600"/>
              <a:t>- </a:t>
            </a:r>
            <a:r>
              <a:rPr lang="en-US" sz="1600" err="1"/>
              <a:t>misc</a:t>
            </a:r>
            <a:r>
              <a:rPr lang="en-US" sz="1600"/>
              <a:t> features (elevator shed, tennis court, </a:t>
            </a:r>
            <a:r>
              <a:rPr lang="en-US" sz="1600" err="1"/>
              <a:t>etc</a:t>
            </a:r>
            <a:r>
              <a:rPr lang="en-US" sz="1600"/>
              <a:t>)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/>
              <a:t>Furnished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/>
              <a:t>TotalSqFt</a:t>
            </a:r>
            <a:endParaRPr lang="en-US" sz="16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07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FC4E-8518-1544-B7C3-9CCBA330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Dataset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EF60-207F-394B-930A-DD13DE8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052" y="1666753"/>
            <a:ext cx="9132425" cy="4687747"/>
          </a:xfrm>
        </p:spPr>
        <p:txBody>
          <a:bodyPr>
            <a:normAutofit/>
          </a:bodyPr>
          <a:lstStyle/>
          <a:p>
            <a:r>
              <a:rPr lang="en-US"/>
              <a:t>Renamed y-variable to “</a:t>
            </a:r>
            <a:r>
              <a:rPr lang="en-US" err="1"/>
              <a:t>SalesPrice</a:t>
            </a:r>
            <a:r>
              <a:rPr lang="en-US"/>
              <a:t>”</a:t>
            </a:r>
          </a:p>
          <a:p>
            <a:r>
              <a:rPr lang="en-US"/>
              <a:t>Since most of our variables are categorical, we transformed them to factors using </a:t>
            </a:r>
            <a:r>
              <a:rPr lang="en-US" err="1"/>
              <a:t>as.factor</a:t>
            </a:r>
            <a:r>
              <a:rPr lang="en-US"/>
              <a:t>()</a:t>
            </a:r>
          </a:p>
          <a:p>
            <a:r>
              <a:rPr lang="en-US"/>
              <a:t>Created new column, </a:t>
            </a:r>
            <a:r>
              <a:rPr lang="en-US" err="1"/>
              <a:t>TotalSqFt</a:t>
            </a:r>
            <a:endParaRPr lang="en-US"/>
          </a:p>
          <a:p>
            <a:r>
              <a:rPr lang="en-US" err="1"/>
              <a:t>TotalSqFt</a:t>
            </a:r>
            <a:r>
              <a:rPr lang="en-US"/>
              <a:t> = 1stFlrSF + 2ndFlrSF + </a:t>
            </a:r>
            <a:r>
              <a:rPr lang="en-US" err="1"/>
              <a:t>TotalBsmtSF</a:t>
            </a:r>
            <a:r>
              <a:rPr lang="en-US"/>
              <a:t> </a:t>
            </a:r>
          </a:p>
          <a:p>
            <a:r>
              <a:rPr lang="en-US"/>
              <a:t>Identified lots of perfect collinearity issues-</a:t>
            </a:r>
          </a:p>
          <a:p>
            <a:pPr lvl="1"/>
            <a:r>
              <a:rPr lang="en-US"/>
              <a:t>-BsmtFinSF1, BsmtFinSF2, 1stFlrSF, 2ndFlrSF, </a:t>
            </a:r>
            <a:r>
              <a:rPr lang="en-US" err="1"/>
              <a:t>TotalBsmtSF</a:t>
            </a:r>
            <a:endParaRPr lang="en-US"/>
          </a:p>
          <a:p>
            <a:r>
              <a:rPr lang="en-US"/>
              <a:t>Removed BsmtFinSF1 and BsmtFinSF2 columns because they equal </a:t>
            </a:r>
            <a:r>
              <a:rPr lang="en-US" err="1"/>
              <a:t>TotalBsmtSF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796C79E-ED34-41B1-984C-282ADB18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638" y="192378"/>
            <a:ext cx="10164582" cy="6272812"/>
          </a:xfrm>
        </p:spPr>
      </p:pic>
    </p:spTree>
    <p:extLst>
      <p:ext uri="{BB962C8B-B14F-4D97-AF65-F5344CB8AC3E}">
        <p14:creationId xmlns:p14="http://schemas.microsoft.com/office/powerpoint/2010/main" val="134260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DB051CF0-3A63-4EC5-9879-9A27EEC0C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224" y="316712"/>
            <a:ext cx="9921786" cy="6122976"/>
          </a:xfrm>
        </p:spPr>
      </p:pic>
    </p:spTree>
    <p:extLst>
      <p:ext uri="{BB962C8B-B14F-4D97-AF65-F5344CB8AC3E}">
        <p14:creationId xmlns:p14="http://schemas.microsoft.com/office/powerpoint/2010/main" val="412620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D64B6-8945-2D45-ABAD-7FE850FE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738388"/>
            <a:ext cx="3317492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Lasso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300662-2A22-4994-861B-143A3019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625" y="1044556"/>
            <a:ext cx="3317493" cy="3997828"/>
          </a:xfrm>
        </p:spPr>
        <p:txBody>
          <a:bodyPr>
            <a:normAutofit/>
          </a:bodyPr>
          <a:lstStyle/>
          <a:p>
            <a:r>
              <a:rPr lang="en-US" sz="1800"/>
              <a:t>Predicted Sales Price against all the variables of the dataset in order to see which ones lasso classifies as important</a:t>
            </a:r>
          </a:p>
          <a:p>
            <a:r>
              <a:rPr lang="en-US" sz="1800"/>
              <a:t>Chose to use lambda.1se in order to have a parsimonious model with only 5 variables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4B557C1-092A-4DB5-9BCD-8182A6561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77269C46-5865-4248-8132-841FE2CF2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655" y="1277002"/>
            <a:ext cx="502990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EDA9-0015-D14A-913A-97DC79592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15" y="808843"/>
            <a:ext cx="8012470" cy="756807"/>
          </a:xfrm>
        </p:spPr>
        <p:txBody>
          <a:bodyPr/>
          <a:lstStyle/>
          <a:p>
            <a:pPr algn="l"/>
            <a:r>
              <a:rPr lang="en-US"/>
              <a:t>Lasso Coefficients: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F0011E-E39F-FA45-9496-7409B5D9B832}"/>
              </a:ext>
            </a:extLst>
          </p:cNvPr>
          <p:cNvSpPr txBox="1"/>
          <p:nvPr/>
        </p:nvSpPr>
        <p:spPr>
          <a:xfrm>
            <a:off x="2015135" y="1565650"/>
            <a:ext cx="76979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err="1"/>
              <a:t>NeighborhoodBuver</a:t>
            </a:r>
            <a:endParaRPr lang="en-US" sz="3200"/>
          </a:p>
          <a:p>
            <a:pPr marL="514350" indent="-514350">
              <a:buFont typeface="+mj-lt"/>
              <a:buAutoNum type="arabicPeriod"/>
            </a:pPr>
            <a:r>
              <a:rPr lang="en-US" sz="3200" err="1"/>
              <a:t>OverallQual</a:t>
            </a:r>
            <a:endParaRPr lang="en-US" sz="3200"/>
          </a:p>
          <a:p>
            <a:pPr marL="514350" indent="-514350">
              <a:buFont typeface="+mj-lt"/>
              <a:buAutoNum type="arabicPeriod"/>
            </a:pPr>
            <a:r>
              <a:rPr lang="en-US" sz="3200" err="1"/>
              <a:t>YearRemodAdd</a:t>
            </a:r>
            <a:endParaRPr lang="en-US" sz="3200"/>
          </a:p>
          <a:p>
            <a:pPr marL="514350" indent="-514350">
              <a:buFont typeface="+mj-lt"/>
              <a:buAutoNum type="arabicPeriod"/>
            </a:pPr>
            <a:r>
              <a:rPr lang="en-US" sz="3200" err="1"/>
              <a:t>KitchenQualTA</a:t>
            </a:r>
            <a:r>
              <a:rPr lang="en-US" sz="3200"/>
              <a:t> (typical/average)		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err="1"/>
              <a:t>GarageCars</a:t>
            </a:r>
            <a:endParaRPr lang="en-US" sz="3200"/>
          </a:p>
          <a:p>
            <a:pPr marL="514350" indent="-514350">
              <a:buFont typeface="+mj-lt"/>
              <a:buAutoNum type="arabicPeriod"/>
            </a:pPr>
            <a:r>
              <a:rPr lang="en-US" sz="3200" err="1"/>
              <a:t>TotalSqFt</a:t>
            </a:r>
            <a:endParaRPr lang="en-US" sz="3200"/>
          </a:p>
          <a:p>
            <a:endParaRPr lang="en-US" sz="3200"/>
          </a:p>
          <a:p>
            <a:r>
              <a:rPr lang="en-US" sz="2400"/>
              <a:t>Test RMSE: 177,251.7</a:t>
            </a:r>
          </a:p>
          <a:p>
            <a:r>
              <a:rPr lang="en-US" sz="2400"/>
              <a:t>Train RMSE: 103,608.1</a:t>
            </a:r>
          </a:p>
          <a:p>
            <a:endParaRPr lang="en-US" sz="2400"/>
          </a:p>
          <a:p>
            <a:r>
              <a:rPr lang="en-US" sz="2400"/>
              <a:t>-Model is underfit</a:t>
            </a:r>
          </a:p>
          <a:p>
            <a:endParaRPr lang="en-US" sz="3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620562A-A4EB-43A9-9574-76DDFC6EF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619" y="957217"/>
            <a:ext cx="9634762" cy="4678301"/>
          </a:xfrm>
        </p:spPr>
      </p:pic>
    </p:spTree>
    <p:extLst>
      <p:ext uri="{BB962C8B-B14F-4D97-AF65-F5344CB8AC3E}">
        <p14:creationId xmlns:p14="http://schemas.microsoft.com/office/powerpoint/2010/main" val="2576617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Madison</vt:lpstr>
      <vt:lpstr>Predicting Sales Price of Homes</vt:lpstr>
      <vt:lpstr>Motivation</vt:lpstr>
      <vt:lpstr>Variables:</vt:lpstr>
      <vt:lpstr>Dataset Cleaning</vt:lpstr>
      <vt:lpstr>PowerPoint Presentation</vt:lpstr>
      <vt:lpstr>PowerPoint Presentation</vt:lpstr>
      <vt:lpstr>Lasso</vt:lpstr>
      <vt:lpstr>Lasso Coefficients:</vt:lpstr>
      <vt:lpstr>PowerPoint Presentation</vt:lpstr>
      <vt:lpstr>Ridge</vt:lpstr>
      <vt:lpstr>PowerPoint Presentation</vt:lpstr>
      <vt:lpstr>Linear Model</vt:lpstr>
      <vt:lpstr>PowerPoint Presentation</vt:lpstr>
      <vt:lpstr>Comparing Models-</vt:lpstr>
      <vt:lpstr>Conclusion/Limitations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Sales Price of Homes</dc:title>
  <dc:creator>Rahim, Thalia (Student)</dc:creator>
  <cp:revision>1</cp:revision>
  <dcterms:created xsi:type="dcterms:W3CDTF">2021-12-08T02:16:45Z</dcterms:created>
  <dcterms:modified xsi:type="dcterms:W3CDTF">2021-12-09T21:09:55Z</dcterms:modified>
</cp:coreProperties>
</file>