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96" autoAdjust="0"/>
    <p:restoredTop sz="94660"/>
  </p:normalViewPr>
  <p:slideViewPr>
    <p:cSldViewPr snapToGrid="0">
      <p:cViewPr varScale="1">
        <p:scale>
          <a:sx n="59" d="100"/>
          <a:sy n="59" d="100"/>
        </p:scale>
        <p:origin x="2832" y="72"/>
      </p:cViewPr>
      <p:guideLst>
        <p:guide orient="horz" pos="3120"/>
        <p:guide pos="215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37AEA5-7129-4743-A55C-6B9E4E271CEE}"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0F2FE-C563-4128-A52B-D776ADA68004}" type="slidenum">
              <a:rPr lang="en-US" smtClean="0"/>
              <a:t>‹#›</a:t>
            </a:fld>
            <a:endParaRPr lang="en-US"/>
          </a:p>
        </p:txBody>
      </p:sp>
    </p:spTree>
    <p:extLst>
      <p:ext uri="{BB962C8B-B14F-4D97-AF65-F5344CB8AC3E}">
        <p14:creationId xmlns:p14="http://schemas.microsoft.com/office/powerpoint/2010/main" val="3297203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37AEA5-7129-4743-A55C-6B9E4E271CEE}"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0F2FE-C563-4128-A52B-D776ADA68004}" type="slidenum">
              <a:rPr lang="en-US" smtClean="0"/>
              <a:t>‹#›</a:t>
            </a:fld>
            <a:endParaRPr lang="en-US"/>
          </a:p>
        </p:txBody>
      </p:sp>
    </p:spTree>
    <p:extLst>
      <p:ext uri="{BB962C8B-B14F-4D97-AF65-F5344CB8AC3E}">
        <p14:creationId xmlns:p14="http://schemas.microsoft.com/office/powerpoint/2010/main" val="620223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37AEA5-7129-4743-A55C-6B9E4E271CEE}"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0F2FE-C563-4128-A52B-D776ADA68004}" type="slidenum">
              <a:rPr lang="en-US" smtClean="0"/>
              <a:t>‹#›</a:t>
            </a:fld>
            <a:endParaRPr lang="en-US"/>
          </a:p>
        </p:txBody>
      </p:sp>
    </p:spTree>
    <p:extLst>
      <p:ext uri="{BB962C8B-B14F-4D97-AF65-F5344CB8AC3E}">
        <p14:creationId xmlns:p14="http://schemas.microsoft.com/office/powerpoint/2010/main" val="134115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37AEA5-7129-4743-A55C-6B9E4E271CEE}"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0F2FE-C563-4128-A52B-D776ADA68004}" type="slidenum">
              <a:rPr lang="en-US" smtClean="0"/>
              <a:t>‹#›</a:t>
            </a:fld>
            <a:endParaRPr lang="en-US"/>
          </a:p>
        </p:txBody>
      </p:sp>
    </p:spTree>
    <p:extLst>
      <p:ext uri="{BB962C8B-B14F-4D97-AF65-F5344CB8AC3E}">
        <p14:creationId xmlns:p14="http://schemas.microsoft.com/office/powerpoint/2010/main" val="4162742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37AEA5-7129-4743-A55C-6B9E4E271CEE}"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0F2FE-C563-4128-A52B-D776ADA68004}" type="slidenum">
              <a:rPr lang="en-US" smtClean="0"/>
              <a:t>‹#›</a:t>
            </a:fld>
            <a:endParaRPr lang="en-US"/>
          </a:p>
        </p:txBody>
      </p:sp>
    </p:spTree>
    <p:extLst>
      <p:ext uri="{BB962C8B-B14F-4D97-AF65-F5344CB8AC3E}">
        <p14:creationId xmlns:p14="http://schemas.microsoft.com/office/powerpoint/2010/main" val="1880401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37AEA5-7129-4743-A55C-6B9E4E271CEE}" type="datetimeFigureOut">
              <a:rPr lang="en-US" smtClean="0"/>
              <a:t>5/25/2017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0F2FE-C563-4128-A52B-D776ADA68004}" type="slidenum">
              <a:rPr lang="en-US" smtClean="0"/>
              <a:t>‹#›</a:t>
            </a:fld>
            <a:endParaRPr lang="en-US"/>
          </a:p>
        </p:txBody>
      </p:sp>
    </p:spTree>
    <p:extLst>
      <p:ext uri="{BB962C8B-B14F-4D97-AF65-F5344CB8AC3E}">
        <p14:creationId xmlns:p14="http://schemas.microsoft.com/office/powerpoint/2010/main" val="961406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37AEA5-7129-4743-A55C-6B9E4E271CEE}" type="datetimeFigureOut">
              <a:rPr lang="en-US" smtClean="0"/>
              <a:t>5/25/2017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90F2FE-C563-4128-A52B-D776ADA68004}" type="slidenum">
              <a:rPr lang="en-US" smtClean="0"/>
              <a:t>‹#›</a:t>
            </a:fld>
            <a:endParaRPr lang="en-US"/>
          </a:p>
        </p:txBody>
      </p:sp>
    </p:spTree>
    <p:extLst>
      <p:ext uri="{BB962C8B-B14F-4D97-AF65-F5344CB8AC3E}">
        <p14:creationId xmlns:p14="http://schemas.microsoft.com/office/powerpoint/2010/main" val="2214918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337AEA5-7129-4743-A55C-6B9E4E271CEE}" type="datetimeFigureOut">
              <a:rPr lang="en-US" smtClean="0"/>
              <a:t>5/25/2017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90F2FE-C563-4128-A52B-D776ADA68004}" type="slidenum">
              <a:rPr lang="en-US" smtClean="0"/>
              <a:t>‹#›</a:t>
            </a:fld>
            <a:endParaRPr lang="en-US"/>
          </a:p>
        </p:txBody>
      </p:sp>
    </p:spTree>
    <p:extLst>
      <p:ext uri="{BB962C8B-B14F-4D97-AF65-F5344CB8AC3E}">
        <p14:creationId xmlns:p14="http://schemas.microsoft.com/office/powerpoint/2010/main" val="4042986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7AEA5-7129-4743-A55C-6B9E4E271CEE}" type="datetimeFigureOut">
              <a:rPr lang="en-US" smtClean="0"/>
              <a:t>5/25/2017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90F2FE-C563-4128-A52B-D776ADA68004}" type="slidenum">
              <a:rPr lang="en-US" smtClean="0"/>
              <a:t>‹#›</a:t>
            </a:fld>
            <a:endParaRPr lang="en-US"/>
          </a:p>
        </p:txBody>
      </p:sp>
    </p:spTree>
    <p:extLst>
      <p:ext uri="{BB962C8B-B14F-4D97-AF65-F5344CB8AC3E}">
        <p14:creationId xmlns:p14="http://schemas.microsoft.com/office/powerpoint/2010/main" val="2522303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C337AEA5-7129-4743-A55C-6B9E4E271CEE}" type="datetimeFigureOut">
              <a:rPr lang="en-US" smtClean="0"/>
              <a:t>5/25/2017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0F2FE-C563-4128-A52B-D776ADA68004}" type="slidenum">
              <a:rPr lang="en-US" smtClean="0"/>
              <a:t>‹#›</a:t>
            </a:fld>
            <a:endParaRPr lang="en-US"/>
          </a:p>
        </p:txBody>
      </p:sp>
    </p:spTree>
    <p:extLst>
      <p:ext uri="{BB962C8B-B14F-4D97-AF65-F5344CB8AC3E}">
        <p14:creationId xmlns:p14="http://schemas.microsoft.com/office/powerpoint/2010/main" val="3322642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C337AEA5-7129-4743-A55C-6B9E4E271CEE}" type="datetimeFigureOut">
              <a:rPr lang="en-US" smtClean="0"/>
              <a:t>5/25/2017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0F2FE-C563-4128-A52B-D776ADA68004}" type="slidenum">
              <a:rPr lang="en-US" smtClean="0"/>
              <a:t>‹#›</a:t>
            </a:fld>
            <a:endParaRPr lang="en-US"/>
          </a:p>
        </p:txBody>
      </p:sp>
    </p:spTree>
    <p:extLst>
      <p:ext uri="{BB962C8B-B14F-4D97-AF65-F5344CB8AC3E}">
        <p14:creationId xmlns:p14="http://schemas.microsoft.com/office/powerpoint/2010/main" val="3396863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337AEA5-7129-4743-A55C-6B9E4E271CEE}" type="datetimeFigureOut">
              <a:rPr lang="en-US" smtClean="0"/>
              <a:t>5/25/2017</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B90F2FE-C563-4128-A52B-D776ADA68004}" type="slidenum">
              <a:rPr lang="en-US" smtClean="0"/>
              <a:t>‹#›</a:t>
            </a:fld>
            <a:endParaRPr lang="en-US"/>
          </a:p>
        </p:txBody>
      </p:sp>
    </p:spTree>
    <p:extLst>
      <p:ext uri="{BB962C8B-B14F-4D97-AF65-F5344CB8AC3E}">
        <p14:creationId xmlns:p14="http://schemas.microsoft.com/office/powerpoint/2010/main" val="249851116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oilhydrology.com/"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mailto:nimrod.schwartz@mail.huji.ac.i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6845" y="230896"/>
            <a:ext cx="5411429" cy="762516"/>
          </a:xfrm>
          <a:prstGeom prst="rect">
            <a:avLst/>
          </a:prstGeom>
          <a:noFill/>
        </p:spPr>
        <p:txBody>
          <a:bodyPr wrap="square" rtlCol="0">
            <a:spAutoFit/>
          </a:bodyPr>
          <a:lstStyle/>
          <a:p>
            <a:pPr algn="l"/>
            <a:r>
              <a:rPr lang="en-US" sz="4355" b="1" dirty="0"/>
              <a:t>The soil hydrology lab</a:t>
            </a: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b="47897"/>
          <a:stretch/>
        </p:blipFill>
        <p:spPr>
          <a:xfrm>
            <a:off x="5968274" y="145846"/>
            <a:ext cx="811977" cy="847566"/>
          </a:xfrm>
          <a:prstGeom prst="rect">
            <a:avLst/>
          </a:prstGeom>
        </p:spPr>
      </p:pic>
      <p:sp>
        <p:nvSpPr>
          <p:cNvPr id="11" name="TextBox 10"/>
          <p:cNvSpPr txBox="1"/>
          <p:nvPr/>
        </p:nvSpPr>
        <p:spPr>
          <a:xfrm>
            <a:off x="397482" y="2464543"/>
            <a:ext cx="6210275" cy="6637394"/>
          </a:xfrm>
          <a:prstGeom prst="rect">
            <a:avLst/>
          </a:prstGeom>
          <a:noFill/>
        </p:spPr>
        <p:txBody>
          <a:bodyPr wrap="square" rtlCol="0">
            <a:spAutoFit/>
          </a:bodyPr>
          <a:lstStyle/>
          <a:p>
            <a:pPr algn="l"/>
            <a:r>
              <a:rPr lang="en-US" dirty="0"/>
              <a:t>To our new </a:t>
            </a:r>
            <a:r>
              <a:rPr lang="en-US" dirty="0" smtClean="0"/>
              <a:t>lab at the </a:t>
            </a:r>
            <a:r>
              <a:rPr lang="en-US" dirty="0" err="1" smtClean="0"/>
              <a:t>Rehovot</a:t>
            </a:r>
            <a:r>
              <a:rPr lang="en-US" dirty="0" smtClean="0"/>
              <a:t> campus, </a:t>
            </a:r>
            <a:r>
              <a:rPr lang="en-US" dirty="0"/>
              <a:t>we seek a highly motivated, independent and proactive lab </a:t>
            </a:r>
            <a:r>
              <a:rPr lang="en-US" dirty="0" smtClean="0"/>
              <a:t>manager for a full/part time position. </a:t>
            </a:r>
            <a:endParaRPr lang="en-US" dirty="0"/>
          </a:p>
          <a:p>
            <a:pPr algn="l"/>
            <a:endParaRPr lang="en-US" dirty="0"/>
          </a:p>
          <a:p>
            <a:pPr algn="l"/>
            <a:r>
              <a:rPr lang="en-US" b="1" dirty="0"/>
              <a:t>Job description</a:t>
            </a:r>
          </a:p>
          <a:p>
            <a:r>
              <a:rPr lang="en-US" dirty="0"/>
              <a:t>The lab manager is responsible for all the technical aspects of the lab. The successful candidate will acquire an in deep understanding and knowledge of the various procedure and methods applied in the lab, will be responsible for maintaining lab stocks, ordering, etc. The manager will be expected to be an active member of the lab. </a:t>
            </a:r>
          </a:p>
          <a:p>
            <a:endParaRPr lang="en-US" dirty="0"/>
          </a:p>
          <a:p>
            <a:r>
              <a:rPr lang="en-US" b="1" dirty="0" smtClean="0"/>
              <a:t>Requirements</a:t>
            </a:r>
            <a:endParaRPr lang="en-US" b="1" dirty="0"/>
          </a:p>
          <a:p>
            <a:pPr marL="311079" indent="-311079">
              <a:buFont typeface="Arial" panose="020B0604020202020204" pitchFamily="34" charset="0"/>
              <a:buChar char="•"/>
            </a:pPr>
            <a:r>
              <a:rPr lang="en-US" dirty="0" smtClean="0"/>
              <a:t>At least BSc </a:t>
            </a:r>
            <a:r>
              <a:rPr lang="en-US" dirty="0"/>
              <a:t>in natural or exact </a:t>
            </a:r>
            <a:r>
              <a:rPr lang="en-US" dirty="0" smtClean="0"/>
              <a:t>sciences (preferably MSc.)</a:t>
            </a:r>
          </a:p>
          <a:p>
            <a:pPr marL="311079" indent="-311079">
              <a:buFont typeface="Arial" panose="020B0604020202020204" pitchFamily="34" charset="0"/>
              <a:buChar char="•"/>
            </a:pPr>
            <a:r>
              <a:rPr lang="en-US" dirty="0" smtClean="0"/>
              <a:t>Ability to build and operate complex experimental setups</a:t>
            </a:r>
          </a:p>
          <a:p>
            <a:pPr marL="311079" indent="-311079">
              <a:buFont typeface="Arial" panose="020B0604020202020204" pitchFamily="34" charset="0"/>
              <a:buChar char="•"/>
            </a:pPr>
            <a:r>
              <a:rPr lang="en-US" dirty="0"/>
              <a:t>problem-solving </a:t>
            </a:r>
            <a:r>
              <a:rPr lang="en-US" dirty="0" smtClean="0"/>
              <a:t>attitude</a:t>
            </a:r>
          </a:p>
          <a:p>
            <a:pPr marL="311079" indent="-311079">
              <a:buFont typeface="Arial" panose="020B0604020202020204" pitchFamily="34" charset="0"/>
              <a:buChar char="•"/>
            </a:pPr>
            <a:r>
              <a:rPr lang="en-US" dirty="0" smtClean="0"/>
              <a:t>Excellent communication skills</a:t>
            </a:r>
          </a:p>
          <a:p>
            <a:pPr marL="311079" indent="-311079">
              <a:buFont typeface="Arial" panose="020B0604020202020204" pitchFamily="34" charset="0"/>
              <a:buChar char="•"/>
            </a:pPr>
            <a:r>
              <a:rPr lang="en-US" dirty="0" smtClean="0"/>
              <a:t>Proficiency in technical English </a:t>
            </a:r>
          </a:p>
          <a:p>
            <a:endParaRPr lang="en-US" dirty="0"/>
          </a:p>
          <a:p>
            <a:r>
              <a:rPr lang="en-US" sz="2000" b="1" dirty="0" smtClean="0"/>
              <a:t>For more details please contact me</a:t>
            </a:r>
            <a:endParaRPr lang="en-US" sz="2000" b="1" dirty="0"/>
          </a:p>
          <a:p>
            <a:pPr marL="311079" indent="-311079">
              <a:buFont typeface="Arial" panose="020B0604020202020204" pitchFamily="34" charset="0"/>
              <a:buChar char="•"/>
            </a:pPr>
            <a:endParaRPr lang="en-US" sz="2177" dirty="0"/>
          </a:p>
          <a:p>
            <a:endParaRPr lang="en-US" sz="2177" dirty="0"/>
          </a:p>
          <a:p>
            <a:pPr algn="l"/>
            <a:endParaRPr lang="en-US" sz="2177" dirty="0"/>
          </a:p>
        </p:txBody>
      </p:sp>
      <p:sp>
        <p:nvSpPr>
          <p:cNvPr id="12" name="TextBox 11"/>
          <p:cNvSpPr txBox="1"/>
          <p:nvPr/>
        </p:nvSpPr>
        <p:spPr>
          <a:xfrm>
            <a:off x="372206" y="8042548"/>
            <a:ext cx="6334704" cy="1015663"/>
          </a:xfrm>
          <a:prstGeom prst="rect">
            <a:avLst/>
          </a:prstGeom>
          <a:noFill/>
        </p:spPr>
        <p:txBody>
          <a:bodyPr wrap="square" rtlCol="0">
            <a:spAutoFit/>
          </a:bodyPr>
          <a:lstStyle/>
          <a:p>
            <a:r>
              <a:rPr lang="en-US" sz="2000" b="1" dirty="0" smtClean="0"/>
              <a:t>Dr</a:t>
            </a:r>
            <a:r>
              <a:rPr lang="en-US" sz="2000" b="1" dirty="0"/>
              <a:t>. Nimrod Schwartz</a:t>
            </a:r>
          </a:p>
          <a:p>
            <a:r>
              <a:rPr lang="en-US" sz="2000" b="1" dirty="0" smtClean="0">
                <a:hlinkClick r:id="rId3"/>
              </a:rPr>
              <a:t>www.soilhydrology.com</a:t>
            </a:r>
            <a:endParaRPr lang="he-IL" sz="2000" b="1" dirty="0"/>
          </a:p>
          <a:p>
            <a:r>
              <a:rPr lang="en-US" sz="2000" b="1" dirty="0">
                <a:hlinkClick r:id="rId4"/>
              </a:rPr>
              <a:t>nimrod.schwartz@mail.huji.ac.il</a:t>
            </a:r>
            <a:endParaRPr lang="en-US" sz="2000" b="1" dirty="0"/>
          </a:p>
        </p:txBody>
      </p:sp>
      <p:cxnSp>
        <p:nvCxnSpPr>
          <p:cNvPr id="15" name="Straight Connector 14"/>
          <p:cNvCxnSpPr/>
          <p:nvPr/>
        </p:nvCxnSpPr>
        <p:spPr>
          <a:xfrm flipV="1">
            <a:off x="273052" y="1119076"/>
            <a:ext cx="6282858" cy="2028"/>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9844" y="1496646"/>
            <a:ext cx="5919289" cy="594906"/>
          </a:xfrm>
          <a:prstGeom prst="rect">
            <a:avLst/>
          </a:prstGeom>
          <a:noFill/>
        </p:spPr>
        <p:txBody>
          <a:bodyPr wrap="square" rtlCol="0">
            <a:spAutoFit/>
          </a:bodyPr>
          <a:lstStyle/>
          <a:p>
            <a:pPr algn="l"/>
            <a:r>
              <a:rPr lang="en-US" sz="3266" b="1" dirty="0"/>
              <a:t>Open position for a lab manager</a:t>
            </a:r>
          </a:p>
        </p:txBody>
      </p:sp>
    </p:spTree>
    <p:extLst>
      <p:ext uri="{BB962C8B-B14F-4D97-AF65-F5344CB8AC3E}">
        <p14:creationId xmlns:p14="http://schemas.microsoft.com/office/powerpoint/2010/main" val="18033393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TotalTime>
  <Words>142</Words>
  <Application>Microsoft Office PowerPoint</Application>
  <PresentationFormat>A4 Paper (210x297 mm)</PresentationFormat>
  <Paragraphs>19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Hebrew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Schwartz_Desktop</dc:creator>
  <cp:lastModifiedBy>Schwartz_Desktop</cp:lastModifiedBy>
  <cp:revision>11</cp:revision>
  <dcterms:created xsi:type="dcterms:W3CDTF">2017-05-07T10:48:33Z</dcterms:created>
  <dcterms:modified xsi:type="dcterms:W3CDTF">2017-05-25T15:00:30Z</dcterms:modified>
</cp:coreProperties>
</file>