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75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17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1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13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079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31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4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0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01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0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230B-3947-49B9-897D-C7B08E0F0F20}" type="datetimeFigureOut">
              <a:rPr lang="he-IL" smtClean="0"/>
              <a:t>י"ח/אייר/תשע"ז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B75F-CD9A-43EE-AE53-1EED1FB673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28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מלבן מעוגל 191"/>
          <p:cNvSpPr/>
          <p:nvPr/>
        </p:nvSpPr>
        <p:spPr>
          <a:xfrm>
            <a:off x="8349504" y="672550"/>
            <a:ext cx="1840784" cy="1492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600" u="sng" dirty="0"/>
              <a:t>סטודנט: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PWR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מצביע לצוות שלו</a:t>
            </a:r>
          </a:p>
          <a:p>
            <a:endParaRPr lang="he-IL" sz="1600" dirty="0"/>
          </a:p>
        </p:txBody>
      </p:sp>
      <p:sp>
        <p:nvSpPr>
          <p:cNvPr id="4" name="אליפסה 3"/>
          <p:cNvSpPr/>
          <p:nvPr/>
        </p:nvSpPr>
        <p:spPr>
          <a:xfrm>
            <a:off x="2179027" y="671146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/>
          <p:cNvSpPr/>
          <p:nvPr/>
        </p:nvSpPr>
        <p:spPr>
          <a:xfrm>
            <a:off x="1229455" y="1371600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3002572" y="1386254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650631" y="2057400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784838" y="2057400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2571750" y="2057400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3505200" y="2057400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67054" y="2842847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1167911" y="2842847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2196612" y="2872155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/>
          <p:cNvSpPr/>
          <p:nvPr/>
        </p:nvSpPr>
        <p:spPr>
          <a:xfrm>
            <a:off x="3237036" y="2845778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מחבר ישר 17"/>
          <p:cNvCxnSpPr>
            <a:stCxn id="6" idx="0"/>
            <a:endCxn id="4" idx="4"/>
          </p:cNvCxnSpPr>
          <p:nvPr/>
        </p:nvCxnSpPr>
        <p:spPr>
          <a:xfrm flipH="1" flipV="1">
            <a:off x="2318971" y="937845"/>
            <a:ext cx="823545" cy="4484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מחבר ישר 21"/>
          <p:cNvCxnSpPr>
            <a:stCxn id="5" idx="0"/>
            <a:endCxn id="4" idx="4"/>
          </p:cNvCxnSpPr>
          <p:nvPr/>
        </p:nvCxnSpPr>
        <p:spPr>
          <a:xfrm flipV="1">
            <a:off x="1369399" y="937845"/>
            <a:ext cx="949572" cy="4337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מחבר ישר 23"/>
          <p:cNvCxnSpPr>
            <a:stCxn id="10" idx="0"/>
            <a:endCxn id="6" idx="4"/>
          </p:cNvCxnSpPr>
          <p:nvPr/>
        </p:nvCxnSpPr>
        <p:spPr>
          <a:xfrm flipH="1" flipV="1">
            <a:off x="3142516" y="1652953"/>
            <a:ext cx="502628" cy="4044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מחבר ישר 25"/>
          <p:cNvCxnSpPr>
            <a:stCxn id="9" idx="0"/>
            <a:endCxn id="6" idx="4"/>
          </p:cNvCxnSpPr>
          <p:nvPr/>
        </p:nvCxnSpPr>
        <p:spPr>
          <a:xfrm flipV="1">
            <a:off x="2711694" y="1652953"/>
            <a:ext cx="430822" cy="4044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מחבר ישר 27"/>
          <p:cNvCxnSpPr>
            <a:stCxn id="10" idx="4"/>
            <a:endCxn id="14" idx="0"/>
          </p:cNvCxnSpPr>
          <p:nvPr/>
        </p:nvCxnSpPr>
        <p:spPr>
          <a:xfrm flipH="1">
            <a:off x="3376980" y="2324099"/>
            <a:ext cx="268164" cy="52167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מחבר ישר 29"/>
          <p:cNvCxnSpPr>
            <a:stCxn id="7" idx="4"/>
            <a:endCxn id="12" idx="0"/>
          </p:cNvCxnSpPr>
          <p:nvPr/>
        </p:nvCxnSpPr>
        <p:spPr>
          <a:xfrm>
            <a:off x="790575" y="2324099"/>
            <a:ext cx="517280" cy="51874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מחבר ישר 31"/>
          <p:cNvCxnSpPr>
            <a:stCxn id="7" idx="4"/>
            <a:endCxn id="11" idx="0"/>
          </p:cNvCxnSpPr>
          <p:nvPr/>
        </p:nvCxnSpPr>
        <p:spPr>
          <a:xfrm flipH="1">
            <a:off x="306998" y="2324099"/>
            <a:ext cx="483577" cy="51874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מחבר ישר 33"/>
          <p:cNvCxnSpPr>
            <a:stCxn id="7" idx="0"/>
            <a:endCxn id="5" idx="4"/>
          </p:cNvCxnSpPr>
          <p:nvPr/>
        </p:nvCxnSpPr>
        <p:spPr>
          <a:xfrm flipV="1">
            <a:off x="790575" y="1638299"/>
            <a:ext cx="578824" cy="4191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מחבר ישר 35"/>
          <p:cNvCxnSpPr>
            <a:stCxn id="8" idx="0"/>
            <a:endCxn id="5" idx="4"/>
          </p:cNvCxnSpPr>
          <p:nvPr/>
        </p:nvCxnSpPr>
        <p:spPr>
          <a:xfrm flipH="1" flipV="1">
            <a:off x="1369399" y="1638299"/>
            <a:ext cx="555383" cy="4191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מחבר ישר 37"/>
          <p:cNvCxnSpPr>
            <a:stCxn id="8" idx="4"/>
            <a:endCxn id="13" idx="0"/>
          </p:cNvCxnSpPr>
          <p:nvPr/>
        </p:nvCxnSpPr>
        <p:spPr>
          <a:xfrm>
            <a:off x="1924782" y="2324099"/>
            <a:ext cx="411774" cy="5480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/>
          <p:cNvSpPr txBox="1"/>
          <p:nvPr/>
        </p:nvSpPr>
        <p:spPr>
          <a:xfrm>
            <a:off x="993270" y="284257"/>
            <a:ext cx="2768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he-IL" dirty="0"/>
              <a:t>עץ </a:t>
            </a:r>
            <a:r>
              <a:rPr lang="en-US" dirty="0"/>
              <a:t>AVL</a:t>
            </a:r>
            <a:r>
              <a:rPr lang="he-IL" dirty="0"/>
              <a:t> צוותים – ממוין לפי </a:t>
            </a:r>
            <a:r>
              <a:rPr lang="en-US" dirty="0"/>
              <a:t>ID</a:t>
            </a:r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2155533" y="3833445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אליפסה 81"/>
          <p:cNvSpPr/>
          <p:nvPr/>
        </p:nvSpPr>
        <p:spPr>
          <a:xfrm>
            <a:off x="1205961" y="4533899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אליפסה 82"/>
          <p:cNvSpPr/>
          <p:nvPr/>
        </p:nvSpPr>
        <p:spPr>
          <a:xfrm>
            <a:off x="2979078" y="4548553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אליפסה 83"/>
          <p:cNvSpPr/>
          <p:nvPr/>
        </p:nvSpPr>
        <p:spPr>
          <a:xfrm>
            <a:off x="627137" y="5219699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אליפסה 84"/>
          <p:cNvSpPr/>
          <p:nvPr/>
        </p:nvSpPr>
        <p:spPr>
          <a:xfrm>
            <a:off x="1761344" y="5219699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אליפסה 85"/>
          <p:cNvSpPr/>
          <p:nvPr/>
        </p:nvSpPr>
        <p:spPr>
          <a:xfrm>
            <a:off x="2548256" y="5219699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אליפסה 86"/>
          <p:cNvSpPr/>
          <p:nvPr/>
        </p:nvSpPr>
        <p:spPr>
          <a:xfrm>
            <a:off x="3481706" y="5219699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אליפסה 87"/>
          <p:cNvSpPr/>
          <p:nvPr/>
        </p:nvSpPr>
        <p:spPr>
          <a:xfrm>
            <a:off x="143560" y="6005146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אליפסה 88"/>
          <p:cNvSpPr/>
          <p:nvPr/>
        </p:nvSpPr>
        <p:spPr>
          <a:xfrm>
            <a:off x="1144417" y="6005146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אליפסה 89"/>
          <p:cNvSpPr/>
          <p:nvPr/>
        </p:nvSpPr>
        <p:spPr>
          <a:xfrm>
            <a:off x="2173118" y="6034454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אליפסה 90"/>
          <p:cNvSpPr/>
          <p:nvPr/>
        </p:nvSpPr>
        <p:spPr>
          <a:xfrm>
            <a:off x="3213542" y="6008077"/>
            <a:ext cx="279887" cy="266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מחבר ישר 91"/>
          <p:cNvCxnSpPr>
            <a:stCxn id="83" idx="0"/>
            <a:endCxn id="81" idx="4"/>
          </p:cNvCxnSpPr>
          <p:nvPr/>
        </p:nvCxnSpPr>
        <p:spPr>
          <a:xfrm flipH="1" flipV="1">
            <a:off x="2295477" y="4100144"/>
            <a:ext cx="823545" cy="4484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מחבר ישר 92"/>
          <p:cNvCxnSpPr>
            <a:stCxn id="82" idx="0"/>
            <a:endCxn id="81" idx="4"/>
          </p:cNvCxnSpPr>
          <p:nvPr/>
        </p:nvCxnSpPr>
        <p:spPr>
          <a:xfrm flipV="1">
            <a:off x="1345905" y="4100144"/>
            <a:ext cx="949572" cy="43375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מחבר ישר 93"/>
          <p:cNvCxnSpPr>
            <a:stCxn id="87" idx="0"/>
            <a:endCxn id="83" idx="4"/>
          </p:cNvCxnSpPr>
          <p:nvPr/>
        </p:nvCxnSpPr>
        <p:spPr>
          <a:xfrm flipH="1" flipV="1">
            <a:off x="3119022" y="4815252"/>
            <a:ext cx="502628" cy="4044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מחבר ישר 94"/>
          <p:cNvCxnSpPr>
            <a:stCxn id="86" idx="0"/>
            <a:endCxn id="83" idx="4"/>
          </p:cNvCxnSpPr>
          <p:nvPr/>
        </p:nvCxnSpPr>
        <p:spPr>
          <a:xfrm flipV="1">
            <a:off x="2688200" y="4815252"/>
            <a:ext cx="430822" cy="4044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מחבר ישר 95"/>
          <p:cNvCxnSpPr>
            <a:stCxn id="87" idx="4"/>
            <a:endCxn id="91" idx="0"/>
          </p:cNvCxnSpPr>
          <p:nvPr/>
        </p:nvCxnSpPr>
        <p:spPr>
          <a:xfrm flipH="1">
            <a:off x="3353486" y="5486398"/>
            <a:ext cx="268164" cy="52167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מחבר ישר 96"/>
          <p:cNvCxnSpPr>
            <a:stCxn id="84" idx="4"/>
            <a:endCxn id="89" idx="0"/>
          </p:cNvCxnSpPr>
          <p:nvPr/>
        </p:nvCxnSpPr>
        <p:spPr>
          <a:xfrm>
            <a:off x="767081" y="5486398"/>
            <a:ext cx="517280" cy="51874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מחבר ישר 97"/>
          <p:cNvCxnSpPr>
            <a:stCxn id="84" idx="4"/>
            <a:endCxn id="88" idx="0"/>
          </p:cNvCxnSpPr>
          <p:nvPr/>
        </p:nvCxnSpPr>
        <p:spPr>
          <a:xfrm flipH="1">
            <a:off x="283504" y="5486398"/>
            <a:ext cx="483577" cy="51874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מחבר ישר 98"/>
          <p:cNvCxnSpPr>
            <a:stCxn id="84" idx="0"/>
            <a:endCxn id="82" idx="4"/>
          </p:cNvCxnSpPr>
          <p:nvPr/>
        </p:nvCxnSpPr>
        <p:spPr>
          <a:xfrm flipV="1">
            <a:off x="767081" y="4800598"/>
            <a:ext cx="578824" cy="4191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מחבר ישר 99"/>
          <p:cNvCxnSpPr>
            <a:stCxn id="85" idx="0"/>
            <a:endCxn id="82" idx="4"/>
          </p:cNvCxnSpPr>
          <p:nvPr/>
        </p:nvCxnSpPr>
        <p:spPr>
          <a:xfrm flipH="1" flipV="1">
            <a:off x="1345905" y="4800598"/>
            <a:ext cx="555383" cy="41910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מחבר ישר 100"/>
          <p:cNvCxnSpPr>
            <a:stCxn id="85" idx="4"/>
            <a:endCxn id="90" idx="0"/>
          </p:cNvCxnSpPr>
          <p:nvPr/>
        </p:nvCxnSpPr>
        <p:spPr>
          <a:xfrm>
            <a:off x="1901288" y="5486398"/>
            <a:ext cx="411774" cy="54805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266058" y="3446556"/>
            <a:ext cx="3472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he-IL" dirty="0"/>
              <a:t>עץ </a:t>
            </a:r>
            <a:r>
              <a:rPr lang="en-US" dirty="0"/>
              <a:t>AVL</a:t>
            </a:r>
            <a:r>
              <a:rPr lang="he-IL" dirty="0"/>
              <a:t> כל הסטודנטים – ממוין לפי </a:t>
            </a:r>
            <a:r>
              <a:rPr lang="en-US" dirty="0"/>
              <a:t>ID</a:t>
            </a:r>
            <a:endParaRPr lang="he-IL" dirty="0"/>
          </a:p>
        </p:txBody>
      </p:sp>
      <p:grpSp>
        <p:nvGrpSpPr>
          <p:cNvPr id="179" name="קבוצה 178"/>
          <p:cNvGrpSpPr/>
          <p:nvPr/>
        </p:nvGrpSpPr>
        <p:grpSpPr>
          <a:xfrm>
            <a:off x="6503482" y="3446556"/>
            <a:ext cx="4479779" cy="2854597"/>
            <a:chOff x="3428485" y="3446556"/>
            <a:chExt cx="4479779" cy="2854597"/>
          </a:xfrm>
        </p:grpSpPr>
        <p:sp>
          <p:nvSpPr>
            <p:cNvPr id="103" name="אליפסה 102"/>
            <p:cNvSpPr/>
            <p:nvPr/>
          </p:nvSpPr>
          <p:spPr>
            <a:xfrm>
              <a:off x="6302204" y="3833445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אליפסה 103"/>
            <p:cNvSpPr/>
            <p:nvPr/>
          </p:nvSpPr>
          <p:spPr>
            <a:xfrm>
              <a:off x="5352632" y="4533899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אליפסה 104"/>
            <p:cNvSpPr/>
            <p:nvPr/>
          </p:nvSpPr>
          <p:spPr>
            <a:xfrm>
              <a:off x="7125749" y="4548553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אליפסה 105"/>
            <p:cNvSpPr/>
            <p:nvPr/>
          </p:nvSpPr>
          <p:spPr>
            <a:xfrm>
              <a:off x="4773808" y="5219699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אליפסה 106"/>
            <p:cNvSpPr/>
            <p:nvPr/>
          </p:nvSpPr>
          <p:spPr>
            <a:xfrm>
              <a:off x="5908015" y="5219699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אליפסה 107"/>
            <p:cNvSpPr/>
            <p:nvPr/>
          </p:nvSpPr>
          <p:spPr>
            <a:xfrm>
              <a:off x="6694927" y="5219699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אליפסה 108"/>
            <p:cNvSpPr/>
            <p:nvPr/>
          </p:nvSpPr>
          <p:spPr>
            <a:xfrm>
              <a:off x="7628377" y="5219699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אליפסה 109"/>
            <p:cNvSpPr/>
            <p:nvPr/>
          </p:nvSpPr>
          <p:spPr>
            <a:xfrm>
              <a:off x="4290231" y="6005146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אליפסה 110"/>
            <p:cNvSpPr/>
            <p:nvPr/>
          </p:nvSpPr>
          <p:spPr>
            <a:xfrm>
              <a:off x="5291088" y="6005146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אליפסה 111"/>
            <p:cNvSpPr/>
            <p:nvPr/>
          </p:nvSpPr>
          <p:spPr>
            <a:xfrm>
              <a:off x="6319789" y="6034454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אליפסה 112"/>
            <p:cNvSpPr/>
            <p:nvPr/>
          </p:nvSpPr>
          <p:spPr>
            <a:xfrm>
              <a:off x="7360213" y="6008077"/>
              <a:ext cx="279887" cy="2666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4" name="מחבר ישר 113"/>
            <p:cNvCxnSpPr>
              <a:stCxn id="105" idx="0"/>
              <a:endCxn id="103" idx="4"/>
            </p:cNvCxnSpPr>
            <p:nvPr/>
          </p:nvCxnSpPr>
          <p:spPr>
            <a:xfrm flipH="1" flipV="1">
              <a:off x="6442148" y="4100144"/>
              <a:ext cx="823545" cy="44840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מחבר ישר 114"/>
            <p:cNvCxnSpPr>
              <a:stCxn id="104" idx="0"/>
              <a:endCxn id="103" idx="4"/>
            </p:cNvCxnSpPr>
            <p:nvPr/>
          </p:nvCxnSpPr>
          <p:spPr>
            <a:xfrm flipV="1">
              <a:off x="5492576" y="4100144"/>
              <a:ext cx="949572" cy="43375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מחבר ישר 115"/>
            <p:cNvCxnSpPr>
              <a:stCxn id="109" idx="0"/>
              <a:endCxn id="105" idx="4"/>
            </p:cNvCxnSpPr>
            <p:nvPr/>
          </p:nvCxnSpPr>
          <p:spPr>
            <a:xfrm flipH="1" flipV="1">
              <a:off x="7265693" y="4815252"/>
              <a:ext cx="502628" cy="4044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מחבר ישר 116"/>
            <p:cNvCxnSpPr>
              <a:stCxn id="108" idx="0"/>
              <a:endCxn id="105" idx="4"/>
            </p:cNvCxnSpPr>
            <p:nvPr/>
          </p:nvCxnSpPr>
          <p:spPr>
            <a:xfrm flipV="1">
              <a:off x="6834871" y="4815252"/>
              <a:ext cx="430822" cy="4044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מחבר ישר 117"/>
            <p:cNvCxnSpPr>
              <a:stCxn id="109" idx="4"/>
              <a:endCxn id="113" idx="0"/>
            </p:cNvCxnSpPr>
            <p:nvPr/>
          </p:nvCxnSpPr>
          <p:spPr>
            <a:xfrm flipH="1">
              <a:off x="7500157" y="5486398"/>
              <a:ext cx="268164" cy="5216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מחבר ישר 118"/>
            <p:cNvCxnSpPr>
              <a:stCxn id="106" idx="4"/>
              <a:endCxn id="111" idx="0"/>
            </p:cNvCxnSpPr>
            <p:nvPr/>
          </p:nvCxnSpPr>
          <p:spPr>
            <a:xfrm>
              <a:off x="4913752" y="5486398"/>
              <a:ext cx="517280" cy="51874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מחבר ישר 119"/>
            <p:cNvCxnSpPr>
              <a:stCxn id="106" idx="4"/>
              <a:endCxn id="110" idx="0"/>
            </p:cNvCxnSpPr>
            <p:nvPr/>
          </p:nvCxnSpPr>
          <p:spPr>
            <a:xfrm flipH="1">
              <a:off x="4430175" y="5486398"/>
              <a:ext cx="483577" cy="51874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מחבר ישר 120"/>
            <p:cNvCxnSpPr>
              <a:stCxn id="106" idx="0"/>
              <a:endCxn id="104" idx="4"/>
            </p:cNvCxnSpPr>
            <p:nvPr/>
          </p:nvCxnSpPr>
          <p:spPr>
            <a:xfrm flipV="1">
              <a:off x="4913752" y="4800598"/>
              <a:ext cx="578824" cy="41910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מחבר ישר 121"/>
            <p:cNvCxnSpPr>
              <a:stCxn id="107" idx="0"/>
              <a:endCxn id="104" idx="4"/>
            </p:cNvCxnSpPr>
            <p:nvPr/>
          </p:nvCxnSpPr>
          <p:spPr>
            <a:xfrm flipH="1" flipV="1">
              <a:off x="5492576" y="4800598"/>
              <a:ext cx="555383" cy="41910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מחבר ישר 122"/>
            <p:cNvCxnSpPr>
              <a:stCxn id="107" idx="4"/>
              <a:endCxn id="112" idx="0"/>
            </p:cNvCxnSpPr>
            <p:nvPr/>
          </p:nvCxnSpPr>
          <p:spPr>
            <a:xfrm>
              <a:off x="6047959" y="5486398"/>
              <a:ext cx="411774" cy="5480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428485" y="3446556"/>
              <a:ext cx="445628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he-IL" dirty="0"/>
                <a:t>עץ </a:t>
              </a:r>
              <a:r>
                <a:rPr lang="en-US" dirty="0"/>
                <a:t>AVL</a:t>
              </a:r>
              <a:r>
                <a:rPr lang="he-IL" dirty="0"/>
                <a:t> כל הסטודנטים – ממוין לפי</a:t>
              </a:r>
              <a:r>
                <a:rPr lang="en-US" dirty="0"/>
                <a:t> PWR </a:t>
              </a:r>
              <a:r>
                <a:rPr lang="he-IL" dirty="0"/>
                <a:t>(ואז </a:t>
              </a:r>
              <a:r>
                <a:rPr lang="en-US" dirty="0"/>
                <a:t>ID</a:t>
              </a:r>
              <a:r>
                <a:rPr lang="he-IL" dirty="0"/>
                <a:t>)</a:t>
              </a:r>
            </a:p>
          </p:txBody>
        </p:sp>
      </p:grpSp>
      <p:sp>
        <p:nvSpPr>
          <p:cNvPr id="125" name="מלבן מעוגל 124"/>
          <p:cNvSpPr/>
          <p:nvPr/>
        </p:nvSpPr>
        <p:spPr>
          <a:xfrm>
            <a:off x="4378886" y="237122"/>
            <a:ext cx="1694718" cy="33690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u="sng" dirty="0"/>
              <a:t>צוות: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עץ הסטודנטים בצוות </a:t>
            </a:r>
            <a:r>
              <a:rPr lang="he-IL" dirty="0" err="1"/>
              <a:t>ממויין</a:t>
            </a:r>
            <a:r>
              <a:rPr lang="he-IL" dirty="0"/>
              <a:t> לפי </a:t>
            </a:r>
            <a:r>
              <a:rPr lang="en-US" dirty="0"/>
              <a:t>PWR</a:t>
            </a:r>
            <a:r>
              <a:rPr lang="he-IL" dirty="0"/>
              <a:t> (ואז </a:t>
            </a:r>
            <a:r>
              <a:rPr lang="en-US" dirty="0"/>
              <a:t>ID</a:t>
            </a:r>
            <a:r>
              <a:rPr lang="he-I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cxnSp>
        <p:nvCxnSpPr>
          <p:cNvPr id="127" name="מחבר חץ ישר 126"/>
          <p:cNvCxnSpPr>
            <a:cxnSpLocks/>
            <a:stCxn id="6" idx="6"/>
            <a:endCxn id="125" idx="1"/>
          </p:cNvCxnSpPr>
          <p:nvPr/>
        </p:nvCxnSpPr>
        <p:spPr>
          <a:xfrm>
            <a:off x="3282459" y="1519604"/>
            <a:ext cx="1096427" cy="4020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1" name="אליפסה 150"/>
          <p:cNvSpPr/>
          <p:nvPr/>
        </p:nvSpPr>
        <p:spPr>
          <a:xfrm flipH="1">
            <a:off x="7368575" y="1693954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2" name="אליפסה 151"/>
          <p:cNvSpPr/>
          <p:nvPr/>
        </p:nvSpPr>
        <p:spPr>
          <a:xfrm flipH="1">
            <a:off x="6889495" y="2086768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3" name="אליפסה 152"/>
          <p:cNvSpPr/>
          <p:nvPr/>
        </p:nvSpPr>
        <p:spPr>
          <a:xfrm flipH="1">
            <a:off x="7784071" y="2094986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אליפסה 153"/>
          <p:cNvSpPr/>
          <p:nvPr/>
        </p:nvSpPr>
        <p:spPr>
          <a:xfrm flipH="1">
            <a:off x="6597466" y="2471364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5" name="אליפסה 154"/>
          <p:cNvSpPr/>
          <p:nvPr/>
        </p:nvSpPr>
        <p:spPr>
          <a:xfrm flipH="1">
            <a:off x="7169698" y="2471364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6" name="אליפסה 155"/>
          <p:cNvSpPr/>
          <p:nvPr/>
        </p:nvSpPr>
        <p:spPr>
          <a:xfrm flipH="1">
            <a:off x="7566712" y="2471364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7" name="אליפסה 156"/>
          <p:cNvSpPr/>
          <p:nvPr/>
        </p:nvSpPr>
        <p:spPr>
          <a:xfrm flipH="1">
            <a:off x="8037658" y="2471364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1" name="אליפסה 160"/>
          <p:cNvSpPr/>
          <p:nvPr/>
        </p:nvSpPr>
        <p:spPr>
          <a:xfrm flipH="1">
            <a:off x="7902363" y="2913486"/>
            <a:ext cx="68337" cy="698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2" name="מחבר ישר 161"/>
          <p:cNvCxnSpPr>
            <a:stCxn id="153" idx="0"/>
            <a:endCxn id="151" idx="4"/>
          </p:cNvCxnSpPr>
          <p:nvPr/>
        </p:nvCxnSpPr>
        <p:spPr>
          <a:xfrm flipH="1" flipV="1">
            <a:off x="7402743" y="1763823"/>
            <a:ext cx="415496" cy="3311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מחבר ישר 162"/>
          <p:cNvCxnSpPr>
            <a:stCxn id="152" idx="0"/>
            <a:endCxn id="151" idx="4"/>
          </p:cNvCxnSpPr>
          <p:nvPr/>
        </p:nvCxnSpPr>
        <p:spPr>
          <a:xfrm flipV="1">
            <a:off x="6923664" y="1763823"/>
            <a:ext cx="479080" cy="32294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מחבר ישר 163"/>
          <p:cNvCxnSpPr>
            <a:stCxn id="157" idx="0"/>
            <a:endCxn id="153" idx="4"/>
          </p:cNvCxnSpPr>
          <p:nvPr/>
        </p:nvCxnSpPr>
        <p:spPr>
          <a:xfrm flipH="1" flipV="1">
            <a:off x="7818240" y="2164855"/>
            <a:ext cx="253587" cy="3065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מחבר ישר 164"/>
          <p:cNvCxnSpPr>
            <a:stCxn id="156" idx="0"/>
            <a:endCxn id="153" idx="4"/>
          </p:cNvCxnSpPr>
          <p:nvPr/>
        </p:nvCxnSpPr>
        <p:spPr>
          <a:xfrm flipV="1">
            <a:off x="7600881" y="2164855"/>
            <a:ext cx="217359" cy="30650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מחבר ישר 165"/>
          <p:cNvCxnSpPr>
            <a:stCxn id="157" idx="4"/>
            <a:endCxn id="161" idx="0"/>
          </p:cNvCxnSpPr>
          <p:nvPr/>
        </p:nvCxnSpPr>
        <p:spPr>
          <a:xfrm flipH="1">
            <a:off x="7936532" y="2541233"/>
            <a:ext cx="135295" cy="37225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מחבר ישר 168"/>
          <p:cNvCxnSpPr>
            <a:stCxn id="154" idx="0"/>
            <a:endCxn id="152" idx="4"/>
          </p:cNvCxnSpPr>
          <p:nvPr/>
        </p:nvCxnSpPr>
        <p:spPr>
          <a:xfrm flipV="1">
            <a:off x="6631634" y="2156637"/>
            <a:ext cx="292029" cy="31472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מחבר ישר 169"/>
          <p:cNvCxnSpPr>
            <a:stCxn id="155" idx="0"/>
            <a:endCxn id="152" idx="4"/>
          </p:cNvCxnSpPr>
          <p:nvPr/>
        </p:nvCxnSpPr>
        <p:spPr>
          <a:xfrm flipH="1" flipV="1">
            <a:off x="6923664" y="2156637"/>
            <a:ext cx="280203" cy="314727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מחבר חץ ישר 174"/>
          <p:cNvCxnSpPr/>
          <p:nvPr/>
        </p:nvCxnSpPr>
        <p:spPr>
          <a:xfrm>
            <a:off x="5857875" y="1139356"/>
            <a:ext cx="1490810" cy="564619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מלבן מעוגל 179"/>
          <p:cNvSpPr/>
          <p:nvPr/>
        </p:nvSpPr>
        <p:spPr>
          <a:xfrm>
            <a:off x="4253966" y="4932485"/>
            <a:ext cx="1519121" cy="1419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600" u="sng" dirty="0"/>
              <a:t>סטודנט: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PWR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מצביע לצוות שלו</a:t>
            </a:r>
          </a:p>
        </p:txBody>
      </p:sp>
      <p:cxnSp>
        <p:nvCxnSpPr>
          <p:cNvPr id="183" name="מחבר חץ ישר 182"/>
          <p:cNvCxnSpPr>
            <a:stCxn id="91" idx="6"/>
            <a:endCxn id="180" idx="1"/>
          </p:cNvCxnSpPr>
          <p:nvPr/>
        </p:nvCxnSpPr>
        <p:spPr>
          <a:xfrm flipV="1">
            <a:off x="3493429" y="5642449"/>
            <a:ext cx="760537" cy="4989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מלבן מעוגל 187"/>
          <p:cNvSpPr/>
          <p:nvPr/>
        </p:nvSpPr>
        <p:spPr>
          <a:xfrm>
            <a:off x="6076171" y="3990868"/>
            <a:ext cx="1519121" cy="1419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600" u="sng" dirty="0"/>
              <a:t>סטודנט: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PWR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מצביע לצוות שלו</a:t>
            </a:r>
          </a:p>
        </p:txBody>
      </p:sp>
      <p:cxnSp>
        <p:nvCxnSpPr>
          <p:cNvPr id="189" name="מחבר חץ ישר 188"/>
          <p:cNvCxnSpPr>
            <a:stCxn id="106" idx="1"/>
            <a:endCxn id="188" idx="3"/>
          </p:cNvCxnSpPr>
          <p:nvPr/>
        </p:nvCxnSpPr>
        <p:spPr>
          <a:xfrm flipH="1" flipV="1">
            <a:off x="7595292" y="4700832"/>
            <a:ext cx="294502" cy="55792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מחבר חץ ישר 192"/>
          <p:cNvCxnSpPr>
            <a:cxnSpLocks/>
            <a:stCxn id="157" idx="6"/>
            <a:endCxn id="192" idx="1"/>
          </p:cNvCxnSpPr>
          <p:nvPr/>
        </p:nvCxnSpPr>
        <p:spPr>
          <a:xfrm flipV="1">
            <a:off x="8037658" y="1418703"/>
            <a:ext cx="311846" cy="108759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מחבר חץ ישר 199"/>
          <p:cNvCxnSpPr>
            <a:cxnSpLocks/>
            <a:endCxn id="125" idx="2"/>
          </p:cNvCxnSpPr>
          <p:nvPr/>
        </p:nvCxnSpPr>
        <p:spPr>
          <a:xfrm flipH="1" flipV="1">
            <a:off x="5226245" y="3606131"/>
            <a:ext cx="1249750" cy="136714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2" name="מחבר חץ ישר 201"/>
          <p:cNvCxnSpPr>
            <a:cxnSpLocks/>
          </p:cNvCxnSpPr>
          <p:nvPr/>
        </p:nvCxnSpPr>
        <p:spPr>
          <a:xfrm flipV="1">
            <a:off x="4645070" y="3606131"/>
            <a:ext cx="341709" cy="236154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" name="מחבר חץ ישר 203"/>
          <p:cNvCxnSpPr/>
          <p:nvPr/>
        </p:nvCxnSpPr>
        <p:spPr>
          <a:xfrm flipH="1" flipV="1">
            <a:off x="6081670" y="937846"/>
            <a:ext cx="2485903" cy="757853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6" name="קבוצה 15"/>
          <p:cNvGrpSpPr/>
          <p:nvPr/>
        </p:nvGrpSpPr>
        <p:grpSpPr>
          <a:xfrm>
            <a:off x="10703374" y="2381724"/>
            <a:ext cx="1340003" cy="922245"/>
            <a:chOff x="10569093" y="525541"/>
            <a:chExt cx="1340003" cy="922245"/>
          </a:xfrm>
        </p:grpSpPr>
        <p:sp>
          <p:nvSpPr>
            <p:cNvPr id="223" name="מלבן 222"/>
            <p:cNvSpPr/>
            <p:nvPr/>
          </p:nvSpPr>
          <p:spPr>
            <a:xfrm>
              <a:off x="10584593" y="525541"/>
              <a:ext cx="1324503" cy="451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400" u="sng" dirty="0"/>
                <a:t>הסטודנט הכי חזק</a:t>
              </a:r>
            </a:p>
          </p:txBody>
        </p:sp>
        <p:sp>
          <p:nvSpPr>
            <p:cNvPr id="224" name="מלבן 223"/>
            <p:cNvSpPr/>
            <p:nvPr/>
          </p:nvSpPr>
          <p:spPr>
            <a:xfrm>
              <a:off x="10569093" y="971253"/>
              <a:ext cx="674748" cy="47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PWR</a:t>
              </a:r>
              <a:endParaRPr lang="he-IL" sz="1600" dirty="0"/>
            </a:p>
          </p:txBody>
        </p:sp>
        <p:sp>
          <p:nvSpPr>
            <p:cNvPr id="225" name="מלבן 224"/>
            <p:cNvSpPr/>
            <p:nvPr/>
          </p:nvSpPr>
          <p:spPr>
            <a:xfrm>
              <a:off x="11243840" y="971253"/>
              <a:ext cx="649755" cy="47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ID</a:t>
              </a:r>
              <a:endParaRPr lang="he-IL" sz="1600" dirty="0"/>
            </a:p>
          </p:txBody>
        </p:sp>
      </p:grpSp>
      <p:grpSp>
        <p:nvGrpSpPr>
          <p:cNvPr id="131" name="קבוצה 130"/>
          <p:cNvGrpSpPr/>
          <p:nvPr/>
        </p:nvGrpSpPr>
        <p:grpSpPr>
          <a:xfrm>
            <a:off x="4558668" y="2600113"/>
            <a:ext cx="1340003" cy="922245"/>
            <a:chOff x="10569093" y="525541"/>
            <a:chExt cx="1340003" cy="922245"/>
          </a:xfrm>
        </p:grpSpPr>
        <p:sp>
          <p:nvSpPr>
            <p:cNvPr id="132" name="מלבן 131"/>
            <p:cNvSpPr/>
            <p:nvPr/>
          </p:nvSpPr>
          <p:spPr>
            <a:xfrm>
              <a:off x="10584593" y="525541"/>
              <a:ext cx="1324503" cy="451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400" u="sng" dirty="0"/>
                <a:t>הסטודנט הכי חזק</a:t>
              </a:r>
            </a:p>
          </p:txBody>
        </p:sp>
        <p:sp>
          <p:nvSpPr>
            <p:cNvPr id="133" name="מלבן 132"/>
            <p:cNvSpPr/>
            <p:nvPr/>
          </p:nvSpPr>
          <p:spPr>
            <a:xfrm>
              <a:off x="10569093" y="971253"/>
              <a:ext cx="674748" cy="47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PWR</a:t>
              </a:r>
              <a:endParaRPr lang="he-IL" sz="1600" dirty="0"/>
            </a:p>
          </p:txBody>
        </p:sp>
        <p:sp>
          <p:nvSpPr>
            <p:cNvPr id="134" name="מלבן 133"/>
            <p:cNvSpPr/>
            <p:nvPr/>
          </p:nvSpPr>
          <p:spPr>
            <a:xfrm>
              <a:off x="11243840" y="971253"/>
              <a:ext cx="649755" cy="4765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/>
                <a:t>ID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581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71</Words>
  <Application>Microsoft Office PowerPoint</Application>
  <PresentationFormat>מסך רחב</PresentationFormat>
  <Paragraphs>24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Alex</dc:creator>
  <cp:lastModifiedBy>Alex Blago</cp:lastModifiedBy>
  <cp:revision>12</cp:revision>
  <dcterms:created xsi:type="dcterms:W3CDTF">2016-11-27T18:19:35Z</dcterms:created>
  <dcterms:modified xsi:type="dcterms:W3CDTF">2017-05-14T07:44:06Z</dcterms:modified>
</cp:coreProperties>
</file>