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7FAA-8008-4FA2-80EF-1A39E07CA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7C755-7049-431D-9CBD-DBA0B0344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2BD8-DADA-4241-9C94-C0A15103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DD66-AB9C-4ECB-8C5E-B0B223FF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E0470-D865-4026-9678-3BAE5F58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3528-4A60-4DD8-A309-4015D85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90DFF-2CAF-48B1-B81F-568B4FA3C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A3B58-C121-4FE4-B404-B98D90A5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099F-C977-4433-9D91-ACCBEB2F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3A476-5ECC-47F0-A5D2-7AEAD794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8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F3DA7-4210-4372-8D8A-3EB98DCAA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AFE49-F0CC-44BE-9C6F-0F8A6DEE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B5FA-A543-4E9C-BE74-96C2C9B4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34355-A8F6-4A7B-A4B2-530A998B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F6835-7C4A-4534-A70A-7FD7A449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4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6973-2150-41F5-BA86-03276190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987F2-4FEB-452A-A1CC-721986EBF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3DCAE-F838-4C3A-9983-E8C9E264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2AD76-A956-4FCA-A699-59446560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CE1A3-BDF8-4360-BE69-1FDD915B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4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A81B-9EF5-48CC-8885-5C3A038F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0442B-CEC1-4918-BB7C-E53242754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E0234-1938-4EF4-A306-93C09853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3E69F-569E-4ACD-B48E-26A674F8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BE39-28C1-44D6-BA22-700A1757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4F98-24CD-40F2-95E7-45065E5C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F037-DE87-4AF8-9DDD-4433A3942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E659B-8240-4835-8DF8-E0CEF2412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C1CFE-7434-433B-944B-1F5DAF01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CF4A4-61E9-4D50-8081-D4524D46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5D711-32FA-4B31-922D-52AF08FF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0759-D9BF-404E-97AA-66C743B8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AFCF5-D612-45CA-9D27-F8F734501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907F7-0224-4516-95D5-6B0AA1D8F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894D8-12E6-46B8-8582-13FE0B8D2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E8662-EAB7-4748-BD92-B74BBE175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027F8-8060-40F6-88A9-18F9B474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8F309-E594-4CD5-B3CB-0498A126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4BA89-A755-4712-A91F-76A9FA58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7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B9DD-FE5A-4E26-926E-28AFF6FD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E4BFE-0C2F-46D3-9586-869DE3A8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B15BE-3D22-477B-8440-DA5E284D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E7B4A-A0B5-4565-A32A-B5D61101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4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D3168-183F-4188-92B3-3AC81908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667DC-5104-4D3C-AC61-FA835FB7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AB5B7-F186-4A4A-A7A0-FCDAE166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5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0965-548E-4C5B-BCBA-E76ACE0F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DC1B-98C7-41EC-9CD8-07D89172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36E8F-4B8B-4615-8611-547576B5D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5D752-DE68-4CDF-A4AF-2A183F49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37A64-1EB9-4340-9C86-BBDFA837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4D005-E16A-4218-B0C0-970803F1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5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FCE8-64FA-46C7-86B1-D36EF952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24895-64BC-42F0-88C5-F545070DF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0845A-7916-4ADF-BD3E-56775A813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4DF41-C388-44A0-B537-DD02438C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38C3-C830-4E64-AEC1-5F188CB2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9CE01-5820-4AC1-9FFD-C64D2B21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4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3AE67-D4E5-44F6-980B-516A7A66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5FA78-F501-4255-878C-4710661F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17A2-AB55-424F-A6EF-837E23A91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46E4-F58B-4A8F-8554-3EDF96A04A60}" type="datetimeFigureOut">
              <a:rPr lang="en-US" smtClean="0"/>
              <a:t>03-Jun-17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AFAF-BBB1-48AE-8FA9-458A9C1C2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7F44-35B2-4D1C-ADFC-82D4B2358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C536-FD0B-41C5-8DB3-734AC1C7D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0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422A2E-BF48-4B3D-8802-9E71F83DB990}"/>
              </a:ext>
            </a:extLst>
          </p:cNvPr>
          <p:cNvSpPr/>
          <p:nvPr/>
        </p:nvSpPr>
        <p:spPr>
          <a:xfrm>
            <a:off x="1283677" y="773722"/>
            <a:ext cx="2699238" cy="3736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Teams – Union-Find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5915C1-A9F4-4528-AB82-F3364373A389}"/>
              </a:ext>
            </a:extLst>
          </p:cNvPr>
          <p:cNvSpPr/>
          <p:nvPr/>
        </p:nvSpPr>
        <p:spPr>
          <a:xfrm>
            <a:off x="1406769" y="1521069"/>
            <a:ext cx="2505808" cy="23475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Team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ID: </a:t>
            </a:r>
            <a:r>
              <a:rPr lang="en-US" dirty="0" err="1"/>
              <a:t>int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Students: ranked AVL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Leader: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3B49E0-744D-4D64-969C-7B294C7A0425}"/>
              </a:ext>
            </a:extLst>
          </p:cNvPr>
          <p:cNvSpPr/>
          <p:nvPr/>
        </p:nvSpPr>
        <p:spPr>
          <a:xfrm>
            <a:off x="4882662" y="773722"/>
            <a:ext cx="2699238" cy="3736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Students – Ranked AVL</a:t>
            </a:r>
          </a:p>
          <a:p>
            <a:pPr algn="ctr"/>
            <a:r>
              <a:rPr lang="en-US" dirty="0"/>
              <a:t>By power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541157-DA2F-4B44-ABB8-B8BDFB1016FE}"/>
              </a:ext>
            </a:extLst>
          </p:cNvPr>
          <p:cNvSpPr/>
          <p:nvPr/>
        </p:nvSpPr>
        <p:spPr>
          <a:xfrm>
            <a:off x="5005754" y="1521069"/>
            <a:ext cx="2505808" cy="23475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Student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ID: </a:t>
            </a:r>
            <a:r>
              <a:rPr lang="en-US" dirty="0" err="1"/>
              <a:t>int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Power: </a:t>
            </a:r>
            <a:r>
              <a:rPr lang="en-US" dirty="0" err="1"/>
              <a:t>int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teamID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B856F3-2B59-422E-BA00-08F9E6C6D3B9}"/>
              </a:ext>
            </a:extLst>
          </p:cNvPr>
          <p:cNvCxnSpPr/>
          <p:nvPr/>
        </p:nvCxnSpPr>
        <p:spPr>
          <a:xfrm>
            <a:off x="2910254" y="2382715"/>
            <a:ext cx="2901461" cy="10550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69B85B-B032-4188-AA3A-11096B28A639}"/>
              </a:ext>
            </a:extLst>
          </p:cNvPr>
          <p:cNvCxnSpPr/>
          <p:nvPr/>
        </p:nvCxnSpPr>
        <p:spPr>
          <a:xfrm flipV="1">
            <a:off x="3657600" y="1266825"/>
            <a:ext cx="1609725" cy="1657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D5A6C-361C-46F3-AF48-EA0E6B81BBA9}"/>
              </a:ext>
            </a:extLst>
          </p:cNvPr>
          <p:cNvCxnSpPr/>
          <p:nvPr/>
        </p:nvCxnSpPr>
        <p:spPr>
          <a:xfrm flipV="1">
            <a:off x="3200400" y="2382715"/>
            <a:ext cx="2611315" cy="1055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3EA752-2184-4984-9465-F872704535B7}"/>
              </a:ext>
            </a:extLst>
          </p:cNvPr>
          <p:cNvSpPr/>
          <p:nvPr/>
        </p:nvSpPr>
        <p:spPr>
          <a:xfrm>
            <a:off x="8387862" y="773722"/>
            <a:ext cx="2699238" cy="3736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Students – Hash Table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537584-1F39-408D-999B-4B01AA56CE5C}"/>
              </a:ext>
            </a:extLst>
          </p:cNvPr>
          <p:cNvSpPr/>
          <p:nvPr/>
        </p:nvSpPr>
        <p:spPr>
          <a:xfrm>
            <a:off x="8782050" y="1521069"/>
            <a:ext cx="2095500" cy="253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Student: student*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67975D-8583-4A9B-8F16-8D624BB9B688}"/>
              </a:ext>
            </a:extLst>
          </p:cNvPr>
          <p:cNvCxnSpPr>
            <a:cxnSpLocks/>
          </p:cNvCxnSpPr>
          <p:nvPr/>
        </p:nvCxnSpPr>
        <p:spPr>
          <a:xfrm>
            <a:off x="8782050" y="1971675"/>
            <a:ext cx="2095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FFD035-E7F8-4DB7-97F6-2373786CC215}"/>
              </a:ext>
            </a:extLst>
          </p:cNvPr>
          <p:cNvCxnSpPr>
            <a:cxnSpLocks/>
          </p:cNvCxnSpPr>
          <p:nvPr/>
        </p:nvCxnSpPr>
        <p:spPr>
          <a:xfrm>
            <a:off x="8782050" y="2382715"/>
            <a:ext cx="2095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EF4FF2-DDDB-4AB8-91EB-DC4087D866A5}"/>
              </a:ext>
            </a:extLst>
          </p:cNvPr>
          <p:cNvCxnSpPr>
            <a:cxnSpLocks/>
          </p:cNvCxnSpPr>
          <p:nvPr/>
        </p:nvCxnSpPr>
        <p:spPr>
          <a:xfrm>
            <a:off x="8782050" y="2790825"/>
            <a:ext cx="2095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348ECE-0BF8-4B44-81AE-5CEF5DC7DC7F}"/>
              </a:ext>
            </a:extLst>
          </p:cNvPr>
          <p:cNvCxnSpPr>
            <a:cxnSpLocks/>
          </p:cNvCxnSpPr>
          <p:nvPr/>
        </p:nvCxnSpPr>
        <p:spPr>
          <a:xfrm>
            <a:off x="8782050" y="3201865"/>
            <a:ext cx="2095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C5BB77-5E0F-4BAF-A59F-E173FB8620F1}"/>
              </a:ext>
            </a:extLst>
          </p:cNvPr>
          <p:cNvCxnSpPr>
            <a:cxnSpLocks/>
          </p:cNvCxnSpPr>
          <p:nvPr/>
        </p:nvCxnSpPr>
        <p:spPr>
          <a:xfrm>
            <a:off x="8782050" y="3648075"/>
            <a:ext cx="2095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C50318-3DC8-4ADE-9B59-95391E0088CC}"/>
              </a:ext>
            </a:extLst>
          </p:cNvPr>
          <p:cNvCxnSpPr>
            <a:cxnSpLocks/>
          </p:cNvCxnSpPr>
          <p:nvPr/>
        </p:nvCxnSpPr>
        <p:spPr>
          <a:xfrm>
            <a:off x="8782050" y="4059115"/>
            <a:ext cx="2095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4E0E38-62A2-48B6-B0DD-DC06E00552DD}"/>
              </a:ext>
            </a:extLst>
          </p:cNvPr>
          <p:cNvCxnSpPr>
            <a:cxnSpLocks/>
          </p:cNvCxnSpPr>
          <p:nvPr/>
        </p:nvCxnSpPr>
        <p:spPr>
          <a:xfrm flipH="1">
            <a:off x="6676293" y="1740875"/>
            <a:ext cx="2239107" cy="87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4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Nimrod Kadish</dc:creator>
  <cp:lastModifiedBy>Nimrod Kadish</cp:lastModifiedBy>
  <cp:revision>3</cp:revision>
  <dcterms:created xsi:type="dcterms:W3CDTF">2017-06-03T11:56:58Z</dcterms:created>
  <dcterms:modified xsi:type="dcterms:W3CDTF">2017-06-03T12:55:31Z</dcterms:modified>
</cp:coreProperties>
</file>