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46" r:id="rId2"/>
    <p:sldId id="347" r:id="rId3"/>
    <p:sldId id="348" r:id="rId4"/>
    <p:sldId id="351" r:id="rId5"/>
    <p:sldId id="349" r:id="rId6"/>
    <p:sldId id="350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D6DE6-6D36-42A4-94AA-D62D75C046B5}" type="datetimeFigureOut">
              <a:rPr lang="en-IL" smtClean="0"/>
              <a:t>16/10/2019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0BAF5-A57A-4F70-A8D8-ABC2079AB3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019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גישת</a:t>
            </a:r>
            <a:r>
              <a:rPr lang="he-IL" baseline="0" dirty="0"/>
              <a:t> </a:t>
            </a:r>
            <a:r>
              <a:rPr lang="en-US" baseline="0" dirty="0"/>
              <a:t>ADMIN</a:t>
            </a:r>
            <a:r>
              <a:rPr lang="he-IL" baseline="0" dirty="0"/>
              <a:t> ל-</a:t>
            </a:r>
            <a:r>
              <a:rPr lang="en-US" baseline="0" dirty="0"/>
              <a:t>JENKINS</a:t>
            </a:r>
            <a:r>
              <a:rPr lang="he-IL" baseline="0" dirty="0"/>
              <a:t> היא </a:t>
            </a:r>
            <a:r>
              <a:rPr lang="en-US" baseline="0" dirty="0"/>
              <a:t>GOD MODE</a:t>
            </a:r>
            <a:r>
              <a:rPr lang="he-IL" baseline="0" dirty="0"/>
              <a:t> למעשה, לא רק לסרבר של ג'נקינס אלא לכל המערכות שמתחברות אליו ומכאן הסכנה.</a:t>
            </a:r>
          </a:p>
          <a:p>
            <a:pPr algn="r" rtl="1"/>
            <a:r>
              <a:rPr lang="he-IL" baseline="0" dirty="0"/>
              <a:t>ישנן מספר דרכים לשלוף את כל הנתונים והסודות, כולל </a:t>
            </a:r>
            <a:r>
              <a:rPr lang="en-US" baseline="0" dirty="0"/>
              <a:t>CODE EXECUTION</a:t>
            </a:r>
            <a:r>
              <a:rPr lang="he-IL" baseline="0" dirty="0"/>
              <a:t>, אם רק רוצים (לא צריך!)</a:t>
            </a:r>
          </a:p>
          <a:p>
            <a:pPr algn="r" rtl="1"/>
            <a:r>
              <a:rPr lang="he-IL" baseline="0" dirty="0"/>
              <a:t>מקבלים אוטומטית גישה לקוד, גישה לכל המפתחות השמורים ב-</a:t>
            </a:r>
            <a:r>
              <a:rPr lang="en-US" baseline="0" dirty="0"/>
              <a:t>JENKINS</a:t>
            </a:r>
            <a:r>
              <a:rPr lang="he-IL" baseline="0" dirty="0"/>
              <a:t> ==== </a:t>
            </a:r>
            <a:r>
              <a:rPr lang="en-US" baseline="0" dirty="0"/>
              <a:t>AWS</a:t>
            </a:r>
            <a:r>
              <a:rPr lang="he-IL" baseline="0" dirty="0"/>
              <a:t>, </a:t>
            </a:r>
            <a:r>
              <a:rPr lang="en-US" baseline="0" dirty="0"/>
              <a:t>DOCKER</a:t>
            </a:r>
            <a:r>
              <a:rPr lang="he-IL" baseline="0" dirty="0"/>
              <a:t>, </a:t>
            </a:r>
            <a:r>
              <a:rPr lang="en-US" baseline="0" dirty="0"/>
              <a:t>GITHUB</a:t>
            </a:r>
            <a:r>
              <a:rPr lang="he-IL" baseline="0" dirty="0"/>
              <a:t>, </a:t>
            </a:r>
            <a:r>
              <a:rPr lang="en-US" baseline="0" dirty="0"/>
              <a:t>DATABASES</a:t>
            </a:r>
            <a:r>
              <a:rPr lang="he-IL" baseline="0" dirty="0"/>
              <a:t> ואחרים......</a:t>
            </a:r>
          </a:p>
          <a:p>
            <a:pPr algn="r" rtl="1"/>
            <a:r>
              <a:rPr lang="he-IL" baseline="0" dirty="0"/>
              <a:t>מכיוון שג'נקינס הוא ה-</a:t>
            </a:r>
            <a:r>
              <a:rPr lang="en-US" baseline="0" dirty="0"/>
              <a:t>HUB</a:t>
            </a:r>
            <a:r>
              <a:rPr lang="he-IL" baseline="0" dirty="0"/>
              <a:t> של כל הפעולות הקשורות ב- </a:t>
            </a:r>
            <a:r>
              <a:rPr lang="en-US" baseline="0" dirty="0"/>
              <a:t>OPS</a:t>
            </a:r>
            <a:r>
              <a:rPr lang="he-IL" baseline="0" dirty="0"/>
              <a:t>+</a:t>
            </a:r>
            <a:r>
              <a:rPr lang="en-US" baseline="0" dirty="0"/>
              <a:t>DEV</a:t>
            </a:r>
            <a:r>
              <a:rPr lang="he-IL" baseline="0" dirty="0"/>
              <a:t>  כל ה-</a:t>
            </a:r>
            <a:r>
              <a:rPr lang="en-US" baseline="0" dirty="0"/>
              <a:t>CREDENTIALS</a:t>
            </a:r>
            <a:r>
              <a:rPr lang="he-IL" baseline="0" dirty="0"/>
              <a:t> שאפשר להעלות על הדעת בקשר עם הפעילויות הללו יהיו שמורים ב-</a:t>
            </a:r>
            <a:r>
              <a:rPr lang="en-US" baseline="0" dirty="0"/>
              <a:t>SERVER</a:t>
            </a:r>
            <a:endParaRPr lang="he-IL" baseline="0" dirty="0"/>
          </a:p>
          <a:p>
            <a:pPr algn="r" rtl="1"/>
            <a:r>
              <a:rPr lang="he-IL" dirty="0"/>
              <a:t>ונגישים ל- </a:t>
            </a:r>
            <a:r>
              <a:rPr lang="en-US" dirty="0"/>
              <a:t>ADMIN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47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גישת</a:t>
            </a:r>
            <a:r>
              <a:rPr lang="he-IL" baseline="0" dirty="0"/>
              <a:t> </a:t>
            </a:r>
            <a:r>
              <a:rPr lang="en-US" baseline="0" dirty="0"/>
              <a:t>ADMIN</a:t>
            </a:r>
            <a:r>
              <a:rPr lang="he-IL" baseline="0" dirty="0"/>
              <a:t> ל-</a:t>
            </a:r>
            <a:r>
              <a:rPr lang="en-US" baseline="0" dirty="0"/>
              <a:t>JENKINS</a:t>
            </a:r>
            <a:r>
              <a:rPr lang="he-IL" baseline="0" dirty="0"/>
              <a:t> היא </a:t>
            </a:r>
            <a:r>
              <a:rPr lang="en-US" baseline="0" dirty="0"/>
              <a:t>GOD MODE</a:t>
            </a:r>
            <a:r>
              <a:rPr lang="he-IL" baseline="0" dirty="0"/>
              <a:t> למעשה, לא רק לסרבר של ג'נקינס אלא לכל המערכות שמתחברות אליו ומכאן הסכנה.</a:t>
            </a:r>
          </a:p>
          <a:p>
            <a:pPr algn="r" rtl="1"/>
            <a:r>
              <a:rPr lang="he-IL" baseline="0" dirty="0"/>
              <a:t>ישנן מספר דרכים לשלוף את כל הנתונים והסודות, כולל </a:t>
            </a:r>
            <a:r>
              <a:rPr lang="en-US" baseline="0" dirty="0"/>
              <a:t>CODE EXECUTION</a:t>
            </a:r>
            <a:r>
              <a:rPr lang="he-IL" baseline="0" dirty="0"/>
              <a:t>, אם רק רוצים (לא צריך!)</a:t>
            </a:r>
          </a:p>
          <a:p>
            <a:pPr algn="r" rtl="1"/>
            <a:r>
              <a:rPr lang="he-IL" baseline="0" dirty="0"/>
              <a:t>מקבלים אוטומטית גישה לקוד, גישה לכל המפתחות השמורים ב-</a:t>
            </a:r>
            <a:r>
              <a:rPr lang="en-US" baseline="0" dirty="0"/>
              <a:t>JENKINS</a:t>
            </a:r>
            <a:r>
              <a:rPr lang="he-IL" baseline="0" dirty="0"/>
              <a:t> ==== </a:t>
            </a:r>
            <a:r>
              <a:rPr lang="en-US" baseline="0" dirty="0"/>
              <a:t>AWS</a:t>
            </a:r>
            <a:r>
              <a:rPr lang="he-IL" baseline="0" dirty="0"/>
              <a:t>, </a:t>
            </a:r>
            <a:r>
              <a:rPr lang="en-US" baseline="0" dirty="0"/>
              <a:t>DOCKER</a:t>
            </a:r>
            <a:r>
              <a:rPr lang="he-IL" baseline="0" dirty="0"/>
              <a:t>, </a:t>
            </a:r>
            <a:r>
              <a:rPr lang="en-US" baseline="0" dirty="0"/>
              <a:t>GITHUB</a:t>
            </a:r>
            <a:r>
              <a:rPr lang="he-IL" baseline="0" dirty="0"/>
              <a:t>, </a:t>
            </a:r>
            <a:r>
              <a:rPr lang="en-US" baseline="0" dirty="0"/>
              <a:t>DATABASES</a:t>
            </a:r>
            <a:r>
              <a:rPr lang="he-IL" baseline="0" dirty="0"/>
              <a:t> ואחרים......</a:t>
            </a:r>
          </a:p>
          <a:p>
            <a:pPr algn="r" rtl="1"/>
            <a:r>
              <a:rPr lang="he-IL" baseline="0" dirty="0"/>
              <a:t>מכיוון שג'נקינס הוא ה-</a:t>
            </a:r>
            <a:r>
              <a:rPr lang="en-US" baseline="0" dirty="0"/>
              <a:t>HUB</a:t>
            </a:r>
            <a:r>
              <a:rPr lang="he-IL" baseline="0" dirty="0"/>
              <a:t> של כל הפעולות הקשורות ב- </a:t>
            </a:r>
            <a:r>
              <a:rPr lang="en-US" baseline="0" dirty="0"/>
              <a:t>OPS</a:t>
            </a:r>
            <a:r>
              <a:rPr lang="he-IL" baseline="0" dirty="0"/>
              <a:t>+</a:t>
            </a:r>
            <a:r>
              <a:rPr lang="en-US" baseline="0" dirty="0"/>
              <a:t>DEV</a:t>
            </a:r>
            <a:r>
              <a:rPr lang="he-IL" baseline="0" dirty="0"/>
              <a:t>  כל ה-</a:t>
            </a:r>
            <a:r>
              <a:rPr lang="en-US" baseline="0" dirty="0"/>
              <a:t>CREDENTIALS</a:t>
            </a:r>
            <a:r>
              <a:rPr lang="he-IL" baseline="0" dirty="0"/>
              <a:t> שאפשר להעלות על הדעת בקשר עם הפעילויות הללו יהיו שמורים ב-</a:t>
            </a:r>
            <a:r>
              <a:rPr lang="en-US" baseline="0" dirty="0"/>
              <a:t>SERVER</a:t>
            </a:r>
            <a:endParaRPr lang="he-IL" baseline="0" dirty="0"/>
          </a:p>
          <a:p>
            <a:pPr algn="r" rtl="1"/>
            <a:r>
              <a:rPr lang="he-IL" dirty="0"/>
              <a:t>ונגישים ל- </a:t>
            </a:r>
            <a:r>
              <a:rPr lang="en-US" dirty="0"/>
              <a:t>ADMIN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1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גישת</a:t>
            </a:r>
            <a:r>
              <a:rPr lang="he-IL" baseline="0" dirty="0"/>
              <a:t> </a:t>
            </a:r>
            <a:r>
              <a:rPr lang="en-US" baseline="0" dirty="0"/>
              <a:t>ADMIN</a:t>
            </a:r>
            <a:r>
              <a:rPr lang="he-IL" baseline="0" dirty="0"/>
              <a:t> ל-</a:t>
            </a:r>
            <a:r>
              <a:rPr lang="en-US" baseline="0" dirty="0"/>
              <a:t>JENKINS</a:t>
            </a:r>
            <a:r>
              <a:rPr lang="he-IL" baseline="0" dirty="0"/>
              <a:t> היא </a:t>
            </a:r>
            <a:r>
              <a:rPr lang="en-US" baseline="0" dirty="0"/>
              <a:t>GOD MODE</a:t>
            </a:r>
            <a:r>
              <a:rPr lang="he-IL" baseline="0" dirty="0"/>
              <a:t> למעשה, לא רק לסרבר של ג'נקינס אלא לכל המערכות שמתחברות אליו ומכאן הסכנה.</a:t>
            </a:r>
          </a:p>
          <a:p>
            <a:pPr algn="r" rtl="1"/>
            <a:r>
              <a:rPr lang="he-IL" baseline="0" dirty="0"/>
              <a:t>ישנן מספר דרכים לשלוף את כל הנתונים והסודות, כולל </a:t>
            </a:r>
            <a:r>
              <a:rPr lang="en-US" baseline="0" dirty="0"/>
              <a:t>CODE EXECUTION</a:t>
            </a:r>
            <a:r>
              <a:rPr lang="he-IL" baseline="0" dirty="0"/>
              <a:t>, אם רק רוצים (לא צריך!)</a:t>
            </a:r>
          </a:p>
          <a:p>
            <a:pPr algn="r" rtl="1"/>
            <a:r>
              <a:rPr lang="he-IL" baseline="0" dirty="0"/>
              <a:t>מקבלים אוטומטית גישה לקוד, גישה לכל המפתחות השמורים ב-</a:t>
            </a:r>
            <a:r>
              <a:rPr lang="en-US" baseline="0" dirty="0"/>
              <a:t>JENKINS</a:t>
            </a:r>
            <a:r>
              <a:rPr lang="he-IL" baseline="0" dirty="0"/>
              <a:t> ==== </a:t>
            </a:r>
            <a:r>
              <a:rPr lang="en-US" baseline="0" dirty="0"/>
              <a:t>AWS</a:t>
            </a:r>
            <a:r>
              <a:rPr lang="he-IL" baseline="0" dirty="0"/>
              <a:t>, </a:t>
            </a:r>
            <a:r>
              <a:rPr lang="en-US" baseline="0" dirty="0"/>
              <a:t>DOCKER</a:t>
            </a:r>
            <a:r>
              <a:rPr lang="he-IL" baseline="0" dirty="0"/>
              <a:t>, </a:t>
            </a:r>
            <a:r>
              <a:rPr lang="en-US" baseline="0" dirty="0"/>
              <a:t>GITHUB</a:t>
            </a:r>
            <a:r>
              <a:rPr lang="he-IL" baseline="0" dirty="0"/>
              <a:t>, </a:t>
            </a:r>
            <a:r>
              <a:rPr lang="en-US" baseline="0" dirty="0"/>
              <a:t>DATABASES</a:t>
            </a:r>
            <a:r>
              <a:rPr lang="he-IL" baseline="0" dirty="0"/>
              <a:t> ואחרים......</a:t>
            </a:r>
          </a:p>
          <a:p>
            <a:pPr algn="r" rtl="1"/>
            <a:r>
              <a:rPr lang="he-IL" baseline="0" dirty="0"/>
              <a:t>מכיוון שג'נקינס הוא ה-</a:t>
            </a:r>
            <a:r>
              <a:rPr lang="en-US" baseline="0" dirty="0"/>
              <a:t>HUB</a:t>
            </a:r>
            <a:r>
              <a:rPr lang="he-IL" baseline="0" dirty="0"/>
              <a:t> של כל הפעולות הקשורות ב- </a:t>
            </a:r>
            <a:r>
              <a:rPr lang="en-US" baseline="0" dirty="0"/>
              <a:t>OPS</a:t>
            </a:r>
            <a:r>
              <a:rPr lang="he-IL" baseline="0" dirty="0"/>
              <a:t>+</a:t>
            </a:r>
            <a:r>
              <a:rPr lang="en-US" baseline="0" dirty="0"/>
              <a:t>DEV</a:t>
            </a:r>
            <a:r>
              <a:rPr lang="he-IL" baseline="0" dirty="0"/>
              <a:t>  כל ה-</a:t>
            </a:r>
            <a:r>
              <a:rPr lang="en-US" baseline="0" dirty="0"/>
              <a:t>CREDENTIALS</a:t>
            </a:r>
            <a:r>
              <a:rPr lang="he-IL" baseline="0" dirty="0"/>
              <a:t> שאפשר להעלות על הדעת בקשר עם הפעילויות הללו יהיו שמורים ב-</a:t>
            </a:r>
            <a:r>
              <a:rPr lang="en-US" baseline="0" dirty="0"/>
              <a:t>SERVER</a:t>
            </a:r>
            <a:endParaRPr lang="he-IL" baseline="0" dirty="0"/>
          </a:p>
          <a:p>
            <a:pPr algn="r" rtl="1"/>
            <a:r>
              <a:rPr lang="he-IL" dirty="0"/>
              <a:t>ונגישים ל- </a:t>
            </a:r>
            <a:r>
              <a:rPr lang="en-US" dirty="0"/>
              <a:t>ADMIN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44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גישת</a:t>
            </a:r>
            <a:r>
              <a:rPr lang="he-IL" baseline="0" dirty="0"/>
              <a:t> </a:t>
            </a:r>
            <a:r>
              <a:rPr lang="en-US" baseline="0" dirty="0"/>
              <a:t>ADMIN</a:t>
            </a:r>
            <a:r>
              <a:rPr lang="he-IL" baseline="0" dirty="0"/>
              <a:t> ל-</a:t>
            </a:r>
            <a:r>
              <a:rPr lang="en-US" baseline="0" dirty="0"/>
              <a:t>JENKINS</a:t>
            </a:r>
            <a:r>
              <a:rPr lang="he-IL" baseline="0" dirty="0"/>
              <a:t> היא </a:t>
            </a:r>
            <a:r>
              <a:rPr lang="en-US" baseline="0" dirty="0"/>
              <a:t>GOD MODE</a:t>
            </a:r>
            <a:r>
              <a:rPr lang="he-IL" baseline="0" dirty="0"/>
              <a:t> למעשה, לא רק לסרבר של ג'נקינס אלא לכל המערכות שמתחברות אליו ומכאן הסכנה.</a:t>
            </a:r>
          </a:p>
          <a:p>
            <a:pPr algn="r" rtl="1"/>
            <a:r>
              <a:rPr lang="he-IL" baseline="0" dirty="0"/>
              <a:t>ישנן מספר דרכים לשלוף את כל הנתונים והסודות, כולל </a:t>
            </a:r>
            <a:r>
              <a:rPr lang="en-US" baseline="0" dirty="0"/>
              <a:t>CODE EXECUTION</a:t>
            </a:r>
            <a:r>
              <a:rPr lang="he-IL" baseline="0" dirty="0"/>
              <a:t>, אם רק רוצים (לא צריך!)</a:t>
            </a:r>
          </a:p>
          <a:p>
            <a:pPr algn="r" rtl="1"/>
            <a:r>
              <a:rPr lang="he-IL" baseline="0" dirty="0"/>
              <a:t>מקבלים אוטומטית גישה לקוד, גישה לכל המפתחות השמורים ב-</a:t>
            </a:r>
            <a:r>
              <a:rPr lang="en-US" baseline="0" dirty="0"/>
              <a:t>JENKINS</a:t>
            </a:r>
            <a:r>
              <a:rPr lang="he-IL" baseline="0" dirty="0"/>
              <a:t> ==== </a:t>
            </a:r>
            <a:r>
              <a:rPr lang="en-US" baseline="0" dirty="0"/>
              <a:t>AWS</a:t>
            </a:r>
            <a:r>
              <a:rPr lang="he-IL" baseline="0" dirty="0"/>
              <a:t>, </a:t>
            </a:r>
            <a:r>
              <a:rPr lang="en-US" baseline="0" dirty="0"/>
              <a:t>DOCKER</a:t>
            </a:r>
            <a:r>
              <a:rPr lang="he-IL" baseline="0" dirty="0"/>
              <a:t>, </a:t>
            </a:r>
            <a:r>
              <a:rPr lang="en-US" baseline="0" dirty="0"/>
              <a:t>GITHUB</a:t>
            </a:r>
            <a:r>
              <a:rPr lang="he-IL" baseline="0" dirty="0"/>
              <a:t>, </a:t>
            </a:r>
            <a:r>
              <a:rPr lang="en-US" baseline="0" dirty="0"/>
              <a:t>DATABASES</a:t>
            </a:r>
            <a:r>
              <a:rPr lang="he-IL" baseline="0" dirty="0"/>
              <a:t> ואחרים......</a:t>
            </a:r>
          </a:p>
          <a:p>
            <a:pPr algn="r" rtl="1"/>
            <a:r>
              <a:rPr lang="he-IL" baseline="0" dirty="0"/>
              <a:t>מכיוון שג'נקינס הוא ה-</a:t>
            </a:r>
            <a:r>
              <a:rPr lang="en-US" baseline="0" dirty="0"/>
              <a:t>HUB</a:t>
            </a:r>
            <a:r>
              <a:rPr lang="he-IL" baseline="0" dirty="0"/>
              <a:t> של כל הפעולות הקשורות ב- </a:t>
            </a:r>
            <a:r>
              <a:rPr lang="en-US" baseline="0" dirty="0"/>
              <a:t>OPS</a:t>
            </a:r>
            <a:r>
              <a:rPr lang="he-IL" baseline="0" dirty="0"/>
              <a:t>+</a:t>
            </a:r>
            <a:r>
              <a:rPr lang="en-US" baseline="0" dirty="0"/>
              <a:t>DEV</a:t>
            </a:r>
            <a:r>
              <a:rPr lang="he-IL" baseline="0" dirty="0"/>
              <a:t>  כל ה-</a:t>
            </a:r>
            <a:r>
              <a:rPr lang="en-US" baseline="0" dirty="0"/>
              <a:t>CREDENTIALS</a:t>
            </a:r>
            <a:r>
              <a:rPr lang="he-IL" baseline="0" dirty="0"/>
              <a:t> שאפשר להעלות על הדעת בקשר עם הפעילויות הללו יהיו שמורים ב-</a:t>
            </a:r>
            <a:r>
              <a:rPr lang="en-US" baseline="0" dirty="0"/>
              <a:t>SERVER</a:t>
            </a:r>
            <a:endParaRPr lang="he-IL" baseline="0" dirty="0"/>
          </a:p>
          <a:p>
            <a:pPr algn="r" rtl="1"/>
            <a:r>
              <a:rPr lang="he-IL" dirty="0"/>
              <a:t>ונגישים ל- </a:t>
            </a:r>
            <a:r>
              <a:rPr lang="en-US" dirty="0"/>
              <a:t>ADMIN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26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גישת</a:t>
            </a:r>
            <a:r>
              <a:rPr lang="he-IL" baseline="0" dirty="0"/>
              <a:t> </a:t>
            </a:r>
            <a:r>
              <a:rPr lang="en-US" baseline="0" dirty="0"/>
              <a:t>ADMIN</a:t>
            </a:r>
            <a:r>
              <a:rPr lang="he-IL" baseline="0" dirty="0"/>
              <a:t> ל-</a:t>
            </a:r>
            <a:r>
              <a:rPr lang="en-US" baseline="0" dirty="0"/>
              <a:t>JENKINS</a:t>
            </a:r>
            <a:r>
              <a:rPr lang="he-IL" baseline="0" dirty="0"/>
              <a:t> היא </a:t>
            </a:r>
            <a:r>
              <a:rPr lang="en-US" baseline="0" dirty="0"/>
              <a:t>GOD MODE</a:t>
            </a:r>
            <a:r>
              <a:rPr lang="he-IL" baseline="0" dirty="0"/>
              <a:t> למעשה, לא רק לסרבר של ג'נקינס אלא לכל המערכות שמתחברות אליו ומכאן הסכנה.</a:t>
            </a:r>
          </a:p>
          <a:p>
            <a:pPr algn="r" rtl="1"/>
            <a:r>
              <a:rPr lang="he-IL" baseline="0" dirty="0"/>
              <a:t>ישנן מספר דרכים לשלוף את כל הנתונים והסודות, כולל </a:t>
            </a:r>
            <a:r>
              <a:rPr lang="en-US" baseline="0" dirty="0"/>
              <a:t>CODE EXECUTION</a:t>
            </a:r>
            <a:r>
              <a:rPr lang="he-IL" baseline="0" dirty="0"/>
              <a:t>, אם רק רוצים (לא צריך!)</a:t>
            </a:r>
          </a:p>
          <a:p>
            <a:pPr algn="r" rtl="1"/>
            <a:r>
              <a:rPr lang="he-IL" baseline="0" dirty="0"/>
              <a:t>מקבלים אוטומטית גישה לקוד, גישה לכל המפתחות השמורים ב-</a:t>
            </a:r>
            <a:r>
              <a:rPr lang="en-US" baseline="0" dirty="0"/>
              <a:t>JENKINS</a:t>
            </a:r>
            <a:r>
              <a:rPr lang="he-IL" baseline="0" dirty="0"/>
              <a:t> ==== </a:t>
            </a:r>
            <a:r>
              <a:rPr lang="en-US" baseline="0" dirty="0"/>
              <a:t>AWS</a:t>
            </a:r>
            <a:r>
              <a:rPr lang="he-IL" baseline="0" dirty="0"/>
              <a:t>, </a:t>
            </a:r>
            <a:r>
              <a:rPr lang="en-US" baseline="0" dirty="0"/>
              <a:t>DOCKER</a:t>
            </a:r>
            <a:r>
              <a:rPr lang="he-IL" baseline="0" dirty="0"/>
              <a:t>, </a:t>
            </a:r>
            <a:r>
              <a:rPr lang="en-US" baseline="0" dirty="0"/>
              <a:t>GITHUB</a:t>
            </a:r>
            <a:r>
              <a:rPr lang="he-IL" baseline="0" dirty="0"/>
              <a:t>, </a:t>
            </a:r>
            <a:r>
              <a:rPr lang="en-US" baseline="0" dirty="0"/>
              <a:t>DATABASES</a:t>
            </a:r>
            <a:r>
              <a:rPr lang="he-IL" baseline="0" dirty="0"/>
              <a:t> ואחרים......</a:t>
            </a:r>
          </a:p>
          <a:p>
            <a:pPr algn="r" rtl="1"/>
            <a:r>
              <a:rPr lang="he-IL" baseline="0" dirty="0"/>
              <a:t>מכיוון שג'נקינס הוא ה-</a:t>
            </a:r>
            <a:r>
              <a:rPr lang="en-US" baseline="0" dirty="0"/>
              <a:t>HUB</a:t>
            </a:r>
            <a:r>
              <a:rPr lang="he-IL" baseline="0" dirty="0"/>
              <a:t> של כל הפעולות הקשורות ב- </a:t>
            </a:r>
            <a:r>
              <a:rPr lang="en-US" baseline="0" dirty="0"/>
              <a:t>OPS</a:t>
            </a:r>
            <a:r>
              <a:rPr lang="he-IL" baseline="0" dirty="0"/>
              <a:t>+</a:t>
            </a:r>
            <a:r>
              <a:rPr lang="en-US" baseline="0" dirty="0"/>
              <a:t>DEV</a:t>
            </a:r>
            <a:r>
              <a:rPr lang="he-IL" baseline="0" dirty="0"/>
              <a:t>  כל ה-</a:t>
            </a:r>
            <a:r>
              <a:rPr lang="en-US" baseline="0" dirty="0"/>
              <a:t>CREDENTIALS</a:t>
            </a:r>
            <a:r>
              <a:rPr lang="he-IL" baseline="0" dirty="0"/>
              <a:t> שאפשר להעלות על הדעת בקשר עם הפעילויות הללו יהיו שמורים ב-</a:t>
            </a:r>
            <a:r>
              <a:rPr lang="en-US" baseline="0" dirty="0"/>
              <a:t>SERVER</a:t>
            </a:r>
            <a:endParaRPr lang="he-IL" baseline="0" dirty="0"/>
          </a:p>
          <a:p>
            <a:pPr algn="r" rtl="1"/>
            <a:r>
              <a:rPr lang="he-IL" dirty="0"/>
              <a:t>ונגישים ל- </a:t>
            </a:r>
            <a:r>
              <a:rPr lang="en-US" dirty="0"/>
              <a:t>ADMIN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06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גישת</a:t>
            </a:r>
            <a:r>
              <a:rPr lang="he-IL" baseline="0" dirty="0"/>
              <a:t> </a:t>
            </a:r>
            <a:r>
              <a:rPr lang="en-US" baseline="0" dirty="0"/>
              <a:t>ADMIN</a:t>
            </a:r>
            <a:r>
              <a:rPr lang="he-IL" baseline="0" dirty="0"/>
              <a:t> ל-</a:t>
            </a:r>
            <a:r>
              <a:rPr lang="en-US" baseline="0" dirty="0"/>
              <a:t>JENKINS</a:t>
            </a:r>
            <a:r>
              <a:rPr lang="he-IL" baseline="0" dirty="0"/>
              <a:t> היא </a:t>
            </a:r>
            <a:r>
              <a:rPr lang="en-US" baseline="0" dirty="0"/>
              <a:t>GOD MODE</a:t>
            </a:r>
            <a:r>
              <a:rPr lang="he-IL" baseline="0" dirty="0"/>
              <a:t> למעשה, לא רק לסרבר של ג'נקינס אלא לכל המערכות שמתחברות אליו ומכאן הסכנה.</a:t>
            </a:r>
          </a:p>
          <a:p>
            <a:pPr algn="r" rtl="1"/>
            <a:r>
              <a:rPr lang="he-IL" baseline="0" dirty="0"/>
              <a:t>ישנן מספר דרכים לשלוף את כל הנתונים והסודות, כולל </a:t>
            </a:r>
            <a:r>
              <a:rPr lang="en-US" baseline="0" dirty="0"/>
              <a:t>CODE EXECUTION</a:t>
            </a:r>
            <a:r>
              <a:rPr lang="he-IL" baseline="0" dirty="0"/>
              <a:t>, אם רק רוצים (לא צריך!)</a:t>
            </a:r>
          </a:p>
          <a:p>
            <a:pPr algn="r" rtl="1"/>
            <a:r>
              <a:rPr lang="he-IL" baseline="0" dirty="0"/>
              <a:t>מקבלים אוטומטית גישה לקוד, גישה לכל המפתחות השמורים ב-</a:t>
            </a:r>
            <a:r>
              <a:rPr lang="en-US" baseline="0" dirty="0"/>
              <a:t>JENKINS</a:t>
            </a:r>
            <a:r>
              <a:rPr lang="he-IL" baseline="0" dirty="0"/>
              <a:t> ==== </a:t>
            </a:r>
            <a:r>
              <a:rPr lang="en-US" baseline="0" dirty="0"/>
              <a:t>AWS</a:t>
            </a:r>
            <a:r>
              <a:rPr lang="he-IL" baseline="0" dirty="0"/>
              <a:t>, </a:t>
            </a:r>
            <a:r>
              <a:rPr lang="en-US" baseline="0" dirty="0"/>
              <a:t>DOCKER</a:t>
            </a:r>
            <a:r>
              <a:rPr lang="he-IL" baseline="0" dirty="0"/>
              <a:t>, </a:t>
            </a:r>
            <a:r>
              <a:rPr lang="en-US" baseline="0" dirty="0"/>
              <a:t>GITHUB</a:t>
            </a:r>
            <a:r>
              <a:rPr lang="he-IL" baseline="0" dirty="0"/>
              <a:t>, </a:t>
            </a:r>
            <a:r>
              <a:rPr lang="en-US" baseline="0" dirty="0"/>
              <a:t>DATABASES</a:t>
            </a:r>
            <a:r>
              <a:rPr lang="he-IL" baseline="0" dirty="0"/>
              <a:t> ואחרים......</a:t>
            </a:r>
          </a:p>
          <a:p>
            <a:pPr algn="r" rtl="1"/>
            <a:r>
              <a:rPr lang="he-IL" baseline="0" dirty="0"/>
              <a:t>מכיוון שג'נקינס הוא ה-</a:t>
            </a:r>
            <a:r>
              <a:rPr lang="en-US" baseline="0" dirty="0"/>
              <a:t>HUB</a:t>
            </a:r>
            <a:r>
              <a:rPr lang="he-IL" baseline="0" dirty="0"/>
              <a:t> של כל הפעולות הקשורות ב- </a:t>
            </a:r>
            <a:r>
              <a:rPr lang="en-US" baseline="0" dirty="0"/>
              <a:t>OPS</a:t>
            </a:r>
            <a:r>
              <a:rPr lang="he-IL" baseline="0" dirty="0"/>
              <a:t>+</a:t>
            </a:r>
            <a:r>
              <a:rPr lang="en-US" baseline="0" dirty="0"/>
              <a:t>DEV</a:t>
            </a:r>
            <a:r>
              <a:rPr lang="he-IL" baseline="0" dirty="0"/>
              <a:t>  כל ה-</a:t>
            </a:r>
            <a:r>
              <a:rPr lang="en-US" baseline="0" dirty="0"/>
              <a:t>CREDENTIALS</a:t>
            </a:r>
            <a:r>
              <a:rPr lang="he-IL" baseline="0" dirty="0"/>
              <a:t> שאפשר להעלות על הדעת בקשר עם הפעילויות הללו יהיו שמורים ב-</a:t>
            </a:r>
            <a:r>
              <a:rPr lang="en-US" baseline="0" dirty="0"/>
              <a:t>SERVER</a:t>
            </a:r>
            <a:endParaRPr lang="he-IL" baseline="0" dirty="0"/>
          </a:p>
          <a:p>
            <a:pPr algn="r" rtl="1"/>
            <a:r>
              <a:rPr lang="he-IL" dirty="0"/>
              <a:t>ונגישים ל- </a:t>
            </a:r>
            <a:r>
              <a:rPr lang="en-US" dirty="0"/>
              <a:t>ADMIN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4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A3B0-38CA-47F0-8244-25122CCE6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5B5F3-7510-4315-A19C-2637F206E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07C9-0118-4EC1-90A2-120BD14B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B7AA-B8DE-48D9-AD2A-7C63ED2A6137}" type="datetimeFigureOut">
              <a:rPr lang="en-IL" smtClean="0"/>
              <a:t>16/10/2019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76612-869E-4946-8798-96423E0A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7B9F-1731-4D29-BB66-F77074C9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1D0C-346E-4DAE-A274-CD7EC0536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943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1B5F-D5B7-49E8-986D-142CB9CA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1CBBB-946F-4892-902B-C4E13B8A4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688B1-CC45-4F51-BC86-3E104731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B7AA-B8DE-48D9-AD2A-7C63ED2A6137}" type="datetimeFigureOut">
              <a:rPr lang="en-IL" smtClean="0"/>
              <a:t>16/10/2019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D92CD-0C80-4347-A788-EF041DA3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C61DD-E285-42B8-B364-93BE54C8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1D0C-346E-4DAE-A274-CD7EC0536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199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F7DEE-6932-4F13-A918-3AC250D5A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94031-AF71-40C8-90A1-E4FB50129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94E43-0CEF-418E-A13C-1F7AA05D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B7AA-B8DE-48D9-AD2A-7C63ED2A6137}" type="datetimeFigureOut">
              <a:rPr lang="en-IL" smtClean="0"/>
              <a:t>16/10/2019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9BC94-F718-4F7E-9E29-D8009698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357C6-FAF0-4D33-89BC-F8C0A6AE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1D0C-346E-4DAE-A274-CD7EC0536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925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E628-3F49-4010-9A6D-A3137EC7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DB6D-AFC9-4DF8-8C2D-8519F48D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59399-1784-4112-8017-AAD01AA8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B7AA-B8DE-48D9-AD2A-7C63ED2A6137}" type="datetimeFigureOut">
              <a:rPr lang="en-IL" smtClean="0"/>
              <a:t>16/10/2019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13539-CDA5-4FFD-8144-592301AA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13ECC-3589-4818-B46C-6D7283E2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1D0C-346E-4DAE-A274-CD7EC0536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9863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C85E-D6AD-47DD-8FBA-513064AB7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BF543-3AA7-4D09-AE6A-F2051DCCD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290C4-C8D8-4E75-8226-365B0936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B7AA-B8DE-48D9-AD2A-7C63ED2A6137}" type="datetimeFigureOut">
              <a:rPr lang="en-IL" smtClean="0"/>
              <a:t>16/10/2019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88D77-0FD6-4701-B59A-9305F722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463DE-8C7C-4C32-8D44-126723AD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1D0C-346E-4DAE-A274-CD7EC0536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107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6CF3-5DF5-4DB7-86C6-3CC4D9F0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F4313-BFD2-4930-B327-2FA22A3C3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499C7-01A5-4C86-AFA7-269835D43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29A7C-C02D-4A48-BF43-A49D3DF5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B7AA-B8DE-48D9-AD2A-7C63ED2A6137}" type="datetimeFigureOut">
              <a:rPr lang="en-IL" smtClean="0"/>
              <a:t>16/10/2019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BBC59-2E58-46B6-AF9F-E0F04B19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EEAFC-C488-46BB-994F-C6831F8E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1D0C-346E-4DAE-A274-CD7EC0536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84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62AC-D85A-4895-BE17-729BBCA9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31B81-B713-44A7-ACA2-CB620BEC8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EF48D-E7C3-42EC-B81F-277165976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E9FD7-3732-43F9-9B14-0132FED45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167C4-3EAF-4082-9234-3FC00C5A4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A1E27-8F81-433E-ABAE-5662527D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B7AA-B8DE-48D9-AD2A-7C63ED2A6137}" type="datetimeFigureOut">
              <a:rPr lang="en-IL" smtClean="0"/>
              <a:t>16/10/2019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B9087-C553-4EF3-B06D-ABD475DE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A7F43-ABC0-4A2E-A0D6-65040AE7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1D0C-346E-4DAE-A274-CD7EC0536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568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DABC-C706-4DD5-B776-FBB72D45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821D6-F313-4C2D-AB54-8407FCCD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B7AA-B8DE-48D9-AD2A-7C63ED2A6137}" type="datetimeFigureOut">
              <a:rPr lang="en-IL" smtClean="0"/>
              <a:t>16/10/2019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96366-992D-4F15-987A-EF721EE9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70A24-56CE-4CDA-B076-E095F86D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1D0C-346E-4DAE-A274-CD7EC0536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671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8B693-7910-4300-8B33-CA111644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B7AA-B8DE-48D9-AD2A-7C63ED2A6137}" type="datetimeFigureOut">
              <a:rPr lang="en-IL" smtClean="0"/>
              <a:t>16/10/2019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00B15-79CC-4C89-9A4F-51F63479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76422-A8A2-4107-89ED-A188F21E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1D0C-346E-4DAE-A274-CD7EC0536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276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4E9B-D9C3-4847-807F-4AEFAA8A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75DE3-23F9-489E-A9FB-28B7871F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E97BA-862B-4635-97E6-099322AD2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A7CF9-696D-4510-80AE-D361B604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B7AA-B8DE-48D9-AD2A-7C63ED2A6137}" type="datetimeFigureOut">
              <a:rPr lang="en-IL" smtClean="0"/>
              <a:t>16/10/2019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F1A2F-FC06-4AC6-A9A1-CC813FBC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423ED-A8D6-467D-B29C-6753748C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1D0C-346E-4DAE-A274-CD7EC0536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448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7D05-5E46-4AD4-9272-0572DC78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72373C-014E-4B73-B497-17B93B081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20264-E41A-4A6E-91BF-F85431263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9C3E8-46EE-4B6E-B618-7B3D1975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B7AA-B8DE-48D9-AD2A-7C63ED2A6137}" type="datetimeFigureOut">
              <a:rPr lang="en-IL" smtClean="0"/>
              <a:t>16/10/2019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C1E3-CA1B-4567-9222-BA3CD930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A778B-0519-4723-BF2A-CD6CDC1D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1D0C-346E-4DAE-A274-CD7EC0536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9653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C5A00-7A82-435C-BA32-5D2AE036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083F7-56F7-444C-8FC5-04C30EAFB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34FCB-FF61-493F-B975-62F53D9D0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AB7AA-B8DE-48D9-AD2A-7C63ED2A6137}" type="datetimeFigureOut">
              <a:rPr lang="en-IL" smtClean="0"/>
              <a:t>16/10/2019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A1AB9-8EEB-4E5D-B1E6-614E3EB71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AEB93-EF6C-4B8F-BE3A-41D980715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E1D0C-346E-4DAE-A274-CD7EC0536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3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2" y="381000"/>
            <a:ext cx="9144001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 Analysis – High Pass Filter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71502" y="1524001"/>
            <a:ext cx="4991099" cy="4419601"/>
          </a:xfrm>
        </p:spPr>
        <p:txBody>
          <a:bodyPr>
            <a:normAutofit/>
          </a:bodyPr>
          <a:lstStyle/>
          <a:p>
            <a:r>
              <a:rPr lang="en-US" dirty="0"/>
              <a:t>Running a High Pass Filter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801" y="1016000"/>
            <a:ext cx="11676185" cy="6324600"/>
          </a:xfrm>
          <a:prstGeom prst="rect">
            <a:avLst/>
          </a:prstGeom>
        </p:spPr>
      </p:pic>
      <p:pic>
        <p:nvPicPr>
          <p:cNvPr id="3" name="happy_country_highpas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689101" y="41624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9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2" y="381000"/>
            <a:ext cx="9144001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 Analysis – Modulation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71502" y="1524001"/>
            <a:ext cx="10782299" cy="4419601"/>
          </a:xfrm>
        </p:spPr>
        <p:txBody>
          <a:bodyPr>
            <a:normAutofit/>
          </a:bodyPr>
          <a:lstStyle/>
          <a:p>
            <a:r>
              <a:rPr lang="en-US" dirty="0"/>
              <a:t>In telecommunications – is the process of changing properties of a periodic waveform.   </a:t>
            </a:r>
          </a:p>
        </p:txBody>
      </p:sp>
      <p:pic>
        <p:nvPicPr>
          <p:cNvPr id="5122" name="Picture 2" descr="×ª××¦××ª ×ª××× × ×¢×××¨ âªmodulation imagesâ¬â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6248400" cy="404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25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2" y="381000"/>
            <a:ext cx="9144001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 Analysis – Modulation Types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71502" y="1524001"/>
            <a:ext cx="10782299" cy="4419601"/>
          </a:xfrm>
        </p:spPr>
        <p:txBody>
          <a:bodyPr>
            <a:normAutofit/>
          </a:bodyPr>
          <a:lstStyle/>
          <a:p>
            <a:r>
              <a:rPr lang="en-US" dirty="0"/>
              <a:t>AM</a:t>
            </a:r>
          </a:p>
          <a:p>
            <a:r>
              <a:rPr lang="en-US" dirty="0"/>
              <a:t>FM</a:t>
            </a:r>
          </a:p>
          <a:p>
            <a:r>
              <a:rPr lang="en-US" dirty="0"/>
              <a:t>PM</a:t>
            </a:r>
          </a:p>
        </p:txBody>
      </p:sp>
      <p:pic>
        <p:nvPicPr>
          <p:cNvPr id="4098" name="Picture 2" descr="Types of Analog Modul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1" y="1676400"/>
            <a:ext cx="6432759" cy="452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75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2" y="381000"/>
            <a:ext cx="9144001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 Analysis – Take 2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71502" y="1524001"/>
            <a:ext cx="4991099" cy="4419601"/>
          </a:xfrm>
        </p:spPr>
        <p:txBody>
          <a:bodyPr>
            <a:normAutofit/>
          </a:bodyPr>
          <a:lstStyle/>
          <a:p>
            <a:r>
              <a:rPr lang="en-US" dirty="0"/>
              <a:t>What do you see?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801" y="1016000"/>
            <a:ext cx="11676185" cy="6324600"/>
          </a:xfrm>
          <a:prstGeom prst="rect">
            <a:avLst/>
          </a:prstGeom>
        </p:spPr>
      </p:pic>
      <p:pic>
        <p:nvPicPr>
          <p:cNvPr id="3" name="happy_country_highpas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689101" y="41624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2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1" y="152400"/>
            <a:ext cx="9144001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 Analysis – </a:t>
            </a:r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De-Modulation</a:t>
            </a:r>
            <a:endParaRPr lang="en-US" b="1"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955675"/>
            <a:ext cx="10668000" cy="5778500"/>
          </a:xfrm>
          <a:prstGeom prst="rect">
            <a:avLst/>
          </a:prstGeom>
        </p:spPr>
      </p:pic>
      <p:pic>
        <p:nvPicPr>
          <p:cNvPr id="4" name="output____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33400" y="5715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1" y="152400"/>
            <a:ext cx="9144001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2 Finished!</a:t>
            </a:r>
            <a:endParaRPr lang="en-US" b="1" dirty="0">
              <a:solidFill>
                <a:schemeClr val="accent3"/>
              </a:solidFill>
            </a:endParaRPr>
          </a:p>
        </p:txBody>
      </p:sp>
      <p:pic>
        <p:nvPicPr>
          <p:cNvPr id="4" name="output____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400" y="5715000"/>
            <a:ext cx="6096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9400" y="1084432"/>
            <a:ext cx="6781800" cy="524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9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Microsoft Office PowerPoint</Application>
  <PresentationFormat>Widescreen</PresentationFormat>
  <Paragraphs>48</Paragraphs>
  <Slides>6</Slides>
  <Notes>6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Frequency Analysis – High Pass Filter</vt:lpstr>
      <vt:lpstr>Frequency Analysis – Modulation</vt:lpstr>
      <vt:lpstr>Frequency Analysis – Modulation Types</vt:lpstr>
      <vt:lpstr>Frequency Analysis – Take 2</vt:lpstr>
      <vt:lpstr>Frequency Analysis – De-Modulation</vt:lpstr>
      <vt:lpstr>Challenge 2 Finished!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Nimrod Stoler</dc:creator>
  <cp:lastModifiedBy>Nimrod Stoler</cp:lastModifiedBy>
  <cp:revision>2</cp:revision>
  <dcterms:created xsi:type="dcterms:W3CDTF">2019-10-16T08:01:13Z</dcterms:created>
  <dcterms:modified xsi:type="dcterms:W3CDTF">2019-10-16T08:01:49Z</dcterms:modified>
</cp:coreProperties>
</file>