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  <p:sldMasterId id="2147483650" r:id="rId2"/>
  </p:sldMasterIdLst>
  <p:notesMasterIdLst>
    <p:notesMasterId r:id="rId11"/>
  </p:notes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36" autoAdjust="0"/>
    <p:restoredTop sz="97496" autoAdjust="0"/>
  </p:normalViewPr>
  <p:slideViewPr>
    <p:cSldViewPr>
      <p:cViewPr varScale="1">
        <p:scale>
          <a:sx n="42" d="100"/>
          <a:sy n="42" d="100"/>
        </p:scale>
        <p:origin x="1938" y="54"/>
      </p:cViewPr>
      <p:guideLst>
        <p:guide orient="horz" pos="3072"/>
        <p:guide pos="409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fld id="{9ED7CDD5-598F-4902-BA85-6782C6BB2991}" type="datetimeFigureOut">
              <a:rPr lang="en-US"/>
              <a:pPr>
                <a:defRPr/>
              </a:pPr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8D6D7A-9E1B-4CB9-9F38-AC6A131265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47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6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3391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3521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8426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565407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70997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8831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9052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9937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4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2096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12338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27765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1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8E22-7353-4F6C-8F12-13802969EAD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765677" y="2212504"/>
            <a:ext cx="11217275" cy="1107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4419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-16128" y="4411961"/>
            <a:ext cx="14279263" cy="5341639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Septevan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nanda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yudisman.M.A</a:t>
            </a:r>
            <a:endParaRPr lang="en-US" sz="3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penelaah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: Dra Sri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suharmini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wahyuningsih,S.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M.Hum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2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016" y="1132384"/>
            <a:ext cx="11217275" cy="1885950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Aspek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hukum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informasi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54384" y="2572545"/>
            <a:ext cx="13559184" cy="7181056"/>
          </a:xfrm>
        </p:spPr>
        <p:txBody>
          <a:bodyPr/>
          <a:lstStyle/>
          <a:p>
            <a:r>
              <a:rPr lang="en-US" dirty="0"/>
              <a:t>1.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sudikno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Mertokusumo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(1999 : 40)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dipaksakan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sanksi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hoebel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hakikatnya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pedoman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melangsungkan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pergaulan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bermasyarakat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Schyut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complex of human behavior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pedoman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bermasyarakat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bernegara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peraturan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1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8360" y="2428528"/>
            <a:ext cx="12889432" cy="5715000"/>
          </a:xfrm>
        </p:spPr>
        <p:txBody>
          <a:bodyPr/>
          <a:lstStyle/>
          <a:p>
            <a:pPr marL="266700" indent="0">
              <a:buNone/>
            </a:pPr>
            <a:r>
              <a:rPr lang="en-US" dirty="0" smtClean="0"/>
              <a:t>2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Indonesia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UUD 45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indonesia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rechtsstaat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machtsstaat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mengusahakan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ketertiban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sanksi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UUD 1945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berlandaskan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diharapankan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menertibkan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mengayomi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melindungi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hak-hak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sanksi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melaksanakan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kewajibannya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26392" y="2284512"/>
            <a:ext cx="13969552" cy="5715000"/>
          </a:xfrm>
        </p:spPr>
        <p:txBody>
          <a:bodyPr/>
          <a:lstStyle/>
          <a:p>
            <a:pPr marL="26670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Jenis-jenis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diantaranya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Pidana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perbuatan-perbuatan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pidana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membunuh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mencuri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berzina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menipu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Perdata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Sipil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perseorangan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kewajiban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perorangan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pergaulannya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kekayaan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perikatan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waris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Acara/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Formil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berwenang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menegakkan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materiil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pelanggaran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internsional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agraria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pajak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4319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70408" y="2212504"/>
            <a:ext cx="13775208" cy="6271096"/>
          </a:xfrm>
        </p:spPr>
        <p:txBody>
          <a:bodyPr/>
          <a:lstStyle/>
          <a:p>
            <a:pPr marL="26670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14/2008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Keterbukaan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tanda-tanda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penjelasannya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didengar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disajikan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Murdick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 (1984)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Wahyudi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Kumorotomo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(1998:11),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disusun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sedemikian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rupa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bermakna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dikomunikasikan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menggunakannya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3236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0496"/>
            <a:ext cx="13343160" cy="6343104"/>
          </a:xfrm>
        </p:spPr>
        <p:txBody>
          <a:bodyPr/>
          <a:lstStyle/>
          <a:p>
            <a:pPr marL="2667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Wahyudi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Kumorotomo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(1998:11),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syarat-syarat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Ketersediaan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/availability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accesisible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Keandalan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sumber-sumber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diandalkan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kebenaranya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kekeliruan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kontradiksi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penyajianya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621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14424" y="2212504"/>
            <a:ext cx="14257584" cy="6271096"/>
          </a:xfrm>
        </p:spPr>
        <p:txBody>
          <a:bodyPr/>
          <a:lstStyle/>
          <a:p>
            <a:pPr marL="26670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0">
              <a:spcBef>
                <a:spcPts val="180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etimologi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sekelompok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menjual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kata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inggris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business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mendatangkan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untungan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Hakikat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867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376" y="2212504"/>
            <a:ext cx="13487176" cy="6559128"/>
          </a:xfrm>
        </p:spPr>
        <p:txBody>
          <a:bodyPr/>
          <a:lstStyle/>
          <a:p>
            <a:pPr marL="26670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Hal-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diperhatikan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petunjuk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Membuka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diluar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Menjawab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secepatnya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biarkan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menunggu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lama</a:t>
            </a:r>
          </a:p>
          <a:p>
            <a:pPr>
              <a:spcBef>
                <a:spcPts val="18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Kenali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255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44e663bd468ed97ce8eaafb5ef46aa90474a9d"/>
  <p:tag name="ISPRING_RESOURCE_PATHS_HASH_PRESENTER" val="7a43c722c2fdab5e9ba4506e6d69bdc3cd5d216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Pages>0</Pages>
  <Words>627</Words>
  <Characters>0</Characters>
  <Application>Microsoft Office PowerPoint</Application>
  <PresentationFormat>Custom</PresentationFormat>
  <Lines>0</Lines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Gill Sans</vt:lpstr>
      <vt:lpstr>Times New Roman</vt:lpstr>
      <vt:lpstr>ヒラギノ角ゴ ProN W3</vt:lpstr>
      <vt:lpstr>Custom Design</vt:lpstr>
      <vt:lpstr>Title &amp; Bullets - 2 Column</vt:lpstr>
      <vt:lpstr>Aspek hukum dan Bisnis informasi Pust 4419</vt:lpstr>
      <vt:lpstr>Aspek hukum informasi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KARTONO</dc:creator>
  <cp:lastModifiedBy>SEPTEVAN</cp:lastModifiedBy>
  <cp:revision>191</cp:revision>
  <dcterms:modified xsi:type="dcterms:W3CDTF">2022-08-13T06:46:19Z</dcterms:modified>
</cp:coreProperties>
</file>