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94" r:id="rId3"/>
    <p:sldId id="266" r:id="rId4"/>
    <p:sldId id="267" r:id="rId5"/>
    <p:sldId id="257" r:id="rId6"/>
    <p:sldId id="269" r:id="rId7"/>
    <p:sldId id="288" r:id="rId8"/>
    <p:sldId id="295" r:id="rId9"/>
    <p:sldId id="268" r:id="rId10"/>
    <p:sldId id="296" r:id="rId11"/>
    <p:sldId id="274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9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2021-12-09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9931235" cy="3437987"/>
            <a:chOff x="330744" y="361950"/>
            <a:chExt cx="9931235" cy="343798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9469259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자신의 데이터를 활용해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자신의 위치와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개선할 점 파악하기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990527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자신의 데이터를 활용해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자신의 위치와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개선할 점 파악하기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활동 종료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0986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E</a:t>
            </a:r>
            <a:r>
              <a:rPr lang="ko-KR" altLang="en-US" sz="1050" dirty="0"/>
              <a:t>스포츠 데이터분석가 양성과정</a:t>
            </a:r>
          </a:p>
          <a:p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141659" cy="707886"/>
            <a:chOff x="1188881" y="351819"/>
            <a:chExt cx="1141659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/>
                <a:t>활동 종료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628818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소감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A7C1A8-D322-47D5-A8ED-32D92F45036A}"/>
              </a:ext>
            </a:extLst>
          </p:cNvPr>
          <p:cNvGrpSpPr/>
          <p:nvPr/>
        </p:nvGrpSpPr>
        <p:grpSpPr>
          <a:xfrm>
            <a:off x="1188881" y="1336716"/>
            <a:ext cx="10201497" cy="3021175"/>
            <a:chOff x="1188881" y="1336705"/>
            <a:chExt cx="10201497" cy="3021175"/>
          </a:xfrm>
        </p:grpSpPr>
        <p:grpSp>
          <p:nvGrpSpPr>
            <p:cNvPr id="24" name="그룹 23"/>
            <p:cNvGrpSpPr/>
            <p:nvPr/>
          </p:nvGrpSpPr>
          <p:grpSpPr>
            <a:xfrm>
              <a:off x="1188881" y="1336708"/>
              <a:ext cx="2309000" cy="3021172"/>
              <a:chOff x="93908" y="3859177"/>
              <a:chExt cx="1956821" cy="77542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93908" y="3859177"/>
                <a:ext cx="1206625" cy="10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2"/>
                    </a:solidFill>
                  </a:rPr>
                  <a:t>2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기 </a:t>
                </a:r>
                <a:r>
                  <a:rPr lang="ko-KR" altLang="en-US" sz="2000" dirty="0" err="1">
                    <a:solidFill>
                      <a:schemeClr val="tx2"/>
                    </a:solidFill>
                  </a:rPr>
                  <a:t>공희찬</a:t>
                </a:r>
                <a:endParaRPr lang="ko-KR" alt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2325" y="4231727"/>
                <a:ext cx="1948404" cy="402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800" b="0" i="0" dirty="0">
                    <a:effectLst/>
                    <a:latin typeface="+mn-ea"/>
                  </a:rPr>
                  <a:t>맨날 하던 게임을 플레이가 아니라 분석적으로 접근할 수 있는 기회여서 좋았고</a:t>
                </a:r>
                <a:r>
                  <a:rPr lang="en-US" altLang="ko-KR" sz="800" b="0" i="0" dirty="0">
                    <a:effectLst/>
                    <a:latin typeface="+mn-ea"/>
                  </a:rPr>
                  <a:t>, </a:t>
                </a:r>
                <a:r>
                  <a:rPr lang="ko-KR" altLang="en-US" sz="800" b="0" i="0" dirty="0">
                    <a:effectLst/>
                    <a:latin typeface="+mn-ea"/>
                  </a:rPr>
                  <a:t>내가 알아보고 싶은 주제를 선정해서 데이터를 내 맘대로 뽑아내고 내가 세운 적절한 기준으로 분석을 하는 것이 정말 흥미로웠다</a:t>
                </a:r>
                <a:r>
                  <a:rPr lang="en-US" altLang="ko-KR" sz="800" b="0" i="0" dirty="0">
                    <a:effectLst/>
                    <a:latin typeface="+mn-ea"/>
                  </a:rPr>
                  <a:t>. </a:t>
                </a:r>
                <a:r>
                  <a:rPr lang="ko-KR" altLang="en-US" sz="800" b="0" i="0" dirty="0">
                    <a:effectLst/>
                    <a:latin typeface="+mn-ea"/>
                  </a:rPr>
                  <a:t>이 수업을 듣는 기간 동안</a:t>
                </a:r>
                <a:r>
                  <a:rPr lang="en-US" altLang="ko-KR" sz="800" b="0" i="0" dirty="0">
                    <a:effectLst/>
                    <a:latin typeface="+mn-ea"/>
                  </a:rPr>
                  <a:t>, </a:t>
                </a:r>
                <a:r>
                  <a:rPr lang="ko-KR" altLang="en-US" sz="800" b="0" i="0" dirty="0">
                    <a:effectLst/>
                    <a:latin typeface="+mn-ea"/>
                  </a:rPr>
                  <a:t>평상시에는 관심도 안 가졌던 누군가가 만들어 놓은 데이터를</a:t>
                </a:r>
                <a:r>
                  <a:rPr lang="en-US" altLang="ko-KR" sz="800" b="0" i="0" dirty="0">
                    <a:effectLst/>
                    <a:latin typeface="+mn-ea"/>
                  </a:rPr>
                  <a:t>, </a:t>
                </a:r>
                <a:r>
                  <a:rPr lang="ko-KR" altLang="en-US" sz="800" b="0" i="0" dirty="0">
                    <a:effectLst/>
                    <a:latin typeface="+mn-ea"/>
                  </a:rPr>
                  <a:t>어떻게 어떤 기준으로 저렇게 분석을 했으며</a:t>
                </a:r>
                <a:r>
                  <a:rPr lang="en-US" altLang="ko-KR" sz="800" b="0" i="0" dirty="0">
                    <a:effectLst/>
                    <a:latin typeface="+mn-ea"/>
                  </a:rPr>
                  <a:t>, </a:t>
                </a:r>
                <a:r>
                  <a:rPr lang="ko-KR" altLang="en-US" sz="800" b="0" i="0" dirty="0">
                    <a:effectLst/>
                    <a:latin typeface="+mn-ea"/>
                  </a:rPr>
                  <a:t>알기 쉽게 시각화를 구성했을까</a:t>
                </a:r>
                <a:r>
                  <a:rPr lang="en-US" altLang="ko-KR" sz="800" b="0" i="0" dirty="0">
                    <a:effectLst/>
                    <a:latin typeface="+mn-ea"/>
                  </a:rPr>
                  <a:t>? </a:t>
                </a:r>
                <a:r>
                  <a:rPr lang="ko-KR" altLang="en-US" sz="800" b="0" i="0" dirty="0">
                    <a:effectLst/>
                    <a:latin typeface="+mn-ea"/>
                  </a:rPr>
                  <a:t>스스로 고민을 굉장히 많이 했던 것 같다</a:t>
                </a:r>
                <a:r>
                  <a:rPr lang="en-US" altLang="ko-KR" sz="800" b="0" i="0" dirty="0">
                    <a:effectLst/>
                    <a:latin typeface="+mn-ea"/>
                  </a:rPr>
                  <a:t>. </a:t>
                </a:r>
                <a:r>
                  <a:rPr lang="ko-KR" altLang="en-US" sz="800" b="0" i="0" dirty="0">
                    <a:effectLst/>
                    <a:latin typeface="+mn-ea"/>
                  </a:rPr>
                  <a:t>그런 생각을 하면서 좀 더 </a:t>
                </a:r>
                <a:r>
                  <a:rPr lang="en-US" altLang="ko-KR" sz="800" b="0" i="0" dirty="0">
                    <a:effectLst/>
                    <a:latin typeface="+mn-ea"/>
                  </a:rPr>
                  <a:t>'</a:t>
                </a:r>
                <a:r>
                  <a:rPr lang="ko-KR" altLang="en-US" sz="800" b="0" i="0" dirty="0">
                    <a:effectLst/>
                    <a:latin typeface="+mn-ea"/>
                  </a:rPr>
                  <a:t>데이터분석가</a:t>
                </a:r>
                <a:r>
                  <a:rPr lang="en-US" altLang="ko-KR" sz="800" b="0" i="0" dirty="0">
                    <a:effectLst/>
                    <a:latin typeface="+mn-ea"/>
                  </a:rPr>
                  <a:t>' </a:t>
                </a:r>
                <a:r>
                  <a:rPr lang="ko-KR" altLang="en-US" sz="800" b="0" i="0" dirty="0">
                    <a:effectLst/>
                    <a:latin typeface="+mn-ea"/>
                  </a:rPr>
                  <a:t>스러운 내 모습이 뿌듯하게 느껴졌던 수업이었다</a:t>
                </a:r>
                <a:r>
                  <a:rPr lang="en-US" altLang="ko-KR" sz="800" b="0" i="0" dirty="0">
                    <a:effectLst/>
                    <a:latin typeface="+mn-ea"/>
                  </a:rPr>
                  <a:t>.</a:t>
                </a:r>
                <a:endParaRPr lang="ko-KR" altLang="en-US" sz="800" dirty="0">
                  <a:latin typeface="+mn-ea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6069705-A057-4808-984B-FF0DAD996941}"/>
                </a:ext>
              </a:extLst>
            </p:cNvPr>
            <p:cNvGrpSpPr/>
            <p:nvPr/>
          </p:nvGrpSpPr>
          <p:grpSpPr>
            <a:xfrm>
              <a:off x="4938684" y="1336705"/>
              <a:ext cx="2299068" cy="2036286"/>
              <a:chOff x="102325" y="3859177"/>
              <a:chExt cx="1948404" cy="52264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43313A-448F-46E1-A89C-146B5D13387E}"/>
                  </a:ext>
                </a:extLst>
              </p:cNvPr>
              <p:cNvSpPr txBox="1"/>
              <p:nvPr/>
            </p:nvSpPr>
            <p:spPr>
              <a:xfrm>
                <a:off x="102325" y="3859177"/>
                <a:ext cx="1206625" cy="10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2"/>
                    </a:solidFill>
                  </a:rPr>
                  <a:t>2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기 정현준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1C5FC0-9827-4DC8-8250-174B40D09884}"/>
                  </a:ext>
                </a:extLst>
              </p:cNvPr>
              <p:cNvSpPr txBox="1"/>
              <p:nvPr/>
            </p:nvSpPr>
            <p:spPr>
              <a:xfrm>
                <a:off x="102325" y="4231727"/>
                <a:ext cx="1948404" cy="15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800" b="0" i="0" dirty="0">
                    <a:effectLst/>
                    <a:latin typeface="+mn-ea"/>
                  </a:rPr>
                  <a:t>이번에 관심있었던 게임 데이터를 분석해보면서 데이터분석에 흥미를 더 </a:t>
                </a:r>
                <a:r>
                  <a:rPr lang="ko-KR" altLang="en-US" sz="800" b="0" i="0" dirty="0" err="1">
                    <a:effectLst/>
                    <a:latin typeface="+mn-ea"/>
                  </a:rPr>
                  <a:t>가지게되고</a:t>
                </a:r>
                <a:r>
                  <a:rPr lang="ko-KR" altLang="en-US" sz="800" b="0" i="0" dirty="0">
                    <a:effectLst/>
                    <a:latin typeface="+mn-ea"/>
                  </a:rPr>
                  <a:t> </a:t>
                </a:r>
                <a:r>
                  <a:rPr lang="en-US" altLang="ko-KR" sz="800" b="0" i="0" dirty="0" err="1">
                    <a:effectLst/>
                    <a:latin typeface="+mn-ea"/>
                  </a:rPr>
                  <a:t>MySql</a:t>
                </a:r>
                <a:r>
                  <a:rPr lang="en-US" altLang="ko-KR" sz="800" b="0" i="0" dirty="0">
                    <a:effectLst/>
                    <a:latin typeface="+mn-ea"/>
                  </a:rPr>
                  <a:t>,  python</a:t>
                </a:r>
                <a:r>
                  <a:rPr lang="ko-KR" altLang="en-US" sz="800" b="0" i="0" dirty="0">
                    <a:effectLst/>
                    <a:latin typeface="+mn-ea"/>
                  </a:rPr>
                  <a:t>실력향상에 많은 도움이 된 것 같아서 좋았고 다음에 기회가 또 있으면 </a:t>
                </a:r>
                <a:r>
                  <a:rPr lang="ko-KR" altLang="en-US" sz="800" b="0" i="0" dirty="0" err="1">
                    <a:effectLst/>
                    <a:latin typeface="+mn-ea"/>
                  </a:rPr>
                  <a:t>참가하고싶다</a:t>
                </a:r>
                <a:r>
                  <a:rPr lang="en-US" altLang="ko-KR" sz="800" b="0" i="0" dirty="0">
                    <a:effectLst/>
                    <a:latin typeface="+mn-ea"/>
                  </a:rPr>
                  <a:t>.</a:t>
                </a:r>
                <a:endParaRPr lang="ko-KR" altLang="en-US" sz="800" dirty="0">
                  <a:latin typeface="+mn-ea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36BF95F-8B46-40B6-ACBF-CBC9A15680BE}"/>
                </a:ext>
              </a:extLst>
            </p:cNvPr>
            <p:cNvGrpSpPr/>
            <p:nvPr/>
          </p:nvGrpSpPr>
          <p:grpSpPr>
            <a:xfrm>
              <a:off x="9091310" y="1336714"/>
              <a:ext cx="2299068" cy="2159398"/>
              <a:chOff x="93908" y="3859177"/>
              <a:chExt cx="1948404" cy="55423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98F422-453F-465A-B6FE-478EF5D14D7B}"/>
                  </a:ext>
                </a:extLst>
              </p:cNvPr>
              <p:cNvSpPr txBox="1"/>
              <p:nvPr/>
            </p:nvSpPr>
            <p:spPr>
              <a:xfrm>
                <a:off x="93908" y="3859177"/>
                <a:ext cx="1206625" cy="10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2"/>
                    </a:solidFill>
                  </a:rPr>
                  <a:t>2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기 서성원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5B9945-889B-4953-82CD-B19E17C558E1}"/>
                  </a:ext>
                </a:extLst>
              </p:cNvPr>
              <p:cNvSpPr txBox="1"/>
              <p:nvPr/>
            </p:nvSpPr>
            <p:spPr>
              <a:xfrm>
                <a:off x="93908" y="4231727"/>
                <a:ext cx="1948404" cy="18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800" dirty="0">
                    <a:solidFill>
                      <a:schemeClr val="tx2"/>
                    </a:solidFill>
                  </a:rPr>
                  <a:t>1</a:t>
                </a:r>
                <a:r>
                  <a:rPr lang="ko-KR" altLang="en-US" sz="800" dirty="0">
                    <a:solidFill>
                      <a:schemeClr val="tx2"/>
                    </a:solidFill>
                  </a:rPr>
                  <a:t>기를 신청했으나 떨어져 아쉬워하는 중에 </a:t>
                </a:r>
                <a:r>
                  <a:rPr lang="en-US" altLang="ko-KR" sz="800" dirty="0">
                    <a:solidFill>
                      <a:schemeClr val="tx2"/>
                    </a:solidFill>
                  </a:rPr>
                  <a:t>2</a:t>
                </a:r>
                <a:r>
                  <a:rPr lang="ko-KR" altLang="en-US" sz="800" dirty="0">
                    <a:solidFill>
                      <a:schemeClr val="tx2"/>
                    </a:solidFill>
                  </a:rPr>
                  <a:t>기를 모집한다는 소식을 알게 되었고 진로가 데이터 분석가인 만큼 이번 활동을 통해 많을 것을 배워갈 수 있어서 좋았다</a:t>
                </a:r>
                <a:r>
                  <a:rPr lang="en-US" altLang="ko-KR" sz="800" dirty="0">
                    <a:solidFill>
                      <a:schemeClr val="tx2"/>
                    </a:solidFill>
                  </a:rPr>
                  <a:t>. </a:t>
                </a:r>
                <a:r>
                  <a:rPr lang="ko-KR" altLang="en-US" sz="800" dirty="0">
                    <a:solidFill>
                      <a:schemeClr val="tx2"/>
                    </a:solidFill>
                  </a:rPr>
                  <a:t>그리고 훌륭한 분들과 조별활동을 할 수 있는 것에 대해 감사했다</a:t>
                </a:r>
                <a:r>
                  <a:rPr lang="en-US" altLang="ko-KR" sz="800" dirty="0">
                    <a:solidFill>
                      <a:schemeClr val="tx2"/>
                    </a:solidFill>
                  </a:rPr>
                  <a:t>.</a:t>
                </a:r>
                <a:endParaRPr lang="ko-KR" altLang="en-US" sz="800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91995" y="2992934"/>
            <a:ext cx="5070930" cy="1221996"/>
            <a:chOff x="330744" y="361950"/>
            <a:chExt cx="5070930" cy="1221996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46089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감사합니다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48269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감사합니다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8038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05971"/>
            <a:chOff x="212651" y="3206557"/>
            <a:chExt cx="10613543" cy="1005971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주제 선정하게 된 이유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1561" y="3606970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활동 결과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621278" cy="369332"/>
              <a:chOff x="212651" y="3255887"/>
              <a:chExt cx="162127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주제 선정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21278" cy="369332"/>
              <a:chOff x="2356877" y="3206557"/>
              <a:chExt cx="1621278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활동 시작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364797" cy="369332"/>
              <a:chOff x="4952427" y="3207822"/>
              <a:chExt cx="1364797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마무리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1621278" cy="369332"/>
              <a:chOff x="6956206" y="3236652"/>
              <a:chExt cx="1621278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활동 종료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데이터 처리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시각화 처리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소감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76981" y="-168812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주제 선정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098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E</a:t>
            </a:r>
            <a:r>
              <a:rPr lang="ko-KR" altLang="en-US" sz="1050" dirty="0"/>
              <a:t>스포츠 데이터분석가 양성과정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262230-0217-4FA6-8194-031D2616131B}"/>
              </a:ext>
            </a:extLst>
          </p:cNvPr>
          <p:cNvGrpSpPr/>
          <p:nvPr/>
        </p:nvGrpSpPr>
        <p:grpSpPr>
          <a:xfrm>
            <a:off x="6381114" y="3100100"/>
            <a:ext cx="4178535" cy="1632913"/>
            <a:chOff x="6381114" y="3100100"/>
            <a:chExt cx="4178535" cy="1632913"/>
          </a:xfrm>
        </p:grpSpPr>
        <p:sp>
          <p:nvSpPr>
            <p:cNvPr id="24" name="TextBox 23"/>
            <p:cNvSpPr txBox="1"/>
            <p:nvPr/>
          </p:nvSpPr>
          <p:spPr>
            <a:xfrm>
              <a:off x="6381114" y="3100100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2"/>
                  </a:solidFill>
                </a:rPr>
                <a:t>주제 선정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81114" y="3832767"/>
              <a:ext cx="4178535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50" dirty="0">
                  <a:solidFill>
                    <a:schemeClr val="tx2"/>
                  </a:solidFill>
                </a:rPr>
                <a:t>1</a:t>
              </a:r>
              <a:r>
                <a:rPr lang="ko-KR" altLang="en-US" sz="1050" dirty="0">
                  <a:solidFill>
                    <a:schemeClr val="tx2"/>
                  </a:solidFill>
                </a:rPr>
                <a:t>번째 주제</a:t>
              </a:r>
              <a:r>
                <a:rPr lang="en-US" altLang="ko-KR" sz="1050" dirty="0">
                  <a:solidFill>
                    <a:schemeClr val="tx2"/>
                  </a:solidFill>
                </a:rPr>
                <a:t>: </a:t>
              </a:r>
              <a:r>
                <a:rPr lang="ko-KR" altLang="en-US" sz="1050" dirty="0">
                  <a:solidFill>
                    <a:schemeClr val="tx2"/>
                  </a:solidFill>
                </a:rPr>
                <a:t>정해진 라인의 승률과 라인의 상관없음의 승률을 비교</a:t>
              </a:r>
              <a:endParaRPr lang="en-US" altLang="ko-KR" sz="1050" dirty="0">
                <a:solidFill>
                  <a:schemeClr val="tx2"/>
                </a:solidFill>
              </a:endParaRPr>
            </a:p>
            <a:p>
              <a:pPr algn="just"/>
              <a:r>
                <a:rPr lang="ko-KR" altLang="en-US" sz="1050" dirty="0">
                  <a:solidFill>
                    <a:schemeClr val="tx2"/>
                  </a:solidFill>
                </a:rPr>
                <a:t>하지만 데이터가 오래되었고 너무 양이 방대해서 시간이 많이 부족</a:t>
              </a:r>
              <a:endParaRPr lang="en-US" altLang="ko-KR" sz="1050" dirty="0">
                <a:solidFill>
                  <a:schemeClr val="tx2"/>
                </a:solidFill>
              </a:endParaRPr>
            </a:p>
            <a:p>
              <a:pPr algn="just"/>
              <a:r>
                <a:rPr lang="ko-KR" altLang="en-US" sz="1050" dirty="0">
                  <a:solidFill>
                    <a:schemeClr val="tx2"/>
                  </a:solidFill>
                </a:rPr>
                <a:t>열띤 토론과 고민을 통해</a:t>
              </a:r>
              <a:endParaRPr lang="en-US" altLang="ko-KR" sz="1050" dirty="0">
                <a:solidFill>
                  <a:schemeClr val="tx2"/>
                </a:solidFill>
              </a:endParaRPr>
            </a:p>
            <a:p>
              <a:pPr algn="just"/>
              <a:r>
                <a:rPr lang="ko-KR" altLang="en-US" sz="1050" dirty="0">
                  <a:solidFill>
                    <a:schemeClr val="tx2"/>
                  </a:solidFill>
                </a:rPr>
                <a:t>자신의 데이터를 활용해 자신의 위치와 개선할 점 파악하는 것으로 변경</a:t>
              </a:r>
              <a:r>
                <a:rPr lang="en-US" altLang="ko-KR" sz="1050" dirty="0">
                  <a:solidFill>
                    <a:schemeClr val="tx2"/>
                  </a:solidFill>
                </a:rPr>
                <a:t>.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주제 선정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주제 선정하게 된 이유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46CC46-BD33-423D-A9A1-263A1CA3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9" y="2320150"/>
            <a:ext cx="5149198" cy="30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활동 시작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098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E</a:t>
            </a:r>
            <a:r>
              <a:rPr lang="ko-KR" altLang="en-US" sz="1050" dirty="0"/>
              <a:t>스포츠 데이터분석가 양성과정</a:t>
            </a:r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활동시작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 처리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1F704C-4979-4967-808D-155365208389}"/>
              </a:ext>
            </a:extLst>
          </p:cNvPr>
          <p:cNvGrpSpPr/>
          <p:nvPr/>
        </p:nvGrpSpPr>
        <p:grpSpPr>
          <a:xfrm>
            <a:off x="1145215" y="2264725"/>
            <a:ext cx="9901570" cy="2764409"/>
            <a:chOff x="1145215" y="2264725"/>
            <a:chExt cx="9901570" cy="2764409"/>
          </a:xfrm>
        </p:grpSpPr>
        <p:sp>
          <p:nvSpPr>
            <p:cNvPr id="21" name="TextBox 20"/>
            <p:cNvSpPr txBox="1"/>
            <p:nvPr/>
          </p:nvSpPr>
          <p:spPr>
            <a:xfrm>
              <a:off x="1145215" y="4613636"/>
              <a:ext cx="24923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50" dirty="0" err="1">
                  <a:solidFill>
                    <a:schemeClr val="tx2"/>
                  </a:solidFill>
                </a:rPr>
                <a:t>Chromedriver</a:t>
              </a:r>
              <a:r>
                <a:rPr lang="ko-KR" altLang="en-US" sz="1050" dirty="0">
                  <a:solidFill>
                    <a:schemeClr val="tx2"/>
                  </a:solidFill>
                </a:rPr>
                <a:t>을 통해 전적사이트의 자신의 게임데이터를 수집 및 자료화</a:t>
              </a:r>
              <a:r>
                <a:rPr lang="en-US" altLang="ko-KR" sz="1050" dirty="0">
                  <a:solidFill>
                    <a:schemeClr val="tx2"/>
                  </a:solidFill>
                </a:rPr>
                <a:t>.</a:t>
              </a:r>
              <a:endParaRPr lang="ko-KR" alt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49809" y="4613636"/>
              <a:ext cx="24923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50" dirty="0">
                  <a:solidFill>
                    <a:schemeClr val="tx2"/>
                  </a:solidFill>
                </a:rPr>
                <a:t>주어진 게임데이터를 분석한 뒤 각 파트 별 이상치를 제거 후 표본으로 바꿈</a:t>
              </a:r>
              <a:r>
                <a:rPr lang="en-US" altLang="ko-KR" sz="1050" dirty="0">
                  <a:solidFill>
                    <a:schemeClr val="tx2"/>
                  </a:solidFill>
                </a:rPr>
                <a:t>.</a:t>
              </a:r>
              <a:endParaRPr lang="ko-KR" altLang="en-US" sz="1050" dirty="0">
                <a:solidFill>
                  <a:schemeClr val="tx2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468543" y="2264725"/>
              <a:ext cx="9254912" cy="1796907"/>
              <a:chOff x="1468544" y="2902684"/>
              <a:chExt cx="9254912" cy="1796907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 rot="2700000">
                <a:off x="1468544" y="2902689"/>
                <a:ext cx="1796902" cy="179690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 rot="2700000">
                <a:off x="5197549" y="2902687"/>
                <a:ext cx="1796902" cy="179690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 rot="2700000">
                <a:off x="8926554" y="2902684"/>
                <a:ext cx="1796902" cy="179690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02630" y="3149540"/>
              <a:ext cx="19287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웹 </a:t>
              </a:r>
              <a:r>
                <a:rPr lang="ko-KR" altLang="en-US" dirty="0" err="1">
                  <a:solidFill>
                    <a:schemeClr val="bg1"/>
                  </a:solidFill>
                </a:rPr>
                <a:t>크롤링을</a:t>
              </a:r>
              <a:r>
                <a:rPr lang="ko-KR" altLang="en-US" dirty="0">
                  <a:solidFill>
                    <a:schemeClr val="bg1"/>
                  </a:solidFill>
                </a:rPr>
                <a:t> 통한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자신의 데이터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가져오기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3693" y="3100576"/>
              <a:ext cx="1864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게임데이터를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표본으로 만들기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76057" y="3149540"/>
              <a:ext cx="1697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표본과 자신의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데이터 분석 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파악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3790950" y="3144129"/>
              <a:ext cx="88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7524750" y="3163179"/>
              <a:ext cx="88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633874" y="2593605"/>
              <a:ext cx="1419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Step1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86428" y="2593605"/>
              <a:ext cx="1419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Step2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15433" y="2582809"/>
              <a:ext cx="1419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Step3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2C9B16-F947-4B2F-B438-DAE1CB15F05C}"/>
                </a:ext>
              </a:extLst>
            </p:cNvPr>
            <p:cNvSpPr txBox="1"/>
            <p:nvPr/>
          </p:nvSpPr>
          <p:spPr>
            <a:xfrm>
              <a:off x="8554403" y="4613636"/>
              <a:ext cx="24923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50" dirty="0">
                  <a:solidFill>
                    <a:schemeClr val="tx2"/>
                  </a:solidFill>
                </a:rPr>
                <a:t>표본과 자신의 데이터를 비교해 </a:t>
              </a:r>
              <a:r>
                <a:rPr lang="en-US" altLang="ko-KR" sz="1050" dirty="0">
                  <a:solidFill>
                    <a:schemeClr val="tx2"/>
                  </a:solidFill>
                </a:rPr>
                <a:t>%</a:t>
              </a:r>
              <a:r>
                <a:rPr lang="ko-KR" altLang="en-US" sz="1050" dirty="0">
                  <a:solidFill>
                    <a:schemeClr val="tx2"/>
                  </a:solidFill>
                </a:rPr>
                <a:t>로 자신의 위치를 파악</a:t>
              </a:r>
              <a:r>
                <a:rPr lang="en-US" altLang="ko-KR" sz="1050" dirty="0">
                  <a:solidFill>
                    <a:schemeClr val="tx2"/>
                  </a:solidFill>
                </a:rPr>
                <a:t>.</a:t>
              </a:r>
              <a:endParaRPr lang="ko-KR" altLang="en-US" sz="1050" dirty="0">
                <a:solidFill>
                  <a:schemeClr val="tx2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3374B17-9263-4478-9D41-4C205E6E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52" y="244548"/>
            <a:ext cx="8672734" cy="62881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C0CC7E-83B4-4350-BE98-BE3414EE0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24" y="244548"/>
            <a:ext cx="8480617" cy="62536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BDE6DF-8FD3-461D-8B8E-8D0BB56E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8" y="1377919"/>
            <a:ext cx="7929807" cy="437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27001"/>
            <a:ext cx="1673856" cy="660429"/>
            <a:chOff x="1188881" y="351819"/>
            <a:chExt cx="167385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활동시작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시각화 처리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FE8A190-ACD5-4234-A2A9-64F237D51838}"/>
              </a:ext>
            </a:extLst>
          </p:cNvPr>
          <p:cNvGrpSpPr/>
          <p:nvPr/>
        </p:nvGrpSpPr>
        <p:grpSpPr>
          <a:xfrm>
            <a:off x="1188881" y="964548"/>
            <a:ext cx="10482247" cy="5541022"/>
            <a:chOff x="1188881" y="964548"/>
            <a:chExt cx="10482247" cy="554102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312676-E3E7-485E-B1A1-698C32AF8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881" y="964548"/>
              <a:ext cx="4633897" cy="554102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9E4778-CDC0-404A-81F8-1903CF49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778" y="964548"/>
              <a:ext cx="5848350" cy="284797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7E6033C-3266-4AF6-89FA-71368556D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1471612"/>
            <a:ext cx="93345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마무리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098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E</a:t>
            </a:r>
            <a:r>
              <a:rPr lang="ko-KR" altLang="en-US" sz="1050" dirty="0"/>
              <a:t>스포츠 데이터분석가 양성과정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1313180" cy="660429"/>
            <a:chOff x="1188881" y="351819"/>
            <a:chExt cx="1313180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마무리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활동결과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BDD4E5-1218-46DA-8CFC-F10EF1D32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40" y="908019"/>
            <a:ext cx="4907119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CA3391-6F52-4BCE-91E2-253B87D0E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4114213"/>
            <a:ext cx="7864571" cy="18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440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Seong Won Seo</cp:lastModifiedBy>
  <cp:revision>159</cp:revision>
  <dcterms:created xsi:type="dcterms:W3CDTF">2015-01-21T11:35:38Z</dcterms:created>
  <dcterms:modified xsi:type="dcterms:W3CDTF">2021-12-09T08:55:14Z</dcterms:modified>
</cp:coreProperties>
</file>