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3" r:id="rId6"/>
    <p:sldId id="258" r:id="rId7"/>
    <p:sldId id="259" r:id="rId8"/>
    <p:sldId id="273" r:id="rId9"/>
    <p:sldId id="265" r:id="rId10"/>
    <p:sldId id="266" r:id="rId11"/>
    <p:sldId id="271" r:id="rId12"/>
    <p:sldId id="267" r:id="rId13"/>
    <p:sldId id="269" r:id="rId14"/>
    <p:sldId id="270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60" r:id="rId28"/>
    <p:sldId id="286" r:id="rId29"/>
    <p:sldId id="287" r:id="rId30"/>
    <p:sldId id="285" r:id="rId31"/>
    <p:sldId id="288" r:id="rId32"/>
    <p:sldId id="290" r:id="rId33"/>
    <p:sldId id="289" r:id="rId34"/>
    <p:sldId id="291" r:id="rId35"/>
    <p:sldId id="292" r:id="rId36"/>
    <p:sldId id="261" r:id="rId37"/>
    <p:sldId id="296" r:id="rId38"/>
    <p:sldId id="295" r:id="rId39"/>
    <p:sldId id="293" r:id="rId40"/>
    <p:sldId id="294" r:id="rId41"/>
    <p:sldId id="26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12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DC"/>
    <a:srgbClr val="FEFDDE"/>
    <a:srgbClr val="19B5FE"/>
    <a:srgbClr val="FFF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96" y="204"/>
      </p:cViewPr>
      <p:guideLst>
        <p:guide pos="5712"/>
        <p:guide orient="horz" pos="2160"/>
        <p:guide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HOW TO MAKE A WEBSITE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500" y="4298621"/>
            <a:ext cx="58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PRESENTED BY JAY MO &amp; SU MIN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Stands for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YPER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EXT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ARKUP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ANGUAGE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Keywords that define how it’s formatted and displayed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Looks like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&lt;tag&gt;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Must close with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&lt;/tag&gt;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if multi-line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GO TO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JAYMO.ME/CDNJ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859" y="3853260"/>
            <a:ext cx="38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CLONE OR DOWNLOAD THE FILES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27" y="2439880"/>
            <a:ext cx="8210746" cy="49177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023579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HERE ARE THE FILES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FILE STRUCTURE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&lt;!DOCTYPE 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Declaration tag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Encloses the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header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&lt;title&gt;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Title of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&lt;body&gt;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content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USEFUL TAGS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73" y="3853260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THE POPULAR ONES YOU’LL NEED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HEADING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&lt;h1&gt;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big titles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&lt;/h1&gt;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&lt;h2&gt;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section titles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&lt;/h2&gt;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0127" y="3963117"/>
            <a:ext cx="11460410" cy="496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&lt;h3&gt;</a:t>
            </a:r>
            <a:r>
              <a:rPr lang="en-US" sz="2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small</a:t>
            </a:r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&lt;/h3&gt;</a:t>
            </a:r>
            <a:endParaRPr lang="en-US" sz="2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0127" y="4593214"/>
            <a:ext cx="11460410" cy="397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&lt;h4&gt;</a:t>
            </a:r>
            <a:r>
              <a:rPr lang="en-US" sz="20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small</a:t>
            </a:r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&lt;/h4&gt;</a:t>
            </a:r>
            <a:endParaRPr lang="en-US" sz="20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0127" y="5118892"/>
            <a:ext cx="11460410" cy="323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&lt;h5&gt;</a:t>
            </a:r>
            <a:r>
              <a:rPr lang="en-US" sz="1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small</a:t>
            </a:r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&lt;/h5&gt;</a:t>
            </a:r>
            <a:endParaRPr lang="en-US" sz="1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0127" y="5595996"/>
            <a:ext cx="11460410" cy="196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&lt;h6&gt;</a:t>
            </a:r>
            <a:r>
              <a:rPr lang="en-US" sz="1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really small</a:t>
            </a:r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&lt;/h6&gt;</a:t>
            </a:r>
            <a:endParaRPr lang="en-US" sz="1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PARAGRAPH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&lt;p&gt;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used for long text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&lt;i&gt;</a:t>
            </a:r>
            <a:r>
              <a:rPr lang="en-US" sz="48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italics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&lt;/i&gt;</a:t>
            </a:r>
            <a:endParaRPr lang="en-US" sz="4800" b="1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Bl" panose="02000506030000020004" pitchFamily="50" charset="0"/>
              </a:rPr>
              <a:t>&lt;b&gt;bold&lt;/b&gt;</a:t>
            </a:r>
            <a:endParaRPr lang="en-US" sz="4800" dirty="0">
              <a:solidFill>
                <a:srgbClr val="FEFDDE"/>
              </a:solidFill>
              <a:latin typeface="Proxima Nova Bl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&lt;br&gt;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an unordered list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 item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63834"/>
            <a:ext cx="11460410" cy="3170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1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2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&lt;/ul&gt;</a:t>
            </a:r>
          </a:p>
          <a:p>
            <a:pPr algn="l"/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IMAGES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src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=“quokka.jpg”&gt;</a:t>
            </a:r>
            <a:endParaRPr lang="en-US" sz="48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21891"/>
            <a:ext cx="5581651" cy="34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HI, I’M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 MO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I’m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LAYOUT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&lt;div&gt;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Div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&lt;section&gt;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Section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&lt;article&gt;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Article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&lt;footer&gt;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Footer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FORMS &amp; BUTTONS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&lt;input&gt;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Input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&lt;button&gt;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&lt;form&gt;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MISCELLANEOUS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Links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&lt;link&gt;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styling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&lt;script&gt;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script (JS)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ATTRIBUTES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ATTRIBUTES ARE BASICALLY TRAITS OR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provide additional information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76600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i.e.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&lt;p id=“attribute”&gt;#hellyeah&lt;/p&gt;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	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an identifier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 group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 the element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EVENT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Triggers on event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SPECIAL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href=“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 to something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src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=“file”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Pulls data from file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3072" y="3853260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BEAUTIFUL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It’s like makeup for your HTML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SHE’S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SU MIN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she’s also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CSS3: SYNTAX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19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FILLER TEXT RIGHT HERE THIS FONT IS BEAUT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SYNTAX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SYNTAX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Target: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element, class, id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78158"/>
            <a:ext cx="11460410" cy="1593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target {</a:t>
            </a:r>
          </a:p>
          <a:p>
            <a:pPr algn="l"/>
            <a:r>
              <a:rPr lang="en-US" sz="3600" i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property: attribute;</a:t>
            </a:r>
          </a:p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}</a:t>
            </a:r>
            <a:endParaRPr lang="en-US" sz="36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SELECTORS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p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 elements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*/ }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.class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#id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EXAMPLE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EXAMPLE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2819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.really-pretty {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endParaRPr lang="en-US" sz="3600" dirty="0" smtClean="0">
              <a:solidFill>
                <a:srgbClr val="FEFDDE"/>
              </a:solidFill>
              <a:latin typeface="Proxima Nova Rg" panose="02000506030000020004" pitchFamily="50" charset="0"/>
            </a:endParaRP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color: blue;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margin: 	    1px  2px    3px   4px;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/* top right bottom left */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border: 1px solid black;</a:t>
            </a:r>
          </a:p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eight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height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argin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padding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inner padding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the color of text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background-color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 color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font-family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(Arial, TMS)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font-size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 size (px, %, em, rem)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text-align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align to left, center, right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544" y="3853260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DOING THIS EFFICIENTLY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One of the most popular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web frameworks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Helps you build websites quickly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Easy tool for responsive website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GETBOOTSTRAP.COM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933" y="3853260"/>
            <a:ext cx="423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It’s already included in your boilerplate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YOU’LL NEED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Some text editor (Brackets, Sublime Text, Atom)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Internet connection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Positive attitude (optional, but </a:t>
            </a:r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highly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preferred)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USAGE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33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 COMON USAGE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grid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popup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navbar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89859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panels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89859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text helpers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589859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other stupid classes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89859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popup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89859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navbar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970" y="385326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FUN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AGENDA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1701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163796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282422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401048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519674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Deploy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370" y="3853260"/>
            <a:ext cx="36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STRUCTURE OF YOUR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OVERVIEW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017" y="3853260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BASICS AND BACKGROUND ON HTML5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729</Words>
  <Application>Microsoft Office PowerPoint</Application>
  <PresentationFormat>Widescreen</PresentationFormat>
  <Paragraphs>206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Proxima Nova Bl</vt:lpstr>
      <vt:lpstr>Proxima Nova Rg</vt:lpstr>
      <vt:lpstr>Office Theme</vt:lpstr>
      <vt:lpstr>HOW TO MAKE A WEBSITE</vt:lpstr>
      <vt:lpstr>HI, I’M JAY MO</vt:lpstr>
      <vt:lpstr>SHE’S SU MIN</vt:lpstr>
      <vt:lpstr>WHAT YOU’LL NEED</vt:lpstr>
      <vt:lpstr>AGENDA</vt:lpstr>
      <vt:lpstr>HTML5</vt:lpstr>
      <vt:lpstr>HTML5</vt:lpstr>
      <vt:lpstr>HTML5: OVERVIEW</vt:lpstr>
      <vt:lpstr>WHAT IS HTML5?</vt:lpstr>
      <vt:lpstr>WHAT IS HTML5?</vt:lpstr>
      <vt:lpstr>WHAT ARE TAGS?</vt:lpstr>
      <vt:lpstr>GO TO JAYMO.ME/CDNJ</vt:lpstr>
      <vt:lpstr>HERE ARE THE FILES</vt:lpstr>
      <vt:lpstr>FILE STRUCTURE</vt:lpstr>
      <vt:lpstr>HTML5: USEFUL TAGS</vt:lpstr>
      <vt:lpstr>HEADING</vt:lpstr>
      <vt:lpstr>PARAGRAPH</vt:lpstr>
      <vt:lpstr>LIST</vt:lpstr>
      <vt:lpstr>IMAGES</vt:lpstr>
      <vt:lpstr>LAYOUT</vt:lpstr>
      <vt:lpstr>FORMS &amp; BUTTONS</vt:lpstr>
      <vt:lpstr>MISCELLANEOUS</vt:lpstr>
      <vt:lpstr>HTML5: ATTRIBUTES</vt:lpstr>
      <vt:lpstr>WHAT ARE ATTRIBUTES?</vt:lpstr>
      <vt:lpstr>COMMON ATTRIBUTES</vt:lpstr>
      <vt:lpstr>SPECIAL ATTRIBUTES</vt:lpstr>
      <vt:lpstr>CSS3</vt:lpstr>
      <vt:lpstr>WHAT IS CSS3?</vt:lpstr>
      <vt:lpstr>WHAT IS CSS3?</vt:lpstr>
      <vt:lpstr>CSS3: SYNTAX</vt:lpstr>
      <vt:lpstr>SYNTAX</vt:lpstr>
      <vt:lpstr>SELECTORS</vt:lpstr>
      <vt:lpstr>EXAMPLE</vt:lpstr>
      <vt:lpstr>COMMON PROPERTIES</vt:lpstr>
      <vt:lpstr>COMMON PROPERTIES</vt:lpstr>
      <vt:lpstr>BOOTSTRAP</vt:lpstr>
      <vt:lpstr>WHAT IS BOOTSTRAP?</vt:lpstr>
      <vt:lpstr>WHAT IS BOOTSTRAP?</vt:lpstr>
      <vt:lpstr>GETBOOTSTRAP.COM</vt:lpstr>
      <vt:lpstr>COMMON USAGE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 MAKE A WEBSITE</dc:title>
  <dc:creator>Jay Mo</dc:creator>
  <cp:lastModifiedBy>Jay Mo</cp:lastModifiedBy>
  <cp:revision>56</cp:revision>
  <dcterms:created xsi:type="dcterms:W3CDTF">2015-05-15T05:00:34Z</dcterms:created>
  <dcterms:modified xsi:type="dcterms:W3CDTF">2015-05-20T23:59:54Z</dcterms:modified>
</cp:coreProperties>
</file>