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8" r:id="rId5"/>
    <p:sldId id="263" r:id="rId6"/>
    <p:sldId id="258" r:id="rId7"/>
    <p:sldId id="259" r:id="rId8"/>
    <p:sldId id="273" r:id="rId9"/>
    <p:sldId id="265" r:id="rId10"/>
    <p:sldId id="266" r:id="rId11"/>
    <p:sldId id="271" r:id="rId12"/>
    <p:sldId id="267" r:id="rId13"/>
    <p:sldId id="269" r:id="rId14"/>
    <p:sldId id="270" r:id="rId15"/>
    <p:sldId id="274" r:id="rId16"/>
    <p:sldId id="272" r:id="rId17"/>
    <p:sldId id="275" r:id="rId18"/>
    <p:sldId id="276" r:id="rId19"/>
    <p:sldId id="277" r:id="rId20"/>
    <p:sldId id="278" r:id="rId21"/>
    <p:sldId id="279" r:id="rId22"/>
    <p:sldId id="282" r:id="rId23"/>
    <p:sldId id="280" r:id="rId24"/>
    <p:sldId id="281" r:id="rId25"/>
    <p:sldId id="283" r:id="rId26"/>
    <p:sldId id="284" r:id="rId27"/>
    <p:sldId id="260" r:id="rId28"/>
    <p:sldId id="286" r:id="rId29"/>
    <p:sldId id="287" r:id="rId30"/>
    <p:sldId id="285" r:id="rId31"/>
    <p:sldId id="288" r:id="rId32"/>
    <p:sldId id="290" r:id="rId33"/>
    <p:sldId id="289" r:id="rId34"/>
    <p:sldId id="291" r:id="rId35"/>
    <p:sldId id="292" r:id="rId36"/>
    <p:sldId id="261" r:id="rId37"/>
    <p:sldId id="26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AFDC"/>
    <a:srgbClr val="FEFDDE"/>
    <a:srgbClr val="19B5FE"/>
    <a:srgbClr val="FFF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07" autoAdjust="0"/>
  </p:normalViewPr>
  <p:slideViewPr>
    <p:cSldViewPr snapToGrid="0">
      <p:cViewPr varScale="1">
        <p:scale>
          <a:sx n="101" d="100"/>
          <a:sy n="101" d="100"/>
        </p:scale>
        <p:origin x="96" y="20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A5D1-6F19-4A5A-9DF2-B6FEACA7AD16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30E5-FCFE-4F15-BFE0-53BB17B0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5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A5D1-6F19-4A5A-9DF2-B6FEACA7AD16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30E5-FCFE-4F15-BFE0-53BB17B0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7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A5D1-6F19-4A5A-9DF2-B6FEACA7AD16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30E5-FCFE-4F15-BFE0-53BB17B0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46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A5D1-6F19-4A5A-9DF2-B6FEACA7AD16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30E5-FCFE-4F15-BFE0-53BB17B0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0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A5D1-6F19-4A5A-9DF2-B6FEACA7AD16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30E5-FCFE-4F15-BFE0-53BB17B0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6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A5D1-6F19-4A5A-9DF2-B6FEACA7AD16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30E5-FCFE-4F15-BFE0-53BB17B0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7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A5D1-6F19-4A5A-9DF2-B6FEACA7AD16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30E5-FCFE-4F15-BFE0-53BB17B0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3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A5D1-6F19-4A5A-9DF2-B6FEACA7AD16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30E5-FCFE-4F15-BFE0-53BB17B0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41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A5D1-6F19-4A5A-9DF2-B6FEACA7AD16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30E5-FCFE-4F15-BFE0-53BB17B0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0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A5D1-6F19-4A5A-9DF2-B6FEACA7AD16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30E5-FCFE-4F15-BFE0-53BB17B0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19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A5D1-6F19-4A5A-9DF2-B6FEACA7AD16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30E5-FCFE-4F15-BFE0-53BB17B0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0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EA5D1-6F19-4A5A-9DF2-B6FEACA7AD16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F30E5-FCFE-4F15-BFE0-53BB17B0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0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7000"/>
            <a:ext cx="12191999" cy="118626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HOW TO MAKE A WEBSITE</a:t>
            </a:r>
            <a:endParaRPr lang="en-US" sz="72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94500" y="4298621"/>
            <a:ext cx="5802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PRESENTED BY JAY MO &amp; SU MIN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98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WHAT IS </a:t>
            </a:r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HTML5</a:t>
            </a:r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?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23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HTML5: OVERVIEW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Stands for 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H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YPER 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T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EXT 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M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ARKUP 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L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ANGUAGE</a:t>
            </a:r>
            <a:endParaRPr lang="en-US" sz="36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1340" y="3256591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u="sng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Very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 commonly used to build websites</a:t>
            </a:r>
            <a:endParaRPr lang="en-US" sz="3600" u="sng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1340" y="3978159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Consisted of 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tags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41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WHAT ARE </a:t>
            </a:r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TAGS</a:t>
            </a:r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?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23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HTML5: OVERVIEW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Keywords that define how it’s formatted and displayed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1340" y="3256591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Looks like 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&lt;tag&gt;</a:t>
            </a:r>
            <a:endParaRPr lang="en-US" sz="36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1340" y="3978159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Must close with 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&lt;/tag&gt;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 if multi-line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20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7000"/>
            <a:ext cx="12192000" cy="1186260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GO TO </a:t>
            </a:r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JAYMO.ME/CDNJ</a:t>
            </a:r>
            <a:endParaRPr lang="en-US" sz="72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23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HTML5: OVERVIEW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75859" y="3853260"/>
            <a:ext cx="3840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CLONE OR DOWNLOAD THE FILES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79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5097" y="424207"/>
            <a:ext cx="223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HTML5: OVERVIEW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627" y="2439880"/>
            <a:ext cx="8210746" cy="491774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0" y="1023579"/>
            <a:ext cx="12192000" cy="1186260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HERE ARE THE FILES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37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FILE STRUCTURE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23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HTML5: OVERVIEW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&lt;!DOCTYPE html&gt;</a:t>
            </a:r>
            <a:r>
              <a:rPr lang="en-US" sz="3600" dirty="0">
                <a:solidFill>
                  <a:srgbClr val="FEFDDE"/>
                </a:solidFill>
                <a:latin typeface="Proxima Nova Rg" panose="02000506030000020004" pitchFamily="50" charset="0"/>
              </a:rPr>
              <a:t>	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	Declaration tag</a:t>
            </a:r>
            <a:endParaRPr lang="en-US" sz="36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1340" y="3249070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&lt;html&gt;</a:t>
            </a:r>
            <a:r>
              <a:rPr lang="en-US" sz="3600" dirty="0">
                <a:solidFill>
                  <a:srgbClr val="FEFDDE"/>
                </a:solidFill>
                <a:latin typeface="Proxima Nova Rg" panose="02000506030000020004" pitchFamily="50" charset="0"/>
              </a:rPr>
              <a:t>	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				Encloses the document</a:t>
            </a:r>
            <a:endParaRPr lang="en-US" sz="36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71340" y="3963117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&lt;head&gt;</a:t>
            </a:r>
            <a:r>
              <a:rPr lang="en-US" sz="3600" dirty="0">
                <a:solidFill>
                  <a:srgbClr val="FEFDDE"/>
                </a:solidFill>
                <a:latin typeface="Proxima Nova Rg" panose="02000506030000020004" pitchFamily="50" charset="0"/>
              </a:rPr>
              <a:t>	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				Represents the header</a:t>
            </a:r>
            <a:endParaRPr lang="en-US" sz="36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71340" y="4677164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&lt;title&gt;</a:t>
            </a:r>
            <a:r>
              <a:rPr lang="en-US" sz="3600" dirty="0">
                <a:solidFill>
                  <a:srgbClr val="FEFDDE"/>
                </a:solidFill>
                <a:latin typeface="Proxima Nova Rg" panose="02000506030000020004" pitchFamily="50" charset="0"/>
              </a:rPr>
              <a:t>	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				Title of document</a:t>
            </a:r>
            <a:endParaRPr lang="en-US" sz="36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71340" y="5391211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&lt;body&gt;</a:t>
            </a:r>
            <a:r>
              <a:rPr lang="en-US" sz="3600" dirty="0">
                <a:solidFill>
                  <a:srgbClr val="FEFDDE"/>
                </a:solidFill>
                <a:latin typeface="Proxima Nova Rg" panose="02000506030000020004" pitchFamily="50" charset="0"/>
              </a:rPr>
              <a:t>	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				Represents the content</a:t>
            </a:r>
            <a:endParaRPr lang="en-US" sz="36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19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7000"/>
            <a:ext cx="12191999" cy="118626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HTML5: USEFUL TAGS</a:t>
            </a:r>
            <a:endParaRPr lang="en-US" sz="72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35173" y="3853260"/>
            <a:ext cx="392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THE POPULAR ONES YOU’LL NEED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33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HEADING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55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HTML5: USEFUL TAGS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&lt;h1&gt;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This is for big titles</a:t>
            </a:r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&lt;/h1&gt;</a:t>
            </a:r>
            <a:endParaRPr lang="en-US" sz="48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71340" y="3249070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&lt;h2&gt;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This is for section titles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&lt;/h2&gt;</a:t>
            </a:r>
            <a:endParaRPr lang="en-US" sz="36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70127" y="3963117"/>
            <a:ext cx="11460410" cy="4966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&lt;h3&gt;</a:t>
            </a:r>
            <a:r>
              <a:rPr lang="en-US" sz="2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This is small</a:t>
            </a:r>
            <a:r>
              <a:rPr lang="en-US" sz="2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&lt;/h3&gt;</a:t>
            </a:r>
            <a:endParaRPr lang="en-US" sz="28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70127" y="4593214"/>
            <a:ext cx="11460410" cy="3979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&lt;h4&gt;</a:t>
            </a:r>
            <a:r>
              <a:rPr lang="en-US" sz="20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This is really small</a:t>
            </a:r>
            <a:r>
              <a:rPr lang="en-US" sz="20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&lt;/h4&gt;</a:t>
            </a:r>
            <a:endParaRPr lang="en-US" sz="20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70127" y="5118892"/>
            <a:ext cx="11460410" cy="3239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&lt;h5&gt;</a:t>
            </a:r>
            <a:r>
              <a:rPr lang="en-US" sz="1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This is really really small</a:t>
            </a:r>
            <a:r>
              <a:rPr lang="en-US" sz="1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&lt;/h5&gt;</a:t>
            </a:r>
            <a:endParaRPr lang="en-US" sz="16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70127" y="5595996"/>
            <a:ext cx="11460410" cy="1962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&lt;h6&gt;</a:t>
            </a:r>
            <a:r>
              <a:rPr lang="en-US" sz="1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This is really really really small</a:t>
            </a:r>
            <a:r>
              <a:rPr lang="en-US" sz="1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&lt;/h6&gt;</a:t>
            </a:r>
            <a:endParaRPr lang="en-US" sz="12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45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PARAGRAPH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55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HTML5: USEFUL TAGS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&lt;p&gt;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This is used for long text</a:t>
            </a:r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&lt;/p&gt;</a:t>
            </a:r>
            <a:endParaRPr lang="en-US" sz="48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71340" y="3249070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i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&lt;i&gt;</a:t>
            </a:r>
            <a:r>
              <a:rPr lang="en-US" sz="4800" i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italics</a:t>
            </a:r>
            <a:r>
              <a:rPr lang="en-US" sz="4800" b="1" i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&lt;/i&gt;</a:t>
            </a:r>
            <a:endParaRPr lang="en-US" sz="4800" b="1" i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71340" y="3963117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FEFDDE"/>
                </a:solidFill>
                <a:latin typeface="Proxima Nova Bl" panose="02000506030000020004" pitchFamily="50" charset="0"/>
              </a:rPr>
              <a:t>&lt;b&gt;bold&lt;/b&gt;</a:t>
            </a:r>
            <a:endParaRPr lang="en-US" sz="4800" dirty="0">
              <a:solidFill>
                <a:srgbClr val="FEFDDE"/>
              </a:solidFill>
              <a:latin typeface="Proxima Nova Bl" panose="02000506030000020004" pitchFamily="50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71340" y="4677164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&lt;br&gt;</a:t>
            </a:r>
            <a:endParaRPr lang="en-US" sz="48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54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LIST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55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HTML5: USEFUL TAGS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&lt;ul&gt;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Specifies an unordered list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71340" y="3249070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&lt;li&gt;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List item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1340" y="3963834"/>
            <a:ext cx="11460410" cy="31703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&lt;ul&gt;</a:t>
            </a:r>
          </a:p>
          <a:p>
            <a:pPr algn="l"/>
            <a:r>
              <a:rPr lang="en-US" sz="4800" b="1" dirty="0">
                <a:solidFill>
                  <a:srgbClr val="FEFDDE"/>
                </a:solidFill>
                <a:latin typeface="Proxima Nova Rg" panose="02000506030000020004" pitchFamily="50" charset="0"/>
              </a:rPr>
              <a:t>	</a:t>
            </a:r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&lt;li&gt;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Item 1</a:t>
            </a:r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&lt;/li&gt;</a:t>
            </a:r>
          </a:p>
          <a:p>
            <a:pPr algn="l"/>
            <a:r>
              <a:rPr lang="en-US" sz="4800" b="1" dirty="0">
                <a:solidFill>
                  <a:srgbClr val="FEFDDE"/>
                </a:solidFill>
                <a:latin typeface="Proxima Nova Rg" panose="02000506030000020004" pitchFamily="50" charset="0"/>
              </a:rPr>
              <a:t>	</a:t>
            </a:r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&lt;li&gt;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Item 2</a:t>
            </a:r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&lt;/li&gt;</a:t>
            </a:r>
          </a:p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&lt;/ul&gt;</a:t>
            </a:r>
          </a:p>
          <a:p>
            <a:pPr algn="l"/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92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IMAGES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55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HTML5: USEFUL TAGS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&lt;img src</a:t>
            </a:r>
            <a:r>
              <a:rPr lang="en-US" sz="4800" b="1" i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=“quokka.jpg”&gt;</a:t>
            </a:r>
            <a:endParaRPr lang="en-US" sz="4800" i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3421891"/>
            <a:ext cx="5581651" cy="342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82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2242793"/>
            <a:ext cx="7022969" cy="118626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HI, I’M </a:t>
            </a:r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JAY MO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INTRODUCTION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3429053"/>
            <a:ext cx="7022969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And I’m a 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web developer</a:t>
            </a:r>
            <a:endParaRPr lang="en-US" sz="36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69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LAYOUT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55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HTML5: USEFUL TAGS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&lt;div&gt;				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Div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1340" y="3249070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&lt;section&gt;			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Section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71340" y="3963117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&lt;header&gt;			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Header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71340" y="4677164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&lt;article&gt;			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Article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71340" y="5391211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&lt;footer&gt;			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Footer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04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FORMS &amp; BUTTONS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55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HTML5: USEFUL TAGS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&lt;input&gt;			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Input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1340" y="3249070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&lt;button&gt;			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Button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71340" y="3963117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&lt;form&gt;			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Form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72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MISCELLANEOUS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55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HTML5: USEFUL TAGS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&lt;a&gt;				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Links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1340" y="3249070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&lt;link&gt;				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Import styling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71340" y="3963117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&lt;script&gt;			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Import script (JS)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72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7000"/>
            <a:ext cx="12191999" cy="118626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HTML5: ATTRIBUTES</a:t>
            </a:r>
            <a:endParaRPr lang="en-US" sz="72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36631" y="3853260"/>
            <a:ext cx="5918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ATTRIBUTES ARE BASICALLY TRAITS OR PROPERTIES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1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WHAT ARE </a:t>
            </a:r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ATTRIBUTES</a:t>
            </a:r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?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41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HTML5: ATTRIBUTES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7415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Attributes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 provide additional information</a:t>
            </a:r>
            <a:endParaRPr lang="en-US" sz="48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71340" y="3276600"/>
            <a:ext cx="11460410" cy="7415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i.e.</a:t>
            </a:r>
            <a:r>
              <a:rPr lang="en-US" sz="4800" b="1" i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 &lt;p id=“attribute”&gt;#hellyeah&lt;/p&gt;</a:t>
            </a:r>
            <a:endParaRPr lang="en-US" sz="48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02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COMMON ATTRIBUTES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41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HTML5: ATTRIBUTES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ID					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Specify an identifier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1340" y="3249070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CLASS			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Specify a group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71340" y="3963117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STYLE				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Style the element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1340" y="4677164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ON</a:t>
            </a:r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EVENT		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Triggers on event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01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SPECIAL ATTRIBUTES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41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HTML5: ATTRIBUTES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&lt;a </a:t>
            </a:r>
            <a:r>
              <a:rPr lang="en-US" sz="4800" b="1" u="sng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href=“</a:t>
            </a:r>
            <a:r>
              <a:rPr lang="en-US" sz="4800" b="1" i="1" u="sng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link</a:t>
            </a:r>
            <a:r>
              <a:rPr lang="en-US" sz="4800" b="1" u="sng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”</a:t>
            </a:r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&gt;	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Link to something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1340" y="3249070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&lt;img </a:t>
            </a:r>
            <a:r>
              <a:rPr lang="en-US" sz="4800" b="1" u="sng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src</a:t>
            </a:r>
            <a:r>
              <a:rPr lang="en-US" sz="4800" b="1" i="1" u="sng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=“file”</a:t>
            </a:r>
            <a:r>
              <a:rPr lang="en-US" sz="48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&gt;		</a:t>
            </a:r>
            <a:r>
              <a:rPr lang="en-US" sz="48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Pulls data from file</a:t>
            </a:r>
            <a:endParaRPr lang="en-US" sz="48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01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7000"/>
            <a:ext cx="12191999" cy="118626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CSS3</a:t>
            </a:r>
            <a:endParaRPr lang="en-US" sz="72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83072" y="3853260"/>
            <a:ext cx="382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MAKE YOUR WEBSITE BEAUTIFUL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52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35870"/>
            <a:ext cx="12192000" cy="1186260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WHAT IS </a:t>
            </a:r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CSS3</a:t>
            </a:r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?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23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HTML5: OVERVIEW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65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WHAT IS </a:t>
            </a:r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CSS3</a:t>
            </a:r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?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23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HTML5: OVERVIEW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It’s like makeup for your HTML</a:t>
            </a:r>
            <a:endParaRPr lang="en-US" sz="36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1340" y="3256591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u="sng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Very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 commonly used to build websites</a:t>
            </a:r>
            <a:endParaRPr lang="en-US" sz="3600" u="sng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1340" y="3978159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Consisted of 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properties 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and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 attributes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33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2242793"/>
            <a:ext cx="7022969" cy="118626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SHE’S </a:t>
            </a:r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SU MIN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INTRODUCTION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3429053"/>
            <a:ext cx="7022969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And she’s also a 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web developer</a:t>
            </a:r>
            <a:endParaRPr lang="en-US" sz="36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33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7000"/>
            <a:ext cx="12191999" cy="118626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CSS3: SYNTAX</a:t>
            </a:r>
            <a:endParaRPr lang="en-US" sz="72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36631" y="3853260"/>
            <a:ext cx="519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FILLER TEXT RIGHT HERE THIS FONT IS BEAUT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18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SYNTAX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1754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CSS3: SYNTAX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Target: 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element, class, id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1340" y="3256591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Consisted of 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properties 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and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 attributes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1340" y="3978159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71340" y="3978158"/>
            <a:ext cx="11460410" cy="15930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i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	target {</a:t>
            </a:r>
          </a:p>
          <a:p>
            <a:pPr algn="l"/>
            <a:r>
              <a:rPr lang="en-US" sz="3600" i="1" dirty="0">
                <a:solidFill>
                  <a:srgbClr val="FEFDDE"/>
                </a:solidFill>
                <a:latin typeface="Proxima Nova Rg" panose="02000506030000020004" pitchFamily="50" charset="0"/>
              </a:rPr>
              <a:t>	</a:t>
            </a:r>
            <a:r>
              <a:rPr lang="en-US" sz="3600" i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	property: attribute;</a:t>
            </a:r>
          </a:p>
          <a:p>
            <a:pPr algn="l"/>
            <a:r>
              <a:rPr lang="en-US" sz="3600" i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	}</a:t>
            </a:r>
            <a:endParaRPr lang="en-US" sz="3600" i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04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SELECTORS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14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CSS3: SELECTORS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FEFDDE"/>
                </a:solidFill>
                <a:latin typeface="Proxima Nova Rg" panose="02000506030000020004" pitchFamily="50" charset="0"/>
              </a:rPr>
              <a:t>p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 { /* 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HTML elements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 */ }</a:t>
            </a:r>
            <a:endParaRPr lang="en-US" sz="36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1340" y="3978159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71340" y="3249070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.class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 { /* 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Class elements 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*/ }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71340" y="3978159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#id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 { /* 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ID elements 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*/ }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69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EXAMPLE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CSS3: EXAMPLE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28194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.really-pretty {</a:t>
            </a:r>
            <a:r>
              <a:rPr lang="en-US" sz="3600" dirty="0">
                <a:solidFill>
                  <a:srgbClr val="FEFDDE"/>
                </a:solidFill>
                <a:latin typeface="Proxima Nova Rg" panose="02000506030000020004" pitchFamily="50" charset="0"/>
              </a:rPr>
              <a:t>	</a:t>
            </a:r>
            <a:endParaRPr lang="en-US" sz="3600" dirty="0" smtClean="0">
              <a:solidFill>
                <a:srgbClr val="FEFDDE"/>
              </a:solidFill>
              <a:latin typeface="Proxima Nova Rg" panose="02000506030000020004" pitchFamily="50" charset="0"/>
            </a:endParaRPr>
          </a:p>
          <a:p>
            <a:pPr algn="l"/>
            <a:r>
              <a:rPr lang="en-US" sz="3600" dirty="0">
                <a:solidFill>
                  <a:srgbClr val="FEFDDE"/>
                </a:solidFill>
                <a:latin typeface="Proxima Nova Rg" panose="02000506030000020004" pitchFamily="50" charset="0"/>
              </a:rPr>
              <a:t>	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color: blue;</a:t>
            </a:r>
          </a:p>
          <a:p>
            <a:pPr algn="l"/>
            <a:r>
              <a:rPr lang="en-US" sz="3600" dirty="0">
                <a:solidFill>
                  <a:srgbClr val="FEFDDE"/>
                </a:solidFill>
                <a:latin typeface="Proxima Nova Rg" panose="02000506030000020004" pitchFamily="50" charset="0"/>
              </a:rPr>
              <a:t>	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margin: 	    1px  2px    3px   4px;</a:t>
            </a:r>
          </a:p>
          <a:p>
            <a:pPr algn="l"/>
            <a:r>
              <a:rPr lang="en-US" sz="3600" dirty="0">
                <a:solidFill>
                  <a:srgbClr val="FEFDDE"/>
                </a:solidFill>
                <a:latin typeface="Proxima Nova Rg" panose="02000506030000020004" pitchFamily="50" charset="0"/>
              </a:rPr>
              <a:t>	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		/* top right bottom left */</a:t>
            </a:r>
          </a:p>
          <a:p>
            <a:pPr algn="l"/>
            <a:r>
              <a:rPr lang="en-US" sz="3600" dirty="0">
                <a:solidFill>
                  <a:srgbClr val="FEFDDE"/>
                </a:solidFill>
                <a:latin typeface="Proxima Nova Rg" panose="02000506030000020004" pitchFamily="50" charset="0"/>
              </a:rPr>
              <a:t>	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border: 1px solid black;</a:t>
            </a:r>
          </a:p>
          <a:p>
            <a:pPr algn="l"/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}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1340" y="3978159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10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COMMON PROPERTIES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14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CSS3: SELECTORS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width					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width of element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1340" y="3978159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71340" y="3249070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FEFDDE"/>
                </a:solidFill>
                <a:latin typeface="Proxima Nova Rg" panose="02000506030000020004" pitchFamily="50" charset="0"/>
              </a:rPr>
              <a:t>h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eight					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height of element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71340" y="3963117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FEFDDE"/>
                </a:solidFill>
                <a:latin typeface="Proxima Nova Rg" panose="02000506030000020004" pitchFamily="50" charset="0"/>
              </a:rPr>
              <a:t>m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argin					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margin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71340" y="4677164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padding					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inner padding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71340" y="5376169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border					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border of element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40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COMMON PROPERTIES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23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CSS3: PROPERTIES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color					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specifies the color of text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1340" y="3978159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71340" y="3249070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background-color			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background color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71340" y="3963117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font-family				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font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	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(Arial, TMS)</a:t>
            </a:r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			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71340" y="4677164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font-size					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font size (px, %, em, rem)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71340" y="5376169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text-align				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align to left, center, right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18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7000"/>
            <a:ext cx="12191999" cy="118626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BOOTSTRAP</a:t>
            </a:r>
            <a:endParaRPr lang="en-US" sz="72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44544" y="3853260"/>
            <a:ext cx="290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DOING THIS EFFICIENTLY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16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7000"/>
            <a:ext cx="12191999" cy="118626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JAVASCRIPT</a:t>
            </a:r>
            <a:endParaRPr lang="en-US" sz="72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59970" y="3853260"/>
            <a:ext cx="307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MAKE YOUR WEBSITE FUN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14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40" y="925036"/>
            <a:ext cx="11460410" cy="118626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WHAT YOU’LL NEED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INTRODUCTION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340" y="2535023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Some text editor (Brackets, Sublime Text, Atom)</a:t>
            </a:r>
            <a:endParaRPr lang="en-US" sz="36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1340" y="3256591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Internet connection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1340" y="3978159"/>
            <a:ext cx="11460410" cy="580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Positive attitude (optional, but </a:t>
            </a:r>
            <a:r>
              <a:rPr lang="en-US" sz="3600" u="sng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highly</a:t>
            </a:r>
            <a:r>
              <a:rPr lang="en-US" sz="36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 preferred)</a:t>
            </a:r>
            <a:endParaRPr lang="en-US" sz="36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9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7000"/>
            <a:ext cx="12191999" cy="118626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AGENDA</a:t>
            </a:r>
            <a:endParaRPr lang="en-US" sz="72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28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51701"/>
            <a:ext cx="12191999" cy="118626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HTML5</a:t>
            </a:r>
            <a:endParaRPr lang="en-US" sz="72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1" y="1637961"/>
            <a:ext cx="12191999" cy="11862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CSS3</a:t>
            </a:r>
            <a:endParaRPr lang="en-US" sz="72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" y="2824221"/>
            <a:ext cx="12191999" cy="11862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Bootstrap</a:t>
            </a:r>
            <a:endParaRPr lang="en-US" sz="72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" y="4010481"/>
            <a:ext cx="12191999" cy="11862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JavaScript</a:t>
            </a:r>
            <a:endParaRPr lang="en-US" sz="72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" y="5196741"/>
            <a:ext cx="12191999" cy="11862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Deploy</a:t>
            </a:r>
            <a:endParaRPr lang="en-US" sz="72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13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7000"/>
            <a:ext cx="12191999" cy="118626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HTML5</a:t>
            </a:r>
            <a:endParaRPr lang="en-US" sz="72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91370" y="3853260"/>
            <a:ext cx="360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STRUCTURE OF YOUR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5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7000"/>
            <a:ext cx="12191999" cy="118626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HTML5: OVERVIEW</a:t>
            </a:r>
            <a:endParaRPr lang="en-US" sz="7200" b="1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89017" y="3853260"/>
            <a:ext cx="441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BASICS AND BACKGROUND ON HTML5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82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35870"/>
            <a:ext cx="12192000" cy="1186260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WHAT IS </a:t>
            </a:r>
            <a:r>
              <a:rPr lang="en-US" sz="7200" b="1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HTML5</a:t>
            </a:r>
            <a:r>
              <a:rPr lang="en-US" sz="7200" dirty="0" smtClean="0">
                <a:solidFill>
                  <a:srgbClr val="FEFDDE"/>
                </a:solidFill>
                <a:latin typeface="Proxima Nova Rg" panose="02000506030000020004" pitchFamily="50" charset="0"/>
              </a:rPr>
              <a:t>?</a:t>
            </a:r>
            <a:endParaRPr lang="en-US" sz="7200" dirty="0">
              <a:solidFill>
                <a:srgbClr val="FEFDDE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097" y="424207"/>
            <a:ext cx="223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HTML5: OVERVIEW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1046" y="424207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rPr>
              <a:t>HOW TO MAKE A WEBSITE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81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657</Words>
  <Application>Microsoft Office PowerPoint</Application>
  <PresentationFormat>Widescreen</PresentationFormat>
  <Paragraphs>182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Proxima Nova Bl</vt:lpstr>
      <vt:lpstr>Proxima Nova Rg</vt:lpstr>
      <vt:lpstr>Office Theme</vt:lpstr>
      <vt:lpstr>HOW TO MAKE A WEBSITE</vt:lpstr>
      <vt:lpstr>HI, I’M JAY MO</vt:lpstr>
      <vt:lpstr>SHE’S SU MIN</vt:lpstr>
      <vt:lpstr>WHAT YOU’LL NEED</vt:lpstr>
      <vt:lpstr>AGENDA</vt:lpstr>
      <vt:lpstr>HTML5</vt:lpstr>
      <vt:lpstr>HTML5</vt:lpstr>
      <vt:lpstr>HTML5: OVERVIEW</vt:lpstr>
      <vt:lpstr>WHAT IS HTML5?</vt:lpstr>
      <vt:lpstr>WHAT IS HTML5?</vt:lpstr>
      <vt:lpstr>WHAT ARE TAGS?</vt:lpstr>
      <vt:lpstr>GO TO JAYMO.ME/CDNJ</vt:lpstr>
      <vt:lpstr>HERE ARE THE FILES</vt:lpstr>
      <vt:lpstr>FILE STRUCTURE</vt:lpstr>
      <vt:lpstr>HTML5: USEFUL TAGS</vt:lpstr>
      <vt:lpstr>HEADING</vt:lpstr>
      <vt:lpstr>PARAGRAPH</vt:lpstr>
      <vt:lpstr>LIST</vt:lpstr>
      <vt:lpstr>IMAGES</vt:lpstr>
      <vt:lpstr>LAYOUT</vt:lpstr>
      <vt:lpstr>FORMS &amp; BUTTONS</vt:lpstr>
      <vt:lpstr>MISCELLANEOUS</vt:lpstr>
      <vt:lpstr>HTML5: ATTRIBUTES</vt:lpstr>
      <vt:lpstr>WHAT ARE ATTRIBUTES?</vt:lpstr>
      <vt:lpstr>COMMON ATTRIBUTES</vt:lpstr>
      <vt:lpstr>SPECIAL ATTRIBUTES</vt:lpstr>
      <vt:lpstr>CSS3</vt:lpstr>
      <vt:lpstr>WHAT IS CSS3?</vt:lpstr>
      <vt:lpstr>WHAT IS CSS3?</vt:lpstr>
      <vt:lpstr>CSS3: SYNTAX</vt:lpstr>
      <vt:lpstr>SYNTAX</vt:lpstr>
      <vt:lpstr>SELECTORS</vt:lpstr>
      <vt:lpstr>EXAMPLE</vt:lpstr>
      <vt:lpstr>COMMON PROPERTIES</vt:lpstr>
      <vt:lpstr>COMMON PROPERTIES</vt:lpstr>
      <vt:lpstr>BOOTSTRAP</vt:lpstr>
      <vt:lpstr>JAVASCRIPT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TO  MAKE A WEBSITE</dc:title>
  <dc:creator>Jay Mo</dc:creator>
  <cp:lastModifiedBy>Jay Mo</cp:lastModifiedBy>
  <cp:revision>53</cp:revision>
  <dcterms:created xsi:type="dcterms:W3CDTF">2015-05-15T05:00:34Z</dcterms:created>
  <dcterms:modified xsi:type="dcterms:W3CDTF">2015-05-20T23:16:50Z</dcterms:modified>
</cp:coreProperties>
</file>