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20" r:id="rId3"/>
    <p:sldId id="319" r:id="rId4"/>
    <p:sldId id="256" r:id="rId5"/>
    <p:sldId id="257" r:id="rId6"/>
    <p:sldId id="261" r:id="rId7"/>
    <p:sldId id="258" r:id="rId8"/>
    <p:sldId id="260" r:id="rId9"/>
    <p:sldId id="259" r:id="rId10"/>
    <p:sldId id="263" r:id="rId11"/>
    <p:sldId id="264" r:id="rId12"/>
    <p:sldId id="265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68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315" r:id="rId33"/>
    <p:sldId id="316" r:id="rId34"/>
    <p:sldId id="317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21" r:id="rId57"/>
    <p:sldId id="32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1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96AA-7932-44E8-AF3F-9383A685A694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CD77-024B-495E-99A1-ADE787DE0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2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96AA-7932-44E8-AF3F-9383A685A694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CD77-024B-495E-99A1-ADE787DE0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96AA-7932-44E8-AF3F-9383A685A694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CD77-024B-495E-99A1-ADE787DE0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3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96AA-7932-44E8-AF3F-9383A685A694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CD77-024B-495E-99A1-ADE787DE0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5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96AA-7932-44E8-AF3F-9383A685A694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CD77-024B-495E-99A1-ADE787DE0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96AA-7932-44E8-AF3F-9383A685A694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CD77-024B-495E-99A1-ADE787DE0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9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96AA-7932-44E8-AF3F-9383A685A694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CD77-024B-495E-99A1-ADE787DE0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2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96AA-7932-44E8-AF3F-9383A685A694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CD77-024B-495E-99A1-ADE787DE0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8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96AA-7932-44E8-AF3F-9383A685A694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CD77-024B-495E-99A1-ADE787DE0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1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96AA-7932-44E8-AF3F-9383A685A694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CD77-024B-495E-99A1-ADE787DE0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3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96AA-7932-44E8-AF3F-9383A685A694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CD77-024B-495E-99A1-ADE787DE0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0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96AA-7932-44E8-AF3F-9383A685A694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CD77-024B-495E-99A1-ADE787DE0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82696"/>
            <a:ext cx="12192000" cy="1700539"/>
          </a:xfrm>
        </p:spPr>
        <p:txBody>
          <a:bodyPr>
            <a:normAutofit fontScale="90000"/>
          </a:bodyPr>
          <a:lstStyle/>
          <a:p>
            <a:r>
              <a:rPr lang="en-US" sz="107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WE HAD A TIE BETWEEN</a:t>
            </a:r>
            <a:endParaRPr lang="en-US" sz="107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9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2682"/>
            <a:ext cx="9144000" cy="5074097"/>
          </a:xfrm>
        </p:spPr>
        <p:txBody>
          <a:bodyPr>
            <a:normAutofit fontScale="90000"/>
          </a:bodyPr>
          <a:lstStyle/>
          <a:p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THAT WAS JUST AN EXAMPLE</a:t>
            </a:r>
            <a:endParaRPr lang="en-US" sz="128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1449"/>
            <a:ext cx="9144000" cy="2915101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CATEGORY 1</a:t>
            </a:r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/>
            </a:r>
            <a:b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</a:br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CODEDAY</a:t>
            </a:r>
            <a:endParaRPr lang="en-US" sz="128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6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1: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Who runs </a:t>
            </a:r>
            <a:r>
              <a:rPr lang="en-US" sz="4400" b="1" u="sng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StudentRND</a:t>
            </a:r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Tyler Menezes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Sonia Sehra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Dave Fontenot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Rohan Mishra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5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2: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How many cities is </a:t>
            </a:r>
            <a:r>
              <a:rPr lang="en-US" sz="4400" b="1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CodeDay</a:t>
            </a:r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held in?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21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17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28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24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1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3: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How many participants do we have at </a:t>
            </a:r>
            <a:r>
              <a:rPr lang="en-US" sz="4400" b="1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CodeDay</a:t>
            </a:r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NJ?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600545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76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656328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68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488979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87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544762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83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3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4: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Where is </a:t>
            </a:r>
            <a:r>
              <a:rPr lang="en-US" sz="4400" b="1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StudentRND</a:t>
            </a:r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based in?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San Francisco, CA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New York, NY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Seattle, WA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Austin, TX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5: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Who hosted the GitHub Workshop?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Cynthia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Angela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D) Susan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Jennifer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1449"/>
            <a:ext cx="9144000" cy="2915101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CATEGORY 2</a:t>
            </a:r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/>
            </a:r>
            <a:b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</a:br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TECH</a:t>
            </a:r>
            <a:endParaRPr lang="en-US" sz="128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6: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What is the MEAN stack?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69" y="3251753"/>
            <a:ext cx="10281637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Angular.js, Entity.js, MongoDB, Node.js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11092342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Angular.js, Electricity.js, Mango, Node.js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10525540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Angular.js, Express.js, MongoDB, Node.js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1028163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Angular.js, Ember.js, MongoDB, Node.js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5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7: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Which of these is </a:t>
            </a:r>
            <a:r>
              <a:rPr lang="en-US" sz="44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not</a:t>
            </a:r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a programming language?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600545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Shakespeare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656328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Chicken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488979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Pig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544762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Squirrel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792" y="1289304"/>
            <a:ext cx="12192000" cy="3675888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TRAP LORDS</a:t>
            </a:r>
            <a:br>
              <a:rPr lang="en-US" sz="8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</a:br>
            <a:r>
              <a:rPr lang="en-US" sz="48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&amp;</a:t>
            </a:r>
            <a:r>
              <a:rPr lang="en-US" sz="8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/>
            </a:r>
            <a:br>
              <a:rPr lang="en-US" sz="8000" b="1" dirty="0">
                <a:solidFill>
                  <a:schemeClr val="bg1"/>
                </a:solidFill>
                <a:latin typeface="Proxima Nova Rg" panose="02000506030000020004" pitchFamily="50" charset="0"/>
              </a:rPr>
            </a:br>
            <a:r>
              <a:rPr lang="en-US" sz="8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THE VONGOLA FAMILY</a:t>
            </a:r>
            <a:endParaRPr lang="en-US" sz="8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8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8: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What is the only real dev language?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Node.js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PHP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Ember.js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Angular.js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9: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What does </a:t>
            </a:r>
            <a:r>
              <a:rPr lang="en-US" sz="44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SASS</a:t>
            </a:r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stand for?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Syntactically Awesome Style Sheets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Semantically Awesome Style Sheets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Superior &amp; Amazing Style Sheets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Super Amazing Style Sheets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6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10: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Which of these is not a Linux distro?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Gentoo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Fedora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D) Freya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Nexus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016" y="1971449"/>
            <a:ext cx="10843967" cy="2915101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CATEGORY 3</a:t>
            </a:r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/>
            </a:r>
            <a:b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</a:br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HACKATHONS</a:t>
            </a:r>
            <a:endParaRPr lang="en-US" sz="128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4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11: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What is the largest HS hackathon?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hackBCA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HS Hacks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Hacking Generation Y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</a:t>
            </a:r>
            <a:r>
              <a:rPr lang="en-US" sz="4000" b="1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InFuture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12: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How many times did PennApps happen?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69" y="3251753"/>
            <a:ext cx="10281637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7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11092342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5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10525540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11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1028163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9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13: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1150474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What was the first high school hackathon?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176338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HS Hacks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232121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hackBCA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064772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Code Highlands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20555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Hack Gen Y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14: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How big is Global Hackathon Seoul?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1,200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500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2,000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1,500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9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15: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What hackathon is Dave Fontenot mainly associated with?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553411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B) HackMIT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609194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PennApps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441845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D) </a:t>
            </a:r>
            <a:r>
              <a:rPr lang="en-US" sz="4000" b="1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TreeHacks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497628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MHacks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7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016" y="1971449"/>
            <a:ext cx="10843967" cy="2915101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CATEGORY 4</a:t>
            </a:r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/>
            </a:r>
            <a:b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</a:br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BONUS</a:t>
            </a:r>
            <a:endParaRPr lang="en-US" sz="128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6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70048"/>
            <a:ext cx="12192000" cy="1700539"/>
          </a:xfrm>
        </p:spPr>
        <p:txBody>
          <a:bodyPr>
            <a:normAutofit/>
          </a:bodyPr>
          <a:lstStyle/>
          <a:p>
            <a:r>
              <a:rPr lang="en-US" sz="107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THE WINNER IS</a:t>
            </a:r>
            <a:endParaRPr lang="en-US" sz="107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BONUS X 2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What was Mike Swift’s first hackathon?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HackMIT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HackNY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MHacks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PennApps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BONUS X 4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What is the name of PennApps’ mascot?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053012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HINT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11" y="252512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7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3903"/>
            <a:ext cx="9144000" cy="2387600"/>
          </a:xfrm>
        </p:spPr>
        <p:txBody>
          <a:bodyPr>
            <a:normAutofit/>
          </a:bodyPr>
          <a:lstStyle/>
          <a:p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ANSWER</a:t>
            </a:r>
            <a:endParaRPr lang="en-US" sz="128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1017"/>
            <a:ext cx="9144000" cy="165576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Is on the next slide</a:t>
            </a:r>
            <a:endParaRPr lang="en-US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7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3903"/>
            <a:ext cx="9144000" cy="2387600"/>
          </a:xfrm>
        </p:spPr>
        <p:txBody>
          <a:bodyPr>
            <a:normAutofit/>
          </a:bodyPr>
          <a:lstStyle/>
          <a:p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ANSWER</a:t>
            </a:r>
            <a:endParaRPr lang="en-US" sz="128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1017"/>
            <a:ext cx="9144000" cy="165576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Is really on the next slide</a:t>
            </a:r>
            <a:endParaRPr lang="en-US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3903"/>
            <a:ext cx="9144000" cy="2387600"/>
          </a:xfrm>
        </p:spPr>
        <p:txBody>
          <a:bodyPr>
            <a:normAutofit/>
          </a:bodyPr>
          <a:lstStyle/>
          <a:p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ANSWER</a:t>
            </a:r>
            <a:endParaRPr lang="en-US" sz="128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1017"/>
            <a:ext cx="9144000" cy="165576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Is really </a:t>
            </a:r>
            <a:r>
              <a:rPr lang="en-US" b="1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really</a:t>
            </a:r>
            <a:r>
              <a:rPr lang="en-US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on the next slide</a:t>
            </a:r>
            <a:endParaRPr lang="en-US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3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1449"/>
            <a:ext cx="9144000" cy="2915101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CATEGORY 1</a:t>
            </a:r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/>
            </a:r>
            <a:b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</a:br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CODEDAY</a:t>
            </a:r>
            <a:endParaRPr lang="en-US" sz="128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1: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Who runs </a:t>
            </a:r>
            <a:r>
              <a:rPr lang="en-US" sz="4400" b="1" u="sng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StudentRND</a:t>
            </a:r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u="sng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Tyler Menezes</a:t>
            </a:r>
            <a:endParaRPr lang="en-US" sz="4000" b="1" u="sng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Sonia Sehra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Dave Fontenot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Rohan Mishra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2: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How many cities is </a:t>
            </a:r>
            <a:r>
              <a:rPr lang="en-US" sz="4400" b="1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CodeDay</a:t>
            </a:r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held in?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21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17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28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24</a:t>
            </a:r>
            <a:endParaRPr lang="en-US" sz="4000" b="1" u="sng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3: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How many participants do we have at </a:t>
            </a:r>
            <a:r>
              <a:rPr lang="en-US" sz="4400" b="1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CodeDay</a:t>
            </a:r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NJ?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600545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76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656328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68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488979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87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544762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83</a:t>
            </a:r>
            <a:endParaRPr lang="en-US" sz="4000" b="1" u="sng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4: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Where is </a:t>
            </a:r>
            <a:r>
              <a:rPr lang="en-US" sz="4400" b="1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StudentRND</a:t>
            </a:r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based in?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San Francisco, CA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New York, NY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u="sng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Seattle, WA</a:t>
            </a:r>
            <a:endParaRPr lang="en-US" sz="4000" b="1" u="sng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Austin, TX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9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3903"/>
            <a:ext cx="9144000" cy="2387600"/>
          </a:xfrm>
        </p:spPr>
        <p:txBody>
          <a:bodyPr>
            <a:normAutofit/>
          </a:bodyPr>
          <a:lstStyle/>
          <a:p>
            <a:r>
              <a:rPr lang="en-US" sz="128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 </a:t>
            </a:r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QUIZZO</a:t>
            </a:r>
            <a:endParaRPr lang="en-US" sz="128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1017"/>
            <a:ext cx="9144000" cy="165576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CODEDAY NJ SPECIAL EDITION</a:t>
            </a:r>
            <a:endParaRPr lang="en-US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5: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Who hosted the GitHub Workshop?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u="sng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Cynthia</a:t>
            </a:r>
            <a:endParaRPr lang="en-US" sz="4000" b="1" u="sng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Angela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D) Sue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Jennifer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0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1449"/>
            <a:ext cx="9144000" cy="2915101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CATEGORY 2</a:t>
            </a:r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/>
            </a:r>
            <a:b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</a:br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TECH</a:t>
            </a:r>
            <a:endParaRPr lang="en-US" sz="128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5: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What does </a:t>
            </a:r>
            <a:r>
              <a:rPr lang="en-US" sz="44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SASS</a:t>
            </a:r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stand for?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u="sng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Syntactically Awesome Style Sheets</a:t>
            </a:r>
            <a:endParaRPr lang="en-US" sz="4000" b="1" u="sng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Semantically Awesome Style Sheets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Superior &amp; Amazing Style Sheets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Super Amazing Style Sheets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5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2: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What is the MEAN stack?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69" y="3251753"/>
            <a:ext cx="10281637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Angular.js, Entity.js, MongoDB, Node.js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11092342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Angular.js, Electricity.js, Mango, Node.js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10525540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u="sng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Angular.js, Express.js, MongoDB, Node.js</a:t>
            </a:r>
            <a:endParaRPr lang="en-US" sz="4000" b="1" u="sng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1028163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Angular.js, Ember.js, MongoDB, Node.js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3: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Which of these is </a:t>
            </a:r>
            <a:r>
              <a:rPr lang="en-US" sz="44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not</a:t>
            </a:r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a programming language?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600545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Shakespeare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656328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Chicken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488979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u="sng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Pig</a:t>
            </a:r>
            <a:endParaRPr lang="en-US" sz="4000" b="1" u="sng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544762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Squirrel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4: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What is the only real dev language?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u="sng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Node.js</a:t>
            </a:r>
            <a:endParaRPr lang="en-US" sz="4000" b="1" u="sng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PHP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Ember.js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Angular.js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5: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Which of these is not a Linux distro?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Gentoo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Fedora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D) Freya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Nexus</a:t>
            </a:r>
            <a:endParaRPr lang="en-US" sz="4000" b="1" u="sng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016" y="1971449"/>
            <a:ext cx="10843967" cy="2915101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CATEGORY 3</a:t>
            </a:r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/>
            </a:r>
            <a:b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</a:br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HACKATHONS</a:t>
            </a:r>
            <a:endParaRPr lang="en-US" sz="128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11: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What is the largest HS hackathon?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hackBCA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HS Hacks</a:t>
            </a:r>
            <a:endParaRPr lang="en-US" sz="4000" b="1" u="sng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Hacking Generation Y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</a:t>
            </a:r>
            <a:r>
              <a:rPr lang="en-US" sz="4000" b="1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InFuture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12: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How many times did PennApps happen?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69" y="3251753"/>
            <a:ext cx="10281637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7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11092342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5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10525540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u="sng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11</a:t>
            </a:r>
            <a:endParaRPr lang="en-US" sz="4000" b="1" u="sng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1028163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9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739" y="-288234"/>
            <a:ext cx="4333461" cy="1838739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RULES</a:t>
            </a:r>
            <a:endParaRPr lang="en-US" sz="72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060" y="1749288"/>
            <a:ext cx="9389166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Don’t cheat or we’ll hunt you down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14060" y="4041914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No laptop / phones / outside help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14060" y="2895601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Form teams of 4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14060" y="518822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Multiple choice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13: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1150474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What was the first high school hackathon?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176338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u="sng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HS Hacks</a:t>
            </a:r>
            <a:endParaRPr lang="en-US" sz="4000" b="1" u="sng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232121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hackBCA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064772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Code Highlands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20555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Hack Gen Y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7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4: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How big is Global Hackathon Seoul?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1,200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500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u="sng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2,000</a:t>
            </a:r>
            <a:endParaRPr lang="en-US" sz="4000" b="1" u="sng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1,500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5: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What hackathon is Dave Fontenot mainly associated with?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553411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B) HackMIT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609194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PennApps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441845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D) </a:t>
            </a:r>
            <a:r>
              <a:rPr lang="en-US" sz="4000" b="1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TreeHacks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497628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MHacks</a:t>
            </a:r>
            <a:endParaRPr lang="en-US" sz="4000" b="1" u="sng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016" y="1971449"/>
            <a:ext cx="10843967" cy="2915101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CATEGORY 4</a:t>
            </a:r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/>
            </a:r>
            <a:b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</a:br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BONUS</a:t>
            </a:r>
            <a:endParaRPr lang="en-US" sz="128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6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11: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What was Mike Swift’s first hackathon?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HackMIT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HackNY</a:t>
            </a:r>
            <a:endParaRPr lang="en-US" sz="4000" b="1" u="sng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MHacks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PennApps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11: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What is the name of PennApps’ mascot?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053012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PENNJAMIN FRANKFIN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563" y="236486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016" y="1971449"/>
            <a:ext cx="10843967" cy="2915101"/>
          </a:xfrm>
        </p:spPr>
        <p:txBody>
          <a:bodyPr>
            <a:normAutofit/>
          </a:bodyPr>
          <a:lstStyle/>
          <a:p>
            <a:r>
              <a:rPr lang="en-US" sz="9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TIEBREAKER</a:t>
            </a:r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/>
            </a:r>
            <a:b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</a:br>
            <a:r>
              <a:rPr lang="en-US" sz="8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It’s really hard</a:t>
            </a:r>
            <a:endParaRPr lang="en-US" sz="128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B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</a:t>
            </a:r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Break: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161553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Which </a:t>
            </a:r>
            <a:r>
              <a:rPr lang="en-US" sz="4400" b="1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CodeDay</a:t>
            </a:r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has the highest attendance?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</a:t>
            </a:r>
            <a:r>
              <a:rPr lang="en-US" sz="4000" b="1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CodeDay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NY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</a:t>
            </a:r>
            <a:r>
              <a:rPr lang="en-US" sz="4000" b="1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CodeDay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NJ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</a:t>
            </a:r>
            <a:r>
              <a:rPr lang="en-US" sz="4000" b="1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CodeDay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San Diego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</a:t>
            </a:r>
            <a:r>
              <a:rPr lang="en-US" sz="4000" b="1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CodeDay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San Francisco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2682"/>
            <a:ext cx="9144000" cy="5074097"/>
          </a:xfrm>
        </p:spPr>
        <p:txBody>
          <a:bodyPr>
            <a:normAutofit fontScale="90000"/>
          </a:bodyPr>
          <a:lstStyle/>
          <a:p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REALLY, DON’T CHEAT</a:t>
            </a:r>
            <a:endParaRPr lang="en-US" sz="128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Question 1: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When was the first ever </a:t>
            </a:r>
            <a:r>
              <a:rPr lang="en-US" sz="4400" b="1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CodeDay</a:t>
            </a:r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NJ?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February 15</a:t>
            </a:r>
            <a:r>
              <a:rPr lang="en-US" sz="4000" b="1" baseline="300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th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– 17</a:t>
            </a:r>
            <a:r>
              <a:rPr lang="en-US" sz="4000" b="1" baseline="300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th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2015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February 14</a:t>
            </a:r>
            <a:r>
              <a:rPr lang="en-US" sz="4000" b="1" baseline="300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th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– 15</a:t>
            </a:r>
            <a:r>
              <a:rPr lang="en-US" sz="4000" b="1" baseline="300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th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2015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Today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February 13</a:t>
            </a:r>
            <a:r>
              <a:rPr lang="en-US" sz="4000" b="1" baseline="300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th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– 14</a:t>
            </a:r>
            <a:r>
              <a:rPr lang="en-US" sz="4000" b="1" baseline="300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th</a:t>
            </a:r>
            <a:r>
              <a:rPr lang="en-US" sz="40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2015</a:t>
            </a:r>
            <a:endParaRPr lang="en-US" sz="40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3903"/>
            <a:ext cx="9144000" cy="2387600"/>
          </a:xfrm>
        </p:spPr>
        <p:txBody>
          <a:bodyPr>
            <a:normAutofit/>
          </a:bodyPr>
          <a:lstStyle/>
          <a:p>
            <a:r>
              <a:rPr lang="en-US" sz="128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ANSWER</a:t>
            </a:r>
            <a:endParaRPr lang="en-US" sz="128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1017"/>
            <a:ext cx="9144000" cy="1655762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Is on the next slide</a:t>
            </a:r>
            <a:endParaRPr lang="en-US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506896"/>
            <a:ext cx="3737113" cy="506896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Answer 1:</a:t>
            </a:r>
            <a:endParaRPr lang="en-US" sz="36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0" y="1010479"/>
            <a:ext cx="10677940" cy="944217"/>
          </a:xfrm>
        </p:spPr>
        <p:txBody>
          <a:bodyPr>
            <a:noAutofit/>
          </a:bodyPr>
          <a:lstStyle/>
          <a:p>
            <a:pPr algn="l"/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When was the first ever </a:t>
            </a:r>
            <a:r>
              <a:rPr lang="en-US" sz="4400" b="1" dirty="0" err="1" smtClean="0">
                <a:solidFill>
                  <a:schemeClr val="bg1"/>
                </a:solidFill>
                <a:latin typeface="Proxima Nova Rg" panose="02000506030000020004" pitchFamily="50" charset="0"/>
              </a:rPr>
              <a:t>CodeDay</a:t>
            </a:r>
            <a:r>
              <a:rPr lang="en-US" sz="4400" b="1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NJ?</a:t>
            </a:r>
            <a:endParaRPr lang="en-US" sz="4400" b="1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28870" y="3251753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Proxima Nova Rg" panose="02000506030000020004" pitchFamily="50" charset="0"/>
              </a:rPr>
              <a:t>B</a:t>
            </a:r>
            <a:r>
              <a:rPr lang="en-US" sz="40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February 15</a:t>
            </a:r>
            <a:r>
              <a:rPr lang="en-US" sz="4000" baseline="300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th</a:t>
            </a:r>
            <a:r>
              <a:rPr lang="en-US" sz="40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– 17</a:t>
            </a:r>
            <a:r>
              <a:rPr lang="en-US" sz="4000" baseline="300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th</a:t>
            </a:r>
            <a:r>
              <a:rPr lang="en-US" sz="40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2015</a:t>
            </a:r>
            <a:endParaRPr lang="en-US" sz="40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28870" y="2307536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A) February 14</a:t>
            </a:r>
            <a:r>
              <a:rPr lang="en-US" sz="4000" b="1" u="sng" baseline="300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th</a:t>
            </a:r>
            <a:r>
              <a:rPr lang="en-US" sz="40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– 15</a:t>
            </a:r>
            <a:r>
              <a:rPr lang="en-US" sz="4000" b="1" u="sng" baseline="300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th</a:t>
            </a:r>
            <a:r>
              <a:rPr lang="en-US" sz="4000" b="1" u="sng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2015</a:t>
            </a:r>
            <a:endParaRPr lang="en-US" sz="4000" b="1" u="sng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28870" y="5140187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Proxima Nova Rg" panose="02000506030000020004" pitchFamily="50" charset="0"/>
              </a:rPr>
              <a:t>D</a:t>
            </a:r>
            <a:r>
              <a:rPr lang="en-US" sz="40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) Today</a:t>
            </a:r>
            <a:endParaRPr lang="en-US" sz="40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8870" y="4195970"/>
            <a:ext cx="9389166" cy="944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C) February 13</a:t>
            </a:r>
            <a:r>
              <a:rPr lang="en-US" sz="4000" baseline="300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th</a:t>
            </a:r>
            <a:r>
              <a:rPr lang="en-US" sz="40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 – 14</a:t>
            </a:r>
            <a:r>
              <a:rPr lang="en-US" sz="4000" baseline="300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th</a:t>
            </a:r>
            <a:r>
              <a:rPr lang="en-US" sz="4000" dirty="0" smtClean="0">
                <a:solidFill>
                  <a:schemeClr val="bg1"/>
                </a:solidFill>
                <a:latin typeface="Proxima Nova Rg" panose="02000506030000020004" pitchFamily="50" charset="0"/>
              </a:rPr>
              <a:t>, 2015</a:t>
            </a:r>
            <a:endParaRPr lang="en-US" sz="4000" dirty="0">
              <a:solidFill>
                <a:schemeClr val="bg1"/>
              </a:solidFill>
              <a:latin typeface="Proxima Nova Rg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2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1051</Words>
  <Application>Microsoft Office PowerPoint</Application>
  <PresentationFormat>Widescreen</PresentationFormat>
  <Paragraphs>245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Proxima Nova Rg</vt:lpstr>
      <vt:lpstr>Office Theme</vt:lpstr>
      <vt:lpstr>WE HAD A TIE BETWEEN</vt:lpstr>
      <vt:lpstr>TRAP LORDS &amp; THE VONGOLA FAMILY</vt:lpstr>
      <vt:lpstr>THE WINNER IS</vt:lpstr>
      <vt:lpstr> QUIZZO</vt:lpstr>
      <vt:lpstr>RULES</vt:lpstr>
      <vt:lpstr>REALLY, DON’T CHEAT</vt:lpstr>
      <vt:lpstr>Question 1:</vt:lpstr>
      <vt:lpstr>ANSWER</vt:lpstr>
      <vt:lpstr>Answer 1:</vt:lpstr>
      <vt:lpstr>THAT WAS JUST AN EXAMPLE</vt:lpstr>
      <vt:lpstr>CATEGORY 1 CODEDAY</vt:lpstr>
      <vt:lpstr>Question 1:</vt:lpstr>
      <vt:lpstr>Question 2:</vt:lpstr>
      <vt:lpstr>Question 3:</vt:lpstr>
      <vt:lpstr>Question 4:</vt:lpstr>
      <vt:lpstr>Question 5:</vt:lpstr>
      <vt:lpstr>CATEGORY 2 TECH</vt:lpstr>
      <vt:lpstr>Question 6:</vt:lpstr>
      <vt:lpstr>Question 7:</vt:lpstr>
      <vt:lpstr>Question 8:</vt:lpstr>
      <vt:lpstr>Question 9:</vt:lpstr>
      <vt:lpstr>Question 10:</vt:lpstr>
      <vt:lpstr>CATEGORY 3 HACKATHONS</vt:lpstr>
      <vt:lpstr>Question 11:</vt:lpstr>
      <vt:lpstr>Question 12:</vt:lpstr>
      <vt:lpstr>Question 13:</vt:lpstr>
      <vt:lpstr>Question 14:</vt:lpstr>
      <vt:lpstr>Question 15:</vt:lpstr>
      <vt:lpstr>CATEGORY 4 BONUS</vt:lpstr>
      <vt:lpstr>BONUS X 2</vt:lpstr>
      <vt:lpstr>BONUS X 4</vt:lpstr>
      <vt:lpstr>ANSWER</vt:lpstr>
      <vt:lpstr>ANSWER</vt:lpstr>
      <vt:lpstr>ANSWER</vt:lpstr>
      <vt:lpstr>CATEGORY 1 CODEDAY</vt:lpstr>
      <vt:lpstr>Question 1:</vt:lpstr>
      <vt:lpstr>Question 2:</vt:lpstr>
      <vt:lpstr>Question 3:</vt:lpstr>
      <vt:lpstr>Question 4:</vt:lpstr>
      <vt:lpstr>Question 5:</vt:lpstr>
      <vt:lpstr>CATEGORY 2 TECH</vt:lpstr>
      <vt:lpstr>Question 5:</vt:lpstr>
      <vt:lpstr>Question 2:</vt:lpstr>
      <vt:lpstr>Question 3:</vt:lpstr>
      <vt:lpstr>Question 4:</vt:lpstr>
      <vt:lpstr>Question 5:</vt:lpstr>
      <vt:lpstr>CATEGORY 3 HACKATHONS</vt:lpstr>
      <vt:lpstr>Question 11:</vt:lpstr>
      <vt:lpstr>Question 12:</vt:lpstr>
      <vt:lpstr>Question 13:</vt:lpstr>
      <vt:lpstr>Question 4:</vt:lpstr>
      <vt:lpstr>Question 5:</vt:lpstr>
      <vt:lpstr>CATEGORY 4 BONUS</vt:lpstr>
      <vt:lpstr>Question 11:</vt:lpstr>
      <vt:lpstr>Question 11:</vt:lpstr>
      <vt:lpstr>TIEBREAKER It’s really hard</vt:lpstr>
      <vt:lpstr>Question Break: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QUIZZO</dc:title>
  <dc:creator>Jay Mo</dc:creator>
  <cp:lastModifiedBy>Jay Mo</cp:lastModifiedBy>
  <cp:revision>70</cp:revision>
  <dcterms:created xsi:type="dcterms:W3CDTF">2015-05-23T23:55:48Z</dcterms:created>
  <dcterms:modified xsi:type="dcterms:W3CDTF">2015-05-24T03:01:11Z</dcterms:modified>
</cp:coreProperties>
</file>