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2" r:id="rId11"/>
    <p:sldId id="275" r:id="rId12"/>
    <p:sldId id="266" r:id="rId13"/>
    <p:sldId id="267" r:id="rId14"/>
    <p:sldId id="268" r:id="rId15"/>
    <p:sldId id="269" r:id="rId16"/>
    <p:sldId id="270" r:id="rId17"/>
    <p:sldId id="271" r:id="rId18"/>
    <p:sldId id="274" r:id="rId19"/>
    <p:sldId id="273" r:id="rId20"/>
    <p:sldId id="257" r:id="rId2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2.2.2018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2.2.2018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2.2.2018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2.2.2018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3" name="Picture 2"/>
          <p:cNvPicPr>
            <a:picLocks noChangeAspect="1"/>
          </p:cNvPicPr>
          <p:nvPr/>
        </p:nvPicPr>
        <p:blipFill>
          <a:blip r:embed="rId2"/>
          <a:stretch>
            <a:fillRect/>
          </a:stretch>
        </p:blipFill>
        <p:spPr>
          <a:xfrm>
            <a:off x="904483" y="1690688"/>
            <a:ext cx="5191517" cy="4306832"/>
          </a:xfrm>
          <a:prstGeom prst="rect">
            <a:avLst/>
          </a:prstGeom>
        </p:spPr>
      </p:pic>
      <p:pic>
        <p:nvPicPr>
          <p:cNvPr id="8" name="Picture 7"/>
          <p:cNvPicPr>
            <a:picLocks noChangeAspect="1"/>
          </p:cNvPicPr>
          <p:nvPr/>
        </p:nvPicPr>
        <p:blipFill>
          <a:blip r:embed="rId3"/>
          <a:stretch>
            <a:fillRect/>
          </a:stretch>
        </p:blipFill>
        <p:spPr>
          <a:xfrm>
            <a:off x="6228566" y="1690688"/>
            <a:ext cx="5191517" cy="4306832"/>
          </a:xfrm>
          <a:prstGeom prst="rect">
            <a:avLst/>
          </a:prstGeom>
        </p:spPr>
      </p:pic>
    </p:spTree>
    <p:extLst>
      <p:ext uri="{BB962C8B-B14F-4D97-AF65-F5344CB8AC3E}">
        <p14:creationId xmlns:p14="http://schemas.microsoft.com/office/powerpoint/2010/main" val="170726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Quad Prowess</a:t>
            </a:r>
            <a:endParaRPr lang="bg-BG" dirty="0"/>
          </a:p>
        </p:txBody>
      </p:sp>
      <p:pic>
        <p:nvPicPr>
          <p:cNvPr id="4" name="Picture 3"/>
          <p:cNvPicPr>
            <a:picLocks noChangeAspect="1"/>
          </p:cNvPicPr>
          <p:nvPr/>
        </p:nvPicPr>
        <p:blipFill>
          <a:blip r:embed="rId2"/>
          <a:stretch>
            <a:fillRect/>
          </a:stretch>
        </p:blipFill>
        <p:spPr>
          <a:xfrm>
            <a:off x="4758155" y="1885514"/>
            <a:ext cx="5760731" cy="3959360"/>
          </a:xfrm>
          <a:prstGeom prst="rect">
            <a:avLst/>
          </a:prstGeom>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1876232"/>
            <a:ext cx="2983442" cy="397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0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t>
            </a:r>
            <a:r>
              <a:rPr lang="en-US" dirty="0" smtClean="0"/>
              <a:t>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5122" name="Picture 2" descr="Image result for yuzuru hany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359" y="2577154"/>
            <a:ext cx="4535447" cy="29498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03295" y="2465683"/>
            <a:ext cx="4559305" cy="4154915"/>
          </a:xfrm>
          <a:prstGeom prst="rect">
            <a:avLst/>
          </a:prstGeom>
        </p:spPr>
      </p:pic>
    </p:spTree>
    <p:extLst>
      <p:ext uri="{BB962C8B-B14F-4D97-AF65-F5344CB8AC3E}">
        <p14:creationId xmlns:p14="http://schemas.microsoft.com/office/powerpoint/2010/main" val="160887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5" name="Picture 4"/>
          <p:cNvPicPr>
            <a:picLocks noChangeAspect="1"/>
          </p:cNvPicPr>
          <p:nvPr/>
        </p:nvPicPr>
        <p:blipFill>
          <a:blip r:embed="rId2"/>
          <a:stretch>
            <a:fillRect/>
          </a:stretch>
        </p:blipFill>
        <p:spPr>
          <a:xfrm>
            <a:off x="1844879" y="2485471"/>
            <a:ext cx="7452375" cy="3986792"/>
          </a:xfrm>
          <a:prstGeom prst="rect">
            <a:avLst/>
          </a:prstGeom>
        </p:spPr>
      </p:pic>
    </p:spTree>
    <p:extLst>
      <p:ext uri="{BB962C8B-B14F-4D97-AF65-F5344CB8AC3E}">
        <p14:creationId xmlns:p14="http://schemas.microsoft.com/office/powerpoint/2010/main" val="323760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(195.33),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5" name="Picture 4"/>
          <p:cNvPicPr>
            <a:picLocks noChangeAspect="1"/>
          </p:cNvPicPr>
          <p:nvPr/>
        </p:nvPicPr>
        <p:blipFill>
          <a:blip r:embed="rId2"/>
          <a:stretch>
            <a:fillRect/>
          </a:stretch>
        </p:blipFill>
        <p:spPr>
          <a:xfrm>
            <a:off x="1916506" y="2502403"/>
            <a:ext cx="7461519" cy="3986792"/>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(97.05), </a:t>
            </a:r>
            <a:r>
              <a:rPr lang="en-US" sz="2400" dirty="0" err="1" smtClean="0"/>
              <a:t>Boyang</a:t>
            </a:r>
            <a:r>
              <a:rPr lang="en-US" sz="2400" dirty="0" smtClean="0"/>
              <a:t> </a:t>
            </a:r>
            <a:r>
              <a:rPr lang="en-US" sz="2400" dirty="0" err="1" smtClean="0"/>
              <a:t>Jin</a:t>
            </a:r>
            <a:r>
              <a:rPr lang="en-US" sz="2400" dirty="0" smtClean="0"/>
              <a:t> (95.15), Mikhail </a:t>
            </a:r>
            <a:r>
              <a:rPr lang="en-US" sz="2400" dirty="0" err="1" smtClean="0"/>
              <a:t>Kolyada</a:t>
            </a:r>
            <a:r>
              <a:rPr lang="en-US" sz="2400" dirty="0" smtClean="0"/>
              <a:t> (91.64)</a:t>
            </a:r>
            <a:endParaRPr lang="bg-BG" sz="2400" dirty="0"/>
          </a:p>
        </p:txBody>
      </p:sp>
      <p:pic>
        <p:nvPicPr>
          <p:cNvPr id="3" name="Picture 2"/>
          <p:cNvPicPr>
            <a:picLocks noChangeAspect="1"/>
          </p:cNvPicPr>
          <p:nvPr/>
        </p:nvPicPr>
        <p:blipFill>
          <a:blip r:embed="rId2"/>
          <a:stretch>
            <a:fillRect/>
          </a:stretch>
        </p:blipFill>
        <p:spPr>
          <a:xfrm>
            <a:off x="2292427" y="2468538"/>
            <a:ext cx="7370079" cy="3986792"/>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 Javier Fernandez (92.45)</a:t>
            </a:r>
            <a:endParaRPr lang="bg-BG" sz="2400" dirty="0"/>
          </a:p>
        </p:txBody>
      </p:sp>
      <p:pic>
        <p:nvPicPr>
          <p:cNvPr id="5" name="Picture 4"/>
          <p:cNvPicPr>
            <a:picLocks noChangeAspect="1"/>
          </p:cNvPicPr>
          <p:nvPr/>
        </p:nvPicPr>
        <p:blipFill>
          <a:blip r:embed="rId2"/>
          <a:stretch>
            <a:fillRect/>
          </a:stretch>
        </p:blipFill>
        <p:spPr>
          <a:xfrm>
            <a:off x="2125804" y="2646337"/>
            <a:ext cx="7296926" cy="3986792"/>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40" y="4621377"/>
            <a:ext cx="2728914"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926206" y="4976634"/>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5" name="Picture 4"/>
          <p:cNvPicPr>
            <a:picLocks noChangeAspect="1"/>
          </p:cNvPicPr>
          <p:nvPr/>
        </p:nvPicPr>
        <p:blipFill>
          <a:blip r:embed="rId3"/>
          <a:stretch>
            <a:fillRect/>
          </a:stretch>
        </p:blipFill>
        <p:spPr>
          <a:xfrm>
            <a:off x="3693583" y="2438121"/>
            <a:ext cx="2505075" cy="1819275"/>
          </a:xfrm>
          <a:prstGeom prst="rect">
            <a:avLst/>
          </a:prstGeom>
        </p:spPr>
      </p:pic>
      <p:pic>
        <p:nvPicPr>
          <p:cNvPr id="6" name="Picture 5"/>
          <p:cNvPicPr>
            <a:picLocks noChangeAspect="1"/>
          </p:cNvPicPr>
          <p:nvPr/>
        </p:nvPicPr>
        <p:blipFill>
          <a:blip r:embed="rId4"/>
          <a:stretch>
            <a:fillRect/>
          </a:stretch>
        </p:blipFill>
        <p:spPr>
          <a:xfrm>
            <a:off x="1022879" y="2438121"/>
            <a:ext cx="2486025" cy="1819275"/>
          </a:xfrm>
          <a:prstGeom prst="rect">
            <a:avLst/>
          </a:prstGeom>
        </p:spPr>
      </p:pic>
      <p:pic>
        <p:nvPicPr>
          <p:cNvPr id="9" name="Picture 8"/>
          <p:cNvPicPr>
            <a:picLocks noChangeAspect="1"/>
          </p:cNvPicPr>
          <p:nvPr/>
        </p:nvPicPr>
        <p:blipFill>
          <a:blip r:embed="rId5"/>
          <a:stretch>
            <a:fillRect/>
          </a:stretch>
        </p:blipFill>
        <p:spPr>
          <a:xfrm>
            <a:off x="6438197" y="2438121"/>
            <a:ext cx="3657600" cy="1819275"/>
          </a:xfrm>
          <a:prstGeom prst="rect">
            <a:avLst/>
          </a:prstGeom>
        </p:spPr>
      </p:pic>
      <p:pic>
        <p:nvPicPr>
          <p:cNvPr id="10" name="Picture 9"/>
          <p:cNvPicPr>
            <a:picLocks noChangeAspect="1"/>
          </p:cNvPicPr>
          <p:nvPr/>
        </p:nvPicPr>
        <p:blipFill>
          <a:blip r:embed="rId6"/>
          <a:stretch>
            <a:fillRect/>
          </a:stretch>
        </p:blipFill>
        <p:spPr>
          <a:xfrm>
            <a:off x="838200" y="4621377"/>
            <a:ext cx="3895725" cy="18192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 of the project</a:t>
            </a:r>
            <a:endParaRPr lang="bg-BG" dirty="0"/>
          </a:p>
        </p:txBody>
      </p:sp>
      <p:sp>
        <p:nvSpPr>
          <p:cNvPr id="3" name="Content Placeholder 2"/>
          <p:cNvSpPr>
            <a:spLocks noGrp="1"/>
          </p:cNvSpPr>
          <p:nvPr>
            <p:ph idx="1"/>
          </p:nvPr>
        </p:nvSpPr>
        <p:spPr>
          <a:xfrm>
            <a:off x="4546600" y="1825625"/>
            <a:ext cx="6807199" cy="4351338"/>
          </a:xfrm>
        </p:spPr>
        <p:txBody>
          <a:bodyPr/>
          <a:lstStyle/>
          <a:p>
            <a:r>
              <a:rPr lang="en-US" dirty="0" smtClean="0"/>
              <a:t>Analysis and predictions of skaters performance can make naming to the Worlds / Olympic team easier for skating federations which want to take into account factors other than placement at Nationals</a:t>
            </a:r>
          </a:p>
          <a:p>
            <a:pPr lvl="1"/>
            <a:r>
              <a:rPr lang="en-US" dirty="0" smtClean="0"/>
              <a:t>USFSA controversial passing of silver medalist Ross Miner for Worlds and Olympic team in 2018</a:t>
            </a:r>
          </a:p>
          <a:p>
            <a:r>
              <a:rPr lang="en-US" dirty="0" err="1" smtClean="0"/>
              <a:t>Maximise</a:t>
            </a:r>
            <a:r>
              <a:rPr lang="en-US" dirty="0" smtClean="0"/>
              <a:t> Olympic Team Event chances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8" y="1690688"/>
            <a:ext cx="3132667"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09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project</a:t>
            </a:r>
            <a:endParaRPr lang="bg-BG" dirty="0"/>
          </a:p>
        </p:txBody>
      </p:sp>
      <p:sp>
        <p:nvSpPr>
          <p:cNvPr id="3" name="Content Placeholder 2"/>
          <p:cNvSpPr>
            <a:spLocks noGrp="1"/>
          </p:cNvSpPr>
          <p:nvPr>
            <p:ph idx="1"/>
          </p:nvPr>
        </p:nvSpPr>
        <p:spPr>
          <a:xfrm>
            <a:off x="838200" y="1825625"/>
            <a:ext cx="8068733" cy="4351338"/>
          </a:xfrm>
        </p:spPr>
        <p:txBody>
          <a:bodyPr>
            <a:normAutofit/>
          </a:bodyPr>
          <a:lstStyle/>
          <a:p>
            <a:r>
              <a:rPr lang="en-US" dirty="0" smtClean="0"/>
              <a:t>Lots of data to analyze:</a:t>
            </a:r>
          </a:p>
          <a:p>
            <a:pPr lvl="1"/>
            <a:r>
              <a:rPr lang="en-US" dirty="0" smtClean="0"/>
              <a:t>Group skaters according to ability</a:t>
            </a:r>
          </a:p>
          <a:p>
            <a:pPr lvl="1"/>
            <a:r>
              <a:rPr lang="en-US" dirty="0" smtClean="0"/>
              <a:t>% of clean performances vs performances with errors</a:t>
            </a:r>
          </a:p>
          <a:p>
            <a:pPr lvl="1"/>
            <a:r>
              <a:rPr lang="en-US" dirty="0" smtClean="0"/>
              <a:t>Avg. costliness of errors (negative GOE) per skater</a:t>
            </a:r>
          </a:p>
          <a:p>
            <a:pPr lvl="1"/>
            <a:r>
              <a:rPr lang="en-US" dirty="0" smtClean="0"/>
              <a:t>Moment of peaking (best performances) in the season per skater</a:t>
            </a:r>
          </a:p>
          <a:p>
            <a:pPr lvl="1"/>
            <a:r>
              <a:rPr lang="en-US" dirty="0" smtClean="0"/>
              <a:t>Where each skater gains most points: jumps, spins, step sequences, presentation</a:t>
            </a:r>
          </a:p>
          <a:p>
            <a:pPr lvl="1"/>
            <a:r>
              <a:rPr lang="en-US" dirty="0" smtClean="0"/>
              <a:t>Strategies for maximizing points according to skaters’ strengths</a:t>
            </a:r>
          </a:p>
          <a:p>
            <a:pPr lvl="1"/>
            <a:r>
              <a:rPr lang="en-US" dirty="0" smtClean="0"/>
              <a:t>Similar analysis for ladies, pairs and ice dance</a:t>
            </a:r>
            <a:endParaRPr lang="bg-BG" dirty="0"/>
          </a:p>
        </p:txBody>
      </p:sp>
      <p:pic>
        <p:nvPicPr>
          <p:cNvPr id="4" name="Picture 3"/>
          <p:cNvPicPr>
            <a:picLocks noChangeAspect="1"/>
          </p:cNvPicPr>
          <p:nvPr/>
        </p:nvPicPr>
        <p:blipFill>
          <a:blip r:embed="rId2"/>
          <a:stretch>
            <a:fillRect/>
          </a:stretch>
        </p:blipFill>
        <p:spPr>
          <a:xfrm>
            <a:off x="8813800" y="1367897"/>
            <a:ext cx="2701422" cy="4597400"/>
          </a:xfrm>
          <a:prstGeom prst="rect">
            <a:avLst/>
          </a:prstGeom>
        </p:spPr>
      </p:pic>
    </p:spTree>
    <p:extLst>
      <p:ext uri="{BB962C8B-B14F-4D97-AF65-F5344CB8AC3E}">
        <p14:creationId xmlns:p14="http://schemas.microsoft.com/office/powerpoint/2010/main" val="206490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t>
            </a:r>
            <a:r>
              <a:rPr lang="en-US" dirty="0" smtClean="0"/>
              <a:t>Plotting skaters data</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616</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skaters data</vt:lpstr>
      <vt:lpstr>PowerPoint Presentation</vt:lpstr>
      <vt:lpstr>PowerPoint Presentation</vt:lpstr>
      <vt:lpstr>Methods: Box Plot</vt:lpstr>
      <vt:lpstr>Methods: Plotting Quad Prowess</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Possible applications of the project</vt:lpstr>
      <vt:lpstr>Future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24</cp:revision>
  <dcterms:created xsi:type="dcterms:W3CDTF">2018-01-27T21:40:49Z</dcterms:created>
  <dcterms:modified xsi:type="dcterms:W3CDTF">2018-02-02T04:02:33Z</dcterms:modified>
</cp:coreProperties>
</file>