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8" r:id="rId11"/>
    <p:sldId id="267" r:id="rId12"/>
    <p:sldId id="270" r:id="rId1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8227-6B45-4A31-AD00-AD7A723FE18B}" type="datetimeFigureOut">
              <a:rPr lang="bg-BG" smtClean="0"/>
              <a:t>2.2.2018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16FB-9A40-4B22-A15E-4D4BE91CCE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5977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8227-6B45-4A31-AD00-AD7A723FE18B}" type="datetimeFigureOut">
              <a:rPr lang="bg-BG" smtClean="0"/>
              <a:t>2.2.2018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16FB-9A40-4B22-A15E-4D4BE91CCE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740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8227-6B45-4A31-AD00-AD7A723FE18B}" type="datetimeFigureOut">
              <a:rPr lang="bg-BG" smtClean="0"/>
              <a:t>2.2.2018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16FB-9A40-4B22-A15E-4D4BE91CCE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339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8227-6B45-4A31-AD00-AD7A723FE18B}" type="datetimeFigureOut">
              <a:rPr lang="bg-BG" smtClean="0"/>
              <a:t>2.2.2018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16FB-9A40-4B22-A15E-4D4BE91CCE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638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8227-6B45-4A31-AD00-AD7A723FE18B}" type="datetimeFigureOut">
              <a:rPr lang="bg-BG" smtClean="0"/>
              <a:t>2.2.2018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16FB-9A40-4B22-A15E-4D4BE91CCE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9219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8227-6B45-4A31-AD00-AD7A723FE18B}" type="datetimeFigureOut">
              <a:rPr lang="bg-BG" smtClean="0"/>
              <a:t>2.2.2018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16FB-9A40-4B22-A15E-4D4BE91CCE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901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8227-6B45-4A31-AD00-AD7A723FE18B}" type="datetimeFigureOut">
              <a:rPr lang="bg-BG" smtClean="0"/>
              <a:t>2.2.2018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16FB-9A40-4B22-A15E-4D4BE91CCE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899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8227-6B45-4A31-AD00-AD7A723FE18B}" type="datetimeFigureOut">
              <a:rPr lang="bg-BG" smtClean="0"/>
              <a:t>2.2.2018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16FB-9A40-4B22-A15E-4D4BE91CCE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420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8227-6B45-4A31-AD00-AD7A723FE18B}" type="datetimeFigureOut">
              <a:rPr lang="bg-BG" smtClean="0"/>
              <a:t>2.2.2018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16FB-9A40-4B22-A15E-4D4BE91CCE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678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8227-6B45-4A31-AD00-AD7A723FE18B}" type="datetimeFigureOut">
              <a:rPr lang="bg-BG" smtClean="0"/>
              <a:t>2.2.2018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16FB-9A40-4B22-A15E-4D4BE91CCE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081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8227-6B45-4A31-AD00-AD7A723FE18B}" type="datetimeFigureOut">
              <a:rPr lang="bg-BG" smtClean="0"/>
              <a:t>2.2.2018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16FB-9A40-4B22-A15E-4D4BE91CCE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147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38227-6B45-4A31-AD00-AD7A723FE18B}" type="datetimeFigureOut">
              <a:rPr lang="bg-BG" smtClean="0"/>
              <a:t>2.2.2018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016FB-9A40-4B22-A15E-4D4BE91CCE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549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cl.bas.bg/frequency.html" TargetMode="External"/><Relationship Id="rId2" Type="http://schemas.openxmlformats.org/officeDocument/2006/relationships/hyperlink" Target="https://liternet.b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Честотния речник на поета Кирил Кадийски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Нина Аначкова, 25564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31302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Конкорданси: свят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20 случая: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87" y="2377281"/>
            <a:ext cx="54578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52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Конкорданси: слънцето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18 случая: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2558256"/>
            <a:ext cx="54483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36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Конкорданси: ден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16 случая: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75" y="2701131"/>
            <a:ext cx="55054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5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Цели на проекта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построи разпределението на използваните от поета Кирил Кадийски думи и да се сравни с художествения честотен речник на българския език, както и с разпределението на други поети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939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Данни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Стиховете на Кирил Кадийски и Христо Ботев, публикувани в специализирания литературен портал Литернет (</a:t>
            </a:r>
            <a:r>
              <a:rPr lang="en-US" dirty="0" smtClean="0">
                <a:hlinkClick r:id="rId2"/>
              </a:rPr>
              <a:t>https://liternet.bg/</a:t>
            </a:r>
            <a:r>
              <a:rPr lang="bg-BG" dirty="0" smtClean="0"/>
              <a:t>)</a:t>
            </a:r>
          </a:p>
          <a:p>
            <a:r>
              <a:rPr lang="bg-BG" dirty="0" smtClean="0"/>
              <a:t>Честотен речник на художествената литература, предоставен от катедрата по компютърна лингвистика на Института за български език на БАН (</a:t>
            </a:r>
            <a:r>
              <a:rPr lang="en-US" dirty="0" smtClean="0">
                <a:hlinkClick r:id="rId3"/>
              </a:rPr>
              <a:t>http://dcl.bas.bg/frequency.html</a:t>
            </a:r>
            <a:r>
              <a:rPr lang="bg-BG" dirty="0" smtClean="0"/>
              <a:t>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7970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Честотни речници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941" y="1966911"/>
            <a:ext cx="2153603" cy="4533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290" y="1966911"/>
            <a:ext cx="1655921" cy="45334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49953" y="1523583"/>
            <a:ext cx="1230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К. Кадийски</a:t>
            </a:r>
            <a:endParaRPr lang="bg-BG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876452" y="1379565"/>
            <a:ext cx="2820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600" dirty="0" smtClean="0"/>
              <a:t>Български национален корпус</a:t>
            </a:r>
          </a:p>
          <a:p>
            <a:pPr algn="ctr"/>
            <a:r>
              <a:rPr lang="bg-BG" sz="1600" dirty="0" smtClean="0"/>
              <a:t>(художествен речник)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293829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Дисперсия на най-често употребяваните думи от К. Кадийски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899" y="1595438"/>
            <a:ext cx="8321811" cy="502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4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Дисперсия на художествения честотен речник в поезията на К. Кадийски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1690689"/>
            <a:ext cx="8029575" cy="498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0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Кумулативен брой на 50</a:t>
            </a:r>
            <a:r>
              <a:rPr lang="bg-BG" baseline="30000" dirty="0" smtClean="0"/>
              <a:t>-те</a:t>
            </a:r>
            <a:r>
              <a:rPr lang="bg-BG" dirty="0" smtClean="0"/>
              <a:t> най-използвани думи от поета К. Кадийски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1690688"/>
            <a:ext cx="6899156" cy="472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5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Графика на 50</a:t>
            </a:r>
            <a:r>
              <a:rPr lang="bg-BG" baseline="30000" dirty="0" smtClean="0"/>
              <a:t>-те</a:t>
            </a:r>
            <a:r>
              <a:rPr lang="bg-BG" dirty="0" smtClean="0"/>
              <a:t> </a:t>
            </a:r>
            <a:r>
              <a:rPr lang="bg-BG" dirty="0"/>
              <a:t>най-използвани думи от поета К. Кадийски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1413" y="1817158"/>
            <a:ext cx="72091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8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Честотно разпределение на </a:t>
            </a:r>
            <a:r>
              <a:rPr lang="bg-BG" dirty="0"/>
              <a:t>50</a:t>
            </a:r>
            <a:r>
              <a:rPr lang="bg-BG" baseline="30000" dirty="0"/>
              <a:t>-те</a:t>
            </a:r>
            <a:r>
              <a:rPr lang="bg-BG" dirty="0"/>
              <a:t> най-използвани думи от поета К. Кадийски</a:t>
            </a:r>
            <a:r>
              <a:rPr lang="bg-BG" dirty="0" smtClean="0"/>
              <a:t> 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24" y="1690688"/>
            <a:ext cx="7488951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16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170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Честотния речник на поета Кирил Кадийски</vt:lpstr>
      <vt:lpstr>Цели на проекта</vt:lpstr>
      <vt:lpstr>Данни</vt:lpstr>
      <vt:lpstr>Честотни речници</vt:lpstr>
      <vt:lpstr>Дисперсия на най-често употребяваните думи от К. Кадийски</vt:lpstr>
      <vt:lpstr>Дисперсия на художествения честотен речник в поезията на К. Кадийски</vt:lpstr>
      <vt:lpstr>Кумулативен брой на 50-те най-използвани думи от поета К. Кадийски</vt:lpstr>
      <vt:lpstr>Графика на 50-те най-използвани думи от поета К. Кадийски</vt:lpstr>
      <vt:lpstr>Честотно разпределение на 50-те най-използвани думи от поета К. Кадийски </vt:lpstr>
      <vt:lpstr>Конкорданси: свят</vt:lpstr>
      <vt:lpstr>Конкорданси: слънцето</vt:lpstr>
      <vt:lpstr>Конкорданси: ден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Честотния речник на поета Кирил Кадийски</dc:title>
  <dc:creator>Nina</dc:creator>
  <cp:lastModifiedBy>Nina</cp:lastModifiedBy>
  <cp:revision>10</cp:revision>
  <dcterms:created xsi:type="dcterms:W3CDTF">2018-01-27T23:12:29Z</dcterms:created>
  <dcterms:modified xsi:type="dcterms:W3CDTF">2018-02-02T17:38:10Z</dcterms:modified>
</cp:coreProperties>
</file>