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7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28.1.2018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977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28.1.2018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740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28.1.2018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339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28.1.2018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638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28.1.2018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21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28.1.2018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90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28.1.2018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899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28.1.2018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420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28.1.2018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678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28.1.2018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081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8227-6B45-4A31-AD00-AD7A723FE18B}" type="datetimeFigureOut">
              <a:rPr lang="bg-BG" smtClean="0"/>
              <a:t>28.1.2018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47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38227-6B45-4A31-AD00-AD7A723FE18B}" type="datetimeFigureOut">
              <a:rPr lang="bg-BG" smtClean="0"/>
              <a:t>28.1.2018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016FB-9A40-4B22-A15E-4D4BE91CCE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549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cl.bas.bg/frequency.html" TargetMode="External"/><Relationship Id="rId2" Type="http://schemas.openxmlformats.org/officeDocument/2006/relationships/hyperlink" Target="https://liternet.b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Честотния речник на поета Кирил Кадийски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130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Разпределение на използваните думи от Хр. Ботев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6" y="1803054"/>
            <a:ext cx="8096260" cy="464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9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построи разпределението на използваните от поета Кирил Кадийски думи и да се сравни с художествения честотен речник на българския език, както и с разпределението на други поети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39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Стиховете на Кирил Кадийски и Христо Ботев, публикувани в специализирания литературен портал Литернет (</a:t>
            </a:r>
            <a:r>
              <a:rPr lang="en-US" dirty="0" smtClean="0">
                <a:hlinkClick r:id="rId2"/>
              </a:rPr>
              <a:t>https://liternet.bg/</a:t>
            </a:r>
            <a:r>
              <a:rPr lang="bg-BG" dirty="0" smtClean="0"/>
              <a:t>)</a:t>
            </a:r>
          </a:p>
          <a:p>
            <a:r>
              <a:rPr lang="bg-BG" dirty="0" smtClean="0"/>
              <a:t>Честотен речник на художествената литература, предоставен от катедрата по компютърна лингвистика на Института за български език на БАН (</a:t>
            </a:r>
            <a:r>
              <a:rPr lang="en-US" dirty="0" smtClean="0">
                <a:hlinkClick r:id="rId3"/>
              </a:rPr>
              <a:t>http://dcl.bas.bg/frequency.html</a:t>
            </a:r>
            <a:r>
              <a:rPr lang="bg-BG" dirty="0" smtClean="0"/>
              <a:t>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970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Честотни речници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76" y="1966911"/>
            <a:ext cx="2153603" cy="45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25" y="1966911"/>
            <a:ext cx="1655921" cy="45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655" y="1976436"/>
            <a:ext cx="1284923" cy="4533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5488" y="1523583"/>
            <a:ext cx="1230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К. Кадийски</a:t>
            </a:r>
            <a:endParaRPr lang="bg-BG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851987" y="1379565"/>
            <a:ext cx="2820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600" dirty="0" smtClean="0"/>
              <a:t>Български национален корпус</a:t>
            </a:r>
          </a:p>
          <a:p>
            <a:pPr algn="ctr"/>
            <a:r>
              <a:rPr lang="bg-BG" sz="1600" dirty="0" smtClean="0"/>
              <a:t>(художествен речник)</a:t>
            </a:r>
            <a:endParaRPr lang="bg-BG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49858" y="1502675"/>
            <a:ext cx="99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600" dirty="0" smtClean="0"/>
              <a:t>Хр. Ботев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93829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Дисперсия на най-често употребяваните думи от К. Кадийски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1595438"/>
            <a:ext cx="8321811" cy="502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4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Дисперсия на художествения честотен речник в поезията на К. Кадийски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690689"/>
            <a:ext cx="8029575" cy="498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0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Дисперсия на най-често употребяваните думи от Хр. Ботев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690688"/>
            <a:ext cx="7915276" cy="506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9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Дисперсия на художествения честотен речник в поезията на Хр. Ботев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92849"/>
            <a:ext cx="8369055" cy="50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6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Разпределение на използваните думи от К. Кадийски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690688"/>
            <a:ext cx="6899156" cy="472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5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155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Честотния речник на поета Кирил Кадийски</vt:lpstr>
      <vt:lpstr>Цели на проекта</vt:lpstr>
      <vt:lpstr>Данни</vt:lpstr>
      <vt:lpstr>Честотни речници</vt:lpstr>
      <vt:lpstr>Дисперсия на най-често употребяваните думи от К. Кадийски</vt:lpstr>
      <vt:lpstr>Дисперсия на художествения честотен речник в поезията на К. Кадийски</vt:lpstr>
      <vt:lpstr>Дисперсия на най-често употребяваните думи от Хр. Ботев</vt:lpstr>
      <vt:lpstr>Дисперсия на художествения честотен речник в поезията на Хр. Ботев</vt:lpstr>
      <vt:lpstr>Разпределение на използваните думи от К. Кадийски</vt:lpstr>
      <vt:lpstr>Разпределение на използваните думи от Хр. Ботев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Честотния речник на поета Кирил Кадийски</dc:title>
  <dc:creator>Nina</dc:creator>
  <cp:lastModifiedBy>Nina</cp:lastModifiedBy>
  <cp:revision>4</cp:revision>
  <dcterms:created xsi:type="dcterms:W3CDTF">2018-01-27T23:12:29Z</dcterms:created>
  <dcterms:modified xsi:type="dcterms:W3CDTF">2018-01-28T00:15:52Z</dcterms:modified>
</cp:coreProperties>
</file>