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6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3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2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1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9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8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5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2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6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04B-8D8F-4A79-9962-FE93C920A02B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AA-0425-4BFB-96A6-BD8518BC0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Flipkart #1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45178" y="1498956"/>
            <a:ext cx="2768138" cy="65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크롤링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91003" y="1537853"/>
            <a:ext cx="2535382" cy="702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지역별 </a:t>
            </a:r>
            <a:r>
              <a:rPr lang="en-US" altLang="ko-KR" dirty="0" smtClean="0"/>
              <a:t>GDP </a:t>
            </a:r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26821" y="3012154"/>
            <a:ext cx="3221961" cy="71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구매 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2055" y="4506450"/>
            <a:ext cx="2754283" cy="71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주차별</a:t>
            </a:r>
            <a:r>
              <a:rPr lang="ko-KR" altLang="en-US" dirty="0" smtClean="0"/>
              <a:t> 리뷰 수 </a:t>
            </a:r>
            <a:r>
              <a:rPr lang="ko-KR" altLang="en-US" dirty="0" err="1" smtClean="0"/>
              <a:t>가중합</a:t>
            </a:r>
            <a:endParaRPr lang="ko-KR" altLang="en-US" dirty="0"/>
          </a:p>
        </p:txBody>
      </p:sp>
      <p:cxnSp>
        <p:nvCxnSpPr>
          <p:cNvPr id="22" name="꺾인 연결선 21"/>
          <p:cNvCxnSpPr>
            <a:stCxn id="4" idx="2"/>
            <a:endCxn id="16" idx="0"/>
          </p:cNvCxnSpPr>
          <p:nvPr/>
        </p:nvCxnSpPr>
        <p:spPr>
          <a:xfrm rot="16200000" flipH="1">
            <a:off x="3355278" y="2129629"/>
            <a:ext cx="856493" cy="908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394960" y="4501365"/>
            <a:ext cx="4376650" cy="71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시기별로 종합된 리뷰 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+ </a:t>
            </a:r>
            <a:r>
              <a:rPr lang="en-US" altLang="ko-KR" dirty="0" smtClean="0">
                <a:solidFill>
                  <a:srgbClr val="FF0000"/>
                </a:solidFill>
              </a:rPr>
              <a:t>Monthly GDP</a:t>
            </a:r>
            <a:r>
              <a:rPr lang="ko-KR" altLang="en-US" dirty="0" smtClean="0"/>
              <a:t>와 제품가격의 차이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16" idx="2"/>
            <a:endCxn id="17" idx="0"/>
          </p:cNvCxnSpPr>
          <p:nvPr/>
        </p:nvCxnSpPr>
        <p:spPr>
          <a:xfrm rot="5400000">
            <a:off x="2841484" y="3110132"/>
            <a:ext cx="784032" cy="2008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6" idx="2"/>
            <a:endCxn id="24" idx="0"/>
          </p:cNvCxnSpPr>
          <p:nvPr/>
        </p:nvCxnSpPr>
        <p:spPr>
          <a:xfrm rot="16200000" flipH="1">
            <a:off x="5521070" y="2439149"/>
            <a:ext cx="778947" cy="3345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6687921" y="3372092"/>
            <a:ext cx="22687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형 설명선 44"/>
          <p:cNvSpPr/>
          <p:nvPr/>
        </p:nvSpPr>
        <p:spPr>
          <a:xfrm>
            <a:off x="396356" y="2209219"/>
            <a:ext cx="1705495" cy="823946"/>
          </a:xfrm>
          <a:prstGeom prst="wedgeEllipseCallout">
            <a:avLst>
              <a:gd name="adj1" fmla="val 77136"/>
              <a:gd name="adj2" fmla="val 1684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주당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감소</a:t>
            </a:r>
            <a:endParaRPr lang="en-US" altLang="ko-KR" dirty="0" smtClean="0"/>
          </a:p>
        </p:txBody>
      </p:sp>
      <p:sp>
        <p:nvSpPr>
          <p:cNvPr id="46" name="타원형 설명선 45"/>
          <p:cNvSpPr/>
          <p:nvPr/>
        </p:nvSpPr>
        <p:spPr>
          <a:xfrm>
            <a:off x="9199994" y="2352502"/>
            <a:ext cx="2296508" cy="1139138"/>
          </a:xfrm>
          <a:prstGeom prst="wedgeEllipseCallout">
            <a:avLst>
              <a:gd name="adj1" fmla="val -106130"/>
              <a:gd name="adj2" fmla="val 81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로 나눠서 </a:t>
            </a:r>
            <a:r>
              <a:rPr lang="en-US" altLang="ko-KR" dirty="0" smtClean="0">
                <a:solidFill>
                  <a:srgbClr val="FF0000"/>
                </a:solidFill>
              </a:rPr>
              <a:t>Monthly GDP</a:t>
            </a:r>
            <a:r>
              <a:rPr lang="ko-KR" altLang="en-US" dirty="0" smtClean="0">
                <a:solidFill>
                  <a:srgbClr val="FF0000"/>
                </a:solidFill>
              </a:rPr>
              <a:t>로 사용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7" name="타원형 설명선 46"/>
          <p:cNvSpPr/>
          <p:nvPr/>
        </p:nvSpPr>
        <p:spPr>
          <a:xfrm>
            <a:off x="10084492" y="3803289"/>
            <a:ext cx="2319251" cy="1870364"/>
          </a:xfrm>
          <a:prstGeom prst="wedgeEllipseCallout">
            <a:avLst>
              <a:gd name="adj1" fmla="val -139487"/>
              <a:gd name="adj2" fmla="val -39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GDP </a:t>
            </a:r>
            <a:r>
              <a:rPr lang="ko-KR" altLang="en-US" dirty="0" smtClean="0"/>
              <a:t>써도 경향은 그대로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변곡선</a:t>
            </a:r>
            <a:r>
              <a:rPr lang="ko-KR" altLang="en-US" dirty="0" smtClean="0"/>
              <a:t> 너머의 값이 더욱 크게 벌어지기만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타원형 설명선 51"/>
          <p:cNvSpPr/>
          <p:nvPr/>
        </p:nvSpPr>
        <p:spPr>
          <a:xfrm>
            <a:off x="4932696" y="2155659"/>
            <a:ext cx="1846723" cy="814503"/>
          </a:xfrm>
          <a:prstGeom prst="wedgeEllipseCallout">
            <a:avLst>
              <a:gd name="adj1" fmla="val 32538"/>
              <a:gd name="adj2" fmla="val 175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구매 데이터 </a:t>
            </a:r>
            <a:r>
              <a:rPr lang="en-US" altLang="ko-KR" sz="1000" dirty="0" smtClean="0"/>
              <a:t>100</a:t>
            </a:r>
            <a:r>
              <a:rPr lang="ko-KR" altLang="en-US" sz="1000" dirty="0" smtClean="0"/>
              <a:t>개 이상 도시만 추출</a:t>
            </a:r>
            <a:r>
              <a:rPr lang="en-US" altLang="ko-KR" sz="1000" dirty="0" smtClean="0"/>
              <a:t>. </a:t>
            </a:r>
          </a:p>
          <a:p>
            <a:pPr algn="ctr"/>
            <a:r>
              <a:rPr lang="en-US" altLang="ko-KR" sz="1000" dirty="0" smtClean="0"/>
              <a:t>37994-&gt;21494</a:t>
            </a:r>
            <a:r>
              <a:rPr lang="ko-KR" altLang="en-US" sz="1000" dirty="0" smtClean="0"/>
              <a:t>개 </a:t>
            </a:r>
            <a:r>
              <a:rPr lang="en-US" altLang="ko-KR" sz="1000" dirty="0" smtClean="0"/>
              <a:t>row</a:t>
            </a:r>
            <a:r>
              <a:rPr lang="ko-KR" altLang="en-US" sz="1000" dirty="0" smtClean="0"/>
              <a:t>로 축소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84804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Flipkart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 #1</dc:title>
  <dc:creator>USER</dc:creator>
  <cp:lastModifiedBy>USER</cp:lastModifiedBy>
  <cp:revision>3</cp:revision>
  <dcterms:created xsi:type="dcterms:W3CDTF">2019-08-25T08:30:21Z</dcterms:created>
  <dcterms:modified xsi:type="dcterms:W3CDTF">2019-08-25T08:46:24Z</dcterms:modified>
</cp:coreProperties>
</file>