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6D70-8B22-4657-9B5A-C4425B9A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806C6-27E6-4BAC-B82B-D6972A897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3C4A-A990-49A8-B846-842F64B4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C572-5823-4253-B543-2E983440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80AD-08E9-4B6A-85F2-6A0599D6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6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C7B1-9F3E-4748-B40B-29366B24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7AF1E-F96D-4382-A1EB-854376A7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52762-3E7D-49CD-BE2B-01212E9C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82F3-0498-4FFB-BD96-A15A7B74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B0DE-B4B6-48D4-AA78-91DB4D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8A86D-5A97-463C-8A0A-451284DC1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B98ED-8CBE-459E-A28D-7EDBB3FE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FDE7-7488-485C-9148-D938E96C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1B3E-2D83-4D2F-A4D4-2DD18274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F9F4-AF9F-4FB1-A963-C8FE3DDF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6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B68D-FD0C-443B-A4E1-E7A97E23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D1DB-E1F1-4D04-8F2E-4A24FC69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7213-6EBE-4F75-9634-301DEE12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61E7-D832-4581-BE49-9717461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FEC6D-7CAD-4760-96EA-214424B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9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494-F234-4E44-965F-0BF7A199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CA901-9B20-4971-9BF3-9043D097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31B-CF7A-4041-BB93-16363AAF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868C-534D-4F45-B8A7-3CB47ED7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11C0-1BE1-4A1A-8B83-E9CCF241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E1B1-A50E-4FF2-AE62-230C7FE3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86F7-F4B0-40A4-865D-3A6043F2C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E0205-7E09-4DDE-B1B6-0B065384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205A0-F349-451D-A7E8-2A39BBEE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11917-65CC-486C-8AB8-40FA79EF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6D5D4-FE82-4AF7-9D1B-0BD089E3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9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9CDD-B6C3-40DD-8F02-2DD394B8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DFD36-E158-4937-8314-67424A7C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E31F-D1E8-438F-AE36-3675E73DB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A91EB-AD4C-4BC5-B46C-5DEAB8E6E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218A6-36D8-4A99-8EDB-D910FB0F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C9733-6A89-4ED0-941D-0F791B48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13483-F2F3-4E32-B036-E5CD8716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2713D-B228-45B3-B9F2-74E7D9EC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8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64B-5BAE-41DF-AF3E-F5FFAEC3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233C6-1E99-4F11-A21F-640920A7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3DC36-14E3-49F0-9492-4A673681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8461C-4436-475D-8827-C5D704CE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1500-1911-44C7-B602-E1215FA9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C219D-0E72-4E67-8630-31BD45C4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FA520-5F18-4993-91BD-5B23A339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F41C-CDC4-4CFB-9E1C-D222DBD1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4BAC-5D26-4950-88AD-E57C2292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2174A-751B-42F5-9B63-20F20E201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5D3D6-1B21-438A-9AA2-6EF050C0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E6BA-BA34-4D59-975F-2F5C1283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30539-F23A-4E51-B2FE-1E4E25EA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2BA8-28E6-443F-825B-A2556DFA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9B102-0E1D-42EC-A09D-F2236CB3A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FA8ED-1CA5-4A6F-9923-141CBB730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9710C-431E-4A16-B288-CCF93B28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CEB54-EF03-4A24-BF91-36261381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AF4A-7360-4899-BCE9-FE95F991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12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3476D-EA64-4106-9CBA-24E6FCD0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521C-531D-4D9F-9EEC-0F5D48D5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3525-C291-4140-A47B-EE011914F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6AAE-67AB-4E5D-94F1-FE21AE76BDA3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75AC-3D6A-4F70-8A37-769FB7129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E5E5-B1DA-473A-8F90-ED74F12AA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C454-FB15-449A-81C2-30F66C70A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0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77243F-D1CD-44FF-BE29-24B4712B517A}"/>
              </a:ext>
            </a:extLst>
          </p:cNvPr>
          <p:cNvSpPr/>
          <p:nvPr/>
        </p:nvSpPr>
        <p:spPr>
          <a:xfrm>
            <a:off x="579120" y="518160"/>
            <a:ext cx="3789680" cy="3425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>
                <a:solidFill>
                  <a:schemeClr val="bg1"/>
                </a:solidFill>
              </a:rPr>
              <a:t>Use Of Drones in Natural Calamity</a:t>
            </a:r>
          </a:p>
        </p:txBody>
      </p:sp>
    </p:spTree>
    <p:extLst>
      <p:ext uri="{BB962C8B-B14F-4D97-AF65-F5344CB8AC3E}">
        <p14:creationId xmlns:p14="http://schemas.microsoft.com/office/powerpoint/2010/main" val="24017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8CB35A-3CD1-40CE-8A0D-B354D5B63F25}"/>
              </a:ext>
            </a:extLst>
          </p:cNvPr>
          <p:cNvSpPr/>
          <p:nvPr/>
        </p:nvSpPr>
        <p:spPr>
          <a:xfrm>
            <a:off x="3098800" y="2702560"/>
            <a:ext cx="4429760" cy="331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/>
              <a:t>Really Handy During a Water Calamity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A6B02-3D81-4E3C-9D19-900178843B74}"/>
              </a:ext>
            </a:extLst>
          </p:cNvPr>
          <p:cNvSpPr/>
          <p:nvPr/>
        </p:nvSpPr>
        <p:spPr>
          <a:xfrm>
            <a:off x="9367520" y="894080"/>
            <a:ext cx="2722880" cy="139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Helps in 3D imaging of affected area using fusion sensors</a:t>
            </a:r>
          </a:p>
        </p:txBody>
      </p:sp>
    </p:spTree>
    <p:extLst>
      <p:ext uri="{BB962C8B-B14F-4D97-AF65-F5344CB8AC3E}">
        <p14:creationId xmlns:p14="http://schemas.microsoft.com/office/powerpoint/2010/main" val="311409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3d imaging by drone">
            <a:extLst>
              <a:ext uri="{FF2B5EF4-FFF2-40B4-BE49-F238E27FC236}">
                <a16:creationId xmlns:a16="http://schemas.microsoft.com/office/drawing/2014/main" id="{12D1FB6E-6993-4487-80EA-342A72C1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0"/>
            <a:ext cx="11642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5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D0B3DA-42BB-46DD-AAFF-51250732C72A}"/>
              </a:ext>
            </a:extLst>
          </p:cNvPr>
          <p:cNvSpPr/>
          <p:nvPr/>
        </p:nvSpPr>
        <p:spPr>
          <a:xfrm>
            <a:off x="406400" y="741680"/>
            <a:ext cx="5852160" cy="2255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Provides pick and transport service of supplies from relieve camps to victims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EA1422-424A-4FC9-812B-4BFCB32B444E}"/>
              </a:ext>
            </a:extLst>
          </p:cNvPr>
          <p:cNvSpPr/>
          <p:nvPr/>
        </p:nvSpPr>
        <p:spPr>
          <a:xfrm>
            <a:off x="5963920" y="3088640"/>
            <a:ext cx="6014720" cy="2255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Does the surveillance and identifies the optimal routes for the rescue team to reach the victims</a:t>
            </a:r>
          </a:p>
        </p:txBody>
      </p:sp>
    </p:spTree>
    <p:extLst>
      <p:ext uri="{BB962C8B-B14F-4D97-AF65-F5344CB8AC3E}">
        <p14:creationId xmlns:p14="http://schemas.microsoft.com/office/powerpoint/2010/main" val="72069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7748AA-8DCC-44A8-B7FA-6F613E4A4443}"/>
              </a:ext>
            </a:extLst>
          </p:cNvPr>
          <p:cNvSpPr/>
          <p:nvPr/>
        </p:nvSpPr>
        <p:spPr>
          <a:xfrm>
            <a:off x="2499360" y="325120"/>
            <a:ext cx="6593840" cy="89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Advantages</a:t>
            </a:r>
            <a:r>
              <a:rPr lang="en-IN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6D3025-7265-41A8-B87B-B9611771E310}"/>
              </a:ext>
            </a:extLst>
          </p:cNvPr>
          <p:cNvSpPr/>
          <p:nvPr/>
        </p:nvSpPr>
        <p:spPr>
          <a:xfrm>
            <a:off x="944880" y="2214880"/>
            <a:ext cx="4155440" cy="158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Quick response time by the rescue team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9069E3-E16A-4EAA-922A-AACD7CB6CC62}"/>
              </a:ext>
            </a:extLst>
          </p:cNvPr>
          <p:cNvSpPr/>
          <p:nvPr/>
        </p:nvSpPr>
        <p:spPr>
          <a:xfrm>
            <a:off x="944880" y="4206240"/>
            <a:ext cx="4541520" cy="197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Locating victims efficiently without wasting much time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2AC3F1-1B63-4FB6-9CA8-7E6A3B31F098}"/>
              </a:ext>
            </a:extLst>
          </p:cNvPr>
          <p:cNvSpPr/>
          <p:nvPr/>
        </p:nvSpPr>
        <p:spPr>
          <a:xfrm>
            <a:off x="6858000" y="2153920"/>
            <a:ext cx="4480560" cy="163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Providing supplies to people stuck in remote places who can’t access the relief camps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BE0B35-3AB4-434E-BA2C-899281A63E92}"/>
              </a:ext>
            </a:extLst>
          </p:cNvPr>
          <p:cNvSpPr/>
          <p:nvPr/>
        </p:nvSpPr>
        <p:spPr>
          <a:xfrm>
            <a:off x="6532880" y="4155440"/>
            <a:ext cx="5273040" cy="2326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Perfect understanding of the region affected by calamity thus avoiding mistakes in rescue operations</a:t>
            </a:r>
          </a:p>
        </p:txBody>
      </p:sp>
    </p:spTree>
    <p:extLst>
      <p:ext uri="{BB962C8B-B14F-4D97-AF65-F5344CB8AC3E}">
        <p14:creationId xmlns:p14="http://schemas.microsoft.com/office/powerpoint/2010/main" val="33262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8A1EA-761E-4F97-AB31-E764245C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486721"/>
            <a:ext cx="9757617" cy="32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2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rone arms">
            <a:extLst>
              <a:ext uri="{FF2B5EF4-FFF2-40B4-BE49-F238E27FC236}">
                <a16:creationId xmlns:a16="http://schemas.microsoft.com/office/drawing/2014/main" id="{206B8BEC-F25E-49A0-B380-82DB8221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4" y="447040"/>
            <a:ext cx="4947071" cy="328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TINY LIDAR Laser Ranging Sensor TOF based on VL53L0X 2 Meters Range | robokits">
            <a:extLst>
              <a:ext uri="{FF2B5EF4-FFF2-40B4-BE49-F238E27FC236}">
                <a16:creationId xmlns:a16="http://schemas.microsoft.com/office/drawing/2014/main" id="{82A956A3-808F-4C55-B804-F61A7F16D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04480" y="4524375"/>
            <a:ext cx="2976880" cy="297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TINY LIDAR Laser Ranging Sensor TOF based on VL53L0X 2 Meters Range">
            <a:extLst>
              <a:ext uri="{FF2B5EF4-FFF2-40B4-BE49-F238E27FC236}">
                <a16:creationId xmlns:a16="http://schemas.microsoft.com/office/drawing/2014/main" id="{07B14298-B701-4FDD-9AA4-C62174B5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2" y="3246120"/>
            <a:ext cx="3841115" cy="28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313FBF-45CF-44C6-857A-C4161C9098EF}"/>
              </a:ext>
            </a:extLst>
          </p:cNvPr>
          <p:cNvSpPr/>
          <p:nvPr/>
        </p:nvSpPr>
        <p:spPr>
          <a:xfrm>
            <a:off x="7711440" y="2814320"/>
            <a:ext cx="219456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LiDAR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Gerosh George</dc:creator>
  <cp:lastModifiedBy>Gerosh George</cp:lastModifiedBy>
  <cp:revision>5</cp:revision>
  <dcterms:created xsi:type="dcterms:W3CDTF">2019-09-08T22:58:23Z</dcterms:created>
  <dcterms:modified xsi:type="dcterms:W3CDTF">2019-09-08T23:40:39Z</dcterms:modified>
</cp:coreProperties>
</file>