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A3DB-33E6-41A3-A1D3-2814397685D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A0C8-AD00-4FB3-89EF-7A402E6E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8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A3DB-33E6-41A3-A1D3-2814397685D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A0C8-AD00-4FB3-89EF-7A402E6E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A3DB-33E6-41A3-A1D3-2814397685D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A0C8-AD00-4FB3-89EF-7A402E6E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0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A3DB-33E6-41A3-A1D3-2814397685D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A0C8-AD00-4FB3-89EF-7A402E6E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3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A3DB-33E6-41A3-A1D3-2814397685D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A0C8-AD00-4FB3-89EF-7A402E6E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A3DB-33E6-41A3-A1D3-2814397685D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A0C8-AD00-4FB3-89EF-7A402E6E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8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A3DB-33E6-41A3-A1D3-2814397685D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A0C8-AD00-4FB3-89EF-7A402E6E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2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A3DB-33E6-41A3-A1D3-2814397685D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A0C8-AD00-4FB3-89EF-7A402E6E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4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A3DB-33E6-41A3-A1D3-2814397685D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A0C8-AD00-4FB3-89EF-7A402E6E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1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A3DB-33E6-41A3-A1D3-2814397685D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A0C8-AD00-4FB3-89EF-7A402E6E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1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A3DB-33E6-41A3-A1D3-2814397685D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A0C8-AD00-4FB3-89EF-7A402E6E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6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A3DB-33E6-41A3-A1D3-2814397685D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6A0C8-AD00-4FB3-89EF-7A402E6EE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4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tx1"/>
            </a:solidFill>
          </a:ln>
        </p:spPr>
        <p:txBody>
          <a:bodyPr anchor="ctr">
            <a:normAutofit fontScale="90000"/>
          </a:bodyPr>
          <a:lstStyle/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Developing A Pricing Model for Big Mountain Resort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Ninad Dixit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47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477"/>
            <a:ext cx="10515600" cy="731520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Identification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475"/>
            <a:ext cx="10515600" cy="5284859"/>
          </a:xfrm>
          <a:ln w="1905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 Mountain Resort recently installed a new chair lift – operating costs increase of $1,540,000 in coming season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pricing strategy – charge a small premium over the average ticket price in US; may not be the best strategy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project aims to develop a pricing model that will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Compensate the additional operating costs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Capitalize on the resort facilities to improve profits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Criteria for success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 acceptable ticket price range based on the state of current facilities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ticket price or reduce the costs to offset $1,540,000 of operating cost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Scope of solution</a:t>
            </a:r>
          </a:p>
          <a:p>
            <a:pPr lvl="1">
              <a:lnSpc>
                <a:spcPct val="160000"/>
              </a:lnSpc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Price prediction valid only for the coming season</a:t>
            </a:r>
          </a:p>
          <a:p>
            <a:pPr lvl="1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Facilities at all resorts in US are assumed to be of same quality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02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1477"/>
            <a:ext cx="10515600" cy="731520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Recommendations and Key Findings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211475"/>
            <a:ext cx="10515600" cy="5284859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explored the relationship between ticket price and resort facilities using a Random Forest model. The most influential facilities affecting the ticket price are: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runs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Vertical drop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Snow making area</a:t>
            </a:r>
          </a:p>
          <a:p>
            <a:pPr>
              <a:lnSpc>
                <a:spcPct val="100000"/>
              </a:lnSpc>
            </a:pPr>
            <a:r>
              <a:rPr lang="en-US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Recommendation 1 – Increase ticket price:</a:t>
            </a:r>
          </a:p>
          <a:p>
            <a:pPr lvl="1">
              <a:lnSpc>
                <a:spcPct val="100000"/>
              </a:lnSpc>
            </a:pP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suggests ticket price in range $87.49 – $107.17 may be acceptable</a:t>
            </a:r>
          </a:p>
          <a:p>
            <a:pPr lvl="1">
              <a:lnSpc>
                <a:spcPct val="100000"/>
              </a:lnSpc>
            </a:pP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Smaller price increase should also be considered</a:t>
            </a:r>
          </a:p>
          <a:p>
            <a:pPr>
              <a:lnSpc>
                <a:spcPct val="100000"/>
              </a:lnSpc>
            </a:pPr>
            <a:r>
              <a:rPr lang="en-US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Recommendation 2 – Close least used runs:</a:t>
            </a:r>
          </a:p>
          <a:p>
            <a:pPr lvl="1">
              <a:lnSpc>
                <a:spcPct val="100000"/>
              </a:lnSpc>
            </a:pP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Closing 6 least used runs may cover for $1,540,000 operating costs</a:t>
            </a:r>
          </a:p>
          <a:p>
            <a:pPr lvl="1">
              <a:lnSpc>
                <a:spcPct val="100000"/>
              </a:lnSpc>
            </a:pP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Closing 10 least used runs may lead to &gt; $2.3 M savings if current price is maintained</a:t>
            </a:r>
          </a:p>
          <a:p>
            <a:pPr>
              <a:lnSpc>
                <a:spcPct val="100000"/>
              </a:lnSpc>
            </a:pPr>
            <a:r>
              <a:rPr lang="en-US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information is required to make </a:t>
            </a:r>
            <a:r>
              <a:rPr lang="en-US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predictions</a:t>
            </a:r>
          </a:p>
          <a:p>
            <a:pPr lvl="1">
              <a:lnSpc>
                <a:spcPct val="100000"/>
              </a:lnSpc>
            </a:pPr>
            <a:r>
              <a:rPr lang="en-US" sz="17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Visitors history</a:t>
            </a: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97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1477"/>
            <a:ext cx="10515600" cy="731520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Results &amp; Analysis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3" y="1478489"/>
            <a:ext cx="5669280" cy="3115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46" y="1478489"/>
            <a:ext cx="5669280" cy="3069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0346" y="5057515"/>
            <a:ext cx="10515600" cy="144655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ticket pricing model: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ticket price across the US plus additional premium; does not take into account the available facilities.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price highest among that of Montana Resorts; need to estimate customers’ response before finalizing price increase.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1477"/>
            <a:ext cx="10515600" cy="731520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Results &amp; Analysis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178458"/>
            <a:ext cx="5029200" cy="2740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028523"/>
            <a:ext cx="5029200" cy="2763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8523"/>
            <a:ext cx="5029200" cy="27635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2290" y="1579440"/>
            <a:ext cx="5301020" cy="193899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 Mountain resort offers above-average facilities in the US market place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Hence, there is scope for some price increase</a:t>
            </a:r>
          </a:p>
        </p:txBody>
      </p:sp>
    </p:spTree>
    <p:extLst>
      <p:ext uri="{BB962C8B-B14F-4D97-AF65-F5344CB8AC3E}">
        <p14:creationId xmlns:p14="http://schemas.microsoft.com/office/powerpoint/2010/main" val="315888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1477"/>
            <a:ext cx="10515600" cy="731520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Results &amp; Analysis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214" y="1345042"/>
            <a:ext cx="5943600" cy="47742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1194" y="1181266"/>
            <a:ext cx="5301020" cy="555536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Regression and Random Forest Regression were employed to estimate ticket price.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 approach performed better and was chosen for the project.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important facilities affecting the ticket price: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runs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Vertical drop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Snow making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 quads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chairs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Importance of ‘runs’ several times that of other facilities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0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1477"/>
            <a:ext cx="10515600" cy="731520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 Results &amp; Analysis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540" y="1150936"/>
            <a:ext cx="7834920" cy="42285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46712" y="5407328"/>
            <a:ext cx="5098576" cy="133882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current ticket price: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Closing 6 runs may lead to &gt; $1.5 M of savings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Closing 10 runs may lead to &gt; $2 M of savings </a:t>
            </a:r>
          </a:p>
        </p:txBody>
      </p:sp>
    </p:spTree>
    <p:extLst>
      <p:ext uri="{BB962C8B-B14F-4D97-AF65-F5344CB8AC3E}">
        <p14:creationId xmlns:p14="http://schemas.microsoft.com/office/powerpoint/2010/main" val="189996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51477"/>
            <a:ext cx="10515600" cy="731520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and Conclusion</a:t>
            </a: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211475"/>
            <a:ext cx="10515600" cy="5284859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pricing model was developed that allows Big Mountain resort to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Compensate the additional operating costs of the newly installed chair lift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Capitalize on the resort facilities to improve profits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Recommendations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the ticket price in $87.49 – $107.17 range 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 least used runs to reduce operating costs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Further work – more information required better price prediction </a:t>
            </a:r>
          </a:p>
          <a:p>
            <a:pPr lvl="1">
              <a:lnSpc>
                <a:spcPct val="160000"/>
              </a:lnSpc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Visitors’ history – number of visitors (weekdays vs weekends), age, new vs repeat visitors</a:t>
            </a:r>
          </a:p>
          <a:p>
            <a:pPr lvl="1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 price increases and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their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 on number of visitors / revenue</a:t>
            </a:r>
          </a:p>
          <a:p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Alternative approach</a:t>
            </a:r>
          </a:p>
          <a:p>
            <a:pPr lvl="1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weekend ticket price and receive customer feedback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81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510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Office Theme</vt:lpstr>
      <vt:lpstr>Developing A Pricing Model for Big Mountain Resort</vt:lpstr>
      <vt:lpstr>Problem Identification</vt:lpstr>
      <vt:lpstr>Recommendations and Key Findings</vt:lpstr>
      <vt:lpstr>Modeling Results &amp; Analysis</vt:lpstr>
      <vt:lpstr>Modeling Results &amp; Analysis</vt:lpstr>
      <vt:lpstr>Modeling Results &amp; Analysis</vt:lpstr>
      <vt:lpstr>Modeling Results &amp; Analysis</vt:lpstr>
      <vt:lpstr>Summary and Conclusion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Pricing Model for Big Mountain Resort</dc:title>
  <dc:creator>Author</dc:creator>
  <cp:lastModifiedBy>Author</cp:lastModifiedBy>
  <cp:revision>33</cp:revision>
  <dcterms:created xsi:type="dcterms:W3CDTF">2021-10-15T02:34:59Z</dcterms:created>
  <dcterms:modified xsi:type="dcterms:W3CDTF">2021-10-15T18:06:25Z</dcterms:modified>
</cp:coreProperties>
</file>