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to consumer sales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Ninad</a:t>
            </a:r>
            <a:r>
              <a:rPr lang="en-US" dirty="0" smtClean="0"/>
              <a:t> </a:t>
            </a:r>
            <a:r>
              <a:rPr lang="en-US" dirty="0" err="1" smtClean="0"/>
              <a:t>Dighe</a:t>
            </a:r>
            <a:r>
              <a:rPr lang="en-US" dirty="0" smtClean="0"/>
              <a:t> 1pe16cs100</a:t>
            </a:r>
          </a:p>
          <a:p>
            <a:r>
              <a:rPr lang="en-US" dirty="0" err="1" smtClean="0"/>
              <a:t>Parth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achdev</a:t>
            </a:r>
            <a:r>
              <a:rPr lang="en-US" dirty="0" smtClean="0"/>
              <a:t> 1pe16cs108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to consumer and business to consumer e commerce portal.</a:t>
            </a:r>
          </a:p>
          <a:p>
            <a:r>
              <a:rPr lang="en-US" dirty="0" smtClean="0"/>
              <a:t>Users can buy or sell products on our website.</a:t>
            </a:r>
          </a:p>
          <a:p>
            <a:r>
              <a:rPr lang="en-US" dirty="0" smtClean="0"/>
              <a:t>Users can give reviews and ratings for sellers they buy from.</a:t>
            </a:r>
          </a:p>
          <a:p>
            <a:r>
              <a:rPr lang="en-US" dirty="0" smtClean="0"/>
              <a:t>Discounts and offers will be provided on products based on their categories by the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1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609600"/>
            <a:ext cx="9905998" cy="1905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3" y="2514600"/>
            <a:ext cx="11144249" cy="3686175"/>
          </a:xfrm>
        </p:spPr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Express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Passport 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4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06" y="-283780"/>
            <a:ext cx="9905998" cy="19050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6" y="140412"/>
            <a:ext cx="10941269" cy="6500648"/>
          </a:xfrm>
        </p:spPr>
      </p:pic>
    </p:spTree>
    <p:extLst>
      <p:ext uri="{BB962C8B-B14F-4D97-AF65-F5344CB8AC3E}">
        <p14:creationId xmlns:p14="http://schemas.microsoft.com/office/powerpoint/2010/main" val="202133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276" y="-662151"/>
            <a:ext cx="9905998" cy="1905000"/>
          </a:xfrm>
        </p:spPr>
        <p:txBody>
          <a:bodyPr/>
          <a:lstStyle/>
          <a:p>
            <a:r>
              <a:rPr lang="en-US" dirty="0" smtClean="0"/>
              <a:t>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0621"/>
            <a:ext cx="11887200" cy="6106510"/>
          </a:xfrm>
        </p:spPr>
      </p:pic>
    </p:spTree>
    <p:extLst>
      <p:ext uri="{BB962C8B-B14F-4D97-AF65-F5344CB8AC3E}">
        <p14:creationId xmlns:p14="http://schemas.microsoft.com/office/powerpoint/2010/main" val="196890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1512" y="3209926"/>
            <a:ext cx="1800225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4675" y="857249"/>
            <a:ext cx="2386012" cy="112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1099" y="5629277"/>
            <a:ext cx="2286000" cy="11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3169" y="4467226"/>
            <a:ext cx="2286000" cy="11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ADD/REMOVE A PRODUCT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05750" y="857249"/>
            <a:ext cx="2286000" cy="11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PAGE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2641390">
            <a:off x="2424383" y="1860515"/>
            <a:ext cx="549221" cy="1632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500687" y="1350044"/>
            <a:ext cx="24050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8070232" y="3507759"/>
            <a:ext cx="3671887" cy="57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20062127">
            <a:off x="4869963" y="1829171"/>
            <a:ext cx="484632" cy="2756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8044940">
            <a:off x="1500364" y="2589252"/>
            <a:ext cx="151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14987" y="1114425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category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1948" y="1700963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8615122" y="3727730"/>
            <a:ext cx="330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</a:t>
            </a:r>
            <a:r>
              <a:rPr lang="en-US" smtClean="0"/>
              <a:t>a product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4002774">
            <a:off x="4714875" y="3470179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Sell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8638" y="285750"/>
            <a:ext cx="610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DATAFLOW DIAGRAM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07306" y="5648130"/>
            <a:ext cx="2328862" cy="11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PAGE</a:t>
            </a:r>
          </a:p>
          <a:p>
            <a:pPr algn="ctr"/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3636168" y="5955883"/>
            <a:ext cx="516493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03169" y="6328360"/>
            <a:ext cx="33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smtClean="0"/>
              <a:t>receiving product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: user id, name, password, phone ,address</a:t>
            </a:r>
          </a:p>
          <a:p>
            <a:r>
              <a:rPr lang="en-US" dirty="0" smtClean="0"/>
              <a:t>Product : product id, user id, product name, price, category, image</a:t>
            </a:r>
          </a:p>
          <a:p>
            <a:r>
              <a:rPr lang="en-US" dirty="0" smtClean="0"/>
              <a:t>Offer : category name, offer</a:t>
            </a:r>
          </a:p>
          <a:p>
            <a:r>
              <a:rPr lang="en-US" dirty="0" smtClean="0"/>
              <a:t>Seller rating : seller id</a:t>
            </a:r>
            <a:r>
              <a:rPr lang="en-US" dirty="0" smtClean="0"/>
              <a:t>, seller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Orders : user id, product id,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5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for checking the </a:t>
            </a:r>
            <a:r>
              <a:rPr lang="en-US" dirty="0" smtClean="0"/>
              <a:t>maximum number of products, length </a:t>
            </a:r>
            <a:r>
              <a:rPr lang="en-US" dirty="0" smtClean="0"/>
              <a:t>of password, </a:t>
            </a:r>
            <a:r>
              <a:rPr lang="en-US" dirty="0" err="1" smtClean="0"/>
              <a:t>corect</a:t>
            </a:r>
            <a:r>
              <a:rPr lang="en-US" dirty="0" smtClean="0"/>
              <a:t> format of email, etc.</a:t>
            </a:r>
          </a:p>
          <a:p>
            <a:r>
              <a:rPr lang="en-US" dirty="0" smtClean="0"/>
              <a:t>Stored procedure for checking the correct user login credentials entered.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8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72" y="2575034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43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760</TotalTime>
  <Words>197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Mesh</vt:lpstr>
      <vt:lpstr>Consumer to consumer sales management system</vt:lpstr>
      <vt:lpstr>Description and functionality</vt:lpstr>
      <vt:lpstr>Software stack</vt:lpstr>
      <vt:lpstr>ER Diagram</vt:lpstr>
      <vt:lpstr>Schema diagram</vt:lpstr>
      <vt:lpstr>PowerPoint Presentation</vt:lpstr>
      <vt:lpstr>3rd normal form</vt:lpstr>
      <vt:lpstr>Triggers and procedures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to consumer sales management system</dc:title>
  <dc:creator>Microsoft Office User</dc:creator>
  <cp:lastModifiedBy>Microsoft Office User</cp:lastModifiedBy>
  <cp:revision>16</cp:revision>
  <dcterms:created xsi:type="dcterms:W3CDTF">2018-10-14T14:17:49Z</dcterms:created>
  <dcterms:modified xsi:type="dcterms:W3CDTF">2018-10-15T03:59:31Z</dcterms:modified>
</cp:coreProperties>
</file>