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51AB6-4499-457E-AD36-115E8947BD40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B8360-73C2-48A7-8E84-3555EAA60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294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51AB6-4499-457E-AD36-115E8947BD40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B8360-73C2-48A7-8E84-3555EAA60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885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51AB6-4499-457E-AD36-115E8947BD40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B8360-73C2-48A7-8E84-3555EAA60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761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51AB6-4499-457E-AD36-115E8947BD40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B8360-73C2-48A7-8E84-3555EAA60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964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51AB6-4499-457E-AD36-115E8947BD40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B8360-73C2-48A7-8E84-3555EAA60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755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51AB6-4499-457E-AD36-115E8947BD40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B8360-73C2-48A7-8E84-3555EAA60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933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51AB6-4499-457E-AD36-115E8947BD40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B8360-73C2-48A7-8E84-3555EAA60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335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51AB6-4499-457E-AD36-115E8947BD40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B8360-73C2-48A7-8E84-3555EAA60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419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51AB6-4499-457E-AD36-115E8947BD40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B8360-73C2-48A7-8E84-3555EAA60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307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51AB6-4499-457E-AD36-115E8947BD40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B8360-73C2-48A7-8E84-3555EAA60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910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51AB6-4499-457E-AD36-115E8947BD40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B8360-73C2-48A7-8E84-3555EAA60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723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751AB6-4499-457E-AD36-115E8947BD40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B8360-73C2-48A7-8E84-3555EAA60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603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75449" y="2001328"/>
            <a:ext cx="2122098" cy="13025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591245" y="2053088"/>
            <a:ext cx="2147978" cy="12508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347713" y="189781"/>
            <a:ext cx="2777706" cy="923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OCI Object Storage</a:t>
            </a:r>
            <a:endParaRPr lang="en-US" dirty="0"/>
          </a:p>
        </p:txBody>
      </p:sp>
      <p:cxnSp>
        <p:nvCxnSpPr>
          <p:cNvPr id="8" name="Elbow Connector 7"/>
          <p:cNvCxnSpPr>
            <a:stCxn id="5" idx="0"/>
            <a:endCxn id="6" idx="6"/>
          </p:cNvCxnSpPr>
          <p:nvPr/>
        </p:nvCxnSpPr>
        <p:spPr>
          <a:xfrm rot="16200000" flipV="1">
            <a:off x="7194431" y="582284"/>
            <a:ext cx="1401793" cy="153981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6" idx="2"/>
            <a:endCxn id="4" idx="0"/>
          </p:cNvCxnSpPr>
          <p:nvPr/>
        </p:nvCxnSpPr>
        <p:spPr>
          <a:xfrm rot="10800000" flipV="1">
            <a:off x="3036499" y="651294"/>
            <a:ext cx="1311215" cy="135003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777452" y="2447495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OCI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800959" y="2447495"/>
            <a:ext cx="1728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OCI-C (On </a:t>
            </a:r>
            <a:r>
              <a:rPr lang="en-US" dirty="0" err="1" smtClean="0"/>
              <a:t>Prem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4649638" y="2251494"/>
            <a:ext cx="1086928" cy="8022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FSS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4" idx="3"/>
            <a:endCxn id="18" idx="1"/>
          </p:cNvCxnSpPr>
          <p:nvPr/>
        </p:nvCxnSpPr>
        <p:spPr>
          <a:xfrm flipV="1">
            <a:off x="4097547" y="2652622"/>
            <a:ext cx="55209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591245" y="3505382"/>
            <a:ext cx="28344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Input CSV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Setup OCI-CLI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Upload to Object Storage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509623" y="3643881"/>
            <a:ext cx="33232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Setup OCI-CLI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Download from object storage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Untar</a:t>
            </a:r>
            <a:r>
              <a:rPr lang="en-US" dirty="0" smtClean="0"/>
              <a:t> files to FSS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0642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29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Oracle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Ninad Adhav</dc:creator>
  <cp:lastModifiedBy>Ninad Adhav</cp:lastModifiedBy>
  <cp:revision>4</cp:revision>
  <dcterms:created xsi:type="dcterms:W3CDTF">2019-06-28T04:45:14Z</dcterms:created>
  <dcterms:modified xsi:type="dcterms:W3CDTF">2019-06-28T05:37:22Z</dcterms:modified>
</cp:coreProperties>
</file>