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4A79-1D41-40C4-A5E5-2DF1FE301E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Docker-compose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734BE-036C-4C23-B186-7EFB9FF8EC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Velocity training institute</a:t>
            </a:r>
          </a:p>
          <a:p>
            <a:pPr marL="285750" indent="-285750">
              <a:buFontTx/>
              <a:buChar char="-"/>
            </a:pPr>
            <a:r>
              <a:rPr lang="en-US" dirty="0"/>
              <a:t>Shantanu Mahajan (</a:t>
            </a:r>
            <a:r>
              <a:rPr lang="en-US" dirty="0" err="1"/>
              <a:t>sr</a:t>
            </a:r>
            <a:r>
              <a:rPr lang="en-US" dirty="0"/>
              <a:t> </a:t>
            </a:r>
            <a:r>
              <a:rPr lang="en-US" dirty="0" err="1"/>
              <a:t>engg</a:t>
            </a:r>
            <a:r>
              <a:rPr lang="en-US" dirty="0"/>
              <a:t> </a:t>
            </a:r>
            <a:r>
              <a:rPr lang="en-US" dirty="0" err="1"/>
              <a:t>devops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5088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3A571-3442-470D-A510-7124A983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FA96A-2B92-4E78-BA13-85DB4BAA1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Service:- A service definition contains configuration that is applied to each container started for that service, much like passing command-line parameters to docker run.</a:t>
            </a:r>
          </a:p>
          <a:p>
            <a:r>
              <a:rPr lang="en-US" dirty="0"/>
              <a:t>In simple words collection of everything that </a:t>
            </a:r>
            <a:r>
              <a:rPr lang="en-US" dirty="0" err="1"/>
              <a:t>i</a:t>
            </a:r>
            <a:r>
              <a:rPr lang="en-US" dirty="0"/>
              <a:t> want to tell docker-compose to create a container or multiple containers </a:t>
            </a:r>
            <a:r>
              <a:rPr lang="en-US" dirty="0" err="1"/>
              <a:t>i.e</a:t>
            </a:r>
            <a:r>
              <a:rPr lang="en-US" dirty="0"/>
              <a:t> what is the image you want how many containers etc.</a:t>
            </a:r>
          </a:p>
          <a:p>
            <a:r>
              <a:rPr lang="en-US" dirty="0"/>
              <a:t>Here in compose we are not going to refer as a container but as a service. </a:t>
            </a:r>
          </a:p>
          <a:p>
            <a:r>
              <a:rPr lang="en-US" dirty="0"/>
              <a:t>Docker compose will not create container it will create service, service will include image, containers, ports etc.</a:t>
            </a:r>
          </a:p>
          <a:p>
            <a:r>
              <a:rPr lang="en-US" dirty="0"/>
              <a:t>Compose handles everything as a 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95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92A4-1286-45EF-9989-20CD3731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file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D71A75-D11E-45AA-B33C-BC6715136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453" y="2241019"/>
            <a:ext cx="5910469" cy="345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35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B41A-9D4E-435E-BE77-6563AD57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docker compose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F995C3-03E6-4DCC-8A62-464DAD2F8AC3}"/>
              </a:ext>
            </a:extLst>
          </p:cNvPr>
          <p:cNvSpPr/>
          <p:nvPr/>
        </p:nvSpPr>
        <p:spPr>
          <a:xfrm>
            <a:off x="2252871" y="3244334"/>
            <a:ext cx="58312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https://docs.docker.com/compose/install/</a:t>
            </a:r>
          </a:p>
        </p:txBody>
      </p:sp>
    </p:spTree>
    <p:extLst>
      <p:ext uri="{BB962C8B-B14F-4D97-AF65-F5344CB8AC3E}">
        <p14:creationId xmlns:p14="http://schemas.microsoft.com/office/powerpoint/2010/main" val="4020506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C80E7A-9E3B-453B-9E46-210DCFA3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18C80-B134-49E1-B7EB-91907609C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run compose-file:- docker-compose –f &lt;compose-file&gt; options </a:t>
            </a:r>
            <a:r>
              <a:rPr lang="en-US" dirty="0" err="1"/>
              <a:t>servicename</a:t>
            </a:r>
            <a:endParaRPr lang="en-US" dirty="0"/>
          </a:p>
          <a:p>
            <a:r>
              <a:rPr lang="en-US" dirty="0"/>
              <a:t>To create/start container:- docker-compose up</a:t>
            </a:r>
          </a:p>
          <a:p>
            <a:r>
              <a:rPr lang="en-US" dirty="0"/>
              <a:t>To start in detach mode:- docker-compose up –d</a:t>
            </a:r>
          </a:p>
          <a:p>
            <a:r>
              <a:rPr lang="en-US" dirty="0"/>
              <a:t>To start specific service:- docker-compose up –f &lt;</a:t>
            </a:r>
            <a:r>
              <a:rPr lang="en-US" dirty="0" err="1"/>
              <a:t>servicename</a:t>
            </a:r>
            <a:r>
              <a:rPr lang="en-US" dirty="0"/>
              <a:t>&gt;</a:t>
            </a:r>
          </a:p>
          <a:p>
            <a:r>
              <a:rPr lang="en-US" dirty="0"/>
              <a:t>To list container:- docker-compose </a:t>
            </a:r>
            <a:r>
              <a:rPr lang="en-US" dirty="0" err="1"/>
              <a:t>ps</a:t>
            </a:r>
            <a:r>
              <a:rPr lang="en-US" dirty="0"/>
              <a:t> &lt;service&gt;</a:t>
            </a:r>
          </a:p>
          <a:p>
            <a:r>
              <a:rPr lang="en-US" dirty="0"/>
              <a:t>To stop-remove container:- docker-compose down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12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10ECC-4892-495E-8B84-0537C126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958B1-FA36-4D9D-B84A-3FFEB1C67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images:- docker-compose images</a:t>
            </a:r>
          </a:p>
          <a:p>
            <a:r>
              <a:rPr lang="en-US" dirty="0"/>
              <a:t>Build services:- docker-compose build </a:t>
            </a:r>
            <a:r>
              <a:rPr lang="en-US" dirty="0" err="1"/>
              <a:t>servicename</a:t>
            </a:r>
            <a:endParaRPr lang="en-US" dirty="0"/>
          </a:p>
          <a:p>
            <a:r>
              <a:rPr lang="en-US" dirty="0"/>
              <a:t>View output of container:- docker-compose logs –f service</a:t>
            </a:r>
          </a:p>
          <a:p>
            <a:r>
              <a:rPr lang="en-US" dirty="0"/>
              <a:t>Stop services :- docker-compose stop </a:t>
            </a:r>
            <a:r>
              <a:rPr lang="en-US" dirty="0" err="1"/>
              <a:t>sevicename</a:t>
            </a:r>
            <a:endParaRPr lang="en-US" dirty="0"/>
          </a:p>
          <a:p>
            <a:r>
              <a:rPr lang="en-IN" dirty="0"/>
              <a:t>Remove:- docker-compose rm </a:t>
            </a:r>
            <a:r>
              <a:rPr lang="en-IN" dirty="0" err="1"/>
              <a:t>servicename</a:t>
            </a:r>
            <a:endParaRPr lang="en-IN" dirty="0"/>
          </a:p>
          <a:p>
            <a:r>
              <a:rPr lang="en-IN" dirty="0"/>
              <a:t>Execute commands in a running container:- docker-compose exec service command</a:t>
            </a:r>
          </a:p>
          <a:p>
            <a:r>
              <a:rPr lang="en-US" dirty="0"/>
              <a:t>Execute commands in a running container detach mode:- docker-compose exec –d …</a:t>
            </a:r>
          </a:p>
          <a:p>
            <a:r>
              <a:rPr lang="en-US" dirty="0"/>
              <a:t>Scaling container:- docker-compose up –d --scale service=num</a:t>
            </a:r>
          </a:p>
        </p:txBody>
      </p:sp>
    </p:spTree>
    <p:extLst>
      <p:ext uri="{BB962C8B-B14F-4D97-AF65-F5344CB8AC3E}">
        <p14:creationId xmlns:p14="http://schemas.microsoft.com/office/powerpoint/2010/main" val="2454849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AB58-09A0-490C-8D9F-527931E9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 compose?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CA83-69F2-4833-89FD-48B9D9B2F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Compose is a tool that was developed to help define and share multi-container applications.</a:t>
            </a:r>
          </a:p>
          <a:p>
            <a:r>
              <a:rPr lang="en-US" dirty="0"/>
              <a:t>Docker compose is a tool for defining and running multi-container docker applications</a:t>
            </a:r>
          </a:p>
          <a:p>
            <a:r>
              <a:rPr lang="en-US" dirty="0"/>
              <a:t>With compose, you can use a compose file to configure your application services. Then you use a single command, you create and start all the services from your configuration.</a:t>
            </a:r>
          </a:p>
          <a:p>
            <a:r>
              <a:rPr lang="en-US" dirty="0"/>
              <a:t>Compose have multiple commands</a:t>
            </a:r>
            <a:r>
              <a:rPr lang="en-IN" dirty="0"/>
              <a:t> so as to start, stop, rebuild, view the status of running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11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8F39-7D37-4E6D-A7EB-68C6F844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3AE24-DF05-4247-A79B-15D4C8430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compose uses a </a:t>
            </a:r>
            <a:r>
              <a:rPr lang="en-US" dirty="0" err="1"/>
              <a:t>yaml</a:t>
            </a:r>
            <a:r>
              <a:rPr lang="en-US" dirty="0"/>
              <a:t> file where you define all the steps.</a:t>
            </a:r>
          </a:p>
          <a:p>
            <a:r>
              <a:rPr lang="en-US" dirty="0"/>
              <a:t>Default file Is docker-</a:t>
            </a:r>
            <a:r>
              <a:rPr lang="en-US" dirty="0" err="1"/>
              <a:t>compose.yml</a:t>
            </a:r>
            <a:r>
              <a:rPr lang="en-US" dirty="0"/>
              <a:t> or docker-</a:t>
            </a:r>
            <a:r>
              <a:rPr lang="en-US" dirty="0" err="1"/>
              <a:t>compose.yaml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28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3A2E-557F-4DD7-B5B2-BA9A6916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 -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59A7B-5A1B-4738-8100-F54D518F8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YAML stands for YAML </a:t>
            </a:r>
            <a:r>
              <a:rPr lang="en-IN" dirty="0" err="1"/>
              <a:t>Ain’t</a:t>
            </a:r>
            <a:r>
              <a:rPr lang="en-IN" dirty="0"/>
              <a:t> </a:t>
            </a:r>
            <a:r>
              <a:rPr lang="en-IN" dirty="0" err="1"/>
              <a:t>Markup</a:t>
            </a:r>
            <a:r>
              <a:rPr lang="en-IN" dirty="0"/>
              <a:t> Language.</a:t>
            </a:r>
          </a:p>
          <a:p>
            <a:r>
              <a:rPr lang="en-US" dirty="0"/>
              <a:t>Previously, it stood for Yet Another Markup Language.</a:t>
            </a:r>
          </a:p>
          <a:p>
            <a:r>
              <a:rPr lang="en-US" dirty="0"/>
              <a:t>YAML is a very simple, text-based, human-readable language used to exchange data between people and computers.</a:t>
            </a:r>
          </a:p>
          <a:p>
            <a:r>
              <a:rPr lang="en-US" dirty="0"/>
              <a:t>YAML is not a programming language. It is mostly used for storing configuration information.</a:t>
            </a:r>
          </a:p>
          <a:p>
            <a:r>
              <a:rPr lang="en-US" dirty="0"/>
              <a:t>YAML files store data, and they do not include commands and instructions.</a:t>
            </a:r>
          </a:p>
          <a:p>
            <a:r>
              <a:rPr lang="en-US" dirty="0"/>
              <a:t>YAML is a data serialization language similar to XML or JSON.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3557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091A-1227-4D42-9346-E1798F084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 of </a:t>
            </a:r>
            <a:r>
              <a:rPr lang="en-US" dirty="0" err="1"/>
              <a:t>yaml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591CB-3505-4B45-8929-753714389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YAML is used to store key-value pairs, or mappings, and lists, or sequences of elements.</a:t>
            </a:r>
          </a:p>
          <a:p>
            <a:r>
              <a:rPr lang="en-US" dirty="0"/>
              <a:t>&lt;key&gt;:  &lt;value&gt; </a:t>
            </a:r>
          </a:p>
          <a:p>
            <a:r>
              <a:rPr lang="en-US" dirty="0"/>
              <a:t>where &lt;key&gt; represents name and &lt;value&gt; represents data separated by : (the space is mandatory).</a:t>
            </a:r>
          </a:p>
          <a:p>
            <a:r>
              <a:rPr lang="en-US" dirty="0"/>
              <a:t>In </a:t>
            </a:r>
            <a:r>
              <a:rPr lang="en-US" dirty="0" err="1"/>
              <a:t>yaml</a:t>
            </a:r>
            <a:r>
              <a:rPr lang="en-US" dirty="0"/>
              <a:t> file whatever data we will give is line by line.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365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902D-F329-4440-9B20-F3026A71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46A0-6ED6-405E-A442-51E5F710A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key: value</a:t>
            </a:r>
          </a:p>
          <a:p>
            <a:r>
              <a:rPr lang="en-US" dirty="0" err="1"/>
              <a:t>Eg</a:t>
            </a:r>
            <a:r>
              <a:rPr lang="en-US" dirty="0"/>
              <a:t>:-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2C8E4-C31D-47D1-92E0-813759BF7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918" y="3048827"/>
            <a:ext cx="3499594" cy="148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5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5BE64-4064-406C-B296-78450B45E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59A77-7C17-4F6A-B782-43EF24374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yaml</a:t>
            </a:r>
            <a:r>
              <a:rPr lang="en-US" dirty="0"/>
              <a:t> any key can also have a child key.</a:t>
            </a:r>
          </a:p>
          <a:p>
            <a:r>
              <a:rPr lang="en-US" dirty="0"/>
              <a:t>Here, more important is indentation, only spaces allowed no tabs.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E8DFE2-1048-4890-A4DF-9C67A87A8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340" y="3175789"/>
            <a:ext cx="4521218" cy="199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4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D328-669D-429A-BEB4-4F55472B9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1E2E3-FD55-48BB-A89D-5EDA664D1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 we may also need to group parent keys, where we will having something called as sections.</a:t>
            </a:r>
          </a:p>
          <a:p>
            <a:r>
              <a:rPr lang="en-US" dirty="0"/>
              <a:t>Sections are represented by hyphen.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6E8C7A-D02B-4ECE-9752-65C4F05BA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450" y="3334164"/>
            <a:ext cx="527436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518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4846-A68B-4A7C-B014-14593FC0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file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E5628-1088-447D-A6F1-3E7974E9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Version:- There are several versions of the Compose file format – 1, 2, 2.x, and 3.x.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1DF901-FCC4-4CDE-8668-8EB81119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2610678"/>
            <a:ext cx="7715250" cy="335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308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