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A14D-2B24-41BB-B3B3-D899379C5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3E40-4A18-46E4-B1FA-7A2FF9C45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6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6E9-ADEF-42D8-8555-32FADF2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4BA6DE-2B9F-4B32-B29B-25FBDD4B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30" y="1987826"/>
            <a:ext cx="7818783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1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6E9-ADEF-42D8-8555-32FADF2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1F043-2D6B-4DE6-911C-4DC71E3C0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4F3B0-58DC-4B01-81B1-F30C174C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15731"/>
            <a:ext cx="9753600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7E5F-875E-467F-9CB1-09F7D308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A0-C029-4F83-9856-992BF85B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09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Ansible runs as a server on just about anything: even a humble PC or laptop.</a:t>
            </a:r>
          </a:p>
          <a:p>
            <a:r>
              <a:rPr lang="en-US" dirty="0"/>
              <a:t> It has an inventory of hosts, modules, and playbooks that define various automation tasks.</a:t>
            </a:r>
          </a:p>
          <a:p>
            <a:r>
              <a:rPr lang="en-US" dirty="0"/>
              <a:t>Ansible server:- the machine on which ansible is installed and from which all the tasks and playbooks will be run.</a:t>
            </a:r>
          </a:p>
          <a:p>
            <a:r>
              <a:rPr lang="en-US" dirty="0"/>
              <a:t>Module:- basically it’s a command or a set of similar commands which are meant to be executed on the client side. There are hundreds of predefined modules which we can use or create by ourselves.</a:t>
            </a:r>
          </a:p>
          <a:p>
            <a:r>
              <a:rPr lang="en-US" dirty="0"/>
              <a:t>Task:- Tasks are actions carried out by playbooks. Or you can say any procedure that has to be completed.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FF94-7D5A-436B-A0C1-1B1F8CEB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E510-641C-4CA7-87F1-844388A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cases – especially in enterprise environments – you should use Ansible playbooks.</a:t>
            </a:r>
          </a:p>
          <a:p>
            <a:r>
              <a:rPr lang="en-US" dirty="0"/>
              <a:t> A playbook is where you define how to apply policies, declare configurations, orchestrate steps and launch tasks either synchronously or asynchronously on your servers. </a:t>
            </a:r>
          </a:p>
          <a:p>
            <a:r>
              <a:rPr lang="en-US" dirty="0"/>
              <a:t>Each playbook is composed of one or more “plays”. </a:t>
            </a:r>
          </a:p>
          <a:p>
            <a:r>
              <a:rPr lang="en-US" dirty="0"/>
              <a:t>Playbooks are normally maintained and managed in a version control system like Git. They are expressed in YAML (Yet Another Markup Language).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93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004-5C52-41FB-9013-491C818D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C8D2-65BB-4BB9-B4BD-4FFF5EA4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Roles</a:t>
            </a:r>
          </a:p>
          <a:p>
            <a:pPr marL="0" indent="0">
              <a:buNone/>
            </a:pPr>
            <a:r>
              <a:rPr lang="en-US" dirty="0"/>
              <a:t>A role is the Ansible way of bundling automation content and making it reusable. </a:t>
            </a:r>
          </a:p>
          <a:p>
            <a:pPr marL="0" indent="0">
              <a:buNone/>
            </a:pPr>
            <a:r>
              <a:rPr lang="en-US" dirty="0"/>
              <a:t>Roles are organizational components that can be assigned to a set of hosts to organize tasks. </a:t>
            </a:r>
          </a:p>
          <a:p>
            <a:pPr marL="0" indent="0">
              <a:buNone/>
            </a:pPr>
            <a:r>
              <a:rPr lang="en-US" dirty="0"/>
              <a:t>Therefore, instead of creating a monolithic playbook, we can create multiple roles, with each role assigned to complete a unit of work. </a:t>
            </a:r>
          </a:p>
          <a:p>
            <a:pPr marL="0" indent="0">
              <a:buNone/>
            </a:pPr>
            <a:r>
              <a:rPr lang="en-US" dirty="0"/>
              <a:t>For example: a webserver role can be defined to install Apache and Varnish on a specified group of servers.</a:t>
            </a:r>
          </a:p>
          <a:p>
            <a:pPr marL="0" indent="0">
              <a:buNone/>
            </a:pPr>
            <a:r>
              <a:rPr lang="en-US" dirty="0"/>
              <a:t>A way of organizing tasks and related files to be later called in a playbook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27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61FD-5DE0-4203-8159-C0EBBD93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4F8B-566D-4BDB-AC17-C4003850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5868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Fact:- information fetched from the client system from the global variables with the gather-facts operation</a:t>
            </a:r>
          </a:p>
          <a:p>
            <a:r>
              <a:rPr lang="en-US" dirty="0"/>
              <a:t>Inventory :-</a:t>
            </a:r>
          </a:p>
          <a:p>
            <a:pPr marL="0" indent="0">
              <a:buNone/>
            </a:pPr>
            <a:r>
              <a:rPr lang="en-US" dirty="0"/>
              <a:t>The “inventory” is a configuration file where you define the host information. In the above /</a:t>
            </a:r>
            <a:r>
              <a:rPr lang="en-US" dirty="0" err="1"/>
              <a:t>etc</a:t>
            </a:r>
            <a:r>
              <a:rPr lang="en-US" dirty="0"/>
              <a:t>/ansible/hosts example, we declared two servers under test-hosts.</a:t>
            </a:r>
          </a:p>
          <a:p>
            <a:r>
              <a:rPr lang="en-US" dirty="0"/>
              <a:t>Play:-</a:t>
            </a:r>
          </a:p>
          <a:p>
            <a:pPr marL="0" indent="0">
              <a:buNone/>
            </a:pPr>
            <a:r>
              <a:rPr lang="en-US" dirty="0"/>
              <a:t>Playbooks contain plays. Plays are essentially groups of tasks that are performed on defined hosts to enforce your defined functions. Each play must specify a host or group of hosts</a:t>
            </a:r>
          </a:p>
          <a:p>
            <a:r>
              <a:rPr lang="en-IN" dirty="0"/>
              <a:t>Handlers:-</a:t>
            </a:r>
          </a:p>
          <a:p>
            <a:pPr marL="0" indent="0">
              <a:buNone/>
            </a:pPr>
            <a:r>
              <a:rPr lang="en-US" dirty="0"/>
              <a:t>Handlers are similar to tasks except that a handler will be executed only when it is called by an event. For example, a handler that will start the httpd service after a task installed httpd. The handler is called by the [notify] directive. Important: the name of the notify directive and the handler must be the same.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4891-D1E9-460C-8BC0-F0562D8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architecture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4AA9-A174-49C3-A896-F24AD8DB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947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Notifier:-</a:t>
            </a:r>
          </a:p>
          <a:p>
            <a:pPr marL="0" indent="0">
              <a:buNone/>
            </a:pPr>
            <a:r>
              <a:rPr lang="en-US" dirty="0"/>
              <a:t>Section attributed to a task which calls a handler if the output is changed.</a:t>
            </a:r>
            <a:endParaRPr lang="en-IN" dirty="0"/>
          </a:p>
          <a:p>
            <a:r>
              <a:rPr lang="en-IN" dirty="0"/>
              <a:t>Hosts:-</a:t>
            </a:r>
          </a:p>
          <a:p>
            <a:pPr marL="0" indent="0">
              <a:buNone/>
            </a:pPr>
            <a:r>
              <a:rPr lang="en-IN" dirty="0"/>
              <a:t>Nodes which are automated by ansible</a:t>
            </a:r>
            <a:endParaRPr lang="en-US" dirty="0"/>
          </a:p>
          <a:p>
            <a:r>
              <a:rPr lang="en-US" dirty="0"/>
              <a:t>Variables:-</a:t>
            </a:r>
          </a:p>
          <a:p>
            <a:pPr marL="0" indent="0">
              <a:buNone/>
            </a:pPr>
            <a:r>
              <a:rPr lang="en-US" dirty="0"/>
              <a:t>As the name suggests, you can include custom-made variables in your playbooks. Variables can be defined in five different ways: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73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C998-8284-46A3-878E-C3E4C546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playbook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8A37-8C7F-4322-BB1D-530BE8DD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 PLAYBOOK TO INSTALL AND CONFIGURE APACHE HTTP ON Servers</a:t>
            </a:r>
          </a:p>
          <a:p>
            <a:pPr marL="0" indent="0">
              <a:buNone/>
            </a:pPr>
            <a:r>
              <a:rPr lang="en-US" dirty="0"/>
              <a:t>- hosts: all</a:t>
            </a:r>
          </a:p>
          <a:p>
            <a:pPr marL="0" indent="0">
              <a:buNone/>
            </a:pPr>
            <a:r>
              <a:rPr lang="en-US" dirty="0"/>
              <a:t>  tasks:</a:t>
            </a:r>
          </a:p>
          <a:p>
            <a:pPr marL="0" indent="0">
              <a:buNone/>
            </a:pPr>
            <a:r>
              <a:rPr lang="en-US" dirty="0"/>
              <a:t>   - name: Install Apache httpd</a:t>
            </a:r>
          </a:p>
          <a:p>
            <a:pPr marL="0" indent="0">
              <a:buNone/>
            </a:pPr>
            <a:r>
              <a:rPr lang="en-US" dirty="0"/>
              <a:t>     yum: pkg=httpd state=installed</a:t>
            </a:r>
          </a:p>
          <a:p>
            <a:pPr marL="0" indent="0">
              <a:buNone/>
            </a:pPr>
            <a:r>
              <a:rPr lang="en-US" dirty="0"/>
              <a:t>     notify:</a:t>
            </a:r>
          </a:p>
          <a:p>
            <a:pPr marL="0" indent="0">
              <a:buNone/>
            </a:pPr>
            <a:r>
              <a:rPr lang="en-US" dirty="0"/>
              <a:t>       - Start Httpd</a:t>
            </a:r>
          </a:p>
          <a:p>
            <a:pPr marL="0" indent="0">
              <a:buNone/>
            </a:pPr>
            <a:r>
              <a:rPr lang="en-US" dirty="0"/>
              <a:t>  handlers:</a:t>
            </a:r>
          </a:p>
          <a:p>
            <a:pPr marL="0" indent="0">
              <a:buNone/>
            </a:pPr>
            <a:r>
              <a:rPr lang="en-US" dirty="0"/>
              <a:t>    - name: Start httpd</a:t>
            </a:r>
          </a:p>
          <a:p>
            <a:pPr marL="0" indent="0">
              <a:buNone/>
            </a:pPr>
            <a:r>
              <a:rPr lang="en-US" dirty="0"/>
              <a:t>      service: name=httpd state=started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9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04B0-5900-4932-B14B-650EF1B9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BB34-5B8E-4D8D-8E72-1E044B40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truly grasp the DevOps concept within an organization, you should understand a handful of essential primary disciplines. </a:t>
            </a:r>
          </a:p>
          <a:p>
            <a:r>
              <a:rPr lang="en-US" dirty="0"/>
              <a:t>These include coding, building, testing, packaging, release, configuration, and monitoring.</a:t>
            </a:r>
          </a:p>
          <a:p>
            <a:r>
              <a:rPr lang="en-US" dirty="0"/>
              <a:t> Each discipline comes with its own set of best practices.</a:t>
            </a:r>
          </a:p>
          <a:p>
            <a:r>
              <a:rPr lang="en-US" dirty="0"/>
              <a:t>Configuration management is important in DevOps because it helps you automate otherwise tedious tasks and allows an organization to increase agility.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58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7AF9-EF23-487E-AD5D-8CB6AAEC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EDA1-4414-4533-B838-674EEEC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software development circles, configuration management refers to the process by which all environments hosting software are configured and maintained.</a:t>
            </a:r>
          </a:p>
          <a:p>
            <a:r>
              <a:rPr lang="en-US" dirty="0"/>
              <a:t>Every development pipeline requires multiple environments for multiple purposes – unit testing, integration testing, acceptance testing, load testing, system testing, end-user testing, etc.</a:t>
            </a:r>
          </a:p>
          <a:p>
            <a:r>
              <a:rPr lang="en-US" dirty="0"/>
              <a:t> These environments become increasingly complex as the testing moves towards pre-prod and prod environments. </a:t>
            </a:r>
          </a:p>
          <a:p>
            <a:r>
              <a:rPr lang="en-US" dirty="0"/>
              <a:t>Configuration management is an automated process that ensures the configuration of these environments is optimal.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39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F5F6-55E3-4E5F-8979-28F1FD67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6D27-BE6F-4985-AABD-91CDA092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Accurate configuration makes every resource – servers, networks, data centers, operating systems, IT assets, configuration files – function as they must to facilitate success. </a:t>
            </a:r>
          </a:p>
          <a:p>
            <a:r>
              <a:rPr lang="en-US" dirty="0"/>
              <a:t>These environments must be meticulously managed, and all configuration changes must be tracked to ensure that they are traceable.</a:t>
            </a:r>
          </a:p>
          <a:p>
            <a:r>
              <a:rPr lang="en-US" dirty="0"/>
              <a:t>Inadequate configuration management can lead to system outages, data breaches, and leaks. </a:t>
            </a:r>
          </a:p>
          <a:p>
            <a:r>
              <a:rPr lang="en-US" dirty="0"/>
              <a:t>Not to mention the fact that bad environments make for improper, incomplete, and shallow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54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C7D8-7F69-4946-A099-D9D7BAE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012F-C040-42FF-A563-F447E72E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Configuration Management is imperative in DevOps infrastructures.</a:t>
            </a:r>
          </a:p>
          <a:p>
            <a:r>
              <a:rPr lang="en-US" dirty="0"/>
              <a:t>Remember, DevOps is about facilitating speed, accuracy, and efficiency. </a:t>
            </a:r>
          </a:p>
          <a:p>
            <a:r>
              <a:rPr lang="en-US" dirty="0"/>
              <a:t>Configuration Management helps to automate mundane maintenance tasks, which frees up dev time for actual programming. </a:t>
            </a:r>
          </a:p>
          <a:p>
            <a:r>
              <a:rPr lang="en-US" dirty="0"/>
              <a:t>This increases agility, both on the part of individual </a:t>
            </a:r>
            <a:r>
              <a:rPr lang="en-US" dirty="0" err="1"/>
              <a:t>devs</a:t>
            </a:r>
            <a:r>
              <a:rPr lang="en-US" dirty="0"/>
              <a:t> and the organization as a whole.</a:t>
            </a:r>
          </a:p>
          <a:p>
            <a:r>
              <a:rPr lang="en-US" dirty="0"/>
              <a:t> At this point, it would be correct to state that Configuration Management is fundamentally necessary for setting up a DevOps-driven framework.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4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A6D7-A928-4F5F-B69E-A86C8BDA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2A9E-CEB0-44E9-B891-461CBDEA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tools enable changes and deployments to be faster, repeatable, scalable, predictable, and able to maintain the desired state, which brings controlled assets into an expected state.</a:t>
            </a:r>
          </a:p>
          <a:p>
            <a:r>
              <a:rPr lang="en-US" dirty="0"/>
              <a:t>Types of configuration management tools:-</a:t>
            </a:r>
          </a:p>
          <a:p>
            <a:r>
              <a:rPr lang="en-US" dirty="0"/>
              <a:t>A. Pull based tools:- Chef, Puppet etc.</a:t>
            </a:r>
          </a:p>
          <a:p>
            <a:r>
              <a:rPr lang="en-US" dirty="0"/>
              <a:t>B. Push based tools:- Ansible, salt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8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A1BB-B688-4087-9865-78542E79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CMT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C5F8D-20C5-40C6-B0A2-264783C5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12769" cy="44145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Increased efficiency</a:t>
            </a:r>
            <a:r>
              <a:rPr lang="en-US" dirty="0"/>
              <a:t> with a defined configuration process that provides control and improves visibility with tracking.</a:t>
            </a:r>
          </a:p>
          <a:p>
            <a:r>
              <a:rPr lang="en-US" b="1" dirty="0"/>
              <a:t>Cost reduction</a:t>
            </a:r>
            <a:r>
              <a:rPr lang="en-US" dirty="0"/>
              <a:t> by having detailed knowledge of all the elements of the configuration which allows for unnecessary duplication to be avoided.</a:t>
            </a:r>
          </a:p>
          <a:p>
            <a:r>
              <a:rPr lang="en-US" dirty="0"/>
              <a:t>Your business will have </a:t>
            </a:r>
            <a:r>
              <a:rPr lang="en-US" b="1" dirty="0"/>
              <a:t>greater agility and faster problem resolution</a:t>
            </a:r>
            <a:r>
              <a:rPr lang="en-US" dirty="0"/>
              <a:t>, giving a better quality of service for your customers.</a:t>
            </a:r>
          </a:p>
          <a:p>
            <a:r>
              <a:rPr lang="en-US" b="1" dirty="0"/>
              <a:t>Enhanced system and process reliability</a:t>
            </a:r>
            <a:r>
              <a:rPr lang="en-US" dirty="0"/>
              <a:t> through more rapid detection and correction of improper configurations that could negatively impact performance.</a:t>
            </a:r>
          </a:p>
          <a:p>
            <a:r>
              <a:rPr lang="en-US" dirty="0"/>
              <a:t>The ability to define and enforce </a:t>
            </a:r>
            <a:r>
              <a:rPr lang="en-US" b="1" dirty="0"/>
              <a:t>formal policies and procedures</a:t>
            </a:r>
            <a:r>
              <a:rPr lang="en-US" dirty="0"/>
              <a:t> that can help with process status monitoring and auditing.</a:t>
            </a:r>
          </a:p>
          <a:p>
            <a:r>
              <a:rPr lang="en-US" dirty="0"/>
              <a:t>More </a:t>
            </a:r>
            <a:r>
              <a:rPr lang="en-US" b="1" dirty="0"/>
              <a:t>efficient change management</a:t>
            </a:r>
            <a:r>
              <a:rPr lang="en-US" dirty="0"/>
              <a:t> that reduces the risk of product incompatibility or problems.</a:t>
            </a:r>
          </a:p>
          <a:p>
            <a:r>
              <a:rPr lang="en-US" b="1" dirty="0"/>
              <a:t>Faster restoration of your service if a process failure occurs</a:t>
            </a:r>
            <a:r>
              <a:rPr lang="en-US" dirty="0"/>
              <a:t>. If you know the required state of the configuration then recovering the working configuration will be much quicker and easier.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6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4F25A-3A13-418B-B7AC-12565490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6BF99-E606-4B18-8523-375C56C7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Ansible is an open-source software provisioning, configuration management, and application-deployment tool enabling infrastructure as code.</a:t>
            </a:r>
          </a:p>
          <a:p>
            <a:r>
              <a:rPr lang="en-US" dirty="0"/>
              <a:t> It runs on many Unix-like systems, and can configure both Unix-like systems as well as Microsoft Windows.</a:t>
            </a:r>
          </a:p>
          <a:p>
            <a:r>
              <a:rPr lang="en-US" dirty="0"/>
              <a:t>Ansible is a software tool that provides simple but powerful automation for cross-platform computer support. </a:t>
            </a:r>
          </a:p>
          <a:p>
            <a:r>
              <a:rPr lang="en-US" dirty="0"/>
              <a:t>It is primarily intended for IT professionals, who use it for application deployment, updates on workstations and servers, cloud provisioning, configuration management, intra-service orchestration, and nearly anything a systems administrator does on a weekly or daily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7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FFFB-F32A-4B5B-BDEF-33803F18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ansible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69DE-DECC-41F3-B2E6-087B4C7D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7749"/>
          </a:xfrm>
        </p:spPr>
        <p:txBody>
          <a:bodyPr/>
          <a:lstStyle/>
          <a:p>
            <a:r>
              <a:rPr lang="en-US" dirty="0"/>
              <a:t>Based on an agent-less architecture (unlike Chef or Puppet).</a:t>
            </a:r>
          </a:p>
          <a:p>
            <a:r>
              <a:rPr lang="en-US" dirty="0"/>
              <a:t>Accessed mostly through SSH.</a:t>
            </a:r>
          </a:p>
          <a:p>
            <a:r>
              <a:rPr lang="en-US" dirty="0"/>
              <a:t>No custom security infrastructure is required.</a:t>
            </a:r>
          </a:p>
          <a:p>
            <a:r>
              <a:rPr lang="en-US" dirty="0"/>
              <a:t>Configurations (playbooks, modules etc.) written in the easy-to-use YML format.</a:t>
            </a:r>
          </a:p>
          <a:p>
            <a:r>
              <a:rPr lang="en-US" dirty="0"/>
              <a:t>Shipped with more than 250 built-in modules.</a:t>
            </a:r>
          </a:p>
          <a:p>
            <a:r>
              <a:rPr lang="en-US" dirty="0"/>
              <a:t>Full configuration management, orchestration, and deployment capability.</a:t>
            </a:r>
          </a:p>
          <a:p>
            <a:r>
              <a:rPr lang="en-US" dirty="0"/>
              <a:t>Ansible interacts with its clients either through playbooks or a command-line 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288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98</TotalTime>
  <Words>1158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ansible</vt:lpstr>
      <vt:lpstr>Introduction</vt:lpstr>
      <vt:lpstr>What is configuration management? </vt:lpstr>
      <vt:lpstr>What is configuration management?</vt:lpstr>
      <vt:lpstr>What is configuration management?</vt:lpstr>
      <vt:lpstr>Configuration management tool</vt:lpstr>
      <vt:lpstr>Advantages of using CMT</vt:lpstr>
      <vt:lpstr>Ansible</vt:lpstr>
      <vt:lpstr>Features of ansible</vt:lpstr>
      <vt:lpstr>Ansible architecture</vt:lpstr>
      <vt:lpstr>Ansible architecture</vt:lpstr>
      <vt:lpstr>Ansible architecture components</vt:lpstr>
      <vt:lpstr>Playbooks</vt:lpstr>
      <vt:lpstr>Ansible architecture components</vt:lpstr>
      <vt:lpstr>Ansible architecture components</vt:lpstr>
      <vt:lpstr>Ansible architecture components</vt:lpstr>
      <vt:lpstr>Sample playbook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LENOVO</dc:creator>
  <cp:lastModifiedBy>LENOVO</cp:lastModifiedBy>
  <cp:revision>23</cp:revision>
  <dcterms:created xsi:type="dcterms:W3CDTF">2022-01-09T14:58:18Z</dcterms:created>
  <dcterms:modified xsi:type="dcterms:W3CDTF">2022-01-10T03:15:34Z</dcterms:modified>
</cp:coreProperties>
</file>