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3340-1AFF-4A99-A2AA-A80857A17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subnetting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D6D81-8D5E-4629-8040-3231BF9A8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velocity training institute</a:t>
            </a:r>
          </a:p>
          <a:p>
            <a:r>
              <a:rPr lang="en-US" dirty="0"/>
              <a:t>- </a:t>
            </a:r>
            <a:r>
              <a:rPr lang="en-US" dirty="0" err="1"/>
              <a:t>shantanu</a:t>
            </a:r>
            <a:r>
              <a:rPr lang="en-US" dirty="0"/>
              <a:t>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28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507EB-C201-4E56-A394-80F657E6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 and its ranges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99EB-7267-4E3A-A158-4F5ADB2DF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IP address is a unique address that identifies a device on the internet or a local network. IP stands for "Internet Protocol,“</a:t>
            </a:r>
          </a:p>
          <a:p>
            <a:r>
              <a:rPr lang="en-IN" dirty="0"/>
              <a:t>Basically the IP ranges are divided into various classes such as class A,B,C,D and E.</a:t>
            </a:r>
          </a:p>
          <a:p>
            <a:r>
              <a:rPr lang="en-US" dirty="0"/>
              <a:t> The main difference between the classes is primarily the amount of </a:t>
            </a:r>
            <a:r>
              <a:rPr lang="en-US" dirty="0" err="1"/>
              <a:t>networks:hosts</a:t>
            </a:r>
            <a:r>
              <a:rPr lang="en-US" dirty="0"/>
              <a:t> ratio.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19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9FA-96D6-45AD-8298-1C71DAB1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E535-CEBA-4CF0-BB94-815F5677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A’s have a small amount of networks each with a large amount of host IP’s available</a:t>
            </a:r>
          </a:p>
          <a:p>
            <a:r>
              <a:rPr lang="en-US" dirty="0"/>
              <a:t>Class B’s though more networks, still offers a significant amount of host IP’s. This range is also heavily used by ISP’s (internet service providers) If you do a “What’s my IP” search in google, chances are you’ll have a Class B IP address</a:t>
            </a:r>
          </a:p>
          <a:p>
            <a:r>
              <a:rPr lang="en-US" dirty="0"/>
              <a:t>Class C addresses are more appropriate for smaller networks, where large groups of host IP’s within the same network is not a requirement. Class D &amp; E are not typically used for civilian applications, as they are reserved for government and research.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72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20E4-0924-4CC7-894A-45E60444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C6EB-B7FA-48E1-9A8F-00CD57DB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A - 1 n/w and 3 host address</a:t>
            </a:r>
          </a:p>
          <a:p>
            <a:r>
              <a:rPr lang="en-US" dirty="0"/>
              <a:t>Class B- 2 n/w and 2 host address</a:t>
            </a:r>
          </a:p>
          <a:p>
            <a:r>
              <a:rPr lang="en-US" dirty="0"/>
              <a:t>Class C - 3 n/w and 1 host address</a:t>
            </a:r>
          </a:p>
          <a:p>
            <a:r>
              <a:rPr lang="en-US" dirty="0"/>
              <a:t>The Network address identifies the specific network to which host is attached, and Host address uniquely identifies a host within a network.</a:t>
            </a:r>
          </a:p>
          <a:p>
            <a:r>
              <a:rPr lang="en-US" dirty="0"/>
              <a:t>Class A Network (/ 8 Prefixes)</a:t>
            </a:r>
          </a:p>
          <a:p>
            <a:r>
              <a:rPr lang="en-US" dirty="0"/>
              <a:t>Class B Networks (/16 Prefixes)</a:t>
            </a:r>
          </a:p>
          <a:p>
            <a:r>
              <a:rPr lang="en-US" dirty="0"/>
              <a:t>Class C Networks (/24 Prefixes)</a:t>
            </a:r>
          </a:p>
        </p:txBody>
      </p:sp>
    </p:spTree>
    <p:extLst>
      <p:ext uri="{BB962C8B-B14F-4D97-AF65-F5344CB8AC3E}">
        <p14:creationId xmlns:p14="http://schemas.microsoft.com/office/powerpoint/2010/main" val="39069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1D25-AC1B-4565-9AAB-758988524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3D13-3572-432E-8DF0-03BF29E0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Earlier their were classes in networking like class A,B,C and based on each classes the network bits and hosts bits were reserved.</a:t>
            </a:r>
          </a:p>
          <a:p>
            <a:r>
              <a:rPr lang="en-US" dirty="0"/>
              <a:t>This was called class based network addressing.</a:t>
            </a:r>
          </a:p>
          <a:p>
            <a:r>
              <a:rPr lang="en-US" dirty="0"/>
              <a:t>But in AWS we need to use the more modern CIDR blocks.</a:t>
            </a:r>
          </a:p>
          <a:p>
            <a:r>
              <a:rPr lang="en-US" dirty="0"/>
              <a:t>CIDR introduced a new method of representation for IP addresses, now commonly known as CIDR notation, in which an address or routing prefix is written with a suffix indicating the number of bits of the prefix</a:t>
            </a:r>
          </a:p>
          <a:p>
            <a:r>
              <a:rPr lang="en-US" dirty="0">
                <a:highlight>
                  <a:srgbClr val="FFFF00"/>
                </a:highlight>
              </a:rPr>
              <a:t>CIDR is classless interdomain routing </a:t>
            </a:r>
            <a:r>
              <a:rPr lang="en-US" dirty="0"/>
              <a:t>and we need to use this while creating </a:t>
            </a:r>
            <a:r>
              <a:rPr lang="en-US" dirty="0" err="1"/>
              <a:t>vpc</a:t>
            </a:r>
            <a:r>
              <a:rPr lang="en-US" dirty="0"/>
              <a:t> and subnets.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34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3740-A9EC-4035-9C0D-3A028D45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IP address range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086D-E862-4694-A2AF-053C26BB0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9" y="2015732"/>
            <a:ext cx="9968176" cy="4037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10.0.0.0-10.255.255.255 (10.0.0.0/8)</a:t>
            </a:r>
          </a:p>
          <a:p>
            <a:r>
              <a:rPr lang="en-US" dirty="0"/>
              <a:t>172.16.0.0-172.31.255.255 </a:t>
            </a:r>
          </a:p>
          <a:p>
            <a:r>
              <a:rPr lang="en-US" dirty="0"/>
              <a:t>192.168.0.0-192.168.255.255 </a:t>
            </a:r>
          </a:p>
          <a:p>
            <a:r>
              <a:rPr lang="en-US" dirty="0"/>
              <a:t>Whenever we use any IP range the below 5 </a:t>
            </a:r>
            <a:r>
              <a:rPr lang="en-US" dirty="0" err="1"/>
              <a:t>ip</a:t>
            </a:r>
            <a:r>
              <a:rPr lang="en-US" dirty="0"/>
              <a:t> addresses are reserved with AWS as below. Lets consider 1</a:t>
            </a:r>
            <a:r>
              <a:rPr lang="en-US" baseline="30000" dirty="0"/>
              <a:t>st</a:t>
            </a:r>
            <a:r>
              <a:rPr lang="en-US" dirty="0"/>
              <a:t> example.</a:t>
            </a:r>
          </a:p>
          <a:p>
            <a:r>
              <a:rPr lang="en-US" dirty="0"/>
              <a:t>10.0.0.0 – N/W address</a:t>
            </a:r>
          </a:p>
          <a:p>
            <a:r>
              <a:rPr lang="en-US" dirty="0"/>
              <a:t>10.0.0.1 – Reserved for AWS VPC</a:t>
            </a:r>
          </a:p>
          <a:p>
            <a:r>
              <a:rPr lang="en-US" dirty="0"/>
              <a:t>10.0.0.2 – Reserved for DNS server</a:t>
            </a:r>
          </a:p>
          <a:p>
            <a:r>
              <a:rPr lang="en-US" dirty="0"/>
              <a:t>10.0.0.3 – Reserved for Future use</a:t>
            </a:r>
          </a:p>
          <a:p>
            <a:r>
              <a:rPr lang="en-US" dirty="0"/>
              <a:t>10.0.0.255 – Reserved for Broadcast address</a:t>
            </a:r>
          </a:p>
          <a:p>
            <a:r>
              <a:rPr lang="en-US" dirty="0"/>
              <a:t>Apart from these 5 we can use any. (.0, .1, .2, .3, .255)</a:t>
            </a:r>
          </a:p>
        </p:txBody>
      </p:sp>
    </p:spTree>
    <p:extLst>
      <p:ext uri="{BB962C8B-B14F-4D97-AF65-F5344CB8AC3E}">
        <p14:creationId xmlns:p14="http://schemas.microsoft.com/office/powerpoint/2010/main" val="36241173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117</TotalTime>
  <Words>469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subnetting</vt:lpstr>
      <vt:lpstr>IP Address and its ranges</vt:lpstr>
      <vt:lpstr>IP Addresses</vt:lpstr>
      <vt:lpstr>types</vt:lpstr>
      <vt:lpstr>CIDR notations</vt:lpstr>
      <vt:lpstr>Private IP address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LENOVO</dc:creator>
  <cp:lastModifiedBy>ninad chaudhari</cp:lastModifiedBy>
  <cp:revision>12</cp:revision>
  <dcterms:created xsi:type="dcterms:W3CDTF">2021-11-18T12:06:08Z</dcterms:created>
  <dcterms:modified xsi:type="dcterms:W3CDTF">2025-03-05T06:20:03Z</dcterms:modified>
</cp:coreProperties>
</file>