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3/15/2022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3/15/2022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3/15/2022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8DE26-BAEA-4FF0-8364-74799A711CB7}"/>
              </a:ext>
            </a:extLst>
          </p:cNvPr>
          <p:cNvSpPr>
            <a:spLocks noGrp="1"/>
          </p:cNvSpPr>
          <p:nvPr>
            <p:ph type="ctrTitle"/>
          </p:nvPr>
        </p:nvSpPr>
        <p:spPr/>
        <p:txBody>
          <a:bodyPr/>
          <a:lstStyle/>
          <a:p>
            <a:r>
              <a:rPr lang="en-US" dirty="0"/>
              <a:t>S3 Cross Region Replication</a:t>
            </a:r>
            <a:endParaRPr lang="en-IN" dirty="0"/>
          </a:p>
        </p:txBody>
      </p:sp>
      <p:sp>
        <p:nvSpPr>
          <p:cNvPr id="3" name="Subtitle 2">
            <a:extLst>
              <a:ext uri="{FF2B5EF4-FFF2-40B4-BE49-F238E27FC236}">
                <a16:creationId xmlns:a16="http://schemas.microsoft.com/office/drawing/2014/main" id="{F602B387-13D9-499E-8EA0-7836A8CDE7D9}"/>
              </a:ext>
            </a:extLst>
          </p:cNvPr>
          <p:cNvSpPr>
            <a:spLocks noGrp="1"/>
          </p:cNvSpPr>
          <p:nvPr>
            <p:ph type="subTitle" idx="1"/>
          </p:nvPr>
        </p:nvSpPr>
        <p:spPr/>
        <p:txBody>
          <a:bodyPr/>
          <a:lstStyle/>
          <a:p>
            <a:r>
              <a:rPr lang="en-US" dirty="0"/>
              <a:t>- Velocity training institute </a:t>
            </a:r>
          </a:p>
          <a:p>
            <a:r>
              <a:rPr lang="en-US" dirty="0"/>
              <a:t>- SHANTANU MAHAJAN (SR ENGG DEVOPS)</a:t>
            </a:r>
            <a:endParaRPr lang="en-IN" dirty="0"/>
          </a:p>
        </p:txBody>
      </p:sp>
    </p:spTree>
    <p:extLst>
      <p:ext uri="{BB962C8B-B14F-4D97-AF65-F5344CB8AC3E}">
        <p14:creationId xmlns:p14="http://schemas.microsoft.com/office/powerpoint/2010/main" val="2585259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232DC-FC05-44A6-BD53-881D481FC8D8}"/>
              </a:ext>
            </a:extLst>
          </p:cNvPr>
          <p:cNvSpPr>
            <a:spLocks noGrp="1"/>
          </p:cNvSpPr>
          <p:nvPr>
            <p:ph type="title"/>
          </p:nvPr>
        </p:nvSpPr>
        <p:spPr/>
        <p:txBody>
          <a:bodyPr/>
          <a:lstStyle/>
          <a:p>
            <a:r>
              <a:rPr lang="en-US" dirty="0"/>
              <a:t>What is cross region replication</a:t>
            </a:r>
            <a:endParaRPr lang="en-IN" dirty="0"/>
          </a:p>
        </p:txBody>
      </p:sp>
      <p:sp>
        <p:nvSpPr>
          <p:cNvPr id="3" name="Content Placeholder 2">
            <a:extLst>
              <a:ext uri="{FF2B5EF4-FFF2-40B4-BE49-F238E27FC236}">
                <a16:creationId xmlns:a16="http://schemas.microsoft.com/office/drawing/2014/main" id="{B3777CAF-8274-4A1A-9039-CBFD2FFD9644}"/>
              </a:ext>
            </a:extLst>
          </p:cNvPr>
          <p:cNvSpPr>
            <a:spLocks noGrp="1"/>
          </p:cNvSpPr>
          <p:nvPr>
            <p:ph idx="1"/>
          </p:nvPr>
        </p:nvSpPr>
        <p:spPr>
          <a:xfrm>
            <a:off x="1544344" y="1853754"/>
            <a:ext cx="9603275" cy="4199727"/>
          </a:xfrm>
        </p:spPr>
        <p:txBody>
          <a:bodyPr>
            <a:normAutofit fontScale="85000" lnSpcReduction="20000"/>
          </a:bodyPr>
          <a:lstStyle/>
          <a:p>
            <a:r>
              <a:rPr lang="en-US" dirty="0"/>
              <a:t>Amazon S3 now supports cross-region replication, a new feature that automatically replicates data across AWS regions. </a:t>
            </a:r>
          </a:p>
          <a:p>
            <a:r>
              <a:rPr lang="en-US" dirty="0"/>
              <a:t>With cross-region replication, every object uploaded to an S3 bucket is automatically replicated to a destination bucket in a different AWS region that you choose. </a:t>
            </a:r>
          </a:p>
          <a:p>
            <a:r>
              <a:rPr lang="en-US" dirty="0"/>
              <a:t>For example, you can use cross-region replication to provide lower-latency data access in different geographic regions. </a:t>
            </a:r>
          </a:p>
          <a:p>
            <a:r>
              <a:rPr lang="en-US" dirty="0"/>
              <a:t>Cross-region replication can also help if you have a compliance requirement to store copies of data hundreds of miles apart. </a:t>
            </a:r>
          </a:p>
          <a:p>
            <a:r>
              <a:rPr lang="en-US" dirty="0"/>
              <a:t>There is no additional charge for using cross-region replication. You pay Amazon S3’s usual charges for storage, requests, and inter-region data transfer for the replicated copy of data.</a:t>
            </a:r>
          </a:p>
          <a:p>
            <a:r>
              <a:rPr lang="en-US" dirty="0"/>
              <a:t>Cross-region replication is available in the US Standard, US West (Oregon), US West (N. California), EU (Ireland), EU (Frankfurt), Asia Pacific (Tokyo), Asia Pacific (Singapore), Asia Pacific (Sydney), and South America (Sao Paulo) regions.</a:t>
            </a:r>
          </a:p>
          <a:p>
            <a:endParaRPr lang="en-IN" dirty="0"/>
          </a:p>
        </p:txBody>
      </p:sp>
    </p:spTree>
    <p:extLst>
      <p:ext uri="{BB962C8B-B14F-4D97-AF65-F5344CB8AC3E}">
        <p14:creationId xmlns:p14="http://schemas.microsoft.com/office/powerpoint/2010/main" val="1445133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5CE0B-FB3A-4CCD-A9D3-7F74AEB903CA}"/>
              </a:ext>
            </a:extLst>
          </p:cNvPr>
          <p:cNvSpPr>
            <a:spLocks noGrp="1"/>
          </p:cNvSpPr>
          <p:nvPr>
            <p:ph type="title"/>
          </p:nvPr>
        </p:nvSpPr>
        <p:spPr/>
        <p:txBody>
          <a:bodyPr/>
          <a:lstStyle/>
          <a:p>
            <a:r>
              <a:rPr lang="en-US" dirty="0"/>
              <a:t>Imp points	</a:t>
            </a:r>
            <a:endParaRPr lang="en-IN" dirty="0"/>
          </a:p>
        </p:txBody>
      </p:sp>
      <p:sp>
        <p:nvSpPr>
          <p:cNvPr id="3" name="Content Placeholder 2">
            <a:extLst>
              <a:ext uri="{FF2B5EF4-FFF2-40B4-BE49-F238E27FC236}">
                <a16:creationId xmlns:a16="http://schemas.microsoft.com/office/drawing/2014/main" id="{19330BFB-CD46-4683-A752-A4478E9638DC}"/>
              </a:ext>
            </a:extLst>
          </p:cNvPr>
          <p:cNvSpPr>
            <a:spLocks noGrp="1"/>
          </p:cNvSpPr>
          <p:nvPr>
            <p:ph idx="1"/>
          </p:nvPr>
        </p:nvSpPr>
        <p:spPr/>
        <p:txBody>
          <a:bodyPr/>
          <a:lstStyle/>
          <a:p>
            <a:r>
              <a:rPr lang="en-US" dirty="0"/>
              <a:t>For cross region replication to work, we need to make sure versioning is enabled</a:t>
            </a:r>
          </a:p>
          <a:p>
            <a:r>
              <a:rPr lang="en-US" dirty="0"/>
              <a:t>Here whatever is updated to the source will be updated to the destination bucket.</a:t>
            </a:r>
          </a:p>
          <a:p>
            <a:r>
              <a:rPr lang="en-US" dirty="0"/>
              <a:t>But vice-versa is not possible, means if we make changes in the destination bucket the source bucket is not updated.</a:t>
            </a:r>
          </a:p>
          <a:p>
            <a:r>
              <a:rPr lang="en-US" dirty="0"/>
              <a:t>One more thing, if we delete object in source bucket, the object in the destination bucket is not deleted, </a:t>
            </a:r>
            <a:r>
              <a:rPr lang="en-US"/>
              <a:t>and vice-versa</a:t>
            </a:r>
            <a:endParaRPr lang="en-IN" dirty="0"/>
          </a:p>
        </p:txBody>
      </p:sp>
    </p:spTree>
    <p:extLst>
      <p:ext uri="{BB962C8B-B14F-4D97-AF65-F5344CB8AC3E}">
        <p14:creationId xmlns:p14="http://schemas.microsoft.com/office/powerpoint/2010/main" val="33814552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5</TotalTime>
  <Words>268</Words>
  <Application>Microsoft Office PowerPoint</Application>
  <PresentationFormat>Widescreen</PresentationFormat>
  <Paragraphs>15</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Gill Sans MT</vt:lpstr>
      <vt:lpstr>Gallery</vt:lpstr>
      <vt:lpstr>S3 Cross Region Replication</vt:lpstr>
      <vt:lpstr>What is cross region replication</vt:lpstr>
      <vt:lpstr>Imp points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S3 Cross Region Replication</dc:title>
  <dc:creator>LENOVO</dc:creator>
  <cp:lastModifiedBy>LENOVO</cp:lastModifiedBy>
  <cp:revision>3</cp:revision>
  <dcterms:created xsi:type="dcterms:W3CDTF">2022-03-15T01:17:41Z</dcterms:created>
  <dcterms:modified xsi:type="dcterms:W3CDTF">2022-03-15T01:23:27Z</dcterms:modified>
</cp:coreProperties>
</file>