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11/30/2021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11/30/2021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11/30/2021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10A81-7F64-47CB-B671-5F6F44AAEA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Simple notification service (SNS)</a:t>
            </a:r>
            <a:endParaRPr lang="en-IN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421457-37F5-4160-9FB6-C3742CCFA3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n-US" dirty="0"/>
              <a:t>Velocity training institute</a:t>
            </a:r>
          </a:p>
          <a:p>
            <a:pPr marL="285750" indent="-285750">
              <a:buFontTx/>
              <a:buChar char="-"/>
            </a:pPr>
            <a:r>
              <a:rPr lang="en-US" dirty="0"/>
              <a:t>Shantanu Mahajan (</a:t>
            </a:r>
            <a:r>
              <a:rPr lang="en-US" dirty="0" err="1"/>
              <a:t>sr</a:t>
            </a:r>
            <a:r>
              <a:rPr lang="en-US" dirty="0"/>
              <a:t> </a:t>
            </a:r>
            <a:r>
              <a:rPr lang="en-US" dirty="0" err="1"/>
              <a:t>engg</a:t>
            </a:r>
            <a:r>
              <a:rPr lang="en-US" dirty="0"/>
              <a:t> </a:t>
            </a:r>
            <a:r>
              <a:rPr lang="en-US" dirty="0" err="1"/>
              <a:t>devops</a:t>
            </a:r>
            <a:r>
              <a:rPr lang="en-US" dirty="0"/>
              <a:t>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05116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0EA87-A247-4168-9330-4CB4458C1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DF02E-C3CD-4091-99FD-714EDB2C10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Amazon Simple Notification Service (Amazon SNS) is a fully managed messaging service for both application-to-application (A2A) and application-to-person (A2P) communication.</a:t>
            </a:r>
          </a:p>
          <a:p>
            <a:r>
              <a:rPr lang="en-IN" dirty="0"/>
              <a:t>SNS is a fast, flexible, fully managed notification service, provided by amazon.</a:t>
            </a:r>
          </a:p>
          <a:p>
            <a:r>
              <a:rPr lang="en-IN" dirty="0"/>
              <a:t>It delivers the messaged to the subscripting endpoints such as emails, SMS, devices, other AWS services.</a:t>
            </a:r>
          </a:p>
          <a:p>
            <a:r>
              <a:rPr lang="en-IN" dirty="0"/>
              <a:t>We can send individual messages or fan out messages to large number of recipients.</a:t>
            </a:r>
          </a:p>
          <a:p>
            <a:r>
              <a:rPr lang="en-US" dirty="0"/>
              <a:t>When a topic is created, Amazon SNS will assign a unique ARN (Amazon Resource Name) to the topic, which will include the service name (SNS), region, AWS ID of the user and the topic name.</a:t>
            </a:r>
          </a:p>
          <a:p>
            <a:r>
              <a:rPr lang="en-US" dirty="0"/>
              <a:t>This is a region specific service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51795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CCF7E-2F1D-4B8D-82D1-396BECF3D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57EBEC-8706-4868-9525-F3F8E2726E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Inexpensive</a:t>
            </a:r>
          </a:p>
          <a:p>
            <a:r>
              <a:rPr lang="en-US" dirty="0"/>
              <a:t>Pay as you go.</a:t>
            </a:r>
          </a:p>
          <a:p>
            <a:r>
              <a:rPr lang="en-US" dirty="0"/>
              <a:t>Reliable</a:t>
            </a:r>
          </a:p>
          <a:p>
            <a:r>
              <a:rPr lang="en-US" dirty="0"/>
              <a:t>Instantaneous, push-based delivery.</a:t>
            </a:r>
          </a:p>
          <a:p>
            <a:r>
              <a:rPr lang="en-US" dirty="0"/>
              <a:t>Web-based AWS Management Console offers the simplicity of a point-and-click interface.</a:t>
            </a:r>
          </a:p>
        </p:txBody>
      </p:sp>
    </p:spTree>
    <p:extLst>
      <p:ext uri="{BB962C8B-B14F-4D97-AF65-F5344CB8AC3E}">
        <p14:creationId xmlns:p14="http://schemas.microsoft.com/office/powerpoint/2010/main" val="1281836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E1FD9-9622-4F8F-8F5C-139127ADC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SNS topic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1F0A40-83D5-47A4-9A62-ADB791E2F8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Amazon SNS topic is a logical access point that acts as a communication channel.</a:t>
            </a:r>
          </a:p>
          <a:p>
            <a:r>
              <a:rPr lang="en-US" dirty="0"/>
              <a:t>When publishers have information or updates to notify their subscribers about, they can publish a message to the topic – which immediately triggers Amazon SNS to deliver the message to all applicable subscribers.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19AD782-F3F0-41E7-BAA5-2D1582F205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9043" y="3741038"/>
            <a:ext cx="3988905" cy="2169432"/>
          </a:xfrm>
          <a:prstGeom prst="rect">
            <a:avLst/>
          </a:prstGeom>
        </p:spPr>
      </p:pic>
      <p:pic>
        <p:nvPicPr>
          <p:cNvPr id="2050" name="Picture 2" descr="Finding SNS topics without any subscriptions – alexwlchan">
            <a:extLst>
              <a:ext uri="{FF2B5EF4-FFF2-40B4-BE49-F238E27FC236}">
                <a16:creationId xmlns:a16="http://schemas.microsoft.com/office/drawing/2014/main" id="{80E679D4-AFE3-4B70-9CC1-7A84BD4036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4054" y="3518975"/>
            <a:ext cx="4978264" cy="25345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4878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ECB64-1E08-40C8-8E76-158FCC2D7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SNS Supported Transport Protocols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A580F-3D93-421E-8B97-F56472E786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HTTP, HTTPS – Subscribers specify a URL as part of the subscription registration; notifications will be delivered through an HTTP POST to the specified URL.</a:t>
            </a:r>
          </a:p>
          <a:p>
            <a:r>
              <a:rPr lang="en-US" dirty="0"/>
              <a:t>Email, Email-JSON – Messages are sent to registered addresses as email. Email-JSON sends notifications as a JSON object, while Email sends text-based email.</a:t>
            </a:r>
          </a:p>
          <a:p>
            <a:r>
              <a:rPr lang="en-US" dirty="0"/>
              <a:t>SQS – Users can specify an SQS queue as the endpoint; SNS will enqueue a notification message to the specified queue (which subscribers can then process using SQS APIs such as </a:t>
            </a:r>
            <a:r>
              <a:rPr lang="en-US" dirty="0" err="1"/>
              <a:t>ReceiveMessage</a:t>
            </a:r>
            <a:r>
              <a:rPr lang="en-US" dirty="0"/>
              <a:t>, </a:t>
            </a:r>
            <a:r>
              <a:rPr lang="en-US" dirty="0" err="1"/>
              <a:t>DeleteMessage</a:t>
            </a:r>
            <a:r>
              <a:rPr lang="en-US" dirty="0"/>
              <a:t>, etc.)</a:t>
            </a:r>
          </a:p>
          <a:p>
            <a:r>
              <a:rPr lang="en-US" dirty="0"/>
              <a:t>SMS – Messages are sent to registered phone numbers as SMS text messages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78544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ABCAE-6DF8-4367-AAF2-2F6BAB391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SNS Supported Endpoints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FBE8C-8FCB-4448-A896-B0B1EB3788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6678" y="1853754"/>
            <a:ext cx="10416209" cy="4199727"/>
          </a:xfrm>
        </p:spPr>
        <p:txBody>
          <a:bodyPr>
            <a:normAutofit fontScale="92500" lnSpcReduction="20000"/>
          </a:bodyPr>
          <a:lstStyle/>
          <a:p>
            <a:pPr fontAlgn="base"/>
            <a:r>
              <a:rPr lang="en-US" b="1" dirty="0"/>
              <a:t>Email Notifications</a:t>
            </a:r>
            <a:endParaRPr lang="en-US" dirty="0"/>
          </a:p>
          <a:p>
            <a:pPr lvl="1" fontAlgn="base"/>
            <a:r>
              <a:rPr lang="en-US" dirty="0"/>
              <a:t>SNS provides the ability to send Email notifications</a:t>
            </a:r>
          </a:p>
          <a:p>
            <a:pPr fontAlgn="base"/>
            <a:r>
              <a:rPr lang="en-IN" b="1" dirty="0"/>
              <a:t>Mobile Push Notifications</a:t>
            </a:r>
            <a:endParaRPr lang="en-IN" dirty="0"/>
          </a:p>
          <a:p>
            <a:pPr lvl="1" fontAlgn="base"/>
            <a:r>
              <a:rPr lang="en-IN" dirty="0"/>
              <a:t>SNS provides an ability to send push notification messages directly to apps on mobile devices. Push notification messages sent to a mobile endpoint can appear in the mobile app as message alerts, badge updates, or even sound alerts</a:t>
            </a:r>
          </a:p>
          <a:p>
            <a:pPr lvl="1" fontAlgn="base"/>
            <a:r>
              <a:rPr lang="en-IN" dirty="0"/>
              <a:t>Supported push notification services</a:t>
            </a:r>
          </a:p>
          <a:p>
            <a:pPr lvl="2" fontAlgn="base"/>
            <a:r>
              <a:rPr lang="en-IN" dirty="0"/>
              <a:t>Amazon Device Messaging (ADM)</a:t>
            </a:r>
          </a:p>
          <a:p>
            <a:pPr lvl="2" fontAlgn="base"/>
            <a:r>
              <a:rPr lang="en-IN" dirty="0"/>
              <a:t>Apple Push Notification Service (APNS)</a:t>
            </a:r>
          </a:p>
          <a:p>
            <a:pPr lvl="2" fontAlgn="base"/>
            <a:r>
              <a:rPr lang="en-IN" dirty="0"/>
              <a:t>Google Cloud Messaging (GCM)</a:t>
            </a:r>
          </a:p>
          <a:p>
            <a:pPr lvl="2" fontAlgn="base"/>
            <a:r>
              <a:rPr lang="en-IN" dirty="0"/>
              <a:t>Windows Push Notification Service (WNS) for Windows 8+ and Windows Phone 8.1+</a:t>
            </a:r>
          </a:p>
          <a:p>
            <a:pPr lvl="2" fontAlgn="base"/>
            <a:r>
              <a:rPr lang="en-IN" dirty="0"/>
              <a:t>Microsoft Push Notification Service (MPNS) for Windows Phone 7+</a:t>
            </a:r>
          </a:p>
          <a:p>
            <a:pPr lvl="2" fontAlgn="base"/>
            <a:r>
              <a:rPr lang="en-IN" dirty="0"/>
              <a:t>Baidu Cloud Push for Android devices in China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400256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4C2AA-2431-4809-B5FB-329306447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SNS Supported Endpoints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75C162-E0D3-4EAA-825F-1D6A5680B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SMS Notifications</a:t>
            </a:r>
          </a:p>
          <a:p>
            <a:r>
              <a:rPr lang="en-US" dirty="0"/>
              <a:t>HTTP/HTTPS Endpoints</a:t>
            </a:r>
          </a:p>
          <a:p>
            <a:pPr marL="0" indent="0">
              <a:buNone/>
            </a:pPr>
            <a:r>
              <a:rPr lang="en-US" dirty="0"/>
              <a:t>SNS provides the ability to send notification messages to one or more HTTP or HTTPS endpoints, with the help of POST method.</a:t>
            </a:r>
          </a:p>
          <a:p>
            <a:r>
              <a:rPr lang="en-US" dirty="0" err="1"/>
              <a:t>Etc</a:t>
            </a:r>
            <a:r>
              <a:rPr lang="en-US" dirty="0"/>
              <a:t> ….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52815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579C4-9B45-46B5-86FB-4451EFC90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Pricing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BF7C62-719F-498C-B45F-F3F206092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https://aws.amazon.com/sns/pricing/</a:t>
            </a:r>
          </a:p>
        </p:txBody>
      </p:sp>
    </p:spTree>
    <p:extLst>
      <p:ext uri="{BB962C8B-B14F-4D97-AF65-F5344CB8AC3E}">
        <p14:creationId xmlns:p14="http://schemas.microsoft.com/office/powerpoint/2010/main" val="96437227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73</TotalTime>
  <Words>391</Words>
  <Application>Microsoft Office PowerPoint</Application>
  <PresentationFormat>Widescreen</PresentationFormat>
  <Paragraphs>43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Gill Sans MT</vt:lpstr>
      <vt:lpstr>Gallery</vt:lpstr>
      <vt:lpstr>Simple notification service (SNS)</vt:lpstr>
      <vt:lpstr>SNS</vt:lpstr>
      <vt:lpstr>benefits</vt:lpstr>
      <vt:lpstr>SNS topic</vt:lpstr>
      <vt:lpstr>SNS Supported Transport Protocols </vt:lpstr>
      <vt:lpstr>SNS Supported Endpoints </vt:lpstr>
      <vt:lpstr>SNS Supported Endpoints </vt:lpstr>
      <vt:lpstr>Pricing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Simple notification service (SNS)</dc:title>
  <dc:creator>LENOVO</dc:creator>
  <cp:lastModifiedBy>LENOVO</cp:lastModifiedBy>
  <cp:revision>15</cp:revision>
  <dcterms:created xsi:type="dcterms:W3CDTF">2021-11-27T16:48:05Z</dcterms:created>
  <dcterms:modified xsi:type="dcterms:W3CDTF">2021-11-30T01:36:56Z</dcterms:modified>
</cp:coreProperties>
</file>