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6722-9E1A-4919-A311-22C57A479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8EB51-6A98-4BA4-95BF-B7BEFA42BA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-velocity training institute</a:t>
            </a:r>
          </a:p>
          <a:p>
            <a:r>
              <a:rPr lang="en-US" dirty="0"/>
              <a:t>-</a:t>
            </a:r>
            <a:r>
              <a:rPr lang="en-US" dirty="0" err="1"/>
              <a:t>shantanu</a:t>
            </a:r>
            <a:r>
              <a:rPr lang="en-US" dirty="0"/>
              <a:t>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-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4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4EE-4897-4BFF-8612-9D7CEBE6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2D86-1B10-495E-A8F9-B6AB8512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DevOps is grouping a multiskilled set to start a new ideology or structure in the organization.</a:t>
            </a:r>
          </a:p>
          <a:p>
            <a:r>
              <a:rPr lang="en-US" dirty="0"/>
              <a:t>DevOps is a set of practices that combines software development and IT operations. It aims to shorten the systems development life cycle and provide continuous delivery with high software quality. DevOps is </a:t>
            </a:r>
            <a:r>
              <a:rPr lang="en-US" b="1" dirty="0"/>
              <a:t>complementary</a:t>
            </a:r>
            <a:r>
              <a:rPr lang="en-US" dirty="0"/>
              <a:t> with Agile software development.</a:t>
            </a:r>
          </a:p>
          <a:p>
            <a:r>
              <a:rPr lang="en-US" dirty="0"/>
              <a:t>Its cross functional combination of terms like development and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26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C447-53E6-4073-A0B4-EDE440A5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skills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8047-F2A8-480F-A8B7-15D405EA6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teamworking and communication skills</a:t>
            </a:r>
          </a:p>
          <a:p>
            <a:r>
              <a:rPr lang="en-US" dirty="0"/>
              <a:t>knowledge of scripting languages and DevOps principals</a:t>
            </a:r>
          </a:p>
          <a:p>
            <a:r>
              <a:rPr lang="en-US" dirty="0"/>
              <a:t>strong problem-solving skills</a:t>
            </a:r>
          </a:p>
          <a:p>
            <a:r>
              <a:rPr lang="en-US" dirty="0"/>
              <a:t>good attention to detail</a:t>
            </a:r>
          </a:p>
          <a:p>
            <a:r>
              <a:rPr lang="en-US" dirty="0"/>
              <a:t>excellent organizational and time management skills, and the ability to work on multiple projects at the same time</a:t>
            </a:r>
          </a:p>
          <a:p>
            <a:r>
              <a:rPr lang="en-US" dirty="0"/>
              <a:t>Awareness of Agile principles.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0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B27D-C7B8-4B96-9DAD-840CADC9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1A70-D8AA-4459-8348-7D8D5489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333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133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Devops</vt:lpstr>
      <vt:lpstr>devops</vt:lpstr>
      <vt:lpstr>Key skills required</vt:lpstr>
      <vt:lpstr>Roles and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LENOVO</dc:creator>
  <cp:lastModifiedBy>ninad chaudhari</cp:lastModifiedBy>
  <cp:revision>5</cp:revision>
  <dcterms:created xsi:type="dcterms:W3CDTF">2021-10-19T01:27:55Z</dcterms:created>
  <dcterms:modified xsi:type="dcterms:W3CDTF">2024-09-24T06:05:01Z</dcterms:modified>
</cp:coreProperties>
</file>