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3840-D2C0-46CA-9E73-90B6F363DE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Relational Database Service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1FBD43-E902-4338-9162-EA23D7AF0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75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8D72E-4F55-4182-B95B-D1EC66EEB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A517E-BDD6-447A-A0AC-19A7A3EEC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Monitoring. </a:t>
            </a:r>
          </a:p>
          <a:p>
            <a:pPr marL="0" indent="0">
              <a:buNone/>
            </a:pPr>
            <a:r>
              <a:rPr lang="en-US" dirty="0"/>
              <a:t>The Amazon CloudWatch service enables managed monitoring. It lets users view capacity and I/O metrics.</a:t>
            </a:r>
          </a:p>
          <a:p>
            <a:r>
              <a:rPr lang="en-US" b="1" dirty="0"/>
              <a:t>Patching</a:t>
            </a:r>
            <a:r>
              <a:rPr lang="en-US" dirty="0"/>
              <a:t>. RDS provides patches for whichever database engine the user chooses.</a:t>
            </a:r>
          </a:p>
          <a:p>
            <a:r>
              <a:rPr lang="en-US" b="1" dirty="0"/>
              <a:t>Backups.</a:t>
            </a:r>
            <a:r>
              <a:rPr lang="en-US" dirty="0"/>
              <a:t> Another feature is failure detection and recovery. RDS provides managed instance backups with transaction logs to enable point-in-time recovery. Users pick a retention period and restore databases to any time during that period. They also can manually take snapshots of instances that remain until they are manually deleted.</a:t>
            </a:r>
          </a:p>
          <a:p>
            <a:r>
              <a:rPr lang="en-US" b="1" dirty="0"/>
              <a:t>Pay as you go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1531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C691D-D529-43AF-85F0-9E71C03C7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6CB29-3F0A-4229-98C7-A56C0DE79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8" y="1853755"/>
            <a:ext cx="9603275" cy="4199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DB Instances:-</a:t>
            </a:r>
          </a:p>
          <a:p>
            <a:r>
              <a:rPr lang="en-US" dirty="0"/>
              <a:t>They are the building blocks of RDS. It is an isolated database environment in the cloud, which can contain multiple user-created databases, and can be accessed using the same tools and applications that one uses with a stand-alone database instance.</a:t>
            </a:r>
          </a:p>
          <a:p>
            <a:r>
              <a:rPr lang="en-US" dirty="0"/>
              <a:t>A DB Instance can be created using the AWS Management Console , the Amazon RDS API, or the AWS Command line Interface .</a:t>
            </a:r>
          </a:p>
          <a:p>
            <a:r>
              <a:rPr lang="en-US" dirty="0"/>
              <a:t>The computation and memory capacity of a DB Instance depends on the DB Instance class. For each DB Instance you can select from 5GB to 6TB of associated storage capacity.</a:t>
            </a:r>
          </a:p>
        </p:txBody>
      </p:sp>
    </p:spTree>
    <p:extLst>
      <p:ext uri="{BB962C8B-B14F-4D97-AF65-F5344CB8AC3E}">
        <p14:creationId xmlns:p14="http://schemas.microsoft.com/office/powerpoint/2010/main" val="435353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CB309-048A-4958-ABE2-4956DBD1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41A7D-9624-4A1C-B448-8F786A4D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07990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Security Groups:-</a:t>
            </a:r>
          </a:p>
          <a:p>
            <a:pPr marL="0" indent="0">
              <a:buNone/>
            </a:pPr>
            <a:r>
              <a:rPr lang="en-US" dirty="0"/>
              <a:t>A security group controls the access to a DB Instance. It does so by specifying a range of IP addresses or the EC2 instances that you want to give access.</a:t>
            </a:r>
          </a:p>
          <a:p>
            <a:r>
              <a:rPr lang="en-IN" b="1" dirty="0"/>
              <a:t>DB Parameter groups:-</a:t>
            </a:r>
          </a:p>
          <a:p>
            <a:r>
              <a:rPr lang="en-IN" b="1" dirty="0"/>
              <a:t> </a:t>
            </a:r>
            <a:r>
              <a:rPr lang="en-US" dirty="0"/>
              <a:t>It contains the engine configuration values that can be applied to one or more DB Instances of the same instance type.</a:t>
            </a:r>
          </a:p>
          <a:p>
            <a:r>
              <a:rPr lang="en-US" dirty="0"/>
              <a:t>If you don’t apply a DB Parameter group to your instance, you are assigned a default Parameter group which has the default values.</a:t>
            </a:r>
          </a:p>
          <a:p>
            <a:r>
              <a:rPr lang="en-IN" b="1" dirty="0"/>
              <a:t>DB Option groups</a:t>
            </a:r>
          </a:p>
          <a:p>
            <a:r>
              <a:rPr lang="en-US" dirty="0"/>
              <a:t>Some DB engines offer tools that simplify managing your databases.</a:t>
            </a:r>
          </a:p>
          <a:p>
            <a:r>
              <a:rPr lang="en-US" dirty="0"/>
              <a:t>RDS makes these tools available with the use of Option groups.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729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73DF6-47EB-4CB5-9981-4B0612F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 (relational Database Service)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DA42B-85A5-4A20-B19B-9FB64B449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we have to create a Database, so traditionally we install a OS and install the database such as oracle, MySQL etc. on that OS and call it as a DB server.</a:t>
            </a:r>
          </a:p>
          <a:p>
            <a:r>
              <a:rPr lang="en-US" dirty="0"/>
              <a:t>The entire DB server management right from installation and its maintenance is on our side, for e.g. replication, backups etc.</a:t>
            </a:r>
          </a:p>
          <a:p>
            <a:r>
              <a:rPr lang="en-US" dirty="0"/>
              <a:t>But with the help of AWS RDS the db. server maintenance is taken care by Amazon.</a:t>
            </a:r>
          </a:p>
          <a:p>
            <a:r>
              <a:rPr lang="en-US" dirty="0"/>
              <a:t>So we need to launch RDS and start using it directly.</a:t>
            </a:r>
          </a:p>
          <a:p>
            <a:r>
              <a:rPr lang="en-US" dirty="0"/>
              <a:t>No need to create DB backups manually its taken care buy AWS itself.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3737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52815-EC30-4689-A7E2-614FAD211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B7703-40EF-4A50-9C36-AE8A1762C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Amazon Relational Database Service (Amazon RDS) makes it easy to set up, operate, and scale a relational database in the cloud. </a:t>
            </a:r>
          </a:p>
          <a:p>
            <a:r>
              <a:rPr lang="en-US" dirty="0"/>
              <a:t>It provides cost-efficient and resizable capacity while automating time-consuming administration tasks such as hardware provisioning, database setup, patching and backups.</a:t>
            </a:r>
          </a:p>
          <a:p>
            <a:r>
              <a:rPr lang="en-US" dirty="0"/>
              <a:t> It frees you to focus on your applications so you can give them the fast performance, high availability, security and compatibility they need.</a:t>
            </a:r>
          </a:p>
          <a:p>
            <a:r>
              <a:rPr lang="en-IN" dirty="0"/>
              <a:t>Amazon RDS is available on several database instance types - optimized for memory, performance or I/O - and provides you with six familiar database engines to choose from, including Amazon Aurora, PostgreSQL, MySQL, MariaDB, Oracle Database, and SQL Server.</a:t>
            </a:r>
          </a:p>
        </p:txBody>
      </p:sp>
    </p:spTree>
    <p:extLst>
      <p:ext uri="{BB962C8B-B14F-4D97-AF65-F5344CB8AC3E}">
        <p14:creationId xmlns:p14="http://schemas.microsoft.com/office/powerpoint/2010/main" val="391441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FB4D-8554-4DDD-837D-4C3998F0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Amazon DB engines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C76049-17B1-4D54-B458-45D0AAA05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372139"/>
            <a:ext cx="9604375" cy="263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131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0E4E-1D06-4FE2-AC8D-B674E7CD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F5C56-A7A9-4B17-9FC4-E723FA5FC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38056" cy="4653063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Easy to administer:-</a:t>
            </a:r>
          </a:p>
          <a:p>
            <a:pPr marL="0" indent="0">
              <a:buNone/>
            </a:pPr>
            <a:r>
              <a:rPr lang="en-US" dirty="0"/>
              <a:t>Amazon RDS makes it easy to go from project conception to deployment. Use the Amazon RDS Management Console, the AWS RDS Command-Line Interface, or simple API calls to access the capabilities of a production-ready relational database in minutes. No need for infrastructure provisioning, and no need for installing and maintaining database software.</a:t>
            </a:r>
          </a:p>
          <a:p>
            <a:r>
              <a:rPr lang="en-IN" dirty="0"/>
              <a:t>Highly scalable</a:t>
            </a:r>
          </a:p>
          <a:p>
            <a:pPr marL="0" indent="0">
              <a:buNone/>
            </a:pPr>
            <a:r>
              <a:rPr lang="en-US" dirty="0"/>
              <a:t>You can scale your database's compute and storage resources with only a few mouse clicks or an API call, often with no downtime. </a:t>
            </a:r>
          </a:p>
          <a:p>
            <a:r>
              <a:rPr lang="en-US" dirty="0"/>
              <a:t>Available and Durable</a:t>
            </a:r>
          </a:p>
          <a:p>
            <a:r>
              <a:rPr lang="en-IN" dirty="0"/>
              <a:t>Fast</a:t>
            </a:r>
          </a:p>
          <a:p>
            <a:r>
              <a:rPr lang="en-IN" dirty="0"/>
              <a:t>Secure</a:t>
            </a:r>
          </a:p>
          <a:p>
            <a:r>
              <a:rPr lang="en-IN" dirty="0"/>
              <a:t>Inexpensive</a:t>
            </a:r>
          </a:p>
          <a:p>
            <a:r>
              <a:rPr lang="en-US" dirty="0"/>
              <a:t>RDS users can use AWS Identity and Access Management to define and set permissions for who can access an RDS database.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944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073B-163B-4D1C-B925-DBB1B73F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0DC85-FBD2-40DF-8D12-196B08838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750 hours of Amazon RDS Single-AZ db.t2.micro Instance usage running MySQL, MariaDB, PostgreSQL, Oracle BYOL, or SQL Server (running SQL Server Express Edition).</a:t>
            </a:r>
          </a:p>
          <a:p>
            <a:r>
              <a:rPr lang="en-IN" dirty="0"/>
              <a:t>20 GB of General Purpose (SSD) DB Storage.</a:t>
            </a:r>
          </a:p>
          <a:p>
            <a:r>
              <a:rPr lang="en-IN" dirty="0"/>
              <a:t>20 GB of storage for your automated database backups and any user-initiated DB Snapshots.</a:t>
            </a:r>
          </a:p>
        </p:txBody>
      </p:sp>
    </p:spTree>
    <p:extLst>
      <p:ext uri="{BB962C8B-B14F-4D97-AF65-F5344CB8AC3E}">
        <p14:creationId xmlns:p14="http://schemas.microsoft.com/office/powerpoint/2010/main" val="405593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29FE1-D2AD-4A1C-AD23-704A3617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FB2B6-5BB4-482F-ACF4-46350ED62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Replication.</a:t>
            </a:r>
          </a:p>
          <a:p>
            <a:pPr marL="0" indent="0">
              <a:buNone/>
            </a:pPr>
            <a:r>
              <a:rPr lang="en-US" dirty="0"/>
              <a:t> RDS uses the replication feature to create read replicas. </a:t>
            </a:r>
          </a:p>
          <a:p>
            <a:pPr marL="0" indent="0">
              <a:buNone/>
            </a:pPr>
            <a:r>
              <a:rPr lang="en-US" dirty="0"/>
              <a:t>These are read-only copies of database instances that applications use without altering the original production database. </a:t>
            </a:r>
          </a:p>
          <a:p>
            <a:pPr marL="0" indent="0">
              <a:buNone/>
            </a:pPr>
            <a:r>
              <a:rPr lang="en-US" dirty="0"/>
              <a:t>Administrators can also enable automatic failover across multiple availability zones through RDS Multi-AZ deployment and with synchronous data replication.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653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7C2D1-476C-49EB-ACC4-955B4DF6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Replica</a:t>
            </a:r>
            <a:endParaRPr lang="en-IN" dirty="0"/>
          </a:p>
        </p:txBody>
      </p:sp>
      <p:pic>
        <p:nvPicPr>
          <p:cNvPr id="2050" name="Picture 2" descr="Diagram of how read replica works">
            <a:extLst>
              <a:ext uri="{FF2B5EF4-FFF2-40B4-BE49-F238E27FC236}">
                <a16:creationId xmlns:a16="http://schemas.microsoft.com/office/drawing/2014/main" id="{231D00C1-81DC-43AF-85BE-D3ACE7D0F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34" y="1853754"/>
            <a:ext cx="7951304" cy="403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494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14EAE-87C3-4DA8-A573-6A9F9656C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8FEEB-8CFB-4D95-ADC2-1AF896E3E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Storage. RDS provides three types of storage:</a:t>
            </a:r>
          </a:p>
          <a:p>
            <a:pPr marL="0" indent="0">
              <a:buNone/>
            </a:pPr>
            <a:r>
              <a:rPr lang="en-US" dirty="0"/>
              <a:t>General-purpose solid-state drive (SSD). Amazon recommends this storage as the default choice.</a:t>
            </a:r>
          </a:p>
          <a:p>
            <a:pPr marL="0" indent="0">
              <a:buNone/>
            </a:pPr>
            <a:r>
              <a:rPr lang="en-US" dirty="0"/>
              <a:t>Provisioned input-output operations per second (IOPS). SSD storage for I/O-intensive workloads.</a:t>
            </a:r>
          </a:p>
          <a:p>
            <a:pPr marL="0" indent="0">
              <a:buNone/>
            </a:pPr>
            <a:r>
              <a:rPr lang="en-US" dirty="0"/>
              <a:t>Magnetic. A lower cost option.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185943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757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Gill Sans MT</vt:lpstr>
      <vt:lpstr>Gallery</vt:lpstr>
      <vt:lpstr>Relational Database Service</vt:lpstr>
      <vt:lpstr>RDS (relational Database Service)</vt:lpstr>
      <vt:lpstr>RDS</vt:lpstr>
      <vt:lpstr>Available Amazon DB engines</vt:lpstr>
      <vt:lpstr>benefits</vt:lpstr>
      <vt:lpstr>Pricing</vt:lpstr>
      <vt:lpstr>Features</vt:lpstr>
      <vt:lpstr>Read Replica</vt:lpstr>
      <vt:lpstr>Features</vt:lpstr>
      <vt:lpstr>Features</vt:lpstr>
      <vt:lpstr>Components of RDS</vt:lpstr>
      <vt:lpstr>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Service</dc:title>
  <dc:creator>LENOVO</dc:creator>
  <cp:lastModifiedBy>LENOVO</cp:lastModifiedBy>
  <cp:revision>2</cp:revision>
  <dcterms:created xsi:type="dcterms:W3CDTF">2022-04-27T01:07:23Z</dcterms:created>
  <dcterms:modified xsi:type="dcterms:W3CDTF">2022-04-27T01:17:50Z</dcterms:modified>
</cp:coreProperties>
</file>