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A91A945-CB57-4CBB-9B1E-F97D0262F29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80CD1FD-94E6-4F31-B3B0-8422CF53BE0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926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TORQUE CONTROL OF DFIG USING ANN</a:t>
            </a:r>
            <a:br>
              <a:rPr lang="en-US" dirty="0" smtClean="0"/>
            </a:br>
            <a:r>
              <a:rPr lang="en-US" sz="1800" dirty="0" smtClean="0"/>
              <a:t>SEMINAR PRESENTATION</a:t>
            </a:r>
            <a:br>
              <a:rPr lang="en-US" sz="1800" dirty="0" smtClean="0"/>
            </a:br>
            <a:r>
              <a:rPr lang="en-US" sz="1800" dirty="0" smtClean="0"/>
              <a:t>SARDAR PATEL COLLEGE OF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7406640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BY,</a:t>
            </a:r>
          </a:p>
          <a:p>
            <a:pPr algn="r"/>
            <a:r>
              <a:rPr lang="en-US" sz="2000" dirty="0" smtClean="0"/>
              <a:t>NINAD KIRAN GAIKWAD</a:t>
            </a:r>
          </a:p>
          <a:p>
            <a:pPr algn="r"/>
            <a:r>
              <a:rPr lang="en-US" sz="2000" dirty="0" smtClean="0"/>
              <a:t>ME ELECTRICAL</a:t>
            </a:r>
          </a:p>
          <a:p>
            <a:pPr algn="r"/>
            <a:r>
              <a:rPr lang="en-US" sz="2000" dirty="0" smtClean="0"/>
              <a:t>ROLL NO - 06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ROTOR FLUX SECTOR POSITION ESTIMATION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895600"/>
            <a:ext cx="278674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LOOK-UP TABLE FOR ROTOR VOLTAGE VECTORS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6515" y="1752600"/>
            <a:ext cx="663367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CONVENTIONAL-DTC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Due to fixed sampling frequency and limited minimum hysteresis bands, undesired ripples are present in torque and flux</a:t>
            </a:r>
          </a:p>
          <a:p>
            <a:r>
              <a:rPr lang="en-US" dirty="0" smtClean="0"/>
              <a:t>Selected voltage vector is not necessarily the most suitable one.</a:t>
            </a:r>
          </a:p>
          <a:p>
            <a:r>
              <a:rPr lang="en-US" dirty="0" smtClean="0"/>
              <a:t>Variable switching frequency operation</a:t>
            </a:r>
          </a:p>
          <a:p>
            <a:r>
              <a:rPr lang="en-US" dirty="0" smtClean="0"/>
              <a:t>High switching frequency results in high harmonic distortion of currents and heating of semiconductor switches.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THE ABOVE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artificial neural network for determining the rotor voltage vectors</a:t>
            </a:r>
          </a:p>
          <a:p>
            <a:r>
              <a:rPr lang="en-US" dirty="0" smtClean="0"/>
              <a:t>It reduces the switching frequency making is almost constant</a:t>
            </a:r>
          </a:p>
          <a:p>
            <a:r>
              <a:rPr lang="en-US" dirty="0" smtClean="0"/>
              <a:t>Hence reduces undesirable ripples in torque and flux</a:t>
            </a:r>
          </a:p>
          <a:p>
            <a:r>
              <a:rPr lang="en-US" dirty="0" smtClean="0"/>
              <a:t>Also, reduces harmonic distortion of the currents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7015274" cy="197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WITH CORRECTOR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963168"/>
            <a:ext cx="7499350" cy="37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SIMULINK MODEL OF C-DTC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SIMULINK MODEL OF ANN-DTC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39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RESULTS FOR C-DTC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74993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038600"/>
            <a:ext cx="746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7499350" cy="379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28600"/>
            <a:ext cx="746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DTC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4114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057400"/>
            <a:ext cx="228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RESULTS FOR ANN-DTC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74993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1910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667000"/>
            <a:ext cx="7696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DTC strategy provides with fast dynamic response without the inner current control loops of FOC</a:t>
            </a:r>
          </a:p>
          <a:p>
            <a:r>
              <a:rPr lang="en-US" dirty="0" smtClean="0"/>
              <a:t>It is simpler to implement than FOC</a:t>
            </a:r>
          </a:p>
          <a:p>
            <a:r>
              <a:rPr lang="en-US" dirty="0" smtClean="0"/>
              <a:t>C-DTC has a problem of variable switching frequency operation which results in undesirable effects of ripples and harmonics</a:t>
            </a:r>
          </a:p>
          <a:p>
            <a:r>
              <a:rPr lang="en-US" dirty="0" smtClean="0"/>
              <a:t>ANN-DTC has an almost constant switching frequency which mitigates the problems present in C-DTC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0"/>
            <a:ext cx="749808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DTC CONTROL STRATEGY IN DFIG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7620000" cy="508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DFIG MODEL IN d-q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23915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676400"/>
            <a:ext cx="271736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200400"/>
            <a:ext cx="203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200400"/>
            <a:ext cx="216339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4419600"/>
            <a:ext cx="276251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5410200"/>
            <a:ext cx="2209800" cy="77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DFIG MODEL IN STATOR FLUX ORIENTED d-q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342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447800"/>
            <a:ext cx="1752600" cy="269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724400"/>
            <a:ext cx="199895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TORQUE AND ROTOR FLUX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TORQUE ESTIMATION</a:t>
            </a:r>
            <a:endParaRPr lang="en-US" sz="2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962400"/>
            <a:ext cx="206432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590800"/>
            <a:ext cx="122506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1524000"/>
            <a:ext cx="3657600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FLUX ESTIMATION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438400"/>
            <a:ext cx="2514600" cy="139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4343399"/>
            <a:ext cx="1690258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TORQUE REFERENCE GENERATION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438400"/>
            <a:ext cx="487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ROTOR FLUX REFERENCE 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7400"/>
            <a:ext cx="7160804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HYSTERESIS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TWO LEVEL HYSTERESIS CONTROLLER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THREE LEVEL HYSTERESIS CONTROLLER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90800"/>
            <a:ext cx="1554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590800"/>
            <a:ext cx="1447800" cy="50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505200"/>
            <a:ext cx="2590800" cy="14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505200"/>
            <a:ext cx="279135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156</TotalTime>
  <Words>249</Words>
  <Application>Microsoft Office PowerPoint</Application>
  <PresentationFormat>On-screen Show (4:3)</PresentationFormat>
  <Paragraphs>42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DIRECT TORQUE CONTROL OF DFIG USING ANN SEMINAR PRESENTATION SARDAR PATEL COLLEGE OF ENGINEERING</vt:lpstr>
      <vt:lpstr>PRINCIPLE OF DTC </vt:lpstr>
      <vt:lpstr>DTC CONTROL STRATEGY IN DFIG</vt:lpstr>
      <vt:lpstr>DFIG MODEL IN d-q FRAME</vt:lpstr>
      <vt:lpstr>DFIG MODEL IN STATOR FLUX ORIENTED d-q FRAME</vt:lpstr>
      <vt:lpstr>TORQUE AND ROTOR FLUX ESTIMATION</vt:lpstr>
      <vt:lpstr>TORQUE REFERENCE GENERATION </vt:lpstr>
      <vt:lpstr>ROTOR FLUX REFERENCE GENERATION</vt:lpstr>
      <vt:lpstr>HYSTERESIS CONTROLLERS</vt:lpstr>
      <vt:lpstr>ROTOR FLUX SECTOR POSITION ESTIMATION</vt:lpstr>
      <vt:lpstr>LOOK-UP TABLE FOR ROTOR VOLTAGE VECTORS</vt:lpstr>
      <vt:lpstr>PROBLEMS WITH CONVENTIONAL-DTC</vt:lpstr>
      <vt:lpstr>SOLUTION TO THE ABOVE PROBLEM</vt:lpstr>
      <vt:lpstr>ANN</vt:lpstr>
      <vt:lpstr>ANN WITH CORRECTOR</vt:lpstr>
      <vt:lpstr>SIMULINK MODEL OF C-DTC</vt:lpstr>
      <vt:lpstr>SIMULINK MODEL OF ANN-DTC</vt:lpstr>
      <vt:lpstr>SIMULATION RESULTS FOR C-DTC</vt:lpstr>
      <vt:lpstr>Slide 19</vt:lpstr>
      <vt:lpstr>SIMULATION RESULTS FOR ANN-DTC</vt:lpstr>
      <vt:lpstr>Slide 21</vt:lpstr>
      <vt:lpstr>CONCLUSIONS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TORQUE CONTROL OF DFIG USING ANN SEMINAR PRESENTATION SARDAR PATEL COLLEGE OF ENGINEERING</dc:title>
  <dc:creator>ninad gaikawad</dc:creator>
  <cp:lastModifiedBy>ninad gaikawad</cp:lastModifiedBy>
  <cp:revision>26</cp:revision>
  <dcterms:created xsi:type="dcterms:W3CDTF">2015-05-14T02:54:51Z</dcterms:created>
  <dcterms:modified xsi:type="dcterms:W3CDTF">2015-05-14T05:31:07Z</dcterms:modified>
</cp:coreProperties>
</file>