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00" r:id="rId2"/>
    <p:sldId id="354" r:id="rId3"/>
    <p:sldId id="430" r:id="rId4"/>
    <p:sldId id="373" r:id="rId5"/>
    <p:sldId id="382" r:id="rId6"/>
    <p:sldId id="441" r:id="rId7"/>
    <p:sldId id="405" r:id="rId8"/>
    <p:sldId id="332" r:id="rId9"/>
    <p:sldId id="411" r:id="rId10"/>
    <p:sldId id="410" r:id="rId11"/>
    <p:sldId id="433" r:id="rId12"/>
    <p:sldId id="435" r:id="rId13"/>
    <p:sldId id="442" r:id="rId14"/>
    <p:sldId id="439" r:id="rId15"/>
    <p:sldId id="440" r:id="rId16"/>
    <p:sldId id="454" r:id="rId17"/>
    <p:sldId id="436" r:id="rId18"/>
    <p:sldId id="443" r:id="rId19"/>
    <p:sldId id="444" r:id="rId20"/>
    <p:sldId id="445" r:id="rId21"/>
    <p:sldId id="437" r:id="rId22"/>
    <p:sldId id="446" r:id="rId23"/>
    <p:sldId id="447" r:id="rId24"/>
    <p:sldId id="448" r:id="rId25"/>
    <p:sldId id="451" r:id="rId26"/>
    <p:sldId id="452" r:id="rId27"/>
    <p:sldId id="438" r:id="rId28"/>
    <p:sldId id="449" r:id="rId29"/>
    <p:sldId id="450" r:id="rId30"/>
    <p:sldId id="455" r:id="rId31"/>
    <p:sldId id="456" r:id="rId32"/>
    <p:sldId id="43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ad Gaikwad" initials="NG" lastIdx="1" clrIdx="0">
    <p:extLst>
      <p:ext uri="{19B8F6BF-5375-455C-9EA6-DF929625EA0E}">
        <p15:presenceInfo xmlns:p15="http://schemas.microsoft.com/office/powerpoint/2012/main" userId="0bcf4ef7720025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362" autoAdjust="0"/>
  </p:normalViewPr>
  <p:slideViewPr>
    <p:cSldViewPr snapToGrid="0">
      <p:cViewPr varScale="1">
        <p:scale>
          <a:sx n="82" d="100"/>
          <a:sy n="82" d="100"/>
        </p:scale>
        <p:origin x="1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6F384A-C4DD-463F-BA53-7E23A41ECFE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441EA0-9E78-4F48-9835-E64589636DEB}">
      <dgm:prSet phldrT="[Text]"/>
      <dgm:spPr/>
      <dgm:t>
        <a:bodyPr/>
        <a:lstStyle/>
        <a:p>
          <a:r>
            <a:rPr lang="en-US" dirty="0"/>
            <a:t>Filters Smoothers</a:t>
          </a:r>
        </a:p>
      </dgm:t>
    </dgm:pt>
    <dgm:pt modelId="{6C9C1CC0-583C-4BD9-B342-6CAF1A47CE7F}" type="parTrans" cxnId="{10E9BAF2-9F43-401C-8FCE-12B36861D47C}">
      <dgm:prSet/>
      <dgm:spPr/>
      <dgm:t>
        <a:bodyPr/>
        <a:lstStyle/>
        <a:p>
          <a:endParaRPr lang="en-US"/>
        </a:p>
      </dgm:t>
    </dgm:pt>
    <dgm:pt modelId="{8D1E0C8A-3074-48DA-A67D-6A6EF0622D0A}" type="sibTrans" cxnId="{10E9BAF2-9F43-401C-8FCE-12B36861D47C}">
      <dgm:prSet/>
      <dgm:spPr/>
      <dgm:t>
        <a:bodyPr/>
        <a:lstStyle/>
        <a:p>
          <a:endParaRPr lang="en-US"/>
        </a:p>
      </dgm:t>
    </dgm:pt>
    <dgm:pt modelId="{2C1CC7A3-1F82-449B-876C-84EBF5D8D7F0}">
      <dgm:prSet phldrT="[Text]"/>
      <dgm:spPr/>
      <dgm:t>
        <a:bodyPr/>
        <a:lstStyle/>
        <a:p>
          <a:r>
            <a:rPr lang="en-US" dirty="0"/>
            <a:t>Exact Gaussian</a:t>
          </a:r>
        </a:p>
      </dgm:t>
    </dgm:pt>
    <dgm:pt modelId="{A5EB339D-DB8D-4770-9596-6C4CBCF00562}" type="parTrans" cxnId="{27FA88B6-5A48-43D1-814C-5EAC10C80B13}">
      <dgm:prSet/>
      <dgm:spPr/>
      <dgm:t>
        <a:bodyPr/>
        <a:lstStyle/>
        <a:p>
          <a:endParaRPr lang="en-US"/>
        </a:p>
      </dgm:t>
    </dgm:pt>
    <dgm:pt modelId="{AB123BD3-C0DF-4DBA-8631-DFBF1B6AE2ED}" type="sibTrans" cxnId="{27FA88B6-5A48-43D1-814C-5EAC10C80B13}">
      <dgm:prSet/>
      <dgm:spPr/>
      <dgm:t>
        <a:bodyPr/>
        <a:lstStyle/>
        <a:p>
          <a:endParaRPr lang="en-US"/>
        </a:p>
      </dgm:t>
    </dgm:pt>
    <dgm:pt modelId="{EB4D8CBE-B057-484D-BB51-75868F30D1F6}">
      <dgm:prSet phldrT="[Text]"/>
      <dgm:spPr/>
      <dgm:t>
        <a:bodyPr/>
        <a:lstStyle/>
        <a:p>
          <a:r>
            <a:rPr lang="en-US" dirty="0"/>
            <a:t>Gaussian Approximation</a:t>
          </a:r>
        </a:p>
      </dgm:t>
    </dgm:pt>
    <dgm:pt modelId="{7363A6F7-DEB7-423C-BD34-84CF859CE2A4}" type="parTrans" cxnId="{864B3002-C459-4D9A-95E2-6C9F42A43252}">
      <dgm:prSet/>
      <dgm:spPr/>
      <dgm:t>
        <a:bodyPr/>
        <a:lstStyle/>
        <a:p>
          <a:endParaRPr lang="en-US"/>
        </a:p>
      </dgm:t>
    </dgm:pt>
    <dgm:pt modelId="{3C2FB565-CA48-48AE-A005-F44F87808BA3}" type="sibTrans" cxnId="{864B3002-C459-4D9A-95E2-6C9F42A43252}">
      <dgm:prSet/>
      <dgm:spPr/>
      <dgm:t>
        <a:bodyPr/>
        <a:lstStyle/>
        <a:p>
          <a:endParaRPr lang="en-US"/>
        </a:p>
      </dgm:t>
    </dgm:pt>
    <dgm:pt modelId="{F9EC8BCE-9691-4A9D-9D84-3331E6198D6C}">
      <dgm:prSet phldrT="[Text]"/>
      <dgm:spPr/>
      <dgm:t>
        <a:bodyPr/>
        <a:lstStyle/>
        <a:p>
          <a:r>
            <a:rPr lang="en-US" dirty="0"/>
            <a:t>Non-Gaussian Approximation</a:t>
          </a:r>
        </a:p>
      </dgm:t>
    </dgm:pt>
    <dgm:pt modelId="{9C80288F-10C4-4A9F-A92E-7284A3B35C5A}" type="parTrans" cxnId="{F1C8A350-1624-4628-BA7F-1869620141AE}">
      <dgm:prSet/>
      <dgm:spPr/>
      <dgm:t>
        <a:bodyPr/>
        <a:lstStyle/>
        <a:p>
          <a:endParaRPr lang="en-US"/>
        </a:p>
      </dgm:t>
    </dgm:pt>
    <dgm:pt modelId="{FB8CF1AE-7DD9-44DD-9547-6E6DEB4E2632}" type="sibTrans" cxnId="{F1C8A350-1624-4628-BA7F-1869620141AE}">
      <dgm:prSet/>
      <dgm:spPr/>
      <dgm:t>
        <a:bodyPr/>
        <a:lstStyle/>
        <a:p>
          <a:endParaRPr lang="en-US"/>
        </a:p>
      </dgm:t>
    </dgm:pt>
    <dgm:pt modelId="{967C6A33-B61B-47C2-AB26-0BA00A95D598}">
      <dgm:prSet phldrT="[Text]"/>
      <dgm:spPr/>
      <dgm:t>
        <a:bodyPr/>
        <a:lstStyle/>
        <a:p>
          <a:r>
            <a:rPr lang="en-US" dirty="0"/>
            <a:t>Kalman Filter/Smoother</a:t>
          </a:r>
        </a:p>
      </dgm:t>
    </dgm:pt>
    <dgm:pt modelId="{ACF4711D-0D94-464D-8AD0-34D15D654EC6}" type="parTrans" cxnId="{01A98FA0-D298-4EF4-AB9C-438795CB2E2E}">
      <dgm:prSet/>
      <dgm:spPr/>
      <dgm:t>
        <a:bodyPr/>
        <a:lstStyle/>
        <a:p>
          <a:endParaRPr lang="en-US"/>
        </a:p>
      </dgm:t>
    </dgm:pt>
    <dgm:pt modelId="{5A9F7958-96FB-4D68-B592-9D5C6EFC0B54}" type="sibTrans" cxnId="{01A98FA0-D298-4EF4-AB9C-438795CB2E2E}">
      <dgm:prSet/>
      <dgm:spPr/>
      <dgm:t>
        <a:bodyPr/>
        <a:lstStyle/>
        <a:p>
          <a:endParaRPr lang="en-US"/>
        </a:p>
      </dgm:t>
    </dgm:pt>
    <dgm:pt modelId="{BC2D6844-9B55-4DE7-BF24-3B6C963CB7FD}">
      <dgm:prSet phldrT="[Text]"/>
      <dgm:spPr/>
      <dgm:t>
        <a:bodyPr/>
        <a:lstStyle/>
        <a:p>
          <a:r>
            <a:rPr lang="en-US" dirty="0"/>
            <a:t>Extended Kalman Filter/Smoother</a:t>
          </a:r>
        </a:p>
      </dgm:t>
    </dgm:pt>
    <dgm:pt modelId="{32FB8469-4024-46CD-9220-EA0BFBB3FEA3}" type="parTrans" cxnId="{48297C29-9F74-4318-A0DD-5A75634769B0}">
      <dgm:prSet/>
      <dgm:spPr/>
      <dgm:t>
        <a:bodyPr/>
        <a:lstStyle/>
        <a:p>
          <a:endParaRPr lang="en-US"/>
        </a:p>
      </dgm:t>
    </dgm:pt>
    <dgm:pt modelId="{55124E13-E121-4032-A57F-0ABBDAF71F00}" type="sibTrans" cxnId="{48297C29-9F74-4318-A0DD-5A75634769B0}">
      <dgm:prSet/>
      <dgm:spPr/>
      <dgm:t>
        <a:bodyPr/>
        <a:lstStyle/>
        <a:p>
          <a:endParaRPr lang="en-US"/>
        </a:p>
      </dgm:t>
    </dgm:pt>
    <dgm:pt modelId="{F6915A5E-0BB0-4A27-89E1-52E9010D7A9F}">
      <dgm:prSet phldrT="[Text]"/>
      <dgm:spPr/>
      <dgm:t>
        <a:bodyPr/>
        <a:lstStyle/>
        <a:p>
          <a:r>
            <a:rPr lang="en-US" dirty="0"/>
            <a:t>Unscented Kalman Filter/Smoother</a:t>
          </a:r>
        </a:p>
      </dgm:t>
    </dgm:pt>
    <dgm:pt modelId="{CF7B712B-B83B-49CD-A159-A8CC6FA89800}" type="parTrans" cxnId="{DAA2EDD5-47BF-45A9-AACD-D5A48E53CDE9}">
      <dgm:prSet/>
      <dgm:spPr/>
      <dgm:t>
        <a:bodyPr/>
        <a:lstStyle/>
        <a:p>
          <a:endParaRPr lang="en-US"/>
        </a:p>
      </dgm:t>
    </dgm:pt>
    <dgm:pt modelId="{EBDAB842-2089-4A5F-856D-2AA6632B090F}" type="sibTrans" cxnId="{DAA2EDD5-47BF-45A9-AACD-D5A48E53CDE9}">
      <dgm:prSet/>
      <dgm:spPr/>
      <dgm:t>
        <a:bodyPr/>
        <a:lstStyle/>
        <a:p>
          <a:endParaRPr lang="en-US"/>
        </a:p>
      </dgm:t>
    </dgm:pt>
    <dgm:pt modelId="{3DB8070E-5976-47DB-A9FA-B66E3139E208}">
      <dgm:prSet phldrT="[Text]"/>
      <dgm:spPr/>
      <dgm:t>
        <a:bodyPr/>
        <a:lstStyle/>
        <a:p>
          <a:r>
            <a:rPr lang="en-US" dirty="0"/>
            <a:t>Gaussian Filter/Smoother</a:t>
          </a:r>
        </a:p>
      </dgm:t>
    </dgm:pt>
    <dgm:pt modelId="{98C50BFE-9EE2-4227-A945-29AA308F392D}" type="parTrans" cxnId="{A87B4B84-C3A2-4121-87CB-F060AB8FE65A}">
      <dgm:prSet/>
      <dgm:spPr/>
      <dgm:t>
        <a:bodyPr/>
        <a:lstStyle/>
        <a:p>
          <a:endParaRPr lang="en-US"/>
        </a:p>
      </dgm:t>
    </dgm:pt>
    <dgm:pt modelId="{10D76CDD-09DD-489D-92F9-DA39E1E68F25}" type="sibTrans" cxnId="{A87B4B84-C3A2-4121-87CB-F060AB8FE65A}">
      <dgm:prSet/>
      <dgm:spPr/>
      <dgm:t>
        <a:bodyPr/>
        <a:lstStyle/>
        <a:p>
          <a:endParaRPr lang="en-US"/>
        </a:p>
      </dgm:t>
    </dgm:pt>
    <dgm:pt modelId="{D677F924-089A-4E39-B532-DADE1302655A}">
      <dgm:prSet phldrT="[Text]"/>
      <dgm:spPr/>
      <dgm:t>
        <a:bodyPr/>
        <a:lstStyle/>
        <a:p>
          <a:r>
            <a:rPr lang="en-US" dirty="0"/>
            <a:t>Particle Filter Smoother</a:t>
          </a:r>
        </a:p>
      </dgm:t>
    </dgm:pt>
    <dgm:pt modelId="{6A36D81B-B0EA-4ADC-8E07-0864844F7A3C}" type="parTrans" cxnId="{451460F9-8C36-4BF4-A90E-13399141FBCD}">
      <dgm:prSet/>
      <dgm:spPr/>
      <dgm:t>
        <a:bodyPr/>
        <a:lstStyle/>
        <a:p>
          <a:endParaRPr lang="en-US"/>
        </a:p>
      </dgm:t>
    </dgm:pt>
    <dgm:pt modelId="{542D0074-20E2-493C-AA59-9AFF1A830918}" type="sibTrans" cxnId="{451460F9-8C36-4BF4-A90E-13399141FBCD}">
      <dgm:prSet/>
      <dgm:spPr/>
      <dgm:t>
        <a:bodyPr/>
        <a:lstStyle/>
        <a:p>
          <a:endParaRPr lang="en-US"/>
        </a:p>
      </dgm:t>
    </dgm:pt>
    <dgm:pt modelId="{B8C5CFEC-5D35-4DC0-B970-0469FC352346}">
      <dgm:prSet phldrT="[Text]"/>
      <dgm:spPr/>
      <dgm:t>
        <a:bodyPr/>
        <a:lstStyle/>
        <a:p>
          <a:r>
            <a:rPr lang="en-US" dirty="0"/>
            <a:t>Linear System</a:t>
          </a:r>
        </a:p>
      </dgm:t>
    </dgm:pt>
    <dgm:pt modelId="{5171901F-697A-45C2-883A-FD46987915C2}" type="parTrans" cxnId="{4EA4AC47-C2AF-431E-804C-89199AFE039D}">
      <dgm:prSet/>
      <dgm:spPr/>
      <dgm:t>
        <a:bodyPr/>
        <a:lstStyle/>
        <a:p>
          <a:endParaRPr lang="en-US"/>
        </a:p>
      </dgm:t>
    </dgm:pt>
    <dgm:pt modelId="{49A50A63-C812-4F1C-BABF-1C8B8002C2D9}" type="sibTrans" cxnId="{4EA4AC47-C2AF-431E-804C-89199AFE039D}">
      <dgm:prSet/>
      <dgm:spPr/>
      <dgm:t>
        <a:bodyPr/>
        <a:lstStyle/>
        <a:p>
          <a:endParaRPr lang="en-US"/>
        </a:p>
      </dgm:t>
    </dgm:pt>
    <dgm:pt modelId="{0E0D08A8-BD15-4DDD-B65F-CE5D08C299AC}">
      <dgm:prSet phldrT="[Text]"/>
      <dgm:spPr/>
      <dgm:t>
        <a:bodyPr/>
        <a:lstStyle/>
        <a:p>
          <a:r>
            <a:rPr lang="en-US" dirty="0"/>
            <a:t>Nonlinear System</a:t>
          </a:r>
        </a:p>
      </dgm:t>
    </dgm:pt>
    <dgm:pt modelId="{F343184A-B03A-4B2A-BAF1-BF4350E87C22}" type="parTrans" cxnId="{D21E4FCA-7F11-4F12-93F2-D8256CC8FB73}">
      <dgm:prSet/>
      <dgm:spPr/>
      <dgm:t>
        <a:bodyPr/>
        <a:lstStyle/>
        <a:p>
          <a:endParaRPr lang="en-US"/>
        </a:p>
      </dgm:t>
    </dgm:pt>
    <dgm:pt modelId="{C205DDE1-958B-43A8-85B3-553C3DC3EE61}" type="sibTrans" cxnId="{D21E4FCA-7F11-4F12-93F2-D8256CC8FB73}">
      <dgm:prSet/>
      <dgm:spPr/>
      <dgm:t>
        <a:bodyPr/>
        <a:lstStyle/>
        <a:p>
          <a:endParaRPr lang="en-US"/>
        </a:p>
      </dgm:t>
    </dgm:pt>
    <dgm:pt modelId="{D02EFA93-B869-4365-B61C-9306744E09B3}" type="pres">
      <dgm:prSet presAssocID="{BE6F384A-C4DD-463F-BA53-7E23A41ECF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4073FD-F017-434D-9E81-D3E4903565B5}" type="pres">
      <dgm:prSet presAssocID="{72441EA0-9E78-4F48-9835-E64589636DEB}" presName="hierRoot1" presStyleCnt="0">
        <dgm:presLayoutVars>
          <dgm:hierBranch val="init"/>
        </dgm:presLayoutVars>
      </dgm:prSet>
      <dgm:spPr/>
    </dgm:pt>
    <dgm:pt modelId="{EEB9F7B1-0637-40CD-96DB-8BBF2EBD6F64}" type="pres">
      <dgm:prSet presAssocID="{72441EA0-9E78-4F48-9835-E64589636DEB}" presName="rootComposite1" presStyleCnt="0"/>
      <dgm:spPr/>
    </dgm:pt>
    <dgm:pt modelId="{9D85EECB-04AE-4A63-B146-FE999A2E35D9}" type="pres">
      <dgm:prSet presAssocID="{72441EA0-9E78-4F48-9835-E64589636DEB}" presName="rootText1" presStyleLbl="node0" presStyleIdx="0" presStyleCnt="1">
        <dgm:presLayoutVars>
          <dgm:chPref val="3"/>
        </dgm:presLayoutVars>
      </dgm:prSet>
      <dgm:spPr/>
    </dgm:pt>
    <dgm:pt modelId="{8B450A91-A06C-4FBF-91CD-EEFBCFC551FF}" type="pres">
      <dgm:prSet presAssocID="{72441EA0-9E78-4F48-9835-E64589636DEB}" presName="rootConnector1" presStyleLbl="node1" presStyleIdx="0" presStyleCnt="0"/>
      <dgm:spPr/>
    </dgm:pt>
    <dgm:pt modelId="{AD3A4C19-5A5A-47E6-8224-3FEE907A2859}" type="pres">
      <dgm:prSet presAssocID="{72441EA0-9E78-4F48-9835-E64589636DEB}" presName="hierChild2" presStyleCnt="0"/>
      <dgm:spPr/>
    </dgm:pt>
    <dgm:pt modelId="{7C516EFA-9269-4C50-B752-BC5A424CFA4F}" type="pres">
      <dgm:prSet presAssocID="{5171901F-697A-45C2-883A-FD46987915C2}" presName="Name37" presStyleLbl="parChTrans1D2" presStyleIdx="0" presStyleCnt="2"/>
      <dgm:spPr/>
    </dgm:pt>
    <dgm:pt modelId="{0ED611E8-26A9-4285-81F4-CC695D070617}" type="pres">
      <dgm:prSet presAssocID="{B8C5CFEC-5D35-4DC0-B970-0469FC352346}" presName="hierRoot2" presStyleCnt="0">
        <dgm:presLayoutVars>
          <dgm:hierBranch val="init"/>
        </dgm:presLayoutVars>
      </dgm:prSet>
      <dgm:spPr/>
    </dgm:pt>
    <dgm:pt modelId="{192F8E55-052D-4A20-B098-D85683F77D2A}" type="pres">
      <dgm:prSet presAssocID="{B8C5CFEC-5D35-4DC0-B970-0469FC352346}" presName="rootComposite" presStyleCnt="0"/>
      <dgm:spPr/>
    </dgm:pt>
    <dgm:pt modelId="{7CB02DF3-7311-4EA6-9802-7A9208B7D853}" type="pres">
      <dgm:prSet presAssocID="{B8C5CFEC-5D35-4DC0-B970-0469FC352346}" presName="rootText" presStyleLbl="node2" presStyleIdx="0" presStyleCnt="2">
        <dgm:presLayoutVars>
          <dgm:chPref val="3"/>
        </dgm:presLayoutVars>
      </dgm:prSet>
      <dgm:spPr/>
    </dgm:pt>
    <dgm:pt modelId="{A98C9AE8-C20B-4904-A946-EA8C96576885}" type="pres">
      <dgm:prSet presAssocID="{B8C5CFEC-5D35-4DC0-B970-0469FC352346}" presName="rootConnector" presStyleLbl="node2" presStyleIdx="0" presStyleCnt="2"/>
      <dgm:spPr/>
    </dgm:pt>
    <dgm:pt modelId="{543ABCF4-BE8F-46E1-8395-26FA2EA2ED48}" type="pres">
      <dgm:prSet presAssocID="{B8C5CFEC-5D35-4DC0-B970-0469FC352346}" presName="hierChild4" presStyleCnt="0"/>
      <dgm:spPr/>
    </dgm:pt>
    <dgm:pt modelId="{DA1A7031-9EC9-4E85-8E7E-E4E3B6977E2E}" type="pres">
      <dgm:prSet presAssocID="{A5EB339D-DB8D-4770-9596-6C4CBCF00562}" presName="Name37" presStyleLbl="parChTrans1D3" presStyleIdx="0" presStyleCnt="3"/>
      <dgm:spPr/>
    </dgm:pt>
    <dgm:pt modelId="{C2B94E6E-0C69-4976-9A86-BF28350C3A7B}" type="pres">
      <dgm:prSet presAssocID="{2C1CC7A3-1F82-449B-876C-84EBF5D8D7F0}" presName="hierRoot2" presStyleCnt="0">
        <dgm:presLayoutVars>
          <dgm:hierBranch val="init"/>
        </dgm:presLayoutVars>
      </dgm:prSet>
      <dgm:spPr/>
    </dgm:pt>
    <dgm:pt modelId="{1F043DB4-DF8B-493F-B15D-503FBEAEB9F1}" type="pres">
      <dgm:prSet presAssocID="{2C1CC7A3-1F82-449B-876C-84EBF5D8D7F0}" presName="rootComposite" presStyleCnt="0"/>
      <dgm:spPr/>
    </dgm:pt>
    <dgm:pt modelId="{BF9BE4AB-4B5E-4048-A7EF-B76B3563C479}" type="pres">
      <dgm:prSet presAssocID="{2C1CC7A3-1F82-449B-876C-84EBF5D8D7F0}" presName="rootText" presStyleLbl="node3" presStyleIdx="0" presStyleCnt="3">
        <dgm:presLayoutVars>
          <dgm:chPref val="3"/>
        </dgm:presLayoutVars>
      </dgm:prSet>
      <dgm:spPr/>
    </dgm:pt>
    <dgm:pt modelId="{801E8336-6778-468F-A9E8-40A74C065A84}" type="pres">
      <dgm:prSet presAssocID="{2C1CC7A3-1F82-449B-876C-84EBF5D8D7F0}" presName="rootConnector" presStyleLbl="node3" presStyleIdx="0" presStyleCnt="3"/>
      <dgm:spPr/>
    </dgm:pt>
    <dgm:pt modelId="{2688683C-38EB-4E99-B348-95F8CAC3D01B}" type="pres">
      <dgm:prSet presAssocID="{2C1CC7A3-1F82-449B-876C-84EBF5D8D7F0}" presName="hierChild4" presStyleCnt="0"/>
      <dgm:spPr/>
    </dgm:pt>
    <dgm:pt modelId="{EDB4A2A9-5F3F-44C1-85AE-85E259C87599}" type="pres">
      <dgm:prSet presAssocID="{ACF4711D-0D94-464D-8AD0-34D15D654EC6}" presName="Name37" presStyleLbl="parChTrans1D4" presStyleIdx="0" presStyleCnt="5"/>
      <dgm:spPr/>
    </dgm:pt>
    <dgm:pt modelId="{525028AC-16F1-4A5A-B306-A7B2A52CF125}" type="pres">
      <dgm:prSet presAssocID="{967C6A33-B61B-47C2-AB26-0BA00A95D598}" presName="hierRoot2" presStyleCnt="0">
        <dgm:presLayoutVars>
          <dgm:hierBranch val="init"/>
        </dgm:presLayoutVars>
      </dgm:prSet>
      <dgm:spPr/>
    </dgm:pt>
    <dgm:pt modelId="{FCDC8805-B0BF-47FD-A9F4-59A75241DBF5}" type="pres">
      <dgm:prSet presAssocID="{967C6A33-B61B-47C2-AB26-0BA00A95D598}" presName="rootComposite" presStyleCnt="0"/>
      <dgm:spPr/>
    </dgm:pt>
    <dgm:pt modelId="{A96AE2FA-6B37-4011-A54A-1372C021663C}" type="pres">
      <dgm:prSet presAssocID="{967C6A33-B61B-47C2-AB26-0BA00A95D598}" presName="rootText" presStyleLbl="node4" presStyleIdx="0" presStyleCnt="5">
        <dgm:presLayoutVars>
          <dgm:chPref val="3"/>
        </dgm:presLayoutVars>
      </dgm:prSet>
      <dgm:spPr/>
    </dgm:pt>
    <dgm:pt modelId="{D08E4E1B-2E39-4889-9907-F31C8CC26C42}" type="pres">
      <dgm:prSet presAssocID="{967C6A33-B61B-47C2-AB26-0BA00A95D598}" presName="rootConnector" presStyleLbl="node4" presStyleIdx="0" presStyleCnt="5"/>
      <dgm:spPr/>
    </dgm:pt>
    <dgm:pt modelId="{7B7B61BA-F9C7-4032-B268-61EB9F9878FF}" type="pres">
      <dgm:prSet presAssocID="{967C6A33-B61B-47C2-AB26-0BA00A95D598}" presName="hierChild4" presStyleCnt="0"/>
      <dgm:spPr/>
    </dgm:pt>
    <dgm:pt modelId="{9897F225-A8CB-4940-BBAD-E4CF33D017A2}" type="pres">
      <dgm:prSet presAssocID="{967C6A33-B61B-47C2-AB26-0BA00A95D598}" presName="hierChild5" presStyleCnt="0"/>
      <dgm:spPr/>
    </dgm:pt>
    <dgm:pt modelId="{A9C9CDEB-2858-4E60-89A1-E02DF1DF8EEF}" type="pres">
      <dgm:prSet presAssocID="{2C1CC7A3-1F82-449B-876C-84EBF5D8D7F0}" presName="hierChild5" presStyleCnt="0"/>
      <dgm:spPr/>
    </dgm:pt>
    <dgm:pt modelId="{980A5A58-C1FB-4D2E-9E41-618A82E70F92}" type="pres">
      <dgm:prSet presAssocID="{B8C5CFEC-5D35-4DC0-B970-0469FC352346}" presName="hierChild5" presStyleCnt="0"/>
      <dgm:spPr/>
    </dgm:pt>
    <dgm:pt modelId="{3430FBDD-D0A9-4870-A3A4-1640BB60B702}" type="pres">
      <dgm:prSet presAssocID="{F343184A-B03A-4B2A-BAF1-BF4350E87C22}" presName="Name37" presStyleLbl="parChTrans1D2" presStyleIdx="1" presStyleCnt="2"/>
      <dgm:spPr/>
    </dgm:pt>
    <dgm:pt modelId="{B1DA99D8-3E8A-49A7-A76E-6CA9B17AAFB4}" type="pres">
      <dgm:prSet presAssocID="{0E0D08A8-BD15-4DDD-B65F-CE5D08C299AC}" presName="hierRoot2" presStyleCnt="0">
        <dgm:presLayoutVars>
          <dgm:hierBranch val="init"/>
        </dgm:presLayoutVars>
      </dgm:prSet>
      <dgm:spPr/>
    </dgm:pt>
    <dgm:pt modelId="{F9C55270-0CB9-4CB3-A535-939F9A79B331}" type="pres">
      <dgm:prSet presAssocID="{0E0D08A8-BD15-4DDD-B65F-CE5D08C299AC}" presName="rootComposite" presStyleCnt="0"/>
      <dgm:spPr/>
    </dgm:pt>
    <dgm:pt modelId="{1461A4BF-72FB-46C8-8A6F-CE73BD4D5313}" type="pres">
      <dgm:prSet presAssocID="{0E0D08A8-BD15-4DDD-B65F-CE5D08C299AC}" presName="rootText" presStyleLbl="node2" presStyleIdx="1" presStyleCnt="2">
        <dgm:presLayoutVars>
          <dgm:chPref val="3"/>
        </dgm:presLayoutVars>
      </dgm:prSet>
      <dgm:spPr/>
    </dgm:pt>
    <dgm:pt modelId="{8644E0EC-0579-48C4-B6A9-69746721EE81}" type="pres">
      <dgm:prSet presAssocID="{0E0D08A8-BD15-4DDD-B65F-CE5D08C299AC}" presName="rootConnector" presStyleLbl="node2" presStyleIdx="1" presStyleCnt="2"/>
      <dgm:spPr/>
    </dgm:pt>
    <dgm:pt modelId="{E9B2050A-F95B-4FF4-997F-006B6F9F541A}" type="pres">
      <dgm:prSet presAssocID="{0E0D08A8-BD15-4DDD-B65F-CE5D08C299AC}" presName="hierChild4" presStyleCnt="0"/>
      <dgm:spPr/>
    </dgm:pt>
    <dgm:pt modelId="{9114D8F5-2BAC-479A-B4BA-D316BCA7D76B}" type="pres">
      <dgm:prSet presAssocID="{7363A6F7-DEB7-423C-BD34-84CF859CE2A4}" presName="Name37" presStyleLbl="parChTrans1D3" presStyleIdx="1" presStyleCnt="3"/>
      <dgm:spPr/>
    </dgm:pt>
    <dgm:pt modelId="{C70BDFEC-7657-4BCE-BE98-93B4EBDE141D}" type="pres">
      <dgm:prSet presAssocID="{EB4D8CBE-B057-484D-BB51-75868F30D1F6}" presName="hierRoot2" presStyleCnt="0">
        <dgm:presLayoutVars>
          <dgm:hierBranch val="init"/>
        </dgm:presLayoutVars>
      </dgm:prSet>
      <dgm:spPr/>
    </dgm:pt>
    <dgm:pt modelId="{0FCF2734-2EFA-4862-8622-E586DF5ED536}" type="pres">
      <dgm:prSet presAssocID="{EB4D8CBE-B057-484D-BB51-75868F30D1F6}" presName="rootComposite" presStyleCnt="0"/>
      <dgm:spPr/>
    </dgm:pt>
    <dgm:pt modelId="{F56CDF81-7714-4A15-91D7-513C0184FFB6}" type="pres">
      <dgm:prSet presAssocID="{EB4D8CBE-B057-484D-BB51-75868F30D1F6}" presName="rootText" presStyleLbl="node3" presStyleIdx="1" presStyleCnt="3">
        <dgm:presLayoutVars>
          <dgm:chPref val="3"/>
        </dgm:presLayoutVars>
      </dgm:prSet>
      <dgm:spPr/>
    </dgm:pt>
    <dgm:pt modelId="{FE3E9E2B-4B83-4718-AE54-6A8F5D3259A8}" type="pres">
      <dgm:prSet presAssocID="{EB4D8CBE-B057-484D-BB51-75868F30D1F6}" presName="rootConnector" presStyleLbl="node3" presStyleIdx="1" presStyleCnt="3"/>
      <dgm:spPr/>
    </dgm:pt>
    <dgm:pt modelId="{E4297364-122D-4B40-9F9A-E09B46E11B4A}" type="pres">
      <dgm:prSet presAssocID="{EB4D8CBE-B057-484D-BB51-75868F30D1F6}" presName="hierChild4" presStyleCnt="0"/>
      <dgm:spPr/>
    </dgm:pt>
    <dgm:pt modelId="{3B1C7962-EF54-4D17-8FD5-81402244F000}" type="pres">
      <dgm:prSet presAssocID="{32FB8469-4024-46CD-9220-EA0BFBB3FEA3}" presName="Name37" presStyleLbl="parChTrans1D4" presStyleIdx="1" presStyleCnt="5"/>
      <dgm:spPr/>
    </dgm:pt>
    <dgm:pt modelId="{DCCC95D4-5586-4788-AD55-CAC96C4B622E}" type="pres">
      <dgm:prSet presAssocID="{BC2D6844-9B55-4DE7-BF24-3B6C963CB7FD}" presName="hierRoot2" presStyleCnt="0">
        <dgm:presLayoutVars>
          <dgm:hierBranch val="init"/>
        </dgm:presLayoutVars>
      </dgm:prSet>
      <dgm:spPr/>
    </dgm:pt>
    <dgm:pt modelId="{301BFDED-49FF-422A-93A4-BAE2421A1427}" type="pres">
      <dgm:prSet presAssocID="{BC2D6844-9B55-4DE7-BF24-3B6C963CB7FD}" presName="rootComposite" presStyleCnt="0"/>
      <dgm:spPr/>
    </dgm:pt>
    <dgm:pt modelId="{AD618364-326A-40F5-8CAE-4A5AD04EA5E2}" type="pres">
      <dgm:prSet presAssocID="{BC2D6844-9B55-4DE7-BF24-3B6C963CB7FD}" presName="rootText" presStyleLbl="node4" presStyleIdx="1" presStyleCnt="5">
        <dgm:presLayoutVars>
          <dgm:chPref val="3"/>
        </dgm:presLayoutVars>
      </dgm:prSet>
      <dgm:spPr/>
    </dgm:pt>
    <dgm:pt modelId="{575A6D6E-948C-4881-8FD7-5D4C8F2BD046}" type="pres">
      <dgm:prSet presAssocID="{BC2D6844-9B55-4DE7-BF24-3B6C963CB7FD}" presName="rootConnector" presStyleLbl="node4" presStyleIdx="1" presStyleCnt="5"/>
      <dgm:spPr/>
    </dgm:pt>
    <dgm:pt modelId="{2C2BC796-CC89-417B-9014-145D8EE5E529}" type="pres">
      <dgm:prSet presAssocID="{BC2D6844-9B55-4DE7-BF24-3B6C963CB7FD}" presName="hierChild4" presStyleCnt="0"/>
      <dgm:spPr/>
    </dgm:pt>
    <dgm:pt modelId="{A1F30D9D-C7C8-4D1B-BEDF-71BF184CFDDE}" type="pres">
      <dgm:prSet presAssocID="{BC2D6844-9B55-4DE7-BF24-3B6C963CB7FD}" presName="hierChild5" presStyleCnt="0"/>
      <dgm:spPr/>
    </dgm:pt>
    <dgm:pt modelId="{11B4DA8B-4D6F-4B05-95F7-4B35BB0EB52C}" type="pres">
      <dgm:prSet presAssocID="{CF7B712B-B83B-49CD-A159-A8CC6FA89800}" presName="Name37" presStyleLbl="parChTrans1D4" presStyleIdx="2" presStyleCnt="5"/>
      <dgm:spPr/>
    </dgm:pt>
    <dgm:pt modelId="{E81BFC81-4EE5-435E-80D8-CAFA1966EC48}" type="pres">
      <dgm:prSet presAssocID="{F6915A5E-0BB0-4A27-89E1-52E9010D7A9F}" presName="hierRoot2" presStyleCnt="0">
        <dgm:presLayoutVars>
          <dgm:hierBranch val="init"/>
        </dgm:presLayoutVars>
      </dgm:prSet>
      <dgm:spPr/>
    </dgm:pt>
    <dgm:pt modelId="{996189DA-709F-4375-812A-C5F31DE3ED5D}" type="pres">
      <dgm:prSet presAssocID="{F6915A5E-0BB0-4A27-89E1-52E9010D7A9F}" presName="rootComposite" presStyleCnt="0"/>
      <dgm:spPr/>
    </dgm:pt>
    <dgm:pt modelId="{C6B9B2C2-01BB-41F2-9A85-32A4F1796BE4}" type="pres">
      <dgm:prSet presAssocID="{F6915A5E-0BB0-4A27-89E1-52E9010D7A9F}" presName="rootText" presStyleLbl="node4" presStyleIdx="2" presStyleCnt="5">
        <dgm:presLayoutVars>
          <dgm:chPref val="3"/>
        </dgm:presLayoutVars>
      </dgm:prSet>
      <dgm:spPr/>
    </dgm:pt>
    <dgm:pt modelId="{B414A730-7A0F-4AD7-A3C5-76241EAAB731}" type="pres">
      <dgm:prSet presAssocID="{F6915A5E-0BB0-4A27-89E1-52E9010D7A9F}" presName="rootConnector" presStyleLbl="node4" presStyleIdx="2" presStyleCnt="5"/>
      <dgm:spPr/>
    </dgm:pt>
    <dgm:pt modelId="{10E81843-436D-48F7-B528-3C08E898AF74}" type="pres">
      <dgm:prSet presAssocID="{F6915A5E-0BB0-4A27-89E1-52E9010D7A9F}" presName="hierChild4" presStyleCnt="0"/>
      <dgm:spPr/>
    </dgm:pt>
    <dgm:pt modelId="{AADA9B71-6D81-48B0-8345-753BE6C58B6E}" type="pres">
      <dgm:prSet presAssocID="{F6915A5E-0BB0-4A27-89E1-52E9010D7A9F}" presName="hierChild5" presStyleCnt="0"/>
      <dgm:spPr/>
    </dgm:pt>
    <dgm:pt modelId="{B500BEB4-4C4E-45B2-A37D-56D772DC62BD}" type="pres">
      <dgm:prSet presAssocID="{98C50BFE-9EE2-4227-A945-29AA308F392D}" presName="Name37" presStyleLbl="parChTrans1D4" presStyleIdx="3" presStyleCnt="5"/>
      <dgm:spPr/>
    </dgm:pt>
    <dgm:pt modelId="{BB1E6969-361D-4347-B35F-7857343F8814}" type="pres">
      <dgm:prSet presAssocID="{3DB8070E-5976-47DB-A9FA-B66E3139E208}" presName="hierRoot2" presStyleCnt="0">
        <dgm:presLayoutVars>
          <dgm:hierBranch val="init"/>
        </dgm:presLayoutVars>
      </dgm:prSet>
      <dgm:spPr/>
    </dgm:pt>
    <dgm:pt modelId="{A9F97CB3-B291-46B9-ACB2-A875AC4D05EC}" type="pres">
      <dgm:prSet presAssocID="{3DB8070E-5976-47DB-A9FA-B66E3139E208}" presName="rootComposite" presStyleCnt="0"/>
      <dgm:spPr/>
    </dgm:pt>
    <dgm:pt modelId="{F8D3270A-7CDD-4CD9-9742-21D3C15C8063}" type="pres">
      <dgm:prSet presAssocID="{3DB8070E-5976-47DB-A9FA-B66E3139E208}" presName="rootText" presStyleLbl="node4" presStyleIdx="3" presStyleCnt="5">
        <dgm:presLayoutVars>
          <dgm:chPref val="3"/>
        </dgm:presLayoutVars>
      </dgm:prSet>
      <dgm:spPr/>
    </dgm:pt>
    <dgm:pt modelId="{4364ED7A-2E7D-4D6D-85E6-58686AD82643}" type="pres">
      <dgm:prSet presAssocID="{3DB8070E-5976-47DB-A9FA-B66E3139E208}" presName="rootConnector" presStyleLbl="node4" presStyleIdx="3" presStyleCnt="5"/>
      <dgm:spPr/>
    </dgm:pt>
    <dgm:pt modelId="{CF564E77-CEA1-418F-9326-AFB9AEBEEAB0}" type="pres">
      <dgm:prSet presAssocID="{3DB8070E-5976-47DB-A9FA-B66E3139E208}" presName="hierChild4" presStyleCnt="0"/>
      <dgm:spPr/>
    </dgm:pt>
    <dgm:pt modelId="{B88E5BC6-9FF3-468C-88A8-AFE41D326758}" type="pres">
      <dgm:prSet presAssocID="{3DB8070E-5976-47DB-A9FA-B66E3139E208}" presName="hierChild5" presStyleCnt="0"/>
      <dgm:spPr/>
    </dgm:pt>
    <dgm:pt modelId="{A01F45BE-7825-4BC5-A161-636447713316}" type="pres">
      <dgm:prSet presAssocID="{EB4D8CBE-B057-484D-BB51-75868F30D1F6}" presName="hierChild5" presStyleCnt="0"/>
      <dgm:spPr/>
    </dgm:pt>
    <dgm:pt modelId="{4D621660-D838-4A5B-A807-DC778D7F05B4}" type="pres">
      <dgm:prSet presAssocID="{9C80288F-10C4-4A9F-A92E-7284A3B35C5A}" presName="Name37" presStyleLbl="parChTrans1D3" presStyleIdx="2" presStyleCnt="3"/>
      <dgm:spPr/>
    </dgm:pt>
    <dgm:pt modelId="{B338B48D-01DA-4C68-B188-0F3886D630AD}" type="pres">
      <dgm:prSet presAssocID="{F9EC8BCE-9691-4A9D-9D84-3331E6198D6C}" presName="hierRoot2" presStyleCnt="0">
        <dgm:presLayoutVars>
          <dgm:hierBranch val="init"/>
        </dgm:presLayoutVars>
      </dgm:prSet>
      <dgm:spPr/>
    </dgm:pt>
    <dgm:pt modelId="{43C4CCE0-CC28-48FB-A50A-F9EFD7947753}" type="pres">
      <dgm:prSet presAssocID="{F9EC8BCE-9691-4A9D-9D84-3331E6198D6C}" presName="rootComposite" presStyleCnt="0"/>
      <dgm:spPr/>
    </dgm:pt>
    <dgm:pt modelId="{393A3B01-06A5-45F8-856E-CB8CBE86B6D4}" type="pres">
      <dgm:prSet presAssocID="{F9EC8BCE-9691-4A9D-9D84-3331E6198D6C}" presName="rootText" presStyleLbl="node3" presStyleIdx="2" presStyleCnt="3">
        <dgm:presLayoutVars>
          <dgm:chPref val="3"/>
        </dgm:presLayoutVars>
      </dgm:prSet>
      <dgm:spPr/>
    </dgm:pt>
    <dgm:pt modelId="{02E80DC9-E771-466D-9E7A-5EFC1AEFC987}" type="pres">
      <dgm:prSet presAssocID="{F9EC8BCE-9691-4A9D-9D84-3331E6198D6C}" presName="rootConnector" presStyleLbl="node3" presStyleIdx="2" presStyleCnt="3"/>
      <dgm:spPr/>
    </dgm:pt>
    <dgm:pt modelId="{F8CE3C3A-2E53-4596-81A9-000AE011791D}" type="pres">
      <dgm:prSet presAssocID="{F9EC8BCE-9691-4A9D-9D84-3331E6198D6C}" presName="hierChild4" presStyleCnt="0"/>
      <dgm:spPr/>
    </dgm:pt>
    <dgm:pt modelId="{50364737-450A-4A7F-B5F8-D7327FC3BCBF}" type="pres">
      <dgm:prSet presAssocID="{6A36D81B-B0EA-4ADC-8E07-0864844F7A3C}" presName="Name37" presStyleLbl="parChTrans1D4" presStyleIdx="4" presStyleCnt="5"/>
      <dgm:spPr/>
    </dgm:pt>
    <dgm:pt modelId="{9C7CED89-75E0-4836-89C6-C86903215163}" type="pres">
      <dgm:prSet presAssocID="{D677F924-089A-4E39-B532-DADE1302655A}" presName="hierRoot2" presStyleCnt="0">
        <dgm:presLayoutVars>
          <dgm:hierBranch val="init"/>
        </dgm:presLayoutVars>
      </dgm:prSet>
      <dgm:spPr/>
    </dgm:pt>
    <dgm:pt modelId="{7A4CE21F-DC35-47E8-86EC-C8902CB832F9}" type="pres">
      <dgm:prSet presAssocID="{D677F924-089A-4E39-B532-DADE1302655A}" presName="rootComposite" presStyleCnt="0"/>
      <dgm:spPr/>
    </dgm:pt>
    <dgm:pt modelId="{64170D45-97AA-43AE-B000-CBEC5B168014}" type="pres">
      <dgm:prSet presAssocID="{D677F924-089A-4E39-B532-DADE1302655A}" presName="rootText" presStyleLbl="node4" presStyleIdx="4" presStyleCnt="5">
        <dgm:presLayoutVars>
          <dgm:chPref val="3"/>
        </dgm:presLayoutVars>
      </dgm:prSet>
      <dgm:spPr/>
    </dgm:pt>
    <dgm:pt modelId="{91DD62A0-3E03-4D8E-A459-8420671C0DC0}" type="pres">
      <dgm:prSet presAssocID="{D677F924-089A-4E39-B532-DADE1302655A}" presName="rootConnector" presStyleLbl="node4" presStyleIdx="4" presStyleCnt="5"/>
      <dgm:spPr/>
    </dgm:pt>
    <dgm:pt modelId="{BEC36F27-EE87-4804-9D03-30E3AB415D62}" type="pres">
      <dgm:prSet presAssocID="{D677F924-089A-4E39-B532-DADE1302655A}" presName="hierChild4" presStyleCnt="0"/>
      <dgm:spPr/>
    </dgm:pt>
    <dgm:pt modelId="{4C7AFDED-644E-4111-8403-D73AC3019996}" type="pres">
      <dgm:prSet presAssocID="{D677F924-089A-4E39-B532-DADE1302655A}" presName="hierChild5" presStyleCnt="0"/>
      <dgm:spPr/>
    </dgm:pt>
    <dgm:pt modelId="{C1D7F060-FFA4-4E4D-903A-F71E46CE8EBF}" type="pres">
      <dgm:prSet presAssocID="{F9EC8BCE-9691-4A9D-9D84-3331E6198D6C}" presName="hierChild5" presStyleCnt="0"/>
      <dgm:spPr/>
    </dgm:pt>
    <dgm:pt modelId="{5176670D-EE1A-4755-93A4-48E1202508A9}" type="pres">
      <dgm:prSet presAssocID="{0E0D08A8-BD15-4DDD-B65F-CE5D08C299AC}" presName="hierChild5" presStyleCnt="0"/>
      <dgm:spPr/>
    </dgm:pt>
    <dgm:pt modelId="{2EEF9A88-C22A-4CC7-9F1F-BD34946B2C06}" type="pres">
      <dgm:prSet presAssocID="{72441EA0-9E78-4F48-9835-E64589636DEB}" presName="hierChild3" presStyleCnt="0"/>
      <dgm:spPr/>
    </dgm:pt>
  </dgm:ptLst>
  <dgm:cxnLst>
    <dgm:cxn modelId="{15726800-A914-4703-806F-88AAE6F135A3}" type="presOf" srcId="{98C50BFE-9EE2-4227-A945-29AA308F392D}" destId="{B500BEB4-4C4E-45B2-A37D-56D772DC62BD}" srcOrd="0" destOrd="0" presId="urn:microsoft.com/office/officeart/2005/8/layout/orgChart1"/>
    <dgm:cxn modelId="{864B3002-C459-4D9A-95E2-6C9F42A43252}" srcId="{0E0D08A8-BD15-4DDD-B65F-CE5D08C299AC}" destId="{EB4D8CBE-B057-484D-BB51-75868F30D1F6}" srcOrd="0" destOrd="0" parTransId="{7363A6F7-DEB7-423C-BD34-84CF859CE2A4}" sibTransId="{3C2FB565-CA48-48AE-A005-F44F87808BA3}"/>
    <dgm:cxn modelId="{B6A3850F-B58A-4D2B-891B-3B56FE09C199}" type="presOf" srcId="{D677F924-089A-4E39-B532-DADE1302655A}" destId="{64170D45-97AA-43AE-B000-CBEC5B168014}" srcOrd="0" destOrd="0" presId="urn:microsoft.com/office/officeart/2005/8/layout/orgChart1"/>
    <dgm:cxn modelId="{63639810-BA6C-4346-9A8D-A15EFD781FBF}" type="presOf" srcId="{EB4D8CBE-B057-484D-BB51-75868F30D1F6}" destId="{F56CDF81-7714-4A15-91D7-513C0184FFB6}" srcOrd="0" destOrd="0" presId="urn:microsoft.com/office/officeart/2005/8/layout/orgChart1"/>
    <dgm:cxn modelId="{5B973A1A-E266-46D7-AF34-48E5A779D272}" type="presOf" srcId="{967C6A33-B61B-47C2-AB26-0BA00A95D598}" destId="{A96AE2FA-6B37-4011-A54A-1372C021663C}" srcOrd="0" destOrd="0" presId="urn:microsoft.com/office/officeart/2005/8/layout/orgChart1"/>
    <dgm:cxn modelId="{EC292623-4465-493C-9888-45BB80D9F465}" type="presOf" srcId="{7363A6F7-DEB7-423C-BD34-84CF859CE2A4}" destId="{9114D8F5-2BAC-479A-B4BA-D316BCA7D76B}" srcOrd="0" destOrd="0" presId="urn:microsoft.com/office/officeart/2005/8/layout/orgChart1"/>
    <dgm:cxn modelId="{1894CF25-A226-4E56-BF6F-B263F3EF6A65}" type="presOf" srcId="{B8C5CFEC-5D35-4DC0-B970-0469FC352346}" destId="{A98C9AE8-C20B-4904-A946-EA8C96576885}" srcOrd="1" destOrd="0" presId="urn:microsoft.com/office/officeart/2005/8/layout/orgChart1"/>
    <dgm:cxn modelId="{48297C29-9F74-4318-A0DD-5A75634769B0}" srcId="{EB4D8CBE-B057-484D-BB51-75868F30D1F6}" destId="{BC2D6844-9B55-4DE7-BF24-3B6C963CB7FD}" srcOrd="0" destOrd="0" parTransId="{32FB8469-4024-46CD-9220-EA0BFBB3FEA3}" sibTransId="{55124E13-E121-4032-A57F-0ABBDAF71F00}"/>
    <dgm:cxn modelId="{D1925A2E-0B92-4EF8-9C90-0D1D2505250D}" type="presOf" srcId="{3DB8070E-5976-47DB-A9FA-B66E3139E208}" destId="{4364ED7A-2E7D-4D6D-85E6-58686AD82643}" srcOrd="1" destOrd="0" presId="urn:microsoft.com/office/officeart/2005/8/layout/orgChart1"/>
    <dgm:cxn modelId="{1C0E9136-95FC-4D45-9A39-1F0B564943EC}" type="presOf" srcId="{3DB8070E-5976-47DB-A9FA-B66E3139E208}" destId="{F8D3270A-7CDD-4CD9-9742-21D3C15C8063}" srcOrd="0" destOrd="0" presId="urn:microsoft.com/office/officeart/2005/8/layout/orgChart1"/>
    <dgm:cxn modelId="{DA89D236-8414-4D0B-9F94-EE343D699DC8}" type="presOf" srcId="{F9EC8BCE-9691-4A9D-9D84-3331E6198D6C}" destId="{393A3B01-06A5-45F8-856E-CB8CBE86B6D4}" srcOrd="0" destOrd="0" presId="urn:microsoft.com/office/officeart/2005/8/layout/orgChart1"/>
    <dgm:cxn modelId="{7B6EF63D-62C2-48A4-BDB6-40ABE10C6A94}" type="presOf" srcId="{D677F924-089A-4E39-B532-DADE1302655A}" destId="{91DD62A0-3E03-4D8E-A459-8420671C0DC0}" srcOrd="1" destOrd="0" presId="urn:microsoft.com/office/officeart/2005/8/layout/orgChart1"/>
    <dgm:cxn modelId="{E274953E-CFAE-472D-B76A-2FEEEC30E7AD}" type="presOf" srcId="{0E0D08A8-BD15-4DDD-B65F-CE5D08C299AC}" destId="{8644E0EC-0579-48C4-B6A9-69746721EE81}" srcOrd="1" destOrd="0" presId="urn:microsoft.com/office/officeart/2005/8/layout/orgChart1"/>
    <dgm:cxn modelId="{1BC05E3F-A492-4CBB-A28C-34925F6CEDEE}" type="presOf" srcId="{BE6F384A-C4DD-463F-BA53-7E23A41ECFEE}" destId="{D02EFA93-B869-4365-B61C-9306744E09B3}" srcOrd="0" destOrd="0" presId="urn:microsoft.com/office/officeart/2005/8/layout/orgChart1"/>
    <dgm:cxn modelId="{4EA4AC47-C2AF-431E-804C-89199AFE039D}" srcId="{72441EA0-9E78-4F48-9835-E64589636DEB}" destId="{B8C5CFEC-5D35-4DC0-B970-0469FC352346}" srcOrd="0" destOrd="0" parTransId="{5171901F-697A-45C2-883A-FD46987915C2}" sibTransId="{49A50A63-C812-4F1C-BABF-1C8B8002C2D9}"/>
    <dgm:cxn modelId="{81CB2168-9870-47CC-8681-0A3E071F847E}" type="presOf" srcId="{A5EB339D-DB8D-4770-9596-6C4CBCF00562}" destId="{DA1A7031-9EC9-4E85-8E7E-E4E3B6977E2E}" srcOrd="0" destOrd="0" presId="urn:microsoft.com/office/officeart/2005/8/layout/orgChart1"/>
    <dgm:cxn modelId="{4985AA6A-80A1-449C-BD9D-6DEB4959A844}" type="presOf" srcId="{9C80288F-10C4-4A9F-A92E-7284A3B35C5A}" destId="{4D621660-D838-4A5B-A807-DC778D7F05B4}" srcOrd="0" destOrd="0" presId="urn:microsoft.com/office/officeart/2005/8/layout/orgChart1"/>
    <dgm:cxn modelId="{57EAD56D-D97A-4CBE-8B09-E03C225DA064}" type="presOf" srcId="{CF7B712B-B83B-49CD-A159-A8CC6FA89800}" destId="{11B4DA8B-4D6F-4B05-95F7-4B35BB0EB52C}" srcOrd="0" destOrd="0" presId="urn:microsoft.com/office/officeart/2005/8/layout/orgChart1"/>
    <dgm:cxn modelId="{8071AF4F-CE98-48A5-8EE8-DC3678A9C393}" type="presOf" srcId="{F9EC8BCE-9691-4A9D-9D84-3331E6198D6C}" destId="{02E80DC9-E771-466D-9E7A-5EFC1AEFC987}" srcOrd="1" destOrd="0" presId="urn:microsoft.com/office/officeart/2005/8/layout/orgChart1"/>
    <dgm:cxn modelId="{F1C8A350-1624-4628-BA7F-1869620141AE}" srcId="{0E0D08A8-BD15-4DDD-B65F-CE5D08C299AC}" destId="{F9EC8BCE-9691-4A9D-9D84-3331E6198D6C}" srcOrd="1" destOrd="0" parTransId="{9C80288F-10C4-4A9F-A92E-7284A3B35C5A}" sibTransId="{FB8CF1AE-7DD9-44DD-9547-6E6DEB4E2632}"/>
    <dgm:cxn modelId="{45372F55-2FB1-4CCE-B938-1A657938D96E}" type="presOf" srcId="{2C1CC7A3-1F82-449B-876C-84EBF5D8D7F0}" destId="{801E8336-6778-468F-A9E8-40A74C065A84}" srcOrd="1" destOrd="0" presId="urn:microsoft.com/office/officeart/2005/8/layout/orgChart1"/>
    <dgm:cxn modelId="{66A98755-9473-4A10-A23F-BB54F440E344}" type="presOf" srcId="{BC2D6844-9B55-4DE7-BF24-3B6C963CB7FD}" destId="{575A6D6E-948C-4881-8FD7-5D4C8F2BD046}" srcOrd="1" destOrd="0" presId="urn:microsoft.com/office/officeart/2005/8/layout/orgChart1"/>
    <dgm:cxn modelId="{EF7E9275-DA4E-4DC4-B091-218A4A8EC26F}" type="presOf" srcId="{EB4D8CBE-B057-484D-BB51-75868F30D1F6}" destId="{FE3E9E2B-4B83-4718-AE54-6A8F5D3259A8}" srcOrd="1" destOrd="0" presId="urn:microsoft.com/office/officeart/2005/8/layout/orgChart1"/>
    <dgm:cxn modelId="{8636F256-6FC7-4F44-A535-0879585FC4FF}" type="presOf" srcId="{B8C5CFEC-5D35-4DC0-B970-0469FC352346}" destId="{7CB02DF3-7311-4EA6-9802-7A9208B7D853}" srcOrd="0" destOrd="0" presId="urn:microsoft.com/office/officeart/2005/8/layout/orgChart1"/>
    <dgm:cxn modelId="{53E3F576-D95E-4564-9456-2FD9D224B7F4}" type="presOf" srcId="{F343184A-B03A-4B2A-BAF1-BF4350E87C22}" destId="{3430FBDD-D0A9-4870-A3A4-1640BB60B702}" srcOrd="0" destOrd="0" presId="urn:microsoft.com/office/officeart/2005/8/layout/orgChart1"/>
    <dgm:cxn modelId="{5804FC7C-6BA9-43E1-94EF-7A8E54B46841}" type="presOf" srcId="{F6915A5E-0BB0-4A27-89E1-52E9010D7A9F}" destId="{B414A730-7A0F-4AD7-A3C5-76241EAAB731}" srcOrd="1" destOrd="0" presId="urn:microsoft.com/office/officeart/2005/8/layout/orgChart1"/>
    <dgm:cxn modelId="{A87B4B84-C3A2-4121-87CB-F060AB8FE65A}" srcId="{EB4D8CBE-B057-484D-BB51-75868F30D1F6}" destId="{3DB8070E-5976-47DB-A9FA-B66E3139E208}" srcOrd="2" destOrd="0" parTransId="{98C50BFE-9EE2-4227-A945-29AA308F392D}" sibTransId="{10D76CDD-09DD-489D-92F9-DA39E1E68F25}"/>
    <dgm:cxn modelId="{C426408B-53B7-4F34-8160-8039BFFC4756}" type="presOf" srcId="{6A36D81B-B0EA-4ADC-8E07-0864844F7A3C}" destId="{50364737-450A-4A7F-B5F8-D7327FC3BCBF}" srcOrd="0" destOrd="0" presId="urn:microsoft.com/office/officeart/2005/8/layout/orgChart1"/>
    <dgm:cxn modelId="{ADF4E191-7AA7-4F45-B4A1-B99E42F98773}" type="presOf" srcId="{ACF4711D-0D94-464D-8AD0-34D15D654EC6}" destId="{EDB4A2A9-5F3F-44C1-85AE-85E259C87599}" srcOrd="0" destOrd="0" presId="urn:microsoft.com/office/officeart/2005/8/layout/orgChart1"/>
    <dgm:cxn modelId="{01A98FA0-D298-4EF4-AB9C-438795CB2E2E}" srcId="{2C1CC7A3-1F82-449B-876C-84EBF5D8D7F0}" destId="{967C6A33-B61B-47C2-AB26-0BA00A95D598}" srcOrd="0" destOrd="0" parTransId="{ACF4711D-0D94-464D-8AD0-34D15D654EC6}" sibTransId="{5A9F7958-96FB-4D68-B592-9D5C6EFC0B54}"/>
    <dgm:cxn modelId="{4FA527A3-4672-405B-89F8-ED266DCAFCBF}" type="presOf" srcId="{0E0D08A8-BD15-4DDD-B65F-CE5D08C299AC}" destId="{1461A4BF-72FB-46C8-8A6F-CE73BD4D5313}" srcOrd="0" destOrd="0" presId="urn:microsoft.com/office/officeart/2005/8/layout/orgChart1"/>
    <dgm:cxn modelId="{671996AE-A922-4A02-8A94-6A4DFBE10305}" type="presOf" srcId="{F6915A5E-0BB0-4A27-89E1-52E9010D7A9F}" destId="{C6B9B2C2-01BB-41F2-9A85-32A4F1796BE4}" srcOrd="0" destOrd="0" presId="urn:microsoft.com/office/officeart/2005/8/layout/orgChart1"/>
    <dgm:cxn modelId="{850B53B3-61B9-4366-99E1-8EA2EF5378AF}" type="presOf" srcId="{967C6A33-B61B-47C2-AB26-0BA00A95D598}" destId="{D08E4E1B-2E39-4889-9907-F31C8CC26C42}" srcOrd="1" destOrd="0" presId="urn:microsoft.com/office/officeart/2005/8/layout/orgChart1"/>
    <dgm:cxn modelId="{A8E06EB6-32CE-427F-A61B-7B985631B210}" type="presOf" srcId="{32FB8469-4024-46CD-9220-EA0BFBB3FEA3}" destId="{3B1C7962-EF54-4D17-8FD5-81402244F000}" srcOrd="0" destOrd="0" presId="urn:microsoft.com/office/officeart/2005/8/layout/orgChart1"/>
    <dgm:cxn modelId="{27FA88B6-5A48-43D1-814C-5EAC10C80B13}" srcId="{B8C5CFEC-5D35-4DC0-B970-0469FC352346}" destId="{2C1CC7A3-1F82-449B-876C-84EBF5D8D7F0}" srcOrd="0" destOrd="0" parTransId="{A5EB339D-DB8D-4770-9596-6C4CBCF00562}" sibTransId="{AB123BD3-C0DF-4DBA-8631-DFBF1B6AE2ED}"/>
    <dgm:cxn modelId="{D21E4FCA-7F11-4F12-93F2-D8256CC8FB73}" srcId="{72441EA0-9E78-4F48-9835-E64589636DEB}" destId="{0E0D08A8-BD15-4DDD-B65F-CE5D08C299AC}" srcOrd="1" destOrd="0" parTransId="{F343184A-B03A-4B2A-BAF1-BF4350E87C22}" sibTransId="{C205DDE1-958B-43A8-85B3-553C3DC3EE61}"/>
    <dgm:cxn modelId="{440188CA-24AD-4E62-9E77-7BAE0416B4F6}" type="presOf" srcId="{BC2D6844-9B55-4DE7-BF24-3B6C963CB7FD}" destId="{AD618364-326A-40F5-8CAE-4A5AD04EA5E2}" srcOrd="0" destOrd="0" presId="urn:microsoft.com/office/officeart/2005/8/layout/orgChart1"/>
    <dgm:cxn modelId="{E60064CD-18A0-4DB4-9FFE-8093E2AD2643}" type="presOf" srcId="{72441EA0-9E78-4F48-9835-E64589636DEB}" destId="{8B450A91-A06C-4FBF-91CD-EEFBCFC551FF}" srcOrd="1" destOrd="0" presId="urn:microsoft.com/office/officeart/2005/8/layout/orgChart1"/>
    <dgm:cxn modelId="{DAA2EDD5-47BF-45A9-AACD-D5A48E53CDE9}" srcId="{EB4D8CBE-B057-484D-BB51-75868F30D1F6}" destId="{F6915A5E-0BB0-4A27-89E1-52E9010D7A9F}" srcOrd="1" destOrd="0" parTransId="{CF7B712B-B83B-49CD-A159-A8CC6FA89800}" sibTransId="{EBDAB842-2089-4A5F-856D-2AA6632B090F}"/>
    <dgm:cxn modelId="{96F584DE-E2F8-4784-B005-8A7746358345}" type="presOf" srcId="{2C1CC7A3-1F82-449B-876C-84EBF5D8D7F0}" destId="{BF9BE4AB-4B5E-4048-A7EF-B76B3563C479}" srcOrd="0" destOrd="0" presId="urn:microsoft.com/office/officeart/2005/8/layout/orgChart1"/>
    <dgm:cxn modelId="{B41BABE0-6838-40D2-8359-95D392683B83}" type="presOf" srcId="{5171901F-697A-45C2-883A-FD46987915C2}" destId="{7C516EFA-9269-4C50-B752-BC5A424CFA4F}" srcOrd="0" destOrd="0" presId="urn:microsoft.com/office/officeart/2005/8/layout/orgChart1"/>
    <dgm:cxn modelId="{8EBCACE1-646D-424A-B143-2E588F628F14}" type="presOf" srcId="{72441EA0-9E78-4F48-9835-E64589636DEB}" destId="{9D85EECB-04AE-4A63-B146-FE999A2E35D9}" srcOrd="0" destOrd="0" presId="urn:microsoft.com/office/officeart/2005/8/layout/orgChart1"/>
    <dgm:cxn modelId="{10E9BAF2-9F43-401C-8FCE-12B36861D47C}" srcId="{BE6F384A-C4DD-463F-BA53-7E23A41ECFEE}" destId="{72441EA0-9E78-4F48-9835-E64589636DEB}" srcOrd="0" destOrd="0" parTransId="{6C9C1CC0-583C-4BD9-B342-6CAF1A47CE7F}" sibTransId="{8D1E0C8A-3074-48DA-A67D-6A6EF0622D0A}"/>
    <dgm:cxn modelId="{451460F9-8C36-4BF4-A90E-13399141FBCD}" srcId="{F9EC8BCE-9691-4A9D-9D84-3331E6198D6C}" destId="{D677F924-089A-4E39-B532-DADE1302655A}" srcOrd="0" destOrd="0" parTransId="{6A36D81B-B0EA-4ADC-8E07-0864844F7A3C}" sibTransId="{542D0074-20E2-493C-AA59-9AFF1A830918}"/>
    <dgm:cxn modelId="{5B52E7D1-52A9-406D-A893-A5E4E68F6375}" type="presParOf" srcId="{D02EFA93-B869-4365-B61C-9306744E09B3}" destId="{144073FD-F017-434D-9E81-D3E4903565B5}" srcOrd="0" destOrd="0" presId="urn:microsoft.com/office/officeart/2005/8/layout/orgChart1"/>
    <dgm:cxn modelId="{F1FFAADF-1124-4036-A448-E16C2AAEC07B}" type="presParOf" srcId="{144073FD-F017-434D-9E81-D3E4903565B5}" destId="{EEB9F7B1-0637-40CD-96DB-8BBF2EBD6F64}" srcOrd="0" destOrd="0" presId="urn:microsoft.com/office/officeart/2005/8/layout/orgChart1"/>
    <dgm:cxn modelId="{40F080DE-F925-48EC-A1B4-409C18AA85F1}" type="presParOf" srcId="{EEB9F7B1-0637-40CD-96DB-8BBF2EBD6F64}" destId="{9D85EECB-04AE-4A63-B146-FE999A2E35D9}" srcOrd="0" destOrd="0" presId="urn:microsoft.com/office/officeart/2005/8/layout/orgChart1"/>
    <dgm:cxn modelId="{6A1D4925-EAFC-43A6-9DE8-03C2033485E6}" type="presParOf" srcId="{EEB9F7B1-0637-40CD-96DB-8BBF2EBD6F64}" destId="{8B450A91-A06C-4FBF-91CD-EEFBCFC551FF}" srcOrd="1" destOrd="0" presId="urn:microsoft.com/office/officeart/2005/8/layout/orgChart1"/>
    <dgm:cxn modelId="{EE21AD39-012B-4877-B0E8-7BC423B09F49}" type="presParOf" srcId="{144073FD-F017-434D-9E81-D3E4903565B5}" destId="{AD3A4C19-5A5A-47E6-8224-3FEE907A2859}" srcOrd="1" destOrd="0" presId="urn:microsoft.com/office/officeart/2005/8/layout/orgChart1"/>
    <dgm:cxn modelId="{1B0F7952-1BCD-4485-90E5-2BF19B8E4998}" type="presParOf" srcId="{AD3A4C19-5A5A-47E6-8224-3FEE907A2859}" destId="{7C516EFA-9269-4C50-B752-BC5A424CFA4F}" srcOrd="0" destOrd="0" presId="urn:microsoft.com/office/officeart/2005/8/layout/orgChart1"/>
    <dgm:cxn modelId="{4CE87B7D-AB23-47B2-AE63-41B0E006E41B}" type="presParOf" srcId="{AD3A4C19-5A5A-47E6-8224-3FEE907A2859}" destId="{0ED611E8-26A9-4285-81F4-CC695D070617}" srcOrd="1" destOrd="0" presId="urn:microsoft.com/office/officeart/2005/8/layout/orgChart1"/>
    <dgm:cxn modelId="{DBEDC303-0D1F-4450-81DB-3A06416B2408}" type="presParOf" srcId="{0ED611E8-26A9-4285-81F4-CC695D070617}" destId="{192F8E55-052D-4A20-B098-D85683F77D2A}" srcOrd="0" destOrd="0" presId="urn:microsoft.com/office/officeart/2005/8/layout/orgChart1"/>
    <dgm:cxn modelId="{1A21D9C6-080D-47F1-9CC8-ABC2C465F8FB}" type="presParOf" srcId="{192F8E55-052D-4A20-B098-D85683F77D2A}" destId="{7CB02DF3-7311-4EA6-9802-7A9208B7D853}" srcOrd="0" destOrd="0" presId="urn:microsoft.com/office/officeart/2005/8/layout/orgChart1"/>
    <dgm:cxn modelId="{A4291246-C78D-4770-965D-955D7B5FDFF3}" type="presParOf" srcId="{192F8E55-052D-4A20-B098-D85683F77D2A}" destId="{A98C9AE8-C20B-4904-A946-EA8C96576885}" srcOrd="1" destOrd="0" presId="urn:microsoft.com/office/officeart/2005/8/layout/orgChart1"/>
    <dgm:cxn modelId="{66909BE9-95E0-4050-AC7B-AD9A3F0384E2}" type="presParOf" srcId="{0ED611E8-26A9-4285-81F4-CC695D070617}" destId="{543ABCF4-BE8F-46E1-8395-26FA2EA2ED48}" srcOrd="1" destOrd="0" presId="urn:microsoft.com/office/officeart/2005/8/layout/orgChart1"/>
    <dgm:cxn modelId="{5C8CEFAE-E940-43C5-A432-E253579AEBDF}" type="presParOf" srcId="{543ABCF4-BE8F-46E1-8395-26FA2EA2ED48}" destId="{DA1A7031-9EC9-4E85-8E7E-E4E3B6977E2E}" srcOrd="0" destOrd="0" presId="urn:microsoft.com/office/officeart/2005/8/layout/orgChart1"/>
    <dgm:cxn modelId="{48EBA257-204E-4F25-9066-C54D8FEFD5C3}" type="presParOf" srcId="{543ABCF4-BE8F-46E1-8395-26FA2EA2ED48}" destId="{C2B94E6E-0C69-4976-9A86-BF28350C3A7B}" srcOrd="1" destOrd="0" presId="urn:microsoft.com/office/officeart/2005/8/layout/orgChart1"/>
    <dgm:cxn modelId="{C2A9A60B-7515-4C8F-8B3C-8DE53AEC7240}" type="presParOf" srcId="{C2B94E6E-0C69-4976-9A86-BF28350C3A7B}" destId="{1F043DB4-DF8B-493F-B15D-503FBEAEB9F1}" srcOrd="0" destOrd="0" presId="urn:microsoft.com/office/officeart/2005/8/layout/orgChart1"/>
    <dgm:cxn modelId="{2FBBA9BB-D39D-4AB6-9965-875E6CEC9E89}" type="presParOf" srcId="{1F043DB4-DF8B-493F-B15D-503FBEAEB9F1}" destId="{BF9BE4AB-4B5E-4048-A7EF-B76B3563C479}" srcOrd="0" destOrd="0" presId="urn:microsoft.com/office/officeart/2005/8/layout/orgChart1"/>
    <dgm:cxn modelId="{1AE547EA-56AF-49D6-A2BE-969BD5842D53}" type="presParOf" srcId="{1F043DB4-DF8B-493F-B15D-503FBEAEB9F1}" destId="{801E8336-6778-468F-A9E8-40A74C065A84}" srcOrd="1" destOrd="0" presId="urn:microsoft.com/office/officeart/2005/8/layout/orgChart1"/>
    <dgm:cxn modelId="{4D48EB3B-2AB7-411B-BD4F-AB5283E027EF}" type="presParOf" srcId="{C2B94E6E-0C69-4976-9A86-BF28350C3A7B}" destId="{2688683C-38EB-4E99-B348-95F8CAC3D01B}" srcOrd="1" destOrd="0" presId="urn:microsoft.com/office/officeart/2005/8/layout/orgChart1"/>
    <dgm:cxn modelId="{FC92DEF8-9927-4617-9D4F-FCBBA32570E3}" type="presParOf" srcId="{2688683C-38EB-4E99-B348-95F8CAC3D01B}" destId="{EDB4A2A9-5F3F-44C1-85AE-85E259C87599}" srcOrd="0" destOrd="0" presId="urn:microsoft.com/office/officeart/2005/8/layout/orgChart1"/>
    <dgm:cxn modelId="{B4D9BB21-B02D-4B9F-86F4-A685605D7A7F}" type="presParOf" srcId="{2688683C-38EB-4E99-B348-95F8CAC3D01B}" destId="{525028AC-16F1-4A5A-B306-A7B2A52CF125}" srcOrd="1" destOrd="0" presId="urn:microsoft.com/office/officeart/2005/8/layout/orgChart1"/>
    <dgm:cxn modelId="{9B0E44D7-EDE2-4BC9-8878-AE4C1528911C}" type="presParOf" srcId="{525028AC-16F1-4A5A-B306-A7B2A52CF125}" destId="{FCDC8805-B0BF-47FD-A9F4-59A75241DBF5}" srcOrd="0" destOrd="0" presId="urn:microsoft.com/office/officeart/2005/8/layout/orgChart1"/>
    <dgm:cxn modelId="{99DF0E69-912B-4217-9EF9-E21A4AFB57D9}" type="presParOf" srcId="{FCDC8805-B0BF-47FD-A9F4-59A75241DBF5}" destId="{A96AE2FA-6B37-4011-A54A-1372C021663C}" srcOrd="0" destOrd="0" presId="urn:microsoft.com/office/officeart/2005/8/layout/orgChart1"/>
    <dgm:cxn modelId="{C6E7E863-9B15-4220-96CE-11D37DEC68E9}" type="presParOf" srcId="{FCDC8805-B0BF-47FD-A9F4-59A75241DBF5}" destId="{D08E4E1B-2E39-4889-9907-F31C8CC26C42}" srcOrd="1" destOrd="0" presId="urn:microsoft.com/office/officeart/2005/8/layout/orgChart1"/>
    <dgm:cxn modelId="{E6AE9B01-4BEA-42D4-B594-CAAA58A63C03}" type="presParOf" srcId="{525028AC-16F1-4A5A-B306-A7B2A52CF125}" destId="{7B7B61BA-F9C7-4032-B268-61EB9F9878FF}" srcOrd="1" destOrd="0" presId="urn:microsoft.com/office/officeart/2005/8/layout/orgChart1"/>
    <dgm:cxn modelId="{B3343C18-38D1-48BB-88D2-7BDE0A1BAC89}" type="presParOf" srcId="{525028AC-16F1-4A5A-B306-A7B2A52CF125}" destId="{9897F225-A8CB-4940-BBAD-E4CF33D017A2}" srcOrd="2" destOrd="0" presId="urn:microsoft.com/office/officeart/2005/8/layout/orgChart1"/>
    <dgm:cxn modelId="{AD47AE59-4D95-452F-AE32-858CA683F4D1}" type="presParOf" srcId="{C2B94E6E-0C69-4976-9A86-BF28350C3A7B}" destId="{A9C9CDEB-2858-4E60-89A1-E02DF1DF8EEF}" srcOrd="2" destOrd="0" presId="urn:microsoft.com/office/officeart/2005/8/layout/orgChart1"/>
    <dgm:cxn modelId="{2BBC5582-2750-4408-A23A-0C1E077BCED7}" type="presParOf" srcId="{0ED611E8-26A9-4285-81F4-CC695D070617}" destId="{980A5A58-C1FB-4D2E-9E41-618A82E70F92}" srcOrd="2" destOrd="0" presId="urn:microsoft.com/office/officeart/2005/8/layout/orgChart1"/>
    <dgm:cxn modelId="{4DFE6B8B-60EC-40FE-965D-4DED0D692F93}" type="presParOf" srcId="{AD3A4C19-5A5A-47E6-8224-3FEE907A2859}" destId="{3430FBDD-D0A9-4870-A3A4-1640BB60B702}" srcOrd="2" destOrd="0" presId="urn:microsoft.com/office/officeart/2005/8/layout/orgChart1"/>
    <dgm:cxn modelId="{11FF259B-BF99-442A-9A8E-6FDFDCF44266}" type="presParOf" srcId="{AD3A4C19-5A5A-47E6-8224-3FEE907A2859}" destId="{B1DA99D8-3E8A-49A7-A76E-6CA9B17AAFB4}" srcOrd="3" destOrd="0" presId="urn:microsoft.com/office/officeart/2005/8/layout/orgChart1"/>
    <dgm:cxn modelId="{5145CBF2-FDF5-457A-B560-169B2FF0428B}" type="presParOf" srcId="{B1DA99D8-3E8A-49A7-A76E-6CA9B17AAFB4}" destId="{F9C55270-0CB9-4CB3-A535-939F9A79B331}" srcOrd="0" destOrd="0" presId="urn:microsoft.com/office/officeart/2005/8/layout/orgChart1"/>
    <dgm:cxn modelId="{C58D6B39-7E97-4C7B-A898-0F380A18BCAC}" type="presParOf" srcId="{F9C55270-0CB9-4CB3-A535-939F9A79B331}" destId="{1461A4BF-72FB-46C8-8A6F-CE73BD4D5313}" srcOrd="0" destOrd="0" presId="urn:microsoft.com/office/officeart/2005/8/layout/orgChart1"/>
    <dgm:cxn modelId="{B8ED157F-E577-420C-86BA-71AC589B0AFC}" type="presParOf" srcId="{F9C55270-0CB9-4CB3-A535-939F9A79B331}" destId="{8644E0EC-0579-48C4-B6A9-69746721EE81}" srcOrd="1" destOrd="0" presId="urn:microsoft.com/office/officeart/2005/8/layout/orgChart1"/>
    <dgm:cxn modelId="{7812E4F7-3702-46E6-BBF3-DC122657752C}" type="presParOf" srcId="{B1DA99D8-3E8A-49A7-A76E-6CA9B17AAFB4}" destId="{E9B2050A-F95B-4FF4-997F-006B6F9F541A}" srcOrd="1" destOrd="0" presId="urn:microsoft.com/office/officeart/2005/8/layout/orgChart1"/>
    <dgm:cxn modelId="{03F49AC8-A7EE-4193-8160-64D3CB9DB579}" type="presParOf" srcId="{E9B2050A-F95B-4FF4-997F-006B6F9F541A}" destId="{9114D8F5-2BAC-479A-B4BA-D316BCA7D76B}" srcOrd="0" destOrd="0" presId="urn:microsoft.com/office/officeart/2005/8/layout/orgChart1"/>
    <dgm:cxn modelId="{A3160096-DECF-4229-90B7-33B7C65C498C}" type="presParOf" srcId="{E9B2050A-F95B-4FF4-997F-006B6F9F541A}" destId="{C70BDFEC-7657-4BCE-BE98-93B4EBDE141D}" srcOrd="1" destOrd="0" presId="urn:microsoft.com/office/officeart/2005/8/layout/orgChart1"/>
    <dgm:cxn modelId="{CEB49AFF-6F85-4196-8451-52433BF9DEDA}" type="presParOf" srcId="{C70BDFEC-7657-4BCE-BE98-93B4EBDE141D}" destId="{0FCF2734-2EFA-4862-8622-E586DF5ED536}" srcOrd="0" destOrd="0" presId="urn:microsoft.com/office/officeart/2005/8/layout/orgChart1"/>
    <dgm:cxn modelId="{48D37798-5E28-46BC-AB46-4CE5D88F4E8B}" type="presParOf" srcId="{0FCF2734-2EFA-4862-8622-E586DF5ED536}" destId="{F56CDF81-7714-4A15-91D7-513C0184FFB6}" srcOrd="0" destOrd="0" presId="urn:microsoft.com/office/officeart/2005/8/layout/orgChart1"/>
    <dgm:cxn modelId="{AEEB032F-A1A3-4E87-971A-211C306EA5A8}" type="presParOf" srcId="{0FCF2734-2EFA-4862-8622-E586DF5ED536}" destId="{FE3E9E2B-4B83-4718-AE54-6A8F5D3259A8}" srcOrd="1" destOrd="0" presId="urn:microsoft.com/office/officeart/2005/8/layout/orgChart1"/>
    <dgm:cxn modelId="{29C95184-434B-4AF9-AB20-E96E4D7AADF3}" type="presParOf" srcId="{C70BDFEC-7657-4BCE-BE98-93B4EBDE141D}" destId="{E4297364-122D-4B40-9F9A-E09B46E11B4A}" srcOrd="1" destOrd="0" presId="urn:microsoft.com/office/officeart/2005/8/layout/orgChart1"/>
    <dgm:cxn modelId="{392218A2-F283-4F0A-948E-5B836975C838}" type="presParOf" srcId="{E4297364-122D-4B40-9F9A-E09B46E11B4A}" destId="{3B1C7962-EF54-4D17-8FD5-81402244F000}" srcOrd="0" destOrd="0" presId="urn:microsoft.com/office/officeart/2005/8/layout/orgChart1"/>
    <dgm:cxn modelId="{90AF86FA-BEA9-406F-88B7-2D06BC7C2016}" type="presParOf" srcId="{E4297364-122D-4B40-9F9A-E09B46E11B4A}" destId="{DCCC95D4-5586-4788-AD55-CAC96C4B622E}" srcOrd="1" destOrd="0" presId="urn:microsoft.com/office/officeart/2005/8/layout/orgChart1"/>
    <dgm:cxn modelId="{CBCF47C8-EE88-4470-9ED3-AC55F9903676}" type="presParOf" srcId="{DCCC95D4-5586-4788-AD55-CAC96C4B622E}" destId="{301BFDED-49FF-422A-93A4-BAE2421A1427}" srcOrd="0" destOrd="0" presId="urn:microsoft.com/office/officeart/2005/8/layout/orgChart1"/>
    <dgm:cxn modelId="{06E27C48-54E2-41BE-9765-D457FDA087DC}" type="presParOf" srcId="{301BFDED-49FF-422A-93A4-BAE2421A1427}" destId="{AD618364-326A-40F5-8CAE-4A5AD04EA5E2}" srcOrd="0" destOrd="0" presId="urn:microsoft.com/office/officeart/2005/8/layout/orgChart1"/>
    <dgm:cxn modelId="{192C8693-6B9E-4FC8-9677-FD8F3E0B048E}" type="presParOf" srcId="{301BFDED-49FF-422A-93A4-BAE2421A1427}" destId="{575A6D6E-948C-4881-8FD7-5D4C8F2BD046}" srcOrd="1" destOrd="0" presId="urn:microsoft.com/office/officeart/2005/8/layout/orgChart1"/>
    <dgm:cxn modelId="{EBBA802B-59E5-4682-9ABB-309A4A16B660}" type="presParOf" srcId="{DCCC95D4-5586-4788-AD55-CAC96C4B622E}" destId="{2C2BC796-CC89-417B-9014-145D8EE5E529}" srcOrd="1" destOrd="0" presId="urn:microsoft.com/office/officeart/2005/8/layout/orgChart1"/>
    <dgm:cxn modelId="{9613A0E3-689B-46E0-BEF8-2A3D1A854579}" type="presParOf" srcId="{DCCC95D4-5586-4788-AD55-CAC96C4B622E}" destId="{A1F30D9D-C7C8-4D1B-BEDF-71BF184CFDDE}" srcOrd="2" destOrd="0" presId="urn:microsoft.com/office/officeart/2005/8/layout/orgChart1"/>
    <dgm:cxn modelId="{2F5B11B1-3CC2-4066-9CEF-63CF271D1557}" type="presParOf" srcId="{E4297364-122D-4B40-9F9A-E09B46E11B4A}" destId="{11B4DA8B-4D6F-4B05-95F7-4B35BB0EB52C}" srcOrd="2" destOrd="0" presId="urn:microsoft.com/office/officeart/2005/8/layout/orgChart1"/>
    <dgm:cxn modelId="{A75424B1-1F18-4669-B877-9EAD2660ABE0}" type="presParOf" srcId="{E4297364-122D-4B40-9F9A-E09B46E11B4A}" destId="{E81BFC81-4EE5-435E-80D8-CAFA1966EC48}" srcOrd="3" destOrd="0" presId="urn:microsoft.com/office/officeart/2005/8/layout/orgChart1"/>
    <dgm:cxn modelId="{317308FA-CEAB-4E71-82F1-7E6345609C38}" type="presParOf" srcId="{E81BFC81-4EE5-435E-80D8-CAFA1966EC48}" destId="{996189DA-709F-4375-812A-C5F31DE3ED5D}" srcOrd="0" destOrd="0" presId="urn:microsoft.com/office/officeart/2005/8/layout/orgChart1"/>
    <dgm:cxn modelId="{80B8DCD9-F552-4754-8B0C-E7B2818430C2}" type="presParOf" srcId="{996189DA-709F-4375-812A-C5F31DE3ED5D}" destId="{C6B9B2C2-01BB-41F2-9A85-32A4F1796BE4}" srcOrd="0" destOrd="0" presId="urn:microsoft.com/office/officeart/2005/8/layout/orgChart1"/>
    <dgm:cxn modelId="{C1D0CDDC-EECC-42FD-A64C-CCEFB6C74E48}" type="presParOf" srcId="{996189DA-709F-4375-812A-C5F31DE3ED5D}" destId="{B414A730-7A0F-4AD7-A3C5-76241EAAB731}" srcOrd="1" destOrd="0" presId="urn:microsoft.com/office/officeart/2005/8/layout/orgChart1"/>
    <dgm:cxn modelId="{17727192-B5AE-44EA-B0A3-A462E37F1CCC}" type="presParOf" srcId="{E81BFC81-4EE5-435E-80D8-CAFA1966EC48}" destId="{10E81843-436D-48F7-B528-3C08E898AF74}" srcOrd="1" destOrd="0" presId="urn:microsoft.com/office/officeart/2005/8/layout/orgChart1"/>
    <dgm:cxn modelId="{3B6C4D35-9A5D-4856-A53D-993B63765F2F}" type="presParOf" srcId="{E81BFC81-4EE5-435E-80D8-CAFA1966EC48}" destId="{AADA9B71-6D81-48B0-8345-753BE6C58B6E}" srcOrd="2" destOrd="0" presId="urn:microsoft.com/office/officeart/2005/8/layout/orgChart1"/>
    <dgm:cxn modelId="{753E37AF-DB84-4DF5-9FCA-8DE6B5CB16CE}" type="presParOf" srcId="{E4297364-122D-4B40-9F9A-E09B46E11B4A}" destId="{B500BEB4-4C4E-45B2-A37D-56D772DC62BD}" srcOrd="4" destOrd="0" presId="urn:microsoft.com/office/officeart/2005/8/layout/orgChart1"/>
    <dgm:cxn modelId="{1FC3CD75-B5CD-4A58-9BFB-F460576CC0A6}" type="presParOf" srcId="{E4297364-122D-4B40-9F9A-E09B46E11B4A}" destId="{BB1E6969-361D-4347-B35F-7857343F8814}" srcOrd="5" destOrd="0" presId="urn:microsoft.com/office/officeart/2005/8/layout/orgChart1"/>
    <dgm:cxn modelId="{F9D1E7EF-65F2-4D7D-BC5F-453750D03294}" type="presParOf" srcId="{BB1E6969-361D-4347-B35F-7857343F8814}" destId="{A9F97CB3-B291-46B9-ACB2-A875AC4D05EC}" srcOrd="0" destOrd="0" presId="urn:microsoft.com/office/officeart/2005/8/layout/orgChart1"/>
    <dgm:cxn modelId="{178A9248-9985-4339-95B8-39647C67B230}" type="presParOf" srcId="{A9F97CB3-B291-46B9-ACB2-A875AC4D05EC}" destId="{F8D3270A-7CDD-4CD9-9742-21D3C15C8063}" srcOrd="0" destOrd="0" presId="urn:microsoft.com/office/officeart/2005/8/layout/orgChart1"/>
    <dgm:cxn modelId="{24C024A0-0139-46F0-91D6-4F5B6741D668}" type="presParOf" srcId="{A9F97CB3-B291-46B9-ACB2-A875AC4D05EC}" destId="{4364ED7A-2E7D-4D6D-85E6-58686AD82643}" srcOrd="1" destOrd="0" presId="urn:microsoft.com/office/officeart/2005/8/layout/orgChart1"/>
    <dgm:cxn modelId="{A12BE50B-3937-4CDE-B864-E53830A61D6E}" type="presParOf" srcId="{BB1E6969-361D-4347-B35F-7857343F8814}" destId="{CF564E77-CEA1-418F-9326-AFB9AEBEEAB0}" srcOrd="1" destOrd="0" presId="urn:microsoft.com/office/officeart/2005/8/layout/orgChart1"/>
    <dgm:cxn modelId="{EE92ADAC-EDF5-48D4-9BCB-91139581CDF6}" type="presParOf" srcId="{BB1E6969-361D-4347-B35F-7857343F8814}" destId="{B88E5BC6-9FF3-468C-88A8-AFE41D326758}" srcOrd="2" destOrd="0" presId="urn:microsoft.com/office/officeart/2005/8/layout/orgChart1"/>
    <dgm:cxn modelId="{2579F732-C3EF-42E8-9E8C-E559901C449B}" type="presParOf" srcId="{C70BDFEC-7657-4BCE-BE98-93B4EBDE141D}" destId="{A01F45BE-7825-4BC5-A161-636447713316}" srcOrd="2" destOrd="0" presId="urn:microsoft.com/office/officeart/2005/8/layout/orgChart1"/>
    <dgm:cxn modelId="{A5D461F4-0318-4A69-8313-F856DA658F27}" type="presParOf" srcId="{E9B2050A-F95B-4FF4-997F-006B6F9F541A}" destId="{4D621660-D838-4A5B-A807-DC778D7F05B4}" srcOrd="2" destOrd="0" presId="urn:microsoft.com/office/officeart/2005/8/layout/orgChart1"/>
    <dgm:cxn modelId="{6020468A-4321-402E-82DA-A8EC4D281DD1}" type="presParOf" srcId="{E9B2050A-F95B-4FF4-997F-006B6F9F541A}" destId="{B338B48D-01DA-4C68-B188-0F3886D630AD}" srcOrd="3" destOrd="0" presId="urn:microsoft.com/office/officeart/2005/8/layout/orgChart1"/>
    <dgm:cxn modelId="{4A1E5376-861F-4870-890D-097AB8BFC201}" type="presParOf" srcId="{B338B48D-01DA-4C68-B188-0F3886D630AD}" destId="{43C4CCE0-CC28-48FB-A50A-F9EFD7947753}" srcOrd="0" destOrd="0" presId="urn:microsoft.com/office/officeart/2005/8/layout/orgChart1"/>
    <dgm:cxn modelId="{CEB49E85-B152-4553-B6B5-D77569B21AFA}" type="presParOf" srcId="{43C4CCE0-CC28-48FB-A50A-F9EFD7947753}" destId="{393A3B01-06A5-45F8-856E-CB8CBE86B6D4}" srcOrd="0" destOrd="0" presId="urn:microsoft.com/office/officeart/2005/8/layout/orgChart1"/>
    <dgm:cxn modelId="{4CFEE21B-2085-411B-970B-6B95A9879D10}" type="presParOf" srcId="{43C4CCE0-CC28-48FB-A50A-F9EFD7947753}" destId="{02E80DC9-E771-466D-9E7A-5EFC1AEFC987}" srcOrd="1" destOrd="0" presId="urn:microsoft.com/office/officeart/2005/8/layout/orgChart1"/>
    <dgm:cxn modelId="{85E69114-D0DB-4D12-9599-B6A43F16948F}" type="presParOf" srcId="{B338B48D-01DA-4C68-B188-0F3886D630AD}" destId="{F8CE3C3A-2E53-4596-81A9-000AE011791D}" srcOrd="1" destOrd="0" presId="urn:microsoft.com/office/officeart/2005/8/layout/orgChart1"/>
    <dgm:cxn modelId="{23981902-186A-4CF7-9458-14E4C192C034}" type="presParOf" srcId="{F8CE3C3A-2E53-4596-81A9-000AE011791D}" destId="{50364737-450A-4A7F-B5F8-D7327FC3BCBF}" srcOrd="0" destOrd="0" presId="urn:microsoft.com/office/officeart/2005/8/layout/orgChart1"/>
    <dgm:cxn modelId="{22104652-988B-4243-A510-0206CB15A453}" type="presParOf" srcId="{F8CE3C3A-2E53-4596-81A9-000AE011791D}" destId="{9C7CED89-75E0-4836-89C6-C86903215163}" srcOrd="1" destOrd="0" presId="urn:microsoft.com/office/officeart/2005/8/layout/orgChart1"/>
    <dgm:cxn modelId="{1D0D29B2-764B-456B-BC3A-C5C6C83ACC5A}" type="presParOf" srcId="{9C7CED89-75E0-4836-89C6-C86903215163}" destId="{7A4CE21F-DC35-47E8-86EC-C8902CB832F9}" srcOrd="0" destOrd="0" presId="urn:microsoft.com/office/officeart/2005/8/layout/orgChart1"/>
    <dgm:cxn modelId="{F0004CE3-8C07-4BB8-AE0C-4D90A4AA6866}" type="presParOf" srcId="{7A4CE21F-DC35-47E8-86EC-C8902CB832F9}" destId="{64170D45-97AA-43AE-B000-CBEC5B168014}" srcOrd="0" destOrd="0" presId="urn:microsoft.com/office/officeart/2005/8/layout/orgChart1"/>
    <dgm:cxn modelId="{7ECF0232-75A9-46C4-9220-67D830D4B8BA}" type="presParOf" srcId="{7A4CE21F-DC35-47E8-86EC-C8902CB832F9}" destId="{91DD62A0-3E03-4D8E-A459-8420671C0DC0}" srcOrd="1" destOrd="0" presId="urn:microsoft.com/office/officeart/2005/8/layout/orgChart1"/>
    <dgm:cxn modelId="{23CFC895-C1A3-4EB6-8C5B-8F5A204D0958}" type="presParOf" srcId="{9C7CED89-75E0-4836-89C6-C86903215163}" destId="{BEC36F27-EE87-4804-9D03-30E3AB415D62}" srcOrd="1" destOrd="0" presId="urn:microsoft.com/office/officeart/2005/8/layout/orgChart1"/>
    <dgm:cxn modelId="{1022869C-2CAA-45CC-A9E3-68D77199C29B}" type="presParOf" srcId="{9C7CED89-75E0-4836-89C6-C86903215163}" destId="{4C7AFDED-644E-4111-8403-D73AC3019996}" srcOrd="2" destOrd="0" presId="urn:microsoft.com/office/officeart/2005/8/layout/orgChart1"/>
    <dgm:cxn modelId="{20BAE0B0-3D73-4EEB-A119-989F2A3D31F0}" type="presParOf" srcId="{B338B48D-01DA-4C68-B188-0F3886D630AD}" destId="{C1D7F060-FFA4-4E4D-903A-F71E46CE8EBF}" srcOrd="2" destOrd="0" presId="urn:microsoft.com/office/officeart/2005/8/layout/orgChart1"/>
    <dgm:cxn modelId="{C968238A-4665-40A8-8CE7-EC7E02A0E86B}" type="presParOf" srcId="{B1DA99D8-3E8A-49A7-A76E-6CA9B17AAFB4}" destId="{5176670D-EE1A-4755-93A4-48E1202508A9}" srcOrd="2" destOrd="0" presId="urn:microsoft.com/office/officeart/2005/8/layout/orgChart1"/>
    <dgm:cxn modelId="{15B4A73C-6383-4B42-8453-8166B424A047}" type="presParOf" srcId="{144073FD-F017-434D-9E81-D3E4903565B5}" destId="{2EEF9A88-C22A-4CC7-9F1F-BD34946B2C0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DB840B-4D61-4B29-A94C-0FE2421054EF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08BF78-B1F7-43FE-8D5B-7B54B3622913}">
      <dgm:prSet phldrT="[Text]"/>
      <dgm:spPr/>
      <dgm:t>
        <a:bodyPr/>
        <a:lstStyle/>
        <a:p>
          <a:r>
            <a:rPr lang="en-US" dirty="0"/>
            <a:t>Bayesian Framework</a:t>
          </a:r>
        </a:p>
      </dgm:t>
    </dgm:pt>
    <dgm:pt modelId="{96001052-E0CB-4CEF-8B9C-D39348FE2255}" type="parTrans" cxnId="{5168EC77-AE69-4B13-A8B4-13233DB0FFD6}">
      <dgm:prSet/>
      <dgm:spPr/>
      <dgm:t>
        <a:bodyPr/>
        <a:lstStyle/>
        <a:p>
          <a:endParaRPr lang="en-US"/>
        </a:p>
      </dgm:t>
    </dgm:pt>
    <dgm:pt modelId="{77AF3A24-F62F-4571-9E7F-AA45AEDB8135}" type="sibTrans" cxnId="{5168EC77-AE69-4B13-A8B4-13233DB0FFD6}">
      <dgm:prSet/>
      <dgm:spPr/>
      <dgm:t>
        <a:bodyPr/>
        <a:lstStyle/>
        <a:p>
          <a:endParaRPr lang="en-US"/>
        </a:p>
      </dgm:t>
    </dgm:pt>
    <dgm:pt modelId="{32CE7EC5-30E4-4D6F-858A-3433D043B2D7}">
      <dgm:prSet phldrT="[Text]"/>
      <dgm:spPr/>
      <dgm:t>
        <a:bodyPr/>
        <a:lstStyle/>
        <a:p>
          <a:r>
            <a:rPr lang="en-US" dirty="0"/>
            <a:t>Filtering/Smoothing Algorithms Algorithms</a:t>
          </a:r>
        </a:p>
      </dgm:t>
    </dgm:pt>
    <dgm:pt modelId="{41B9EF00-EB0A-4FA6-AA9C-DED90FA47884}" type="parTrans" cxnId="{2EDFE57E-03F9-4925-A408-A9CB26F19B73}">
      <dgm:prSet/>
      <dgm:spPr/>
      <dgm:t>
        <a:bodyPr/>
        <a:lstStyle/>
        <a:p>
          <a:endParaRPr lang="en-US"/>
        </a:p>
      </dgm:t>
    </dgm:pt>
    <dgm:pt modelId="{6BFDCE40-7D49-4D10-9BA1-FED9FA008A99}" type="sibTrans" cxnId="{2EDFE57E-03F9-4925-A408-A9CB26F19B73}">
      <dgm:prSet/>
      <dgm:spPr/>
      <dgm:t>
        <a:bodyPr/>
        <a:lstStyle/>
        <a:p>
          <a:endParaRPr lang="en-US"/>
        </a:p>
      </dgm:t>
    </dgm:pt>
    <dgm:pt modelId="{247A3AD6-519C-4C2E-8CC4-3453861D8964}">
      <dgm:prSet phldrT="[Text]"/>
      <dgm:spPr/>
      <dgm:t>
        <a:bodyPr/>
        <a:lstStyle/>
        <a:p>
          <a:r>
            <a:rPr lang="en-US" dirty="0"/>
            <a:t>Maximum Likelihood Estimation (MLE)</a:t>
          </a:r>
        </a:p>
      </dgm:t>
    </dgm:pt>
    <dgm:pt modelId="{7E87D16C-C3BB-4606-968C-0112156037E1}" type="parTrans" cxnId="{E83FFE23-1077-43B9-853C-32E26E009904}">
      <dgm:prSet/>
      <dgm:spPr/>
      <dgm:t>
        <a:bodyPr/>
        <a:lstStyle/>
        <a:p>
          <a:endParaRPr lang="en-US"/>
        </a:p>
      </dgm:t>
    </dgm:pt>
    <dgm:pt modelId="{91208D7D-0B09-4B60-9634-7755BDB9F0C7}" type="sibTrans" cxnId="{E83FFE23-1077-43B9-853C-32E26E009904}">
      <dgm:prSet/>
      <dgm:spPr/>
      <dgm:t>
        <a:bodyPr/>
        <a:lstStyle/>
        <a:p>
          <a:endParaRPr lang="en-US"/>
        </a:p>
      </dgm:t>
    </dgm:pt>
    <dgm:pt modelId="{7DFC5DD5-5ED2-47E2-9990-3FFB6C9D067A}">
      <dgm:prSet phldrT="[Text]"/>
      <dgm:spPr/>
      <dgm:t>
        <a:bodyPr/>
        <a:lstStyle/>
        <a:p>
          <a:r>
            <a:rPr lang="en-US" dirty="0"/>
            <a:t>Full Posterior</a:t>
          </a:r>
        </a:p>
      </dgm:t>
    </dgm:pt>
    <dgm:pt modelId="{4D1DD064-9D33-436F-92D8-FE70647E6B73}" type="parTrans" cxnId="{8E08F32E-0E0C-4FBD-9883-6EC24C4305CB}">
      <dgm:prSet/>
      <dgm:spPr/>
      <dgm:t>
        <a:bodyPr/>
        <a:lstStyle/>
        <a:p>
          <a:endParaRPr lang="en-US"/>
        </a:p>
      </dgm:t>
    </dgm:pt>
    <dgm:pt modelId="{DCDE0CE9-77B4-4EA3-9639-EF66619A799A}" type="sibTrans" cxnId="{8E08F32E-0E0C-4FBD-9883-6EC24C4305CB}">
      <dgm:prSet/>
      <dgm:spPr/>
      <dgm:t>
        <a:bodyPr/>
        <a:lstStyle/>
        <a:p>
          <a:endParaRPr lang="en-US"/>
        </a:p>
      </dgm:t>
    </dgm:pt>
    <dgm:pt modelId="{CE37C4EC-A23C-496A-89B9-25CD21639788}">
      <dgm:prSet phldrT="[Text]"/>
      <dgm:spPr/>
      <dgm:t>
        <a:bodyPr/>
        <a:lstStyle/>
        <a:p>
          <a:r>
            <a:rPr lang="en-US" dirty="0"/>
            <a:t>Batch Estimation</a:t>
          </a:r>
        </a:p>
      </dgm:t>
    </dgm:pt>
    <dgm:pt modelId="{9B23E862-F56F-4485-804E-FE9088F44CFA}" type="parTrans" cxnId="{9826C65F-0668-435F-A659-099DB767EAF3}">
      <dgm:prSet/>
      <dgm:spPr/>
      <dgm:t>
        <a:bodyPr/>
        <a:lstStyle/>
        <a:p>
          <a:endParaRPr lang="en-US"/>
        </a:p>
      </dgm:t>
    </dgm:pt>
    <dgm:pt modelId="{6571E24F-D6FD-4AF8-A032-94A6C793AEAE}" type="sibTrans" cxnId="{9826C65F-0668-435F-A659-099DB767EAF3}">
      <dgm:prSet/>
      <dgm:spPr/>
      <dgm:t>
        <a:bodyPr/>
        <a:lstStyle/>
        <a:p>
          <a:endParaRPr lang="en-US"/>
        </a:p>
      </dgm:t>
    </dgm:pt>
    <dgm:pt modelId="{EB7536C9-00AA-4630-B41A-73C447C4C76F}">
      <dgm:prSet phldrT="[Text]"/>
      <dgm:spPr/>
      <dgm:t>
        <a:bodyPr/>
        <a:lstStyle/>
        <a:p>
          <a:r>
            <a:rPr lang="en-US" dirty="0"/>
            <a:t>Maximum A Posteriori (MAP)</a:t>
          </a:r>
        </a:p>
      </dgm:t>
    </dgm:pt>
    <dgm:pt modelId="{F9A5CE32-7902-40E9-A078-08A48F93E5B6}" type="parTrans" cxnId="{9F890A0D-C8E1-4AC8-B5B0-B2ECD0EF4612}">
      <dgm:prSet/>
      <dgm:spPr/>
      <dgm:t>
        <a:bodyPr/>
        <a:lstStyle/>
        <a:p>
          <a:endParaRPr lang="en-US"/>
        </a:p>
      </dgm:t>
    </dgm:pt>
    <dgm:pt modelId="{E3B1330D-7B6A-40DF-B4FA-0C4F589E4537}" type="sibTrans" cxnId="{9F890A0D-C8E1-4AC8-B5B0-B2ECD0EF4612}">
      <dgm:prSet/>
      <dgm:spPr/>
      <dgm:t>
        <a:bodyPr/>
        <a:lstStyle/>
        <a:p>
          <a:endParaRPr lang="en-US"/>
        </a:p>
      </dgm:t>
    </dgm:pt>
    <dgm:pt modelId="{CD245D33-6D9A-4986-9625-23EBFACEEA95}">
      <dgm:prSet phldrT="[Text]"/>
      <dgm:spPr/>
      <dgm:t>
        <a:bodyPr/>
        <a:lstStyle/>
        <a:p>
          <a:r>
            <a:rPr lang="en-US" dirty="0"/>
            <a:t>Expectation Maximization (EM)</a:t>
          </a:r>
        </a:p>
      </dgm:t>
    </dgm:pt>
    <dgm:pt modelId="{786D1CD8-5232-45C4-8D26-7F9E51E19DCE}" type="parTrans" cxnId="{0CBB1253-C7B7-4465-9860-F21B91F0F2D8}">
      <dgm:prSet/>
      <dgm:spPr/>
      <dgm:t>
        <a:bodyPr/>
        <a:lstStyle/>
        <a:p>
          <a:endParaRPr lang="en-US"/>
        </a:p>
      </dgm:t>
    </dgm:pt>
    <dgm:pt modelId="{F30397B0-3B97-436B-B3F0-854AF47702B9}" type="sibTrans" cxnId="{0CBB1253-C7B7-4465-9860-F21B91F0F2D8}">
      <dgm:prSet/>
      <dgm:spPr/>
      <dgm:t>
        <a:bodyPr/>
        <a:lstStyle/>
        <a:p>
          <a:endParaRPr lang="en-US"/>
        </a:p>
      </dgm:t>
    </dgm:pt>
    <dgm:pt modelId="{EC57E33A-7A57-4452-8950-DA75418FD561}">
      <dgm:prSet phldrT="[Text]"/>
      <dgm:spPr/>
      <dgm:t>
        <a:bodyPr/>
        <a:lstStyle/>
        <a:p>
          <a:r>
            <a:rPr lang="en-US" dirty="0"/>
            <a:t>Bayesian Filter – State Augmentation</a:t>
          </a:r>
        </a:p>
      </dgm:t>
    </dgm:pt>
    <dgm:pt modelId="{FD2FECD7-8CF7-45DB-BE26-EED73086767E}" type="parTrans" cxnId="{03A08C65-5566-4B4E-A29B-781A5F7D5FFD}">
      <dgm:prSet/>
      <dgm:spPr/>
      <dgm:t>
        <a:bodyPr/>
        <a:lstStyle/>
        <a:p>
          <a:endParaRPr lang="en-US"/>
        </a:p>
      </dgm:t>
    </dgm:pt>
    <dgm:pt modelId="{6760575B-6813-4D08-BED4-6513FFD53543}" type="sibTrans" cxnId="{03A08C65-5566-4B4E-A29B-781A5F7D5FFD}">
      <dgm:prSet/>
      <dgm:spPr/>
      <dgm:t>
        <a:bodyPr/>
        <a:lstStyle/>
        <a:p>
          <a:endParaRPr lang="en-US"/>
        </a:p>
      </dgm:t>
    </dgm:pt>
    <dgm:pt modelId="{3FE6C798-2BD1-48C4-A9CA-32EA2BE9A86E}" type="pres">
      <dgm:prSet presAssocID="{8ADB840B-4D61-4B29-A94C-0FE2421054E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1EC0CE-9D36-4129-A14D-C6E843649DC3}" type="pres">
      <dgm:prSet presAssocID="{6C08BF78-B1F7-43FE-8D5B-7B54B3622913}" presName="vertOne" presStyleCnt="0"/>
      <dgm:spPr/>
    </dgm:pt>
    <dgm:pt modelId="{BED84258-22CB-494B-9B7A-28D31DB1CC6A}" type="pres">
      <dgm:prSet presAssocID="{6C08BF78-B1F7-43FE-8D5B-7B54B3622913}" presName="txOne" presStyleLbl="node0" presStyleIdx="0" presStyleCnt="1">
        <dgm:presLayoutVars>
          <dgm:chPref val="3"/>
        </dgm:presLayoutVars>
      </dgm:prSet>
      <dgm:spPr/>
    </dgm:pt>
    <dgm:pt modelId="{30503873-7376-4827-8787-9B4945E12E58}" type="pres">
      <dgm:prSet presAssocID="{6C08BF78-B1F7-43FE-8D5B-7B54B3622913}" presName="parTransOne" presStyleCnt="0"/>
      <dgm:spPr/>
    </dgm:pt>
    <dgm:pt modelId="{BA6ADBF1-97C0-44C3-ABE1-DB2F4D8957D5}" type="pres">
      <dgm:prSet presAssocID="{6C08BF78-B1F7-43FE-8D5B-7B54B3622913}" presName="horzOne" presStyleCnt="0"/>
      <dgm:spPr/>
    </dgm:pt>
    <dgm:pt modelId="{083D3E57-B0C3-497D-B1D7-12942571C8A4}" type="pres">
      <dgm:prSet presAssocID="{32CE7EC5-30E4-4D6F-858A-3433D043B2D7}" presName="vertTwo" presStyleCnt="0"/>
      <dgm:spPr/>
    </dgm:pt>
    <dgm:pt modelId="{4032ABD2-9483-4D45-9324-FAC45BEE4365}" type="pres">
      <dgm:prSet presAssocID="{32CE7EC5-30E4-4D6F-858A-3433D043B2D7}" presName="txTwo" presStyleLbl="node2" presStyleIdx="0" presStyleCnt="2">
        <dgm:presLayoutVars>
          <dgm:chPref val="3"/>
        </dgm:presLayoutVars>
      </dgm:prSet>
      <dgm:spPr/>
    </dgm:pt>
    <dgm:pt modelId="{950AFDD4-1E4C-4FF6-A364-E877A770ACA0}" type="pres">
      <dgm:prSet presAssocID="{32CE7EC5-30E4-4D6F-858A-3433D043B2D7}" presName="parTransTwo" presStyleCnt="0"/>
      <dgm:spPr/>
    </dgm:pt>
    <dgm:pt modelId="{1269F503-33B5-4544-8F7E-0095FF67E681}" type="pres">
      <dgm:prSet presAssocID="{32CE7EC5-30E4-4D6F-858A-3433D043B2D7}" presName="horzTwo" presStyleCnt="0"/>
      <dgm:spPr/>
    </dgm:pt>
    <dgm:pt modelId="{C829F300-B53F-466A-A4B9-BAE57DC29C2E}" type="pres">
      <dgm:prSet presAssocID="{247A3AD6-519C-4C2E-8CC4-3453861D8964}" presName="vertThree" presStyleCnt="0"/>
      <dgm:spPr/>
    </dgm:pt>
    <dgm:pt modelId="{06DB4792-B866-40C4-A303-AABFD52357D3}" type="pres">
      <dgm:prSet presAssocID="{247A3AD6-519C-4C2E-8CC4-3453861D8964}" presName="txThree" presStyleLbl="node3" presStyleIdx="0" presStyleCnt="5">
        <dgm:presLayoutVars>
          <dgm:chPref val="3"/>
        </dgm:presLayoutVars>
      </dgm:prSet>
      <dgm:spPr/>
    </dgm:pt>
    <dgm:pt modelId="{8C2009B8-F909-4EF2-9419-DE30E37D0BD6}" type="pres">
      <dgm:prSet presAssocID="{247A3AD6-519C-4C2E-8CC4-3453861D8964}" presName="horzThree" presStyleCnt="0"/>
      <dgm:spPr/>
    </dgm:pt>
    <dgm:pt modelId="{EBECA261-A964-4CDB-B803-A51449BC82D8}" type="pres">
      <dgm:prSet presAssocID="{91208D7D-0B09-4B60-9634-7755BDB9F0C7}" presName="sibSpaceThree" presStyleCnt="0"/>
      <dgm:spPr/>
    </dgm:pt>
    <dgm:pt modelId="{CD9509F5-15B7-4C34-AB7E-811164DF2792}" type="pres">
      <dgm:prSet presAssocID="{EB7536C9-00AA-4630-B41A-73C447C4C76F}" presName="vertThree" presStyleCnt="0"/>
      <dgm:spPr/>
    </dgm:pt>
    <dgm:pt modelId="{3C693FA0-2261-4BA0-9CB3-6D9886ACA0C4}" type="pres">
      <dgm:prSet presAssocID="{EB7536C9-00AA-4630-B41A-73C447C4C76F}" presName="txThree" presStyleLbl="node3" presStyleIdx="1" presStyleCnt="5">
        <dgm:presLayoutVars>
          <dgm:chPref val="3"/>
        </dgm:presLayoutVars>
      </dgm:prSet>
      <dgm:spPr/>
    </dgm:pt>
    <dgm:pt modelId="{D12FE601-4A73-4E1F-9174-ACD9B73CEAFC}" type="pres">
      <dgm:prSet presAssocID="{EB7536C9-00AA-4630-B41A-73C447C4C76F}" presName="horzThree" presStyleCnt="0"/>
      <dgm:spPr/>
    </dgm:pt>
    <dgm:pt modelId="{2563DAC7-6F0D-4180-AC43-EA24AC7C2A30}" type="pres">
      <dgm:prSet presAssocID="{E3B1330D-7B6A-40DF-B4FA-0C4F589E4537}" presName="sibSpaceThree" presStyleCnt="0"/>
      <dgm:spPr/>
    </dgm:pt>
    <dgm:pt modelId="{1B442B2A-5726-494B-8D12-502A3C1AF696}" type="pres">
      <dgm:prSet presAssocID="{EC57E33A-7A57-4452-8950-DA75418FD561}" presName="vertThree" presStyleCnt="0"/>
      <dgm:spPr/>
    </dgm:pt>
    <dgm:pt modelId="{E2285464-4461-4326-9040-D8F511B636A8}" type="pres">
      <dgm:prSet presAssocID="{EC57E33A-7A57-4452-8950-DA75418FD561}" presName="txThree" presStyleLbl="node3" presStyleIdx="2" presStyleCnt="5">
        <dgm:presLayoutVars>
          <dgm:chPref val="3"/>
        </dgm:presLayoutVars>
      </dgm:prSet>
      <dgm:spPr/>
    </dgm:pt>
    <dgm:pt modelId="{778F5B29-F0C5-4BA1-ABEB-C8C12FD74681}" type="pres">
      <dgm:prSet presAssocID="{EC57E33A-7A57-4452-8950-DA75418FD561}" presName="horzThree" presStyleCnt="0"/>
      <dgm:spPr/>
    </dgm:pt>
    <dgm:pt modelId="{C5BD615A-9B52-41B6-82FF-D08DB886F747}" type="pres">
      <dgm:prSet presAssocID="{6760575B-6813-4D08-BED4-6513FFD53543}" presName="sibSpaceThree" presStyleCnt="0"/>
      <dgm:spPr/>
    </dgm:pt>
    <dgm:pt modelId="{F04A41B0-16FB-4BAE-AA39-2BCCA9A8F16A}" type="pres">
      <dgm:prSet presAssocID="{CD245D33-6D9A-4986-9625-23EBFACEEA95}" presName="vertThree" presStyleCnt="0"/>
      <dgm:spPr/>
    </dgm:pt>
    <dgm:pt modelId="{24B776DF-6457-4F7A-B864-1107471C4A85}" type="pres">
      <dgm:prSet presAssocID="{CD245D33-6D9A-4986-9625-23EBFACEEA95}" presName="txThree" presStyleLbl="node3" presStyleIdx="3" presStyleCnt="5">
        <dgm:presLayoutVars>
          <dgm:chPref val="3"/>
        </dgm:presLayoutVars>
      </dgm:prSet>
      <dgm:spPr/>
    </dgm:pt>
    <dgm:pt modelId="{6111C804-579B-4BC4-9E26-5F537E2E6FE9}" type="pres">
      <dgm:prSet presAssocID="{CD245D33-6D9A-4986-9625-23EBFACEEA95}" presName="horzThree" presStyleCnt="0"/>
      <dgm:spPr/>
    </dgm:pt>
    <dgm:pt modelId="{9A8C38E2-FDA1-4CC2-BF51-B4425518EF92}" type="pres">
      <dgm:prSet presAssocID="{6BFDCE40-7D49-4D10-9BA1-FED9FA008A99}" presName="sibSpaceTwo" presStyleCnt="0"/>
      <dgm:spPr/>
    </dgm:pt>
    <dgm:pt modelId="{E84C38FE-C8FB-4001-8EF2-B439CBA6E9F2}" type="pres">
      <dgm:prSet presAssocID="{7DFC5DD5-5ED2-47E2-9990-3FFB6C9D067A}" presName="vertTwo" presStyleCnt="0"/>
      <dgm:spPr/>
    </dgm:pt>
    <dgm:pt modelId="{8BE6EC31-5183-4DCA-8261-86DB614C930F}" type="pres">
      <dgm:prSet presAssocID="{7DFC5DD5-5ED2-47E2-9990-3FFB6C9D067A}" presName="txTwo" presStyleLbl="node2" presStyleIdx="1" presStyleCnt="2">
        <dgm:presLayoutVars>
          <dgm:chPref val="3"/>
        </dgm:presLayoutVars>
      </dgm:prSet>
      <dgm:spPr/>
    </dgm:pt>
    <dgm:pt modelId="{7836BD0B-7827-498D-B281-35DFBDB58679}" type="pres">
      <dgm:prSet presAssocID="{7DFC5DD5-5ED2-47E2-9990-3FFB6C9D067A}" presName="parTransTwo" presStyleCnt="0"/>
      <dgm:spPr/>
    </dgm:pt>
    <dgm:pt modelId="{34FF9F05-7300-4D00-838B-217A44B79D44}" type="pres">
      <dgm:prSet presAssocID="{7DFC5DD5-5ED2-47E2-9990-3FFB6C9D067A}" presName="horzTwo" presStyleCnt="0"/>
      <dgm:spPr/>
    </dgm:pt>
    <dgm:pt modelId="{EA1CAA91-F674-4511-9B11-59789B63F55B}" type="pres">
      <dgm:prSet presAssocID="{CE37C4EC-A23C-496A-89B9-25CD21639788}" presName="vertThree" presStyleCnt="0"/>
      <dgm:spPr/>
    </dgm:pt>
    <dgm:pt modelId="{5A0AA630-28D1-4539-8657-34B8AC7CC8A0}" type="pres">
      <dgm:prSet presAssocID="{CE37C4EC-A23C-496A-89B9-25CD21639788}" presName="txThree" presStyleLbl="node3" presStyleIdx="4" presStyleCnt="5">
        <dgm:presLayoutVars>
          <dgm:chPref val="3"/>
        </dgm:presLayoutVars>
      </dgm:prSet>
      <dgm:spPr/>
    </dgm:pt>
    <dgm:pt modelId="{C2804A1F-13D2-4E3A-B09D-380FF79A32EF}" type="pres">
      <dgm:prSet presAssocID="{CE37C4EC-A23C-496A-89B9-25CD21639788}" presName="horzThree" presStyleCnt="0"/>
      <dgm:spPr/>
    </dgm:pt>
  </dgm:ptLst>
  <dgm:cxnLst>
    <dgm:cxn modelId="{9F890A0D-C8E1-4AC8-B5B0-B2ECD0EF4612}" srcId="{32CE7EC5-30E4-4D6F-858A-3433D043B2D7}" destId="{EB7536C9-00AA-4630-B41A-73C447C4C76F}" srcOrd="1" destOrd="0" parTransId="{F9A5CE32-7902-40E9-A078-08A48F93E5B6}" sibTransId="{E3B1330D-7B6A-40DF-B4FA-0C4F589E4537}"/>
    <dgm:cxn modelId="{E83FFE23-1077-43B9-853C-32E26E009904}" srcId="{32CE7EC5-30E4-4D6F-858A-3433D043B2D7}" destId="{247A3AD6-519C-4C2E-8CC4-3453861D8964}" srcOrd="0" destOrd="0" parTransId="{7E87D16C-C3BB-4606-968C-0112156037E1}" sibTransId="{91208D7D-0B09-4B60-9634-7755BDB9F0C7}"/>
    <dgm:cxn modelId="{8E08F32E-0E0C-4FBD-9883-6EC24C4305CB}" srcId="{6C08BF78-B1F7-43FE-8D5B-7B54B3622913}" destId="{7DFC5DD5-5ED2-47E2-9990-3FFB6C9D067A}" srcOrd="1" destOrd="0" parTransId="{4D1DD064-9D33-436F-92D8-FE70647E6B73}" sibTransId="{DCDE0CE9-77B4-4EA3-9639-EF66619A799A}"/>
    <dgm:cxn modelId="{9826C65F-0668-435F-A659-099DB767EAF3}" srcId="{7DFC5DD5-5ED2-47E2-9990-3FFB6C9D067A}" destId="{CE37C4EC-A23C-496A-89B9-25CD21639788}" srcOrd="0" destOrd="0" parTransId="{9B23E862-F56F-4485-804E-FE9088F44CFA}" sibTransId="{6571E24F-D6FD-4AF8-A032-94A6C793AEAE}"/>
    <dgm:cxn modelId="{03A08C65-5566-4B4E-A29B-781A5F7D5FFD}" srcId="{32CE7EC5-30E4-4D6F-858A-3433D043B2D7}" destId="{EC57E33A-7A57-4452-8950-DA75418FD561}" srcOrd="2" destOrd="0" parTransId="{FD2FECD7-8CF7-45DB-BE26-EED73086767E}" sibTransId="{6760575B-6813-4D08-BED4-6513FFD53543}"/>
    <dgm:cxn modelId="{8DBBAE48-FAF1-48D1-8802-EAF3AC87DD89}" type="presOf" srcId="{6C08BF78-B1F7-43FE-8D5B-7B54B3622913}" destId="{BED84258-22CB-494B-9B7A-28D31DB1CC6A}" srcOrd="0" destOrd="0" presId="urn:microsoft.com/office/officeart/2005/8/layout/architecture"/>
    <dgm:cxn modelId="{01BDBD6B-4C9B-4BAA-9721-0A29CEE78018}" type="presOf" srcId="{247A3AD6-519C-4C2E-8CC4-3453861D8964}" destId="{06DB4792-B866-40C4-A303-AABFD52357D3}" srcOrd="0" destOrd="0" presId="urn:microsoft.com/office/officeart/2005/8/layout/architecture"/>
    <dgm:cxn modelId="{8480CF6D-CEF0-4E3F-88EE-7545D3CCB28F}" type="presOf" srcId="{CD245D33-6D9A-4986-9625-23EBFACEEA95}" destId="{24B776DF-6457-4F7A-B864-1107471C4A85}" srcOrd="0" destOrd="0" presId="urn:microsoft.com/office/officeart/2005/8/layout/architecture"/>
    <dgm:cxn modelId="{2BFCB44F-0D3D-4F5C-8E56-AC16D5EB5BDC}" type="presOf" srcId="{7DFC5DD5-5ED2-47E2-9990-3FFB6C9D067A}" destId="{8BE6EC31-5183-4DCA-8261-86DB614C930F}" srcOrd="0" destOrd="0" presId="urn:microsoft.com/office/officeart/2005/8/layout/architecture"/>
    <dgm:cxn modelId="{0CBB1253-C7B7-4465-9860-F21B91F0F2D8}" srcId="{32CE7EC5-30E4-4D6F-858A-3433D043B2D7}" destId="{CD245D33-6D9A-4986-9625-23EBFACEEA95}" srcOrd="3" destOrd="0" parTransId="{786D1CD8-5232-45C4-8D26-7F9E51E19DCE}" sibTransId="{F30397B0-3B97-436B-B3F0-854AF47702B9}"/>
    <dgm:cxn modelId="{5168EC77-AE69-4B13-A8B4-13233DB0FFD6}" srcId="{8ADB840B-4D61-4B29-A94C-0FE2421054EF}" destId="{6C08BF78-B1F7-43FE-8D5B-7B54B3622913}" srcOrd="0" destOrd="0" parTransId="{96001052-E0CB-4CEF-8B9C-D39348FE2255}" sibTransId="{77AF3A24-F62F-4571-9E7F-AA45AEDB8135}"/>
    <dgm:cxn modelId="{2EDFE57E-03F9-4925-A408-A9CB26F19B73}" srcId="{6C08BF78-B1F7-43FE-8D5B-7B54B3622913}" destId="{32CE7EC5-30E4-4D6F-858A-3433D043B2D7}" srcOrd="0" destOrd="0" parTransId="{41B9EF00-EB0A-4FA6-AA9C-DED90FA47884}" sibTransId="{6BFDCE40-7D49-4D10-9BA1-FED9FA008A99}"/>
    <dgm:cxn modelId="{4B875EB3-AE19-490D-91DE-1087D4A75028}" type="presOf" srcId="{EC57E33A-7A57-4452-8950-DA75418FD561}" destId="{E2285464-4461-4326-9040-D8F511B636A8}" srcOrd="0" destOrd="0" presId="urn:microsoft.com/office/officeart/2005/8/layout/architecture"/>
    <dgm:cxn modelId="{22663DB7-088D-435A-AB4E-F3B9BD884DAD}" type="presOf" srcId="{CE37C4EC-A23C-496A-89B9-25CD21639788}" destId="{5A0AA630-28D1-4539-8657-34B8AC7CC8A0}" srcOrd="0" destOrd="0" presId="urn:microsoft.com/office/officeart/2005/8/layout/architecture"/>
    <dgm:cxn modelId="{469233DA-FBAC-4F8B-8525-C3F4B8B97EE3}" type="presOf" srcId="{32CE7EC5-30E4-4D6F-858A-3433D043B2D7}" destId="{4032ABD2-9483-4D45-9324-FAC45BEE4365}" srcOrd="0" destOrd="0" presId="urn:microsoft.com/office/officeart/2005/8/layout/architecture"/>
    <dgm:cxn modelId="{81D1B0F6-7196-4595-BBD1-B8A43A0BB03B}" type="presOf" srcId="{8ADB840B-4D61-4B29-A94C-0FE2421054EF}" destId="{3FE6C798-2BD1-48C4-A9CA-32EA2BE9A86E}" srcOrd="0" destOrd="0" presId="urn:microsoft.com/office/officeart/2005/8/layout/architecture"/>
    <dgm:cxn modelId="{7909B4F6-29BD-481F-8717-DEA430369CBA}" type="presOf" srcId="{EB7536C9-00AA-4630-B41A-73C447C4C76F}" destId="{3C693FA0-2261-4BA0-9CB3-6D9886ACA0C4}" srcOrd="0" destOrd="0" presId="urn:microsoft.com/office/officeart/2005/8/layout/architecture"/>
    <dgm:cxn modelId="{45C70802-785D-4874-9D59-761960B51765}" type="presParOf" srcId="{3FE6C798-2BD1-48C4-A9CA-32EA2BE9A86E}" destId="{371EC0CE-9D36-4129-A14D-C6E843649DC3}" srcOrd="0" destOrd="0" presId="urn:microsoft.com/office/officeart/2005/8/layout/architecture"/>
    <dgm:cxn modelId="{B19892EE-47FE-4536-9F39-4092967AA69B}" type="presParOf" srcId="{371EC0CE-9D36-4129-A14D-C6E843649DC3}" destId="{BED84258-22CB-494B-9B7A-28D31DB1CC6A}" srcOrd="0" destOrd="0" presId="urn:microsoft.com/office/officeart/2005/8/layout/architecture"/>
    <dgm:cxn modelId="{C5813439-B1B1-4307-B249-91A8AE3A899E}" type="presParOf" srcId="{371EC0CE-9D36-4129-A14D-C6E843649DC3}" destId="{30503873-7376-4827-8787-9B4945E12E58}" srcOrd="1" destOrd="0" presId="urn:microsoft.com/office/officeart/2005/8/layout/architecture"/>
    <dgm:cxn modelId="{53B6FDE6-66FD-47BA-8E1D-7FFD298B0572}" type="presParOf" srcId="{371EC0CE-9D36-4129-A14D-C6E843649DC3}" destId="{BA6ADBF1-97C0-44C3-ABE1-DB2F4D8957D5}" srcOrd="2" destOrd="0" presId="urn:microsoft.com/office/officeart/2005/8/layout/architecture"/>
    <dgm:cxn modelId="{7B5145D8-84C4-4221-BCAB-9BABBE0155D9}" type="presParOf" srcId="{BA6ADBF1-97C0-44C3-ABE1-DB2F4D8957D5}" destId="{083D3E57-B0C3-497D-B1D7-12942571C8A4}" srcOrd="0" destOrd="0" presId="urn:microsoft.com/office/officeart/2005/8/layout/architecture"/>
    <dgm:cxn modelId="{CB782DDA-E992-435F-BE32-EC6327F43712}" type="presParOf" srcId="{083D3E57-B0C3-497D-B1D7-12942571C8A4}" destId="{4032ABD2-9483-4D45-9324-FAC45BEE4365}" srcOrd="0" destOrd="0" presId="urn:microsoft.com/office/officeart/2005/8/layout/architecture"/>
    <dgm:cxn modelId="{8291CE96-7770-4FED-B35C-FB61EF214124}" type="presParOf" srcId="{083D3E57-B0C3-497D-B1D7-12942571C8A4}" destId="{950AFDD4-1E4C-4FF6-A364-E877A770ACA0}" srcOrd="1" destOrd="0" presId="urn:microsoft.com/office/officeart/2005/8/layout/architecture"/>
    <dgm:cxn modelId="{23EA200E-E733-4CFA-A2C0-DC1004804575}" type="presParOf" srcId="{083D3E57-B0C3-497D-B1D7-12942571C8A4}" destId="{1269F503-33B5-4544-8F7E-0095FF67E681}" srcOrd="2" destOrd="0" presId="urn:microsoft.com/office/officeart/2005/8/layout/architecture"/>
    <dgm:cxn modelId="{B7BE508E-6DA3-4143-8CD6-3B5B5E377B7D}" type="presParOf" srcId="{1269F503-33B5-4544-8F7E-0095FF67E681}" destId="{C829F300-B53F-466A-A4B9-BAE57DC29C2E}" srcOrd="0" destOrd="0" presId="urn:microsoft.com/office/officeart/2005/8/layout/architecture"/>
    <dgm:cxn modelId="{D4230AB7-C6BD-4638-94A6-43ECCA3D8487}" type="presParOf" srcId="{C829F300-B53F-466A-A4B9-BAE57DC29C2E}" destId="{06DB4792-B866-40C4-A303-AABFD52357D3}" srcOrd="0" destOrd="0" presId="urn:microsoft.com/office/officeart/2005/8/layout/architecture"/>
    <dgm:cxn modelId="{A043CAE5-F183-4AC8-A4BB-6DA1422581AC}" type="presParOf" srcId="{C829F300-B53F-466A-A4B9-BAE57DC29C2E}" destId="{8C2009B8-F909-4EF2-9419-DE30E37D0BD6}" srcOrd="1" destOrd="0" presId="urn:microsoft.com/office/officeart/2005/8/layout/architecture"/>
    <dgm:cxn modelId="{58EBAC99-B07D-406B-9055-1FE2DBBA1C9D}" type="presParOf" srcId="{1269F503-33B5-4544-8F7E-0095FF67E681}" destId="{EBECA261-A964-4CDB-B803-A51449BC82D8}" srcOrd="1" destOrd="0" presId="urn:microsoft.com/office/officeart/2005/8/layout/architecture"/>
    <dgm:cxn modelId="{1E9E8EA5-C26C-40E5-9985-1D979B3621FD}" type="presParOf" srcId="{1269F503-33B5-4544-8F7E-0095FF67E681}" destId="{CD9509F5-15B7-4C34-AB7E-811164DF2792}" srcOrd="2" destOrd="0" presId="urn:microsoft.com/office/officeart/2005/8/layout/architecture"/>
    <dgm:cxn modelId="{871A1A28-90C5-431E-AE9A-11DF2A0F47FC}" type="presParOf" srcId="{CD9509F5-15B7-4C34-AB7E-811164DF2792}" destId="{3C693FA0-2261-4BA0-9CB3-6D9886ACA0C4}" srcOrd="0" destOrd="0" presId="urn:microsoft.com/office/officeart/2005/8/layout/architecture"/>
    <dgm:cxn modelId="{C5670E2C-37C6-468A-B67C-396FB3F257B4}" type="presParOf" srcId="{CD9509F5-15B7-4C34-AB7E-811164DF2792}" destId="{D12FE601-4A73-4E1F-9174-ACD9B73CEAFC}" srcOrd="1" destOrd="0" presId="urn:microsoft.com/office/officeart/2005/8/layout/architecture"/>
    <dgm:cxn modelId="{696AEA96-A500-4920-9CF5-320A6E812003}" type="presParOf" srcId="{1269F503-33B5-4544-8F7E-0095FF67E681}" destId="{2563DAC7-6F0D-4180-AC43-EA24AC7C2A30}" srcOrd="3" destOrd="0" presId="urn:microsoft.com/office/officeart/2005/8/layout/architecture"/>
    <dgm:cxn modelId="{CDE89A5A-57B2-4775-BB1C-2A51618EB234}" type="presParOf" srcId="{1269F503-33B5-4544-8F7E-0095FF67E681}" destId="{1B442B2A-5726-494B-8D12-502A3C1AF696}" srcOrd="4" destOrd="0" presId="urn:microsoft.com/office/officeart/2005/8/layout/architecture"/>
    <dgm:cxn modelId="{D4CC2851-B16F-42A0-9136-24EF0EF39E00}" type="presParOf" srcId="{1B442B2A-5726-494B-8D12-502A3C1AF696}" destId="{E2285464-4461-4326-9040-D8F511B636A8}" srcOrd="0" destOrd="0" presId="urn:microsoft.com/office/officeart/2005/8/layout/architecture"/>
    <dgm:cxn modelId="{DA5A54E3-40EC-4820-8241-9DAF3B55B438}" type="presParOf" srcId="{1B442B2A-5726-494B-8D12-502A3C1AF696}" destId="{778F5B29-F0C5-4BA1-ABEB-C8C12FD74681}" srcOrd="1" destOrd="0" presId="urn:microsoft.com/office/officeart/2005/8/layout/architecture"/>
    <dgm:cxn modelId="{29397A09-5B85-4820-B6FC-4FA885316719}" type="presParOf" srcId="{1269F503-33B5-4544-8F7E-0095FF67E681}" destId="{C5BD615A-9B52-41B6-82FF-D08DB886F747}" srcOrd="5" destOrd="0" presId="urn:microsoft.com/office/officeart/2005/8/layout/architecture"/>
    <dgm:cxn modelId="{BA785E79-8D49-437B-82E8-EC75BF622CF2}" type="presParOf" srcId="{1269F503-33B5-4544-8F7E-0095FF67E681}" destId="{F04A41B0-16FB-4BAE-AA39-2BCCA9A8F16A}" srcOrd="6" destOrd="0" presId="urn:microsoft.com/office/officeart/2005/8/layout/architecture"/>
    <dgm:cxn modelId="{080E748C-78FB-4F85-9D10-5BC081BB247D}" type="presParOf" srcId="{F04A41B0-16FB-4BAE-AA39-2BCCA9A8F16A}" destId="{24B776DF-6457-4F7A-B864-1107471C4A85}" srcOrd="0" destOrd="0" presId="urn:microsoft.com/office/officeart/2005/8/layout/architecture"/>
    <dgm:cxn modelId="{AFE82A5D-7652-4792-94AD-5D4123B5AA63}" type="presParOf" srcId="{F04A41B0-16FB-4BAE-AA39-2BCCA9A8F16A}" destId="{6111C804-579B-4BC4-9E26-5F537E2E6FE9}" srcOrd="1" destOrd="0" presId="urn:microsoft.com/office/officeart/2005/8/layout/architecture"/>
    <dgm:cxn modelId="{512D9533-0A5A-40B0-B211-5FB03A983176}" type="presParOf" srcId="{BA6ADBF1-97C0-44C3-ABE1-DB2F4D8957D5}" destId="{9A8C38E2-FDA1-4CC2-BF51-B4425518EF92}" srcOrd="1" destOrd="0" presId="urn:microsoft.com/office/officeart/2005/8/layout/architecture"/>
    <dgm:cxn modelId="{6A74C583-B23B-45DA-AAB3-504667D76C92}" type="presParOf" srcId="{BA6ADBF1-97C0-44C3-ABE1-DB2F4D8957D5}" destId="{E84C38FE-C8FB-4001-8EF2-B439CBA6E9F2}" srcOrd="2" destOrd="0" presId="urn:microsoft.com/office/officeart/2005/8/layout/architecture"/>
    <dgm:cxn modelId="{404CBAF9-EBB5-48F4-B0D3-17272BBF23D3}" type="presParOf" srcId="{E84C38FE-C8FB-4001-8EF2-B439CBA6E9F2}" destId="{8BE6EC31-5183-4DCA-8261-86DB614C930F}" srcOrd="0" destOrd="0" presId="urn:microsoft.com/office/officeart/2005/8/layout/architecture"/>
    <dgm:cxn modelId="{3EE92492-811E-4E6E-BDC5-A01C4E68904D}" type="presParOf" srcId="{E84C38FE-C8FB-4001-8EF2-B439CBA6E9F2}" destId="{7836BD0B-7827-498D-B281-35DFBDB58679}" srcOrd="1" destOrd="0" presId="urn:microsoft.com/office/officeart/2005/8/layout/architecture"/>
    <dgm:cxn modelId="{550C9131-CFCC-42BF-9D53-692647E65CEE}" type="presParOf" srcId="{E84C38FE-C8FB-4001-8EF2-B439CBA6E9F2}" destId="{34FF9F05-7300-4D00-838B-217A44B79D44}" srcOrd="2" destOrd="0" presId="urn:microsoft.com/office/officeart/2005/8/layout/architecture"/>
    <dgm:cxn modelId="{2108011E-A269-442D-A643-77776B01A719}" type="presParOf" srcId="{34FF9F05-7300-4D00-838B-217A44B79D44}" destId="{EA1CAA91-F674-4511-9B11-59789B63F55B}" srcOrd="0" destOrd="0" presId="urn:microsoft.com/office/officeart/2005/8/layout/architecture"/>
    <dgm:cxn modelId="{C821C2E4-DC27-4513-91F3-9072FBE91EFD}" type="presParOf" srcId="{EA1CAA91-F674-4511-9B11-59789B63F55B}" destId="{5A0AA630-28D1-4539-8657-34B8AC7CC8A0}" srcOrd="0" destOrd="0" presId="urn:microsoft.com/office/officeart/2005/8/layout/architecture"/>
    <dgm:cxn modelId="{143D2240-4264-4D93-9178-DD314357FADB}" type="presParOf" srcId="{EA1CAA91-F674-4511-9B11-59789B63F55B}" destId="{C2804A1F-13D2-4E3A-B09D-380FF79A32EF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64737-450A-4A7F-B5F8-D7327FC3BCBF}">
      <dsp:nvSpPr>
        <dsp:cNvPr id="0" name=""/>
        <dsp:cNvSpPr/>
      </dsp:nvSpPr>
      <dsp:spPr>
        <a:xfrm>
          <a:off x="5362309" y="2829548"/>
          <a:ext cx="220828" cy="677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7207"/>
              </a:lnTo>
              <a:lnTo>
                <a:pt x="220828" y="677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21660-D838-4A5B-A807-DC778D7F05B4}">
      <dsp:nvSpPr>
        <dsp:cNvPr id="0" name=""/>
        <dsp:cNvSpPr/>
      </dsp:nvSpPr>
      <dsp:spPr>
        <a:xfrm>
          <a:off x="5060510" y="1784292"/>
          <a:ext cx="890675" cy="309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80"/>
              </a:lnTo>
              <a:lnTo>
                <a:pt x="890675" y="154580"/>
              </a:lnTo>
              <a:lnTo>
                <a:pt x="890675" y="309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0BEB4-4C4E-45B2-A37D-56D772DC62BD}">
      <dsp:nvSpPr>
        <dsp:cNvPr id="0" name=""/>
        <dsp:cNvSpPr/>
      </dsp:nvSpPr>
      <dsp:spPr>
        <a:xfrm>
          <a:off x="3580958" y="2829548"/>
          <a:ext cx="220828" cy="2767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7719"/>
              </a:lnTo>
              <a:lnTo>
                <a:pt x="220828" y="27677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B4DA8B-4D6F-4B05-95F7-4B35BB0EB52C}">
      <dsp:nvSpPr>
        <dsp:cNvPr id="0" name=""/>
        <dsp:cNvSpPr/>
      </dsp:nvSpPr>
      <dsp:spPr>
        <a:xfrm>
          <a:off x="3580958" y="2829548"/>
          <a:ext cx="220828" cy="1722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2463"/>
              </a:lnTo>
              <a:lnTo>
                <a:pt x="220828" y="17224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C7962-EF54-4D17-8FD5-81402244F000}">
      <dsp:nvSpPr>
        <dsp:cNvPr id="0" name=""/>
        <dsp:cNvSpPr/>
      </dsp:nvSpPr>
      <dsp:spPr>
        <a:xfrm>
          <a:off x="3580958" y="2829548"/>
          <a:ext cx="220828" cy="677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7207"/>
              </a:lnTo>
              <a:lnTo>
                <a:pt x="220828" y="677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14D8F5-2BAC-479A-B4BA-D316BCA7D76B}">
      <dsp:nvSpPr>
        <dsp:cNvPr id="0" name=""/>
        <dsp:cNvSpPr/>
      </dsp:nvSpPr>
      <dsp:spPr>
        <a:xfrm>
          <a:off x="4169835" y="1784292"/>
          <a:ext cx="890675" cy="309160"/>
        </a:xfrm>
        <a:custGeom>
          <a:avLst/>
          <a:gdLst/>
          <a:ahLst/>
          <a:cxnLst/>
          <a:rect l="0" t="0" r="0" b="0"/>
          <a:pathLst>
            <a:path>
              <a:moveTo>
                <a:pt x="890675" y="0"/>
              </a:moveTo>
              <a:lnTo>
                <a:pt x="890675" y="154580"/>
              </a:lnTo>
              <a:lnTo>
                <a:pt x="0" y="154580"/>
              </a:lnTo>
              <a:lnTo>
                <a:pt x="0" y="309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0FBDD-D0A9-4870-A3A4-1640BB60B702}">
      <dsp:nvSpPr>
        <dsp:cNvPr id="0" name=""/>
        <dsp:cNvSpPr/>
      </dsp:nvSpPr>
      <dsp:spPr>
        <a:xfrm>
          <a:off x="3724497" y="739037"/>
          <a:ext cx="1336013" cy="309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80"/>
              </a:lnTo>
              <a:lnTo>
                <a:pt x="1336013" y="154580"/>
              </a:lnTo>
              <a:lnTo>
                <a:pt x="1336013" y="3091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4A2A9-5F3F-44C1-85AE-85E259C87599}">
      <dsp:nvSpPr>
        <dsp:cNvPr id="0" name=""/>
        <dsp:cNvSpPr/>
      </dsp:nvSpPr>
      <dsp:spPr>
        <a:xfrm>
          <a:off x="1799607" y="2829548"/>
          <a:ext cx="220828" cy="677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7207"/>
              </a:lnTo>
              <a:lnTo>
                <a:pt x="220828" y="677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A7031-9EC9-4E85-8E7E-E4E3B6977E2E}">
      <dsp:nvSpPr>
        <dsp:cNvPr id="0" name=""/>
        <dsp:cNvSpPr/>
      </dsp:nvSpPr>
      <dsp:spPr>
        <a:xfrm>
          <a:off x="2342763" y="1784292"/>
          <a:ext cx="91440" cy="3091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16EFA-9269-4C50-B752-BC5A424CFA4F}">
      <dsp:nvSpPr>
        <dsp:cNvPr id="0" name=""/>
        <dsp:cNvSpPr/>
      </dsp:nvSpPr>
      <dsp:spPr>
        <a:xfrm>
          <a:off x="2388483" y="739037"/>
          <a:ext cx="1336013" cy="309160"/>
        </a:xfrm>
        <a:custGeom>
          <a:avLst/>
          <a:gdLst/>
          <a:ahLst/>
          <a:cxnLst/>
          <a:rect l="0" t="0" r="0" b="0"/>
          <a:pathLst>
            <a:path>
              <a:moveTo>
                <a:pt x="1336013" y="0"/>
              </a:moveTo>
              <a:lnTo>
                <a:pt x="1336013" y="154580"/>
              </a:lnTo>
              <a:lnTo>
                <a:pt x="0" y="154580"/>
              </a:lnTo>
              <a:lnTo>
                <a:pt x="0" y="3091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5EECB-04AE-4A63-B146-FE999A2E35D9}">
      <dsp:nvSpPr>
        <dsp:cNvPr id="0" name=""/>
        <dsp:cNvSpPr/>
      </dsp:nvSpPr>
      <dsp:spPr>
        <a:xfrm>
          <a:off x="2988401" y="2941"/>
          <a:ext cx="1472191" cy="736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Filters Smoothers</a:t>
          </a:r>
        </a:p>
      </dsp:txBody>
      <dsp:txXfrm>
        <a:off x="2988401" y="2941"/>
        <a:ext cx="1472191" cy="736095"/>
      </dsp:txXfrm>
    </dsp:sp>
    <dsp:sp modelId="{7CB02DF3-7311-4EA6-9802-7A9208B7D853}">
      <dsp:nvSpPr>
        <dsp:cNvPr id="0" name=""/>
        <dsp:cNvSpPr/>
      </dsp:nvSpPr>
      <dsp:spPr>
        <a:xfrm>
          <a:off x="1652388" y="1048197"/>
          <a:ext cx="1472191" cy="736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Linear System</a:t>
          </a:r>
        </a:p>
      </dsp:txBody>
      <dsp:txXfrm>
        <a:off x="1652388" y="1048197"/>
        <a:ext cx="1472191" cy="736095"/>
      </dsp:txXfrm>
    </dsp:sp>
    <dsp:sp modelId="{BF9BE4AB-4B5E-4048-A7EF-B76B3563C479}">
      <dsp:nvSpPr>
        <dsp:cNvPr id="0" name=""/>
        <dsp:cNvSpPr/>
      </dsp:nvSpPr>
      <dsp:spPr>
        <a:xfrm>
          <a:off x="1652388" y="2093452"/>
          <a:ext cx="1472191" cy="736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Exact Gaussian</a:t>
          </a:r>
        </a:p>
      </dsp:txBody>
      <dsp:txXfrm>
        <a:off x="1652388" y="2093452"/>
        <a:ext cx="1472191" cy="736095"/>
      </dsp:txXfrm>
    </dsp:sp>
    <dsp:sp modelId="{A96AE2FA-6B37-4011-A54A-1372C021663C}">
      <dsp:nvSpPr>
        <dsp:cNvPr id="0" name=""/>
        <dsp:cNvSpPr/>
      </dsp:nvSpPr>
      <dsp:spPr>
        <a:xfrm>
          <a:off x="2020436" y="3138708"/>
          <a:ext cx="1472191" cy="736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Kalman Filter/Smoother</a:t>
          </a:r>
        </a:p>
      </dsp:txBody>
      <dsp:txXfrm>
        <a:off x="2020436" y="3138708"/>
        <a:ext cx="1472191" cy="736095"/>
      </dsp:txXfrm>
    </dsp:sp>
    <dsp:sp modelId="{1461A4BF-72FB-46C8-8A6F-CE73BD4D5313}">
      <dsp:nvSpPr>
        <dsp:cNvPr id="0" name=""/>
        <dsp:cNvSpPr/>
      </dsp:nvSpPr>
      <dsp:spPr>
        <a:xfrm>
          <a:off x="4324415" y="1048197"/>
          <a:ext cx="1472191" cy="736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Nonlinear System</a:t>
          </a:r>
        </a:p>
      </dsp:txBody>
      <dsp:txXfrm>
        <a:off x="4324415" y="1048197"/>
        <a:ext cx="1472191" cy="736095"/>
      </dsp:txXfrm>
    </dsp:sp>
    <dsp:sp modelId="{F56CDF81-7714-4A15-91D7-513C0184FFB6}">
      <dsp:nvSpPr>
        <dsp:cNvPr id="0" name=""/>
        <dsp:cNvSpPr/>
      </dsp:nvSpPr>
      <dsp:spPr>
        <a:xfrm>
          <a:off x="3433739" y="2093452"/>
          <a:ext cx="1472191" cy="736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Gaussian Approximation</a:t>
          </a:r>
        </a:p>
      </dsp:txBody>
      <dsp:txXfrm>
        <a:off x="3433739" y="2093452"/>
        <a:ext cx="1472191" cy="736095"/>
      </dsp:txXfrm>
    </dsp:sp>
    <dsp:sp modelId="{AD618364-326A-40F5-8CAE-4A5AD04EA5E2}">
      <dsp:nvSpPr>
        <dsp:cNvPr id="0" name=""/>
        <dsp:cNvSpPr/>
      </dsp:nvSpPr>
      <dsp:spPr>
        <a:xfrm>
          <a:off x="3801787" y="3138708"/>
          <a:ext cx="1472191" cy="736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Extended Kalman Filter/Smoother</a:t>
          </a:r>
        </a:p>
      </dsp:txBody>
      <dsp:txXfrm>
        <a:off x="3801787" y="3138708"/>
        <a:ext cx="1472191" cy="736095"/>
      </dsp:txXfrm>
    </dsp:sp>
    <dsp:sp modelId="{C6B9B2C2-01BB-41F2-9A85-32A4F1796BE4}">
      <dsp:nvSpPr>
        <dsp:cNvPr id="0" name=""/>
        <dsp:cNvSpPr/>
      </dsp:nvSpPr>
      <dsp:spPr>
        <a:xfrm>
          <a:off x="3801787" y="4183964"/>
          <a:ext cx="1472191" cy="736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Unscented Kalman Filter/Smoother</a:t>
          </a:r>
        </a:p>
      </dsp:txBody>
      <dsp:txXfrm>
        <a:off x="3801787" y="4183964"/>
        <a:ext cx="1472191" cy="736095"/>
      </dsp:txXfrm>
    </dsp:sp>
    <dsp:sp modelId="{F8D3270A-7CDD-4CD9-9742-21D3C15C8063}">
      <dsp:nvSpPr>
        <dsp:cNvPr id="0" name=""/>
        <dsp:cNvSpPr/>
      </dsp:nvSpPr>
      <dsp:spPr>
        <a:xfrm>
          <a:off x="3801787" y="5229219"/>
          <a:ext cx="1472191" cy="736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Gaussian Filter/Smoother</a:t>
          </a:r>
        </a:p>
      </dsp:txBody>
      <dsp:txXfrm>
        <a:off x="3801787" y="5229219"/>
        <a:ext cx="1472191" cy="736095"/>
      </dsp:txXfrm>
    </dsp:sp>
    <dsp:sp modelId="{393A3B01-06A5-45F8-856E-CB8CBE86B6D4}">
      <dsp:nvSpPr>
        <dsp:cNvPr id="0" name=""/>
        <dsp:cNvSpPr/>
      </dsp:nvSpPr>
      <dsp:spPr>
        <a:xfrm>
          <a:off x="5215090" y="2093452"/>
          <a:ext cx="1472191" cy="736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Non-Gaussian Approximation</a:t>
          </a:r>
        </a:p>
      </dsp:txBody>
      <dsp:txXfrm>
        <a:off x="5215090" y="2093452"/>
        <a:ext cx="1472191" cy="736095"/>
      </dsp:txXfrm>
    </dsp:sp>
    <dsp:sp modelId="{64170D45-97AA-43AE-B000-CBEC5B168014}">
      <dsp:nvSpPr>
        <dsp:cNvPr id="0" name=""/>
        <dsp:cNvSpPr/>
      </dsp:nvSpPr>
      <dsp:spPr>
        <a:xfrm>
          <a:off x="5583138" y="3138708"/>
          <a:ext cx="1472191" cy="736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Particle Filter Smoother</a:t>
          </a:r>
        </a:p>
      </dsp:txBody>
      <dsp:txXfrm>
        <a:off x="5583138" y="3138708"/>
        <a:ext cx="1472191" cy="736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84258-22CB-494B-9B7A-28D31DB1CC6A}">
      <dsp:nvSpPr>
        <dsp:cNvPr id="0" name=""/>
        <dsp:cNvSpPr/>
      </dsp:nvSpPr>
      <dsp:spPr>
        <a:xfrm>
          <a:off x="932" y="3707511"/>
          <a:ext cx="8126134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Bayesian Framework</a:t>
          </a:r>
        </a:p>
      </dsp:txBody>
      <dsp:txXfrm>
        <a:off x="50993" y="3757572"/>
        <a:ext cx="8026012" cy="1609086"/>
      </dsp:txXfrm>
    </dsp:sp>
    <dsp:sp modelId="{4032ABD2-9483-4D45-9324-FAC45BEE4365}">
      <dsp:nvSpPr>
        <dsp:cNvPr id="0" name=""/>
        <dsp:cNvSpPr/>
      </dsp:nvSpPr>
      <dsp:spPr>
        <a:xfrm>
          <a:off x="932" y="1854729"/>
          <a:ext cx="6435399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Filtering/Smoothing Algorithms Algorithms</a:t>
          </a:r>
        </a:p>
      </dsp:txBody>
      <dsp:txXfrm>
        <a:off x="50993" y="1904790"/>
        <a:ext cx="6335277" cy="1609086"/>
      </dsp:txXfrm>
    </dsp:sp>
    <dsp:sp modelId="{06DB4792-B866-40C4-A303-AABFD52357D3}">
      <dsp:nvSpPr>
        <dsp:cNvPr id="0" name=""/>
        <dsp:cNvSpPr/>
      </dsp:nvSpPr>
      <dsp:spPr>
        <a:xfrm>
          <a:off x="932" y="1947"/>
          <a:ext cx="1559718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Maximum Likelihood Estimation (MLE)</a:t>
          </a:r>
        </a:p>
      </dsp:txBody>
      <dsp:txXfrm>
        <a:off x="46615" y="47630"/>
        <a:ext cx="1468352" cy="1617842"/>
      </dsp:txXfrm>
    </dsp:sp>
    <dsp:sp modelId="{3C693FA0-2261-4BA0-9CB3-6D9886ACA0C4}">
      <dsp:nvSpPr>
        <dsp:cNvPr id="0" name=""/>
        <dsp:cNvSpPr/>
      </dsp:nvSpPr>
      <dsp:spPr>
        <a:xfrm>
          <a:off x="1626159" y="1947"/>
          <a:ext cx="1559718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Maximum A Posteriori (MAP)</a:t>
          </a:r>
        </a:p>
      </dsp:txBody>
      <dsp:txXfrm>
        <a:off x="1671842" y="47630"/>
        <a:ext cx="1468352" cy="1617842"/>
      </dsp:txXfrm>
    </dsp:sp>
    <dsp:sp modelId="{E2285464-4461-4326-9040-D8F511B636A8}">
      <dsp:nvSpPr>
        <dsp:cNvPr id="0" name=""/>
        <dsp:cNvSpPr/>
      </dsp:nvSpPr>
      <dsp:spPr>
        <a:xfrm>
          <a:off x="3251386" y="1947"/>
          <a:ext cx="1559718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Bayesian Filter – State Augmentation</a:t>
          </a:r>
        </a:p>
      </dsp:txBody>
      <dsp:txXfrm>
        <a:off x="3297069" y="47630"/>
        <a:ext cx="1468352" cy="1617842"/>
      </dsp:txXfrm>
    </dsp:sp>
    <dsp:sp modelId="{24B776DF-6457-4F7A-B864-1107471C4A85}">
      <dsp:nvSpPr>
        <dsp:cNvPr id="0" name=""/>
        <dsp:cNvSpPr/>
      </dsp:nvSpPr>
      <dsp:spPr>
        <a:xfrm>
          <a:off x="4876613" y="1947"/>
          <a:ext cx="1559718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Expectation Maximization (EM)</a:t>
          </a:r>
        </a:p>
      </dsp:txBody>
      <dsp:txXfrm>
        <a:off x="4922296" y="47630"/>
        <a:ext cx="1468352" cy="1617842"/>
      </dsp:txXfrm>
    </dsp:sp>
    <dsp:sp modelId="{8BE6EC31-5183-4DCA-8261-86DB614C930F}">
      <dsp:nvSpPr>
        <dsp:cNvPr id="0" name=""/>
        <dsp:cNvSpPr/>
      </dsp:nvSpPr>
      <dsp:spPr>
        <a:xfrm>
          <a:off x="6567348" y="1854729"/>
          <a:ext cx="1559718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Full Posterior</a:t>
          </a:r>
        </a:p>
      </dsp:txBody>
      <dsp:txXfrm>
        <a:off x="6613031" y="1900412"/>
        <a:ext cx="1468352" cy="1617842"/>
      </dsp:txXfrm>
    </dsp:sp>
    <dsp:sp modelId="{5A0AA630-28D1-4539-8657-34B8AC7CC8A0}">
      <dsp:nvSpPr>
        <dsp:cNvPr id="0" name=""/>
        <dsp:cNvSpPr/>
      </dsp:nvSpPr>
      <dsp:spPr>
        <a:xfrm>
          <a:off x="6567348" y="1947"/>
          <a:ext cx="1559718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Batch Estimation</a:t>
          </a:r>
        </a:p>
      </dsp:txBody>
      <dsp:txXfrm>
        <a:off x="6613031" y="47630"/>
        <a:ext cx="1468352" cy="1617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1B1B2-338D-4519-AE47-05D743294B25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6F225-8923-418C-AB31-726501CE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FB6B-F2D0-4392-8D0A-68C18CF2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47415-5D01-4DA5-9357-D8076FD48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C5E57-5B49-455B-A8D8-176C85AB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8B9-89BB-4AEE-91EB-EE01B5663C5B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85ACB-6CE3-440A-BB5C-CC53BEE3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EA65D-1A2F-4733-8D3F-8696773B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7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034F-680D-4111-8F54-4AC9E8C2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7F136-E39C-442C-B021-7228F6AC7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4BBA-36EE-45EC-B90A-7AC390AC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B170-B2CD-4267-93DB-9E7A7D686686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91D0A-3539-4364-A72F-5E394D2B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0B01-164C-44D9-9DB1-59A72B79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6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E0E18-2194-40E6-BDFF-471EA372E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59155-2373-4A79-94C2-54E6821C9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90470-B3D0-464D-B1F9-2075BD04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DCEC-1B40-4998-A2D1-90F4D2686771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2567F-B5F0-4005-AA41-B7F0D1DF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BC68-4CDC-42E7-A85E-8FA7AA47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91CB-EA38-434C-913B-843FCA97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F9CF-14AE-4786-9AFC-D8DFA2159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63895-8370-4FD8-A2A9-5B5740F1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6699-5BEF-4896-85EE-74677173AE61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151EB-BC07-4FC8-9959-9C60D357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75C9C-08E7-448E-8DBC-24744218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9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DA49-40BB-4D98-8FAC-B2D878D7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88C3A-92DB-4303-9D54-2DD4B8E2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1405-CEB2-4F28-8D57-396CEA54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27B6-7156-404E-BABF-895127D4C1A9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83F5F-FCB1-4BAA-A0AF-B052AE4F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D291-02AA-4333-8048-24131251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E014-DB72-4C62-AD44-40055E0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0FB4A-FE36-4B02-BE6F-4B32B5521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549B6-C828-4E29-ADE6-05BBBA0D8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774BD-07A5-4C8A-A439-36779E42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98F5-3272-4981-828B-395EB19D2F90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5D191-116F-4A68-84A4-A22B44C5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7F399-8156-4030-8099-733D872E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987B-E726-4EA0-8EFB-705BAD3F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1D740-F26E-4675-941F-7D644FCDB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00B9-27D0-4955-9745-3E4F6FA21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A4B4A-BC47-4EE0-97A4-BEEE78FDA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6271D-6BF5-48F8-B503-4E2C10611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777B1-BA66-4273-88BD-C034502A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A9A8-B9A8-4082-9127-4E93AD3DFAF2}" type="datetime1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FC0E4-1B83-4C37-9FFA-06EB061A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6CCEB-036B-4696-A90C-4127A06F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A5B4-B66F-4575-ABE2-996E43F2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7D457-9010-4467-8D43-C4E6B4CB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B886-0F08-4895-9EF2-614F4DD14610}" type="datetime1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B4D7C-AA40-4A29-9046-410A5723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14C20-FB97-405D-AED4-4A0E5609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4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4C249-0549-4BDE-A70B-9F4EE562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6715-4EE5-432E-965D-07F0D9749ED8}" type="datetime1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8DBE2-54F3-482A-B8C8-B2ECDDD0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83EFE-EF5C-4269-9685-7B848D8A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5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EC22-D9C3-44D3-85B2-027D0010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2627-1EDB-409A-89EC-C1758144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C3C3F-FF1C-493E-B486-BB8C17489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E651F-D668-4836-A389-24EB336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CC62-F7E9-462B-97BB-B83B1328C7D8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92A39-420B-466E-ACD3-EBBDF1F9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2AA62-7DE9-4D4A-B093-D7E0948F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8EB8-9838-4B46-A991-00E0D6BB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E0906-AF92-4687-952B-4ABC609A1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1E22E-A4BA-4C5D-97AC-7F25461CB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7A9F2-3E0B-4BC2-B76A-96ED4591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C7DD-2A07-4C95-8867-C4D1C70FE372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BA50C-0A99-4210-990C-898DA69D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EBA3B-0E06-44BC-BE1A-88F69767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4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6DFA6-6B10-45E1-8709-230A06B6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19144-FEEC-48C7-8C61-EBD26B6D1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72B8-F8B1-4B99-AD06-399E9ED70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978A4-5ACE-4B30-BABB-95072D253F46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F230E-9ECF-4F6E-B064-D73701D3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002F8-371F-4285-9F22-584E01114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F7A72-EC8A-4F0D-9678-0682F08E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9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C16E1F-E57C-4245-88C6-E8D840FC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110" y="1091890"/>
            <a:ext cx="1044169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5400" b="1" dirty="0"/>
              <a:t>Black-Box and Grey-Box Modeling of Buildings</a:t>
            </a:r>
            <a:endParaRPr lang="en-US" sz="5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F68420D-3F97-4251-82A2-A43324A9A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110" y="3246746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Ninad Gaikwad, Dr. Anamika Dubey and Dr. Anjan Bose</a:t>
            </a:r>
          </a:p>
          <a:p>
            <a:pPr algn="l"/>
            <a:r>
              <a:rPr lang="en-US" dirty="0"/>
              <a:t>Energy Systems Innovation Center, </a:t>
            </a:r>
          </a:p>
          <a:p>
            <a:pPr algn="l"/>
            <a:r>
              <a:rPr lang="en-US" dirty="0"/>
              <a:t>Electrical Engineering and Computer Science, </a:t>
            </a:r>
          </a:p>
          <a:p>
            <a:pPr algn="l"/>
            <a:r>
              <a:rPr lang="en-US" dirty="0"/>
              <a:t>Washington State University</a:t>
            </a:r>
          </a:p>
          <a:p>
            <a:pPr algn="l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44F27-93C8-40E5-B531-5799137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1</a:t>
            </a:fld>
            <a:endParaRPr lang="en-US"/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6A998975-05BD-4213-AEEF-180A1753A1FE}"/>
              </a:ext>
            </a:extLst>
          </p:cNvPr>
          <p:cNvSpPr txBox="1">
            <a:spLocks/>
          </p:cNvSpPr>
          <p:nvPr/>
        </p:nvSpPr>
        <p:spPr>
          <a:xfrm>
            <a:off x="1524000" y="5311822"/>
            <a:ext cx="9144000" cy="11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CPS Meeting</a:t>
            </a:r>
          </a:p>
          <a:p>
            <a:r>
              <a:rPr lang="en-US" b="1" dirty="0"/>
              <a:t>06/19/2023</a:t>
            </a:r>
          </a:p>
          <a:p>
            <a:pPr algn="l"/>
            <a:endParaRPr lang="en-US" b="1" dirty="0"/>
          </a:p>
          <a:p>
            <a:endParaRPr lang="en-US" b="1" dirty="0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629C5E98-FEA4-4983-B5F1-44AFA803B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0" y="1"/>
            <a:ext cx="1092200" cy="108984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C8835DE-0EE2-49CF-B9C4-7FCBB0E81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325490" cy="108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1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Modelling Landscape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66EF67-15B4-4AE0-9A01-854C037B9AAB}"/>
              </a:ext>
            </a:extLst>
          </p:cNvPr>
          <p:cNvSpPr/>
          <p:nvPr/>
        </p:nvSpPr>
        <p:spPr>
          <a:xfrm>
            <a:off x="409177" y="1982416"/>
            <a:ext cx="2852637" cy="509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Energy Plus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504CE6-9472-4D15-A553-30E1678C7AFB}"/>
              </a:ext>
            </a:extLst>
          </p:cNvPr>
          <p:cNvSpPr/>
          <p:nvPr/>
        </p:nvSpPr>
        <p:spPr>
          <a:xfrm>
            <a:off x="5136107" y="3588730"/>
            <a:ext cx="1864057" cy="773376"/>
          </a:xfrm>
          <a:prstGeom prst="roundRect">
            <a:avLst/>
          </a:prstGeom>
          <a:solidFill>
            <a:srgbClr val="C0000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6647EA-D81B-45F5-90C1-37D829E367CE}"/>
              </a:ext>
            </a:extLst>
          </p:cNvPr>
          <p:cNvSpPr/>
          <p:nvPr/>
        </p:nvSpPr>
        <p:spPr>
          <a:xfrm>
            <a:off x="409177" y="3539802"/>
            <a:ext cx="2852637" cy="509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Spawn of Energy Plus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BDDBA-5CF6-48BB-A6FA-6388978862CE}"/>
              </a:ext>
            </a:extLst>
          </p:cNvPr>
          <p:cNvSpPr/>
          <p:nvPr/>
        </p:nvSpPr>
        <p:spPr>
          <a:xfrm>
            <a:off x="409177" y="5097188"/>
            <a:ext cx="2852637" cy="1517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Modellica</a:t>
            </a:r>
            <a:r>
              <a:rPr lang="en-US" dirty="0"/>
              <a:t> – IBPSA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BOPTEST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9CA33D-13C4-489A-B74B-35A1F12D8EE8}"/>
              </a:ext>
            </a:extLst>
          </p:cNvPr>
          <p:cNvSpPr/>
          <p:nvPr/>
        </p:nvSpPr>
        <p:spPr>
          <a:xfrm>
            <a:off x="8925067" y="3539802"/>
            <a:ext cx="2852637" cy="5099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GridLab</a:t>
            </a:r>
            <a:r>
              <a:rPr lang="en-US" dirty="0"/>
              <a:t>-D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ADA203-3D7D-4F46-83EA-7C279343A712}"/>
              </a:ext>
            </a:extLst>
          </p:cNvPr>
          <p:cNvSpPr/>
          <p:nvPr/>
        </p:nvSpPr>
        <p:spPr>
          <a:xfrm>
            <a:off x="8925067" y="5097188"/>
            <a:ext cx="2852637" cy="5099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PowerDistribution.jl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FA2D8-1E39-4325-9FDD-9963E40A99EF}"/>
              </a:ext>
            </a:extLst>
          </p:cNvPr>
          <p:cNvSpPr/>
          <p:nvPr/>
        </p:nvSpPr>
        <p:spPr>
          <a:xfrm>
            <a:off x="8925067" y="1982415"/>
            <a:ext cx="2852637" cy="5099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OpenDss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5CF1C9-8FB5-4ECD-BC68-CBEEEFB01C3C}"/>
              </a:ext>
            </a:extLst>
          </p:cNvPr>
          <p:cNvSpPr/>
          <p:nvPr/>
        </p:nvSpPr>
        <p:spPr>
          <a:xfrm>
            <a:off x="4093194" y="1849707"/>
            <a:ext cx="1864057" cy="773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OpyPlus.py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1DA5E0-5971-4B02-943E-DFF0F843CA6D}"/>
              </a:ext>
            </a:extLst>
          </p:cNvPr>
          <p:cNvSpPr/>
          <p:nvPr/>
        </p:nvSpPr>
        <p:spPr>
          <a:xfrm>
            <a:off x="903467" y="772927"/>
            <a:ext cx="1864057" cy="773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EnergyPlusAPI.py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8D5AEA-0ECC-48FF-B54E-7756613F5988}"/>
              </a:ext>
            </a:extLst>
          </p:cNvPr>
          <p:cNvSpPr/>
          <p:nvPr/>
        </p:nvSpPr>
        <p:spPr>
          <a:xfrm>
            <a:off x="6169929" y="1849707"/>
            <a:ext cx="1969827" cy="773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OpenDSSDirect.py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D3E75A-F73E-4792-B691-14F20C1B6CE2}"/>
              </a:ext>
            </a:extLst>
          </p:cNvPr>
          <p:cNvSpPr/>
          <p:nvPr/>
        </p:nvSpPr>
        <p:spPr>
          <a:xfrm>
            <a:off x="5136106" y="5125060"/>
            <a:ext cx="1864057" cy="773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PYHelics.py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51631C-E27B-43AE-9C0B-9F9B6FB18377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1835496" y="1546303"/>
            <a:ext cx="0" cy="43611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0DF47D-EBF0-487A-91DF-F3434D2E2C4B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261814" y="2236395"/>
            <a:ext cx="831380" cy="97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410CC2-379A-47ED-B604-2B2C86E72C00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8139756" y="2236395"/>
            <a:ext cx="785311" cy="97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69FEEC-584D-43EE-B32B-B5577BB66E7D}"/>
              </a:ext>
            </a:extLst>
          </p:cNvPr>
          <p:cNvCxnSpPr>
            <a:cxnSpLocks/>
            <a:stCxn id="16" idx="0"/>
            <a:endCxn id="6" idx="2"/>
          </p:cNvCxnSpPr>
          <p:nvPr/>
        </p:nvCxnSpPr>
        <p:spPr>
          <a:xfrm flipV="1">
            <a:off x="6068135" y="4362106"/>
            <a:ext cx="1" cy="76295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CF16E5-D172-4E7F-8EC6-B02B251C55A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835496" y="2492321"/>
            <a:ext cx="0" cy="10474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37102A-2E2D-4C3F-80F8-C5C82391B48A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835496" y="4049707"/>
            <a:ext cx="0" cy="10474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1EEB3C-3E15-4B42-A881-54EE0658A42B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7000164" y="2237368"/>
            <a:ext cx="1924903" cy="17380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FA6B2C-0FCC-4C50-B4A9-D4BD389DC382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7000164" y="3794755"/>
            <a:ext cx="1924903" cy="18066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5D7AFA-98C1-4C4C-94A8-218B55200FF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261814" y="2237369"/>
            <a:ext cx="1874293" cy="173804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08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Model Discretization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39A911-96C1-90C6-C28C-A1825CFFFC1F}"/>
              </a:ext>
            </a:extLst>
          </p:cNvPr>
          <p:cNvSpPr/>
          <p:nvPr/>
        </p:nvSpPr>
        <p:spPr>
          <a:xfrm>
            <a:off x="409178" y="2080470"/>
            <a:ext cx="3749879" cy="2306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415D24-5333-0137-0D05-1337190D040A}"/>
              </a:ext>
            </a:extLst>
          </p:cNvPr>
          <p:cNvSpPr/>
          <p:nvPr/>
        </p:nvSpPr>
        <p:spPr>
          <a:xfrm>
            <a:off x="4235956" y="2080470"/>
            <a:ext cx="3749879" cy="2306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9B95AB-2192-B56D-3ED4-D6AE57D8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11" y="2636239"/>
            <a:ext cx="2903189" cy="11954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87EBC3-125D-6A12-896F-9671069D6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061" y="2192505"/>
            <a:ext cx="2213994" cy="2082902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04297A1-6230-76EB-F93C-CD22557B96A2}"/>
              </a:ext>
            </a:extLst>
          </p:cNvPr>
          <p:cNvSpPr/>
          <p:nvPr/>
        </p:nvSpPr>
        <p:spPr>
          <a:xfrm>
            <a:off x="8062734" y="2080468"/>
            <a:ext cx="3749879" cy="2306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FD8D73-D60D-E012-5FD7-652534EA43FF}"/>
              </a:ext>
            </a:extLst>
          </p:cNvPr>
          <p:cNvSpPr txBox="1"/>
          <p:nvPr/>
        </p:nvSpPr>
        <p:spPr>
          <a:xfrm>
            <a:off x="1537759" y="15247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Euler Method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A7187F-3EE8-62D8-A12F-D406B1F366B3}"/>
              </a:ext>
            </a:extLst>
          </p:cNvPr>
          <p:cNvSpPr txBox="1"/>
          <p:nvPr/>
        </p:nvSpPr>
        <p:spPr>
          <a:xfrm>
            <a:off x="5016044" y="1524700"/>
            <a:ext cx="218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Runge-</a:t>
            </a:r>
            <a:r>
              <a:rPr lang="en-US" b="1" dirty="0" err="1"/>
              <a:t>Kutta</a:t>
            </a:r>
            <a:r>
              <a:rPr lang="en-US" b="1" dirty="0"/>
              <a:t> Method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CF1CE-EE7F-E1EA-3B38-458A536622F6}"/>
              </a:ext>
            </a:extLst>
          </p:cNvPr>
          <p:cNvSpPr txBox="1"/>
          <p:nvPr/>
        </p:nvSpPr>
        <p:spPr>
          <a:xfrm>
            <a:off x="9191315" y="1524700"/>
            <a:ext cx="17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Zero-Order Hold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13545E5-C090-C412-DD9C-E55351674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6940" y="2876766"/>
            <a:ext cx="24574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7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C16E1F-E57C-4245-88C6-E8D840FC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155" y="2601119"/>
            <a:ext cx="1044169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5400" b="1" dirty="0"/>
              <a:t>Black Box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44F27-93C8-40E5-B531-5799137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3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Building Modeling - Workflow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9CD7759-21C2-9CF5-F8D8-E1E8E36CC8C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DF7A72-EC8A-4F0D-9678-0682F08EBC67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BDB8E1-9028-57C8-0778-4C622F0C2A50}"/>
              </a:ext>
            </a:extLst>
          </p:cNvPr>
          <p:cNvGrpSpPr/>
          <p:nvPr/>
        </p:nvGrpSpPr>
        <p:grpSpPr>
          <a:xfrm>
            <a:off x="373641" y="943413"/>
            <a:ext cx="1653017" cy="1661604"/>
            <a:chOff x="522231" y="1149153"/>
            <a:chExt cx="1653017" cy="16616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8A4351-9C6F-F819-A262-6D671DFB8C3E}"/>
                </a:ext>
              </a:extLst>
            </p:cNvPr>
            <p:cNvGrpSpPr/>
            <p:nvPr/>
          </p:nvGrpSpPr>
          <p:grpSpPr>
            <a:xfrm>
              <a:off x="522231" y="1149153"/>
              <a:ext cx="1653017" cy="1582351"/>
              <a:chOff x="522231" y="1149153"/>
              <a:chExt cx="1653017" cy="158235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41A6CDE-FA26-F4A8-C831-E51A3EE7E656}"/>
                  </a:ext>
                </a:extLst>
              </p:cNvPr>
              <p:cNvSpPr/>
              <p:nvPr/>
            </p:nvSpPr>
            <p:spPr>
              <a:xfrm>
                <a:off x="701040" y="1767840"/>
                <a:ext cx="1295400" cy="21844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DA14917-0082-AA53-32C6-568AA3783306}"/>
                  </a:ext>
                </a:extLst>
              </p:cNvPr>
              <p:cNvSpPr/>
              <p:nvPr/>
            </p:nvSpPr>
            <p:spPr>
              <a:xfrm>
                <a:off x="701040" y="2016248"/>
                <a:ext cx="1295400" cy="21844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686654A-4AB8-AEC0-5BD8-0874F520E538}"/>
                  </a:ext>
                </a:extLst>
              </p:cNvPr>
              <p:cNvSpPr/>
              <p:nvPr/>
            </p:nvSpPr>
            <p:spPr>
              <a:xfrm>
                <a:off x="701040" y="2264656"/>
                <a:ext cx="1295400" cy="21844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3F7B694-50A4-AFE6-79B1-A651E64B0F9A}"/>
                  </a:ext>
                </a:extLst>
              </p:cNvPr>
              <p:cNvSpPr/>
              <p:nvPr/>
            </p:nvSpPr>
            <p:spPr>
              <a:xfrm>
                <a:off x="682957" y="2513064"/>
                <a:ext cx="1295400" cy="21844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0F5B77-2B64-42F6-81AA-CD884A6E2EB9}"/>
                  </a:ext>
                </a:extLst>
              </p:cNvPr>
              <p:cNvSpPr txBox="1"/>
              <p:nvPr/>
            </p:nvSpPr>
            <p:spPr>
              <a:xfrm>
                <a:off x="522231" y="1149153"/>
                <a:ext cx="16530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PNNL Buildings </a:t>
                </a:r>
              </a:p>
              <a:p>
                <a:pPr algn="ctr"/>
                <a:r>
                  <a:rPr lang="en-US" dirty="0"/>
                  <a:t>Database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DCD43E-C160-378D-9798-3AC029A898BC}"/>
                </a:ext>
              </a:extLst>
            </p:cNvPr>
            <p:cNvSpPr/>
            <p:nvPr/>
          </p:nvSpPr>
          <p:spPr>
            <a:xfrm>
              <a:off x="579120" y="1209040"/>
              <a:ext cx="1524000" cy="1601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CE8506-26B0-C231-EF16-DB1F015DB35E}"/>
              </a:ext>
            </a:extLst>
          </p:cNvPr>
          <p:cNvGrpSpPr/>
          <p:nvPr/>
        </p:nvGrpSpPr>
        <p:grpSpPr>
          <a:xfrm>
            <a:off x="2414402" y="890742"/>
            <a:ext cx="1524000" cy="1779595"/>
            <a:chOff x="5826760" y="1121085"/>
            <a:chExt cx="1524000" cy="177959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9C122C-4626-A6F9-C63C-7B3F2014F4D4}"/>
                </a:ext>
              </a:extLst>
            </p:cNvPr>
            <p:cNvSpPr/>
            <p:nvPr/>
          </p:nvSpPr>
          <p:spPr>
            <a:xfrm>
              <a:off x="5958840" y="1593443"/>
              <a:ext cx="1255717" cy="5099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Building IDF File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4DCCC6-59C7-CC7E-C066-0E3F12869DBB}"/>
                </a:ext>
              </a:extLst>
            </p:cNvPr>
            <p:cNvSpPr/>
            <p:nvPr/>
          </p:nvSpPr>
          <p:spPr>
            <a:xfrm>
              <a:off x="5958840" y="2300852"/>
              <a:ext cx="1255717" cy="5099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Weather EPW File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2C1252-00AD-7A7E-C12B-0234F393EF07}"/>
                </a:ext>
              </a:extLst>
            </p:cNvPr>
            <p:cNvSpPr txBox="1"/>
            <p:nvPr/>
          </p:nvSpPr>
          <p:spPr>
            <a:xfrm>
              <a:off x="5999902" y="1121085"/>
              <a:ext cx="117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Data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A0F16E-CA31-59EF-1045-7C6DD049D922}"/>
                </a:ext>
              </a:extLst>
            </p:cNvPr>
            <p:cNvSpPr/>
            <p:nvPr/>
          </p:nvSpPr>
          <p:spPr>
            <a:xfrm>
              <a:off x="5826760" y="1185421"/>
              <a:ext cx="1524000" cy="17152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C7B7E3-3599-04D7-FE86-861CF4D60B20}"/>
              </a:ext>
            </a:extLst>
          </p:cNvPr>
          <p:cNvGrpSpPr/>
          <p:nvPr/>
        </p:nvGrpSpPr>
        <p:grpSpPr>
          <a:xfrm>
            <a:off x="8212257" y="4064947"/>
            <a:ext cx="1809748" cy="2708201"/>
            <a:chOff x="6588174" y="3410545"/>
            <a:chExt cx="1809748" cy="27082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5CB67C-059E-4E52-1C47-246F41B7DA8A}"/>
                </a:ext>
              </a:extLst>
            </p:cNvPr>
            <p:cNvSpPr/>
            <p:nvPr/>
          </p:nvSpPr>
          <p:spPr>
            <a:xfrm>
              <a:off x="6706607" y="3882903"/>
              <a:ext cx="1518920" cy="50990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HVAC Loads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6C5788-3200-339A-5C4B-0D529366C489}"/>
                </a:ext>
              </a:extLst>
            </p:cNvPr>
            <p:cNvSpPr/>
            <p:nvPr/>
          </p:nvSpPr>
          <p:spPr>
            <a:xfrm>
              <a:off x="6706607" y="4556012"/>
              <a:ext cx="1569720" cy="7448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Zone Temperatures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BC48B9-3753-5138-9575-C9FEECEDFFD0}"/>
                </a:ext>
              </a:extLst>
            </p:cNvPr>
            <p:cNvSpPr txBox="1"/>
            <p:nvPr/>
          </p:nvSpPr>
          <p:spPr>
            <a:xfrm>
              <a:off x="6747669" y="3410545"/>
              <a:ext cx="1345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Data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2BE9350-8418-3519-DDAF-22911C467ED8}"/>
                </a:ext>
              </a:extLst>
            </p:cNvPr>
            <p:cNvSpPr/>
            <p:nvPr/>
          </p:nvSpPr>
          <p:spPr>
            <a:xfrm>
              <a:off x="6588174" y="3474881"/>
              <a:ext cx="1809748" cy="26438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CBC6084-9288-5CFA-EBC3-B5A416CEA747}"/>
                </a:ext>
              </a:extLst>
            </p:cNvPr>
            <p:cNvSpPr/>
            <p:nvPr/>
          </p:nvSpPr>
          <p:spPr>
            <a:xfrm>
              <a:off x="6706607" y="5464072"/>
              <a:ext cx="1569720" cy="4911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Zone Humidity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82ABC6-1AD7-D5F6-0986-0295B66D546F}"/>
              </a:ext>
            </a:extLst>
          </p:cNvPr>
          <p:cNvGrpSpPr/>
          <p:nvPr/>
        </p:nvGrpSpPr>
        <p:grpSpPr>
          <a:xfrm>
            <a:off x="397770" y="4204469"/>
            <a:ext cx="1809748" cy="1910067"/>
            <a:chOff x="2745584" y="3940273"/>
            <a:chExt cx="1809748" cy="191006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EBB092-E38B-3946-888C-73CB74C65483}"/>
                </a:ext>
              </a:extLst>
            </p:cNvPr>
            <p:cNvSpPr/>
            <p:nvPr/>
          </p:nvSpPr>
          <p:spPr>
            <a:xfrm>
              <a:off x="2865598" y="5218512"/>
              <a:ext cx="1569720" cy="4911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AHU Outputs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39EB94-AB8A-0006-2FA2-833789731058}"/>
                </a:ext>
              </a:extLst>
            </p:cNvPr>
            <p:cNvSpPr/>
            <p:nvPr/>
          </p:nvSpPr>
          <p:spPr>
            <a:xfrm>
              <a:off x="2865598" y="4416773"/>
              <a:ext cx="1569720" cy="50990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AHU Inputs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E201D5B-1752-D8B4-537C-675607009C27}"/>
                </a:ext>
              </a:extLst>
            </p:cNvPr>
            <p:cNvSpPr/>
            <p:nvPr/>
          </p:nvSpPr>
          <p:spPr>
            <a:xfrm>
              <a:off x="2745584" y="3940273"/>
              <a:ext cx="1809748" cy="191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332D7C-E845-56A4-4F3C-9C2FC3041020}"/>
                </a:ext>
              </a:extLst>
            </p:cNvPr>
            <p:cNvSpPr txBox="1"/>
            <p:nvPr/>
          </p:nvSpPr>
          <p:spPr>
            <a:xfrm>
              <a:off x="3101333" y="3940273"/>
              <a:ext cx="1098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AHU Data</a:t>
              </a: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8FDA8F3-14E2-F3C9-7428-2D37FC58FB63}"/>
              </a:ext>
            </a:extLst>
          </p:cNvPr>
          <p:cNvSpPr/>
          <p:nvPr/>
        </p:nvSpPr>
        <p:spPr>
          <a:xfrm>
            <a:off x="2809922" y="4743326"/>
            <a:ext cx="2088107" cy="8321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Estimation –  Gray-box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952FA66-C951-AE54-4A02-AADEDA2E12BB}"/>
              </a:ext>
            </a:extLst>
          </p:cNvPr>
          <p:cNvSpPr/>
          <p:nvPr/>
        </p:nvSpPr>
        <p:spPr>
          <a:xfrm>
            <a:off x="5459846" y="4743326"/>
            <a:ext cx="2088107" cy="83211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AHU Gray-box Model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5700698-0DF9-4F7F-658E-8C14CDFD7C37}"/>
              </a:ext>
            </a:extLst>
          </p:cNvPr>
          <p:cNvSpPr/>
          <p:nvPr/>
        </p:nvSpPr>
        <p:spPr>
          <a:xfrm>
            <a:off x="6988115" y="907261"/>
            <a:ext cx="2088107" cy="8321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Estimation –  Gray-box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EA77811-47F8-1FD3-8B43-DB2A71C83203}"/>
              </a:ext>
            </a:extLst>
          </p:cNvPr>
          <p:cNvSpPr/>
          <p:nvPr/>
        </p:nvSpPr>
        <p:spPr>
          <a:xfrm>
            <a:off x="6988115" y="1972648"/>
            <a:ext cx="2088107" cy="8321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Estimation –  Black-box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0124262-4F37-FE80-DDDF-ECBC9E0FB99B}"/>
              </a:ext>
            </a:extLst>
          </p:cNvPr>
          <p:cNvSpPr/>
          <p:nvPr/>
        </p:nvSpPr>
        <p:spPr>
          <a:xfrm>
            <a:off x="9730252" y="1964218"/>
            <a:ext cx="2088107" cy="83211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Building Black-box Model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7B77DAB-F626-D5EA-2A73-E4A0C85AC767}"/>
              </a:ext>
            </a:extLst>
          </p:cNvPr>
          <p:cNvSpPr/>
          <p:nvPr/>
        </p:nvSpPr>
        <p:spPr>
          <a:xfrm>
            <a:off x="9730252" y="906041"/>
            <a:ext cx="2088107" cy="83211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Building Gray-box Model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ACD693-E3F7-BDE3-D3EC-A78C5D9895DA}"/>
              </a:ext>
            </a:extLst>
          </p:cNvPr>
          <p:cNvGrpSpPr/>
          <p:nvPr/>
        </p:nvGrpSpPr>
        <p:grpSpPr>
          <a:xfrm>
            <a:off x="4499288" y="876262"/>
            <a:ext cx="1952768" cy="3408303"/>
            <a:chOff x="4602706" y="890742"/>
            <a:chExt cx="1952768" cy="340830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6819D9-300E-404A-9155-68121674A600}"/>
                </a:ext>
              </a:extLst>
            </p:cNvPr>
            <p:cNvSpPr/>
            <p:nvPr/>
          </p:nvSpPr>
          <p:spPr>
            <a:xfrm>
              <a:off x="4694314" y="1519190"/>
              <a:ext cx="1778607" cy="7932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Occupant Equipment Schedules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0C65948-9C1B-EE62-33CE-CB3AD23DC2C3}"/>
                </a:ext>
              </a:extLst>
            </p:cNvPr>
            <p:cNvSpPr/>
            <p:nvPr/>
          </p:nvSpPr>
          <p:spPr>
            <a:xfrm>
              <a:off x="4694314" y="2416544"/>
              <a:ext cx="1788373" cy="11000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Outside Temperature Humidity Irradiance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A09FD2-9226-B539-5C5F-600BED891150}"/>
                </a:ext>
              </a:extLst>
            </p:cNvPr>
            <p:cNvSpPr txBox="1"/>
            <p:nvPr/>
          </p:nvSpPr>
          <p:spPr>
            <a:xfrm>
              <a:off x="4745142" y="890742"/>
              <a:ext cx="17375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Processed Input Data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62E5F2-89E4-FE64-D6C1-09018738F2A3}"/>
                </a:ext>
              </a:extLst>
            </p:cNvPr>
            <p:cNvSpPr/>
            <p:nvPr/>
          </p:nvSpPr>
          <p:spPr>
            <a:xfrm>
              <a:off x="4602706" y="955078"/>
              <a:ext cx="1952768" cy="33439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1891AF-E0B5-8B21-7F17-E08A7CC3E243}"/>
                </a:ext>
              </a:extLst>
            </p:cNvPr>
            <p:cNvSpPr/>
            <p:nvPr/>
          </p:nvSpPr>
          <p:spPr>
            <a:xfrm>
              <a:off x="4694314" y="3620681"/>
              <a:ext cx="1778607" cy="5600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Average Building Geometry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F279E3-AA2C-1016-9731-C59F86080DD2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1954530" y="1804159"/>
            <a:ext cx="459872" cy="854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7F261B-3AC8-EE8F-3F13-BD206403048E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 flipV="1">
            <a:off x="9076222" y="1322100"/>
            <a:ext cx="654030" cy="122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0DA2F8-4D54-A4ED-EFE4-5B68600F1458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 flipV="1">
            <a:off x="9076222" y="2380277"/>
            <a:ext cx="654030" cy="843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0AEE74-9D3F-0F26-5F59-3CB4F810D579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 flipV="1">
            <a:off x="2207518" y="5159385"/>
            <a:ext cx="602404" cy="11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A986B7-793B-7841-CE9A-09CE266F7F44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4898029" y="5159385"/>
            <a:ext cx="56181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A684BA1-0D4E-488F-1E5A-5DFE3803974F}"/>
              </a:ext>
            </a:extLst>
          </p:cNvPr>
          <p:cNvCxnSpPr>
            <a:stCxn id="39" idx="3"/>
            <a:endCxn id="31" idx="1"/>
          </p:cNvCxnSpPr>
          <p:nvPr/>
        </p:nvCxnSpPr>
        <p:spPr>
          <a:xfrm flipV="1">
            <a:off x="6452056" y="1323320"/>
            <a:ext cx="536059" cy="1289262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847262F-3ED8-98A3-BF2E-5ECFAC0AC661}"/>
              </a:ext>
            </a:extLst>
          </p:cNvPr>
          <p:cNvCxnSpPr>
            <a:stCxn id="17" idx="3"/>
            <a:endCxn id="39" idx="1"/>
          </p:cNvCxnSpPr>
          <p:nvPr/>
        </p:nvCxnSpPr>
        <p:spPr>
          <a:xfrm>
            <a:off x="3938402" y="1812708"/>
            <a:ext cx="560886" cy="799874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57AADEA-ECF3-CC08-E84A-3E2E2AAFD99C}"/>
              </a:ext>
            </a:extLst>
          </p:cNvPr>
          <p:cNvCxnSpPr>
            <a:cxnSpLocks/>
          </p:cNvCxnSpPr>
          <p:nvPr/>
        </p:nvCxnSpPr>
        <p:spPr>
          <a:xfrm flipH="1" flipV="1">
            <a:off x="7004035" y="1322100"/>
            <a:ext cx="559838" cy="3836065"/>
          </a:xfrm>
          <a:prstGeom prst="bentConnector5">
            <a:avLst>
              <a:gd name="adj1" fmla="val -40833"/>
              <a:gd name="adj2" fmla="val 50000"/>
              <a:gd name="adj3" fmla="val 135958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9B30378-B6DF-979E-5BF8-73E422253386}"/>
              </a:ext>
            </a:extLst>
          </p:cNvPr>
          <p:cNvCxnSpPr>
            <a:stCxn id="39" idx="3"/>
            <a:endCxn id="32" idx="1"/>
          </p:cNvCxnSpPr>
          <p:nvPr/>
        </p:nvCxnSpPr>
        <p:spPr>
          <a:xfrm flipV="1">
            <a:off x="6452056" y="2388707"/>
            <a:ext cx="536059" cy="2238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6DE0CDE-C868-0DA8-7076-1AD140F5AAAC}"/>
              </a:ext>
            </a:extLst>
          </p:cNvPr>
          <p:cNvCxnSpPr>
            <a:endCxn id="32" idx="2"/>
          </p:cNvCxnSpPr>
          <p:nvPr/>
        </p:nvCxnSpPr>
        <p:spPr>
          <a:xfrm rot="16200000" flipV="1">
            <a:off x="7889357" y="2947578"/>
            <a:ext cx="1361518" cy="1075893"/>
          </a:xfrm>
          <a:prstGeom prst="bentConnector3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776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Modeling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DB9DB-C366-9469-E420-470D93419AA4}"/>
              </a:ext>
            </a:extLst>
          </p:cNvPr>
          <p:cNvSpPr>
            <a:spLocks noGrp="1"/>
          </p:cNvSpPr>
          <p:nvPr/>
        </p:nvSpPr>
        <p:spPr>
          <a:xfrm>
            <a:off x="409177" y="87245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Thermal Dynamics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F3CAE6-7A5B-0D80-C661-EE69806D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7" y="1384819"/>
            <a:ext cx="3981450" cy="190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832BB0-CF6E-8A63-21D3-1A9A60574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77" y="3568182"/>
            <a:ext cx="3581400" cy="5524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D8F8860-CFD0-2B8A-797A-1D870DAF1159}"/>
              </a:ext>
            </a:extLst>
          </p:cNvPr>
          <p:cNvSpPr>
            <a:spLocks noGrp="1"/>
          </p:cNvSpPr>
          <p:nvPr/>
        </p:nvSpPr>
        <p:spPr>
          <a:xfrm>
            <a:off x="409177" y="439899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HVAC Power Consumption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F9A111-FE4B-2941-CA75-BD61B7F7E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02" y="5031630"/>
            <a:ext cx="3933825" cy="6762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88483A4-514C-6A8E-9D88-10A4FC74A1A5}"/>
              </a:ext>
            </a:extLst>
          </p:cNvPr>
          <p:cNvSpPr>
            <a:spLocks noGrp="1"/>
          </p:cNvSpPr>
          <p:nvPr/>
        </p:nvSpPr>
        <p:spPr>
          <a:xfrm>
            <a:off x="6306107" y="87245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Solar Heat Gain Models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F5D022E-8B5A-AEC4-38E0-17DC2D66BEC9}"/>
              </a:ext>
            </a:extLst>
          </p:cNvPr>
          <p:cNvSpPr>
            <a:spLocks noGrp="1"/>
          </p:cNvSpPr>
          <p:nvPr/>
        </p:nvSpPr>
        <p:spPr>
          <a:xfrm>
            <a:off x="6306107" y="2528927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Internal Heat Gain Models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9B8AEA1-5A2D-019D-7075-6E6B443CE7A8}"/>
              </a:ext>
            </a:extLst>
          </p:cNvPr>
          <p:cNvSpPr>
            <a:spLocks noGrp="1"/>
          </p:cNvSpPr>
          <p:nvPr/>
        </p:nvSpPr>
        <p:spPr>
          <a:xfrm>
            <a:off x="6306104" y="439899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Complete ANN Building Model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431C8C-E1FE-89AA-1BB1-24E2E49C9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104" y="1511429"/>
            <a:ext cx="3705225" cy="790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68A75D2-CDB5-4838-9329-A7BF77513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104" y="3110949"/>
            <a:ext cx="3000375" cy="11525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02C074C-6BA7-E159-30B9-97192D74B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4916" y="3034562"/>
            <a:ext cx="3552825" cy="13525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DE3075E-7ADD-DA83-05AF-94A515B278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6104" y="4959638"/>
            <a:ext cx="40195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4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Zone Aggregation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D835C-4718-F873-A352-631C4B125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89" y="1940731"/>
            <a:ext cx="3676650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3658F-83D3-DE6A-5A0D-BF5824164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826" y="4537735"/>
            <a:ext cx="3609975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C1091D-21B6-DB83-091E-0CAA35C7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828" y="2088368"/>
            <a:ext cx="3343275" cy="3333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A25BF31-14AB-AC12-B28C-4500876F389E}"/>
              </a:ext>
            </a:extLst>
          </p:cNvPr>
          <p:cNvSpPr>
            <a:spLocks noGrp="1"/>
          </p:cNvSpPr>
          <p:nvPr/>
        </p:nvSpPr>
        <p:spPr>
          <a:xfrm>
            <a:off x="409177" y="87245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Aggregation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606921-3F50-A634-546D-8E7C16A3C726}"/>
              </a:ext>
            </a:extLst>
          </p:cNvPr>
          <p:cNvSpPr>
            <a:spLocks noGrp="1"/>
          </p:cNvSpPr>
          <p:nvPr/>
        </p:nvSpPr>
        <p:spPr>
          <a:xfrm>
            <a:off x="409177" y="3429000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Aggregated Thermal Discrete Model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C7E4967-5650-8C0C-B22C-6D9C2440962E}"/>
              </a:ext>
            </a:extLst>
          </p:cNvPr>
          <p:cNvSpPr>
            <a:spLocks noGrp="1"/>
          </p:cNvSpPr>
          <p:nvPr/>
        </p:nvSpPr>
        <p:spPr>
          <a:xfrm>
            <a:off x="6306107" y="87245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Aggregated Thermal Discrete ANN Model</a:t>
            </a:r>
          </a:p>
        </p:txBody>
      </p:sp>
    </p:spTree>
    <p:extLst>
      <p:ext uri="{BB962C8B-B14F-4D97-AF65-F5344CB8AC3E}">
        <p14:creationId xmlns:p14="http://schemas.microsoft.com/office/powerpoint/2010/main" val="116674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B77194F-08DF-B8F9-C165-C749FE33F368}"/>
              </a:ext>
            </a:extLst>
          </p:cNvPr>
          <p:cNvGrpSpPr/>
          <p:nvPr/>
        </p:nvGrpSpPr>
        <p:grpSpPr>
          <a:xfrm>
            <a:off x="1110343" y="933061"/>
            <a:ext cx="9616735" cy="5489598"/>
            <a:chOff x="588431" y="498159"/>
            <a:chExt cx="10138647" cy="59245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ECD3603-5C25-6913-2531-678E7B3F7CF4}"/>
                </a:ext>
              </a:extLst>
            </p:cNvPr>
            <p:cNvSpPr/>
            <p:nvPr/>
          </p:nvSpPr>
          <p:spPr>
            <a:xfrm>
              <a:off x="8162654" y="3234528"/>
              <a:ext cx="2564424" cy="117851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 Time-Step Zone Temperature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59EF58C-514E-2587-D2AD-010171F32866}"/>
                </a:ext>
              </a:extLst>
            </p:cNvPr>
            <p:cNvSpPr/>
            <p:nvPr/>
          </p:nvSpPr>
          <p:spPr>
            <a:xfrm>
              <a:off x="4387042" y="3057327"/>
              <a:ext cx="2944570" cy="153291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ANN Model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2ED8080-4559-086D-AAAE-A572A8424331}"/>
                </a:ext>
              </a:extLst>
            </p:cNvPr>
            <p:cNvSpPr/>
            <p:nvPr/>
          </p:nvSpPr>
          <p:spPr>
            <a:xfrm>
              <a:off x="588433" y="1224916"/>
              <a:ext cx="2516395" cy="86943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 Time-Step Zone Temperature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8695B9-205F-E6BD-AB83-86A10FB1D575}"/>
                </a:ext>
              </a:extLst>
            </p:cNvPr>
            <p:cNvSpPr txBox="1"/>
            <p:nvPr/>
          </p:nvSpPr>
          <p:spPr>
            <a:xfrm>
              <a:off x="8899684" y="498159"/>
              <a:ext cx="1090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Output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002DF8A-D3E7-60D8-3593-39966C33E7B0}"/>
                </a:ext>
              </a:extLst>
            </p:cNvPr>
            <p:cNvSpPr/>
            <p:nvPr/>
          </p:nvSpPr>
          <p:spPr>
            <a:xfrm>
              <a:off x="588436" y="2306993"/>
              <a:ext cx="2516395" cy="86943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 Ambient Temperature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B7068F-459A-5533-05CF-DB59489AC839}"/>
                </a:ext>
              </a:extLst>
            </p:cNvPr>
            <p:cNvSpPr txBox="1"/>
            <p:nvPr/>
          </p:nvSpPr>
          <p:spPr>
            <a:xfrm>
              <a:off x="1416862" y="498159"/>
              <a:ext cx="8595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Input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0B00C29-BC74-888A-6C48-BEF201359B8B}"/>
                </a:ext>
              </a:extLst>
            </p:cNvPr>
            <p:cNvSpPr/>
            <p:nvPr/>
          </p:nvSpPr>
          <p:spPr>
            <a:xfrm>
              <a:off x="588436" y="3389070"/>
              <a:ext cx="2516395" cy="86943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Zone Internal Radiant/Convective Heat Gains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5628748-1936-FDC0-F637-20EEB6DDEDF5}"/>
                </a:ext>
              </a:extLst>
            </p:cNvPr>
            <p:cNvSpPr/>
            <p:nvPr/>
          </p:nvSpPr>
          <p:spPr>
            <a:xfrm>
              <a:off x="588432" y="4471147"/>
              <a:ext cx="2516395" cy="86943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Zone Solar Radiation Het Gain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40A77AC-AD8C-A892-6802-F78667E43A1B}"/>
                </a:ext>
              </a:extLst>
            </p:cNvPr>
            <p:cNvSpPr/>
            <p:nvPr/>
          </p:nvSpPr>
          <p:spPr>
            <a:xfrm>
              <a:off x="588431" y="5553224"/>
              <a:ext cx="2516395" cy="86943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Zone HVAC Heating/Cooling Heat Gain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458DB38B-4595-DC90-A673-BC8F5977A1F8}"/>
                </a:ext>
              </a:extLst>
            </p:cNvPr>
            <p:cNvSpPr/>
            <p:nvPr/>
          </p:nvSpPr>
          <p:spPr>
            <a:xfrm>
              <a:off x="3104826" y="1224916"/>
              <a:ext cx="451174" cy="519774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71441F1-B867-3ABD-0A79-BA0A6E457828}"/>
                </a:ext>
              </a:extLst>
            </p:cNvPr>
            <p:cNvCxnSpPr>
              <a:cxnSpLocks/>
              <a:stCxn id="27" idx="1"/>
              <a:endCxn id="5" idx="1"/>
            </p:cNvCxnSpPr>
            <p:nvPr/>
          </p:nvCxnSpPr>
          <p:spPr>
            <a:xfrm flipV="1">
              <a:off x="3556000" y="3823787"/>
              <a:ext cx="83104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3289872-6F1E-B4C6-6EEC-7395B5782672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 flipV="1">
              <a:off x="7331612" y="3823786"/>
              <a:ext cx="83104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5AE492-0852-6063-C323-C583ADF390F4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Building Thermal Modeling – ANN Approach I</a:t>
            </a:r>
          </a:p>
        </p:txBody>
      </p:sp>
    </p:spTree>
    <p:extLst>
      <p:ext uri="{BB962C8B-B14F-4D97-AF65-F5344CB8AC3E}">
        <p14:creationId xmlns:p14="http://schemas.microsoft.com/office/powerpoint/2010/main" val="180430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Building Thermal Modeling – ANN Approach II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BC689-8A0B-A9A2-4796-A532A262D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74" y="785308"/>
            <a:ext cx="9246241" cy="58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0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Results – Zone Temperatures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EF8400-CB0A-CF60-B218-ACFF4205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1" y="672793"/>
            <a:ext cx="7472362" cy="612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Results – Zone HVAC Power Consumption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E92BB-FA0E-7961-9768-CC14ACF9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103" y="679980"/>
            <a:ext cx="7562114" cy="617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7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C16E1F-E57C-4245-88C6-E8D840FC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155" y="2601119"/>
            <a:ext cx="1044169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5400" b="1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44F27-93C8-40E5-B531-5799137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83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Key Takeaways for Black-Box Modeling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6906D9-4130-E0FC-0F47-85DD396762E2}"/>
              </a:ext>
            </a:extLst>
          </p:cNvPr>
          <p:cNvSpPr/>
          <p:nvPr/>
        </p:nvSpPr>
        <p:spPr>
          <a:xfrm>
            <a:off x="409179" y="923365"/>
            <a:ext cx="11373644" cy="3651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 Easy to setup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ED4FC6-4FEF-5F01-A6C0-FEC1C2E28F3F}"/>
              </a:ext>
            </a:extLst>
          </p:cNvPr>
          <p:cNvSpPr/>
          <p:nvPr/>
        </p:nvSpPr>
        <p:spPr>
          <a:xfrm>
            <a:off x="409178" y="1443318"/>
            <a:ext cx="11373644" cy="3651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 Opensource tools like </a:t>
            </a:r>
            <a:r>
              <a:rPr lang="en-US" dirty="0" err="1">
                <a:solidFill>
                  <a:schemeClr val="tx1"/>
                </a:solidFill>
              </a:rPr>
              <a:t>Pytorch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Tensorflow</a:t>
            </a:r>
            <a:r>
              <a:rPr lang="en-US" dirty="0">
                <a:solidFill>
                  <a:schemeClr val="tx1"/>
                </a:solidFill>
              </a:rPr>
              <a:t> do the heavy lifting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BE6B57-FD83-FF6F-61AC-568ACCB1B017}"/>
              </a:ext>
            </a:extLst>
          </p:cNvPr>
          <p:cNvSpPr/>
          <p:nvPr/>
        </p:nvSpPr>
        <p:spPr>
          <a:xfrm>
            <a:off x="409178" y="1963271"/>
            <a:ext cx="11373644" cy="3651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 Most effort is required in data collection and 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680179-207D-B4DA-8305-F49808D20314}"/>
              </a:ext>
            </a:extLst>
          </p:cNvPr>
          <p:cNvSpPr/>
          <p:nvPr/>
        </p:nvSpPr>
        <p:spPr>
          <a:xfrm>
            <a:off x="409178" y="2483224"/>
            <a:ext cx="11373644" cy="3651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 Models are not interpretable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A2342B-566A-E8B7-17DB-8190020DA20E}"/>
              </a:ext>
            </a:extLst>
          </p:cNvPr>
          <p:cNvSpPr/>
          <p:nvPr/>
        </p:nvSpPr>
        <p:spPr>
          <a:xfrm>
            <a:off x="409178" y="3003177"/>
            <a:ext cx="11373644" cy="3651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5. Models are not Convex – Less useful for control purposes</a:t>
            </a:r>
          </a:p>
        </p:txBody>
      </p:sp>
    </p:spTree>
    <p:extLst>
      <p:ext uri="{BB962C8B-B14F-4D97-AF65-F5344CB8AC3E}">
        <p14:creationId xmlns:p14="http://schemas.microsoft.com/office/powerpoint/2010/main" val="3802982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C16E1F-E57C-4245-88C6-E8D840FC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155" y="2601119"/>
            <a:ext cx="1044169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5400" b="1" dirty="0"/>
              <a:t>Grey-Box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44F27-93C8-40E5-B531-5799137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36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Naïve Problem Solution – Noise Processes not considered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B20AD-DD38-0F81-728A-DFFFB4CDE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84" y="1982040"/>
            <a:ext cx="70675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7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Bayesian Problem Setup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7927C-0755-E0C3-AAAD-7ABBE7F501D4}"/>
              </a:ext>
            </a:extLst>
          </p:cNvPr>
          <p:cNvSpPr>
            <a:spLocks noGrp="1"/>
          </p:cNvSpPr>
          <p:nvPr/>
        </p:nvSpPr>
        <p:spPr>
          <a:xfrm>
            <a:off x="409178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Discrete Stochastic ODEs -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03689-5651-31C7-F930-1113FD81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8" y="1568579"/>
            <a:ext cx="3638550" cy="74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2438E8-3135-A539-B6AE-A8D1A690E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8" y="2551627"/>
            <a:ext cx="2828925" cy="7239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64088B5-7582-9C96-E813-989B1F9BAC95}"/>
              </a:ext>
            </a:extLst>
          </p:cNvPr>
          <p:cNvSpPr>
            <a:spLocks noGrp="1"/>
          </p:cNvSpPr>
          <p:nvPr/>
        </p:nvSpPr>
        <p:spPr>
          <a:xfrm>
            <a:off x="409178" y="3582474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CFAF3D-8EFE-CC0A-BACE-E07DB8AA2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78" y="4335922"/>
            <a:ext cx="2219325" cy="752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7776FE-539B-7746-D203-6BECC62CC35F}"/>
              </a:ext>
            </a:extLst>
          </p:cNvPr>
          <p:cNvSpPr txBox="1"/>
          <p:nvPr/>
        </p:nvSpPr>
        <p:spPr>
          <a:xfrm>
            <a:off x="2592160" y="4333231"/>
            <a:ext cx="111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Unknown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4D55E-1CF3-A7C3-905D-8E41E08B1921}"/>
              </a:ext>
            </a:extLst>
          </p:cNvPr>
          <p:cNvSpPr txBox="1"/>
          <p:nvPr/>
        </p:nvSpPr>
        <p:spPr>
          <a:xfrm>
            <a:off x="2628503" y="4702563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Known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A46619-899A-B673-4602-CD6AF63FDE29}"/>
              </a:ext>
            </a:extLst>
          </p:cNvPr>
          <p:cNvSpPr>
            <a:spLocks noGrp="1"/>
          </p:cNvSpPr>
          <p:nvPr/>
        </p:nvSpPr>
        <p:spPr>
          <a:xfrm>
            <a:off x="6306106" y="929604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Full Posterior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89BBF1-9F7B-C65E-80D2-280D1E9E0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106" y="1625727"/>
            <a:ext cx="3752850" cy="742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838733-66E6-07E0-9D27-F17B3E8CF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250" y="2244271"/>
            <a:ext cx="51625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58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Bayesian – Filtering and Smoothing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7927C-0755-E0C3-AAAD-7ABBE7F501D4}"/>
              </a:ext>
            </a:extLst>
          </p:cNvPr>
          <p:cNvSpPr>
            <a:spLocks noGrp="1"/>
          </p:cNvSpPr>
          <p:nvPr/>
        </p:nvSpPr>
        <p:spPr>
          <a:xfrm>
            <a:off x="409178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Filtering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A46619-899A-B673-4602-CD6AF63FDE29}"/>
              </a:ext>
            </a:extLst>
          </p:cNvPr>
          <p:cNvSpPr>
            <a:spLocks noGrp="1"/>
          </p:cNvSpPr>
          <p:nvPr/>
        </p:nvSpPr>
        <p:spPr>
          <a:xfrm>
            <a:off x="6306106" y="929604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Smoothing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D9A07-04EB-2E2B-112D-B1607F5E9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8" y="1866340"/>
            <a:ext cx="5305425" cy="752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3D5CAE-0D64-DCEA-555D-9FAB88565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5" y="3234445"/>
            <a:ext cx="4572000" cy="12001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5E7B05-F5D0-4222-6E3D-93384769383D}"/>
              </a:ext>
            </a:extLst>
          </p:cNvPr>
          <p:cNvSpPr txBox="1"/>
          <p:nvPr/>
        </p:nvSpPr>
        <p:spPr>
          <a:xfrm>
            <a:off x="382695" y="1620042"/>
            <a:ext cx="17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Prediction Step: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8B6B72-C7C7-75A7-2F65-C55190920074}"/>
              </a:ext>
            </a:extLst>
          </p:cNvPr>
          <p:cNvSpPr txBox="1"/>
          <p:nvPr/>
        </p:nvSpPr>
        <p:spPr>
          <a:xfrm>
            <a:off x="382695" y="2865113"/>
            <a:ext cx="14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Update Step: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C838CF-F0D4-81DC-7719-E7D8AFAAC833}"/>
              </a:ext>
            </a:extLst>
          </p:cNvPr>
          <p:cNvSpPr txBox="1"/>
          <p:nvPr/>
        </p:nvSpPr>
        <p:spPr>
          <a:xfrm>
            <a:off x="6306106" y="1620042"/>
            <a:ext cx="17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Prediction Step: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6D222-5AED-0DE2-EDB0-DA33EB91628B}"/>
              </a:ext>
            </a:extLst>
          </p:cNvPr>
          <p:cNvSpPr txBox="1"/>
          <p:nvPr/>
        </p:nvSpPr>
        <p:spPr>
          <a:xfrm>
            <a:off x="6306106" y="2865113"/>
            <a:ext cx="14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Update Step: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429757-D0C1-09EB-69F3-82B1FE3C7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106" y="1989374"/>
            <a:ext cx="4676775" cy="7429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F8C695-D3ED-42AE-C9A1-09FEC940F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0871" y="3232084"/>
            <a:ext cx="6400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99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Bayesian – Filtering and Smoothing – Kalman Filter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7927C-0755-E0C3-AAAD-7ABBE7F501D4}"/>
              </a:ext>
            </a:extLst>
          </p:cNvPr>
          <p:cNvSpPr>
            <a:spLocks noGrp="1"/>
          </p:cNvSpPr>
          <p:nvPr/>
        </p:nvSpPr>
        <p:spPr>
          <a:xfrm>
            <a:off x="409178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Filtering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A46619-899A-B673-4602-CD6AF63FDE29}"/>
              </a:ext>
            </a:extLst>
          </p:cNvPr>
          <p:cNvSpPr>
            <a:spLocks noGrp="1"/>
          </p:cNvSpPr>
          <p:nvPr/>
        </p:nvSpPr>
        <p:spPr>
          <a:xfrm>
            <a:off x="6306106" y="929604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Smoothing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E7B05-F5D0-4222-6E3D-93384769383D}"/>
              </a:ext>
            </a:extLst>
          </p:cNvPr>
          <p:cNvSpPr txBox="1"/>
          <p:nvPr/>
        </p:nvSpPr>
        <p:spPr>
          <a:xfrm>
            <a:off x="382695" y="1620042"/>
            <a:ext cx="17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Prediction Step: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8B6B72-C7C7-75A7-2F65-C55190920074}"/>
              </a:ext>
            </a:extLst>
          </p:cNvPr>
          <p:cNvSpPr txBox="1"/>
          <p:nvPr/>
        </p:nvSpPr>
        <p:spPr>
          <a:xfrm>
            <a:off x="382695" y="2865113"/>
            <a:ext cx="14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Update Step: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C838CF-F0D4-81DC-7719-E7D8AFAAC833}"/>
              </a:ext>
            </a:extLst>
          </p:cNvPr>
          <p:cNvSpPr txBox="1"/>
          <p:nvPr/>
        </p:nvSpPr>
        <p:spPr>
          <a:xfrm>
            <a:off x="6306106" y="1620042"/>
            <a:ext cx="17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Prediction Step: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6D222-5AED-0DE2-EDB0-DA33EB91628B}"/>
              </a:ext>
            </a:extLst>
          </p:cNvPr>
          <p:cNvSpPr txBox="1"/>
          <p:nvPr/>
        </p:nvSpPr>
        <p:spPr>
          <a:xfrm>
            <a:off x="6306106" y="2865113"/>
            <a:ext cx="14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Update Step: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1FCA9-5260-989E-C073-679E4E1CC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48" y="1950713"/>
            <a:ext cx="3171825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50383B-38AD-79FE-9AA3-4ED8898B9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627" y="3175128"/>
            <a:ext cx="2352675" cy="1781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B8A919-68BF-3EE9-8BBF-5FAB90057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679" y="1998338"/>
            <a:ext cx="2486025" cy="866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9175A4-D4A5-605C-52DA-8E1D17E03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4679" y="3212609"/>
            <a:ext cx="34099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0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A Zoo of Bayesian Filters and Smoothers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4EC13DC-2597-8CF3-C9BD-647AA2475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8442808"/>
              </p:ext>
            </p:extLst>
          </p:nvPr>
        </p:nvGraphicFramePr>
        <p:xfrm>
          <a:off x="2032000" y="719666"/>
          <a:ext cx="8707718" cy="5968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248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Grey-Box Modeling Landscape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8CF2087-9945-F8AE-B3B6-348561131C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331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662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Bayesian Filter - State Augmentation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D02D4-1A74-F120-B330-04765BFAE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7" y="1376106"/>
            <a:ext cx="3086100" cy="83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29F88F-F9FE-723B-6720-40E3B8CE1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77" y="3094504"/>
            <a:ext cx="3324225" cy="113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B385C9-9126-7DC3-BBEA-CF0844537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104" y="1883834"/>
            <a:ext cx="2924175" cy="83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7EF8DB-6202-8D13-967F-6E0F88998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751" y="1592135"/>
            <a:ext cx="2076450" cy="52387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38C0099-83B1-87C2-BC64-CDEC0A273E85}"/>
              </a:ext>
            </a:extLst>
          </p:cNvPr>
          <p:cNvSpPr>
            <a:spLocks noGrp="1"/>
          </p:cNvSpPr>
          <p:nvPr/>
        </p:nvSpPr>
        <p:spPr>
          <a:xfrm>
            <a:off x="409178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Model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EAD089E-E36E-E05F-1943-48EC4A3D33EA}"/>
              </a:ext>
            </a:extLst>
          </p:cNvPr>
          <p:cNvSpPr>
            <a:spLocks noGrp="1"/>
          </p:cNvSpPr>
          <p:nvPr/>
        </p:nvSpPr>
        <p:spPr>
          <a:xfrm>
            <a:off x="409178" y="25679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Model – With Parameter Dynamics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BD5939-D5E1-734B-6B5A-E61C7DC4364E}"/>
              </a:ext>
            </a:extLst>
          </p:cNvPr>
          <p:cNvSpPr>
            <a:spLocks noGrp="1"/>
          </p:cNvSpPr>
          <p:nvPr/>
        </p:nvSpPr>
        <p:spPr>
          <a:xfrm>
            <a:off x="6306104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Model – With Parameter Dynamics and Noise</a:t>
            </a:r>
          </a:p>
        </p:txBody>
      </p:sp>
    </p:spTree>
    <p:extLst>
      <p:ext uri="{BB962C8B-B14F-4D97-AF65-F5344CB8AC3E}">
        <p14:creationId xmlns:p14="http://schemas.microsoft.com/office/powerpoint/2010/main" val="2199455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Batch Estimation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3BAECF-6BD3-5F32-0F90-0B33F83B3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8" y="1352550"/>
            <a:ext cx="4591050" cy="1847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8A9DFA-E402-1A7B-8B89-6348A4D84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890" y="1533525"/>
            <a:ext cx="4629150" cy="37909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CDD1C48-BF9A-C7BD-47A3-F61AFFE69ABF}"/>
              </a:ext>
            </a:extLst>
          </p:cNvPr>
          <p:cNvSpPr>
            <a:spLocks noGrp="1"/>
          </p:cNvSpPr>
          <p:nvPr/>
        </p:nvSpPr>
        <p:spPr>
          <a:xfrm>
            <a:off x="409178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Full Posterior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69CDD8-0AB7-58B2-F81D-105AC408B522}"/>
              </a:ext>
            </a:extLst>
          </p:cNvPr>
          <p:cNvSpPr>
            <a:spLocks noGrp="1"/>
          </p:cNvSpPr>
          <p:nvPr/>
        </p:nvSpPr>
        <p:spPr>
          <a:xfrm>
            <a:off x="6306106" y="92960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Batch Estimation -NLP</a:t>
            </a:r>
          </a:p>
        </p:txBody>
      </p:sp>
    </p:spTree>
    <p:extLst>
      <p:ext uri="{BB962C8B-B14F-4D97-AF65-F5344CB8AC3E}">
        <p14:creationId xmlns:p14="http://schemas.microsoft.com/office/powerpoint/2010/main" val="329159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Motivation – Building Energy Consumption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4AA7F-DDE9-B785-8148-68FD90CC7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835" y="844091"/>
            <a:ext cx="7086600" cy="561022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E6CF306-AEF6-61D3-9911-107881BF4F17}"/>
              </a:ext>
            </a:extLst>
          </p:cNvPr>
          <p:cNvSpPr/>
          <p:nvPr/>
        </p:nvSpPr>
        <p:spPr>
          <a:xfrm>
            <a:off x="409177" y="1627464"/>
            <a:ext cx="4221546" cy="5536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Residential Buildings: 22% of Energy Usage (2022)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71435B-2C2C-0D6F-3B6C-3A85A7143B75}"/>
              </a:ext>
            </a:extLst>
          </p:cNvPr>
          <p:cNvSpPr/>
          <p:nvPr/>
        </p:nvSpPr>
        <p:spPr>
          <a:xfrm>
            <a:off x="409177" y="3152163"/>
            <a:ext cx="4221546" cy="5536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Commercial Buildings: 18% of Energy Usage (2022)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13A8FFA-9DA7-D775-543D-E62BE2125CDA}"/>
              </a:ext>
            </a:extLst>
          </p:cNvPr>
          <p:cNvSpPr>
            <a:spLocks noGrp="1"/>
          </p:cNvSpPr>
          <p:nvPr/>
        </p:nvSpPr>
        <p:spPr>
          <a:xfrm>
            <a:off x="409177" y="872455"/>
            <a:ext cx="4287046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From EIA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4922010-AFA8-1158-C69C-9E7DAC2E084C}"/>
              </a:ext>
            </a:extLst>
          </p:cNvPr>
          <p:cNvSpPr/>
          <p:nvPr/>
        </p:nvSpPr>
        <p:spPr>
          <a:xfrm>
            <a:off x="409177" y="3914513"/>
            <a:ext cx="4221546" cy="5536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Commercial Buildings: 41% Energy for HVAC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27A70A7-E7F5-85EC-ABBE-247AEE1FE8DB}"/>
              </a:ext>
            </a:extLst>
          </p:cNvPr>
          <p:cNvSpPr/>
          <p:nvPr/>
        </p:nvSpPr>
        <p:spPr>
          <a:xfrm>
            <a:off x="409177" y="2389813"/>
            <a:ext cx="4221546" cy="5536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Residential Buildings: 51% Energy for HVAC (2015)</a:t>
            </a:r>
          </a:p>
        </p:txBody>
      </p:sp>
    </p:spTree>
    <p:extLst>
      <p:ext uri="{BB962C8B-B14F-4D97-AF65-F5344CB8AC3E}">
        <p14:creationId xmlns:p14="http://schemas.microsoft.com/office/powerpoint/2010/main" val="3928687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C16E1F-E57C-4245-88C6-E8D840FC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155" y="2601119"/>
            <a:ext cx="1044169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5400" b="1" dirty="0"/>
              <a:t>Model for RL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44F27-93C8-40E5-B531-5799137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33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9789BCA-6A95-A522-B53B-A6F5AF0A2BC7}"/>
              </a:ext>
            </a:extLst>
          </p:cNvPr>
          <p:cNvSpPr/>
          <p:nvPr/>
        </p:nvSpPr>
        <p:spPr>
          <a:xfrm>
            <a:off x="4161453" y="802443"/>
            <a:ext cx="6550090" cy="5645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Possible RL Training Architectures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7C6C24-D098-5639-B4F9-1CF58330456A}"/>
              </a:ext>
            </a:extLst>
          </p:cNvPr>
          <p:cNvSpPr/>
          <p:nvPr/>
        </p:nvSpPr>
        <p:spPr>
          <a:xfrm>
            <a:off x="7358729" y="948785"/>
            <a:ext cx="2792991" cy="14203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RC-Network Based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5719C-7CB9-6B4D-2712-AAB17EB291AE}"/>
              </a:ext>
            </a:extLst>
          </p:cNvPr>
          <p:cNvSpPr/>
          <p:nvPr/>
        </p:nvSpPr>
        <p:spPr>
          <a:xfrm>
            <a:off x="7358728" y="2718804"/>
            <a:ext cx="2792991" cy="14203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ANN-Based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595C01-F018-AFCF-8750-913DE3A5BCD3}"/>
              </a:ext>
            </a:extLst>
          </p:cNvPr>
          <p:cNvSpPr/>
          <p:nvPr/>
        </p:nvSpPr>
        <p:spPr>
          <a:xfrm>
            <a:off x="7358728" y="4488824"/>
            <a:ext cx="2792991" cy="14203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EnergyPlus</a:t>
            </a:r>
            <a:r>
              <a:rPr lang="en-US" dirty="0"/>
              <a:t>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D7FECA-9413-4203-2663-63E22FE4EA4A}"/>
              </a:ext>
            </a:extLst>
          </p:cNvPr>
          <p:cNvSpPr/>
          <p:nvPr/>
        </p:nvSpPr>
        <p:spPr>
          <a:xfrm>
            <a:off x="5234224" y="1272813"/>
            <a:ext cx="1530471" cy="7723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Controller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5CC6A7-CEC4-050E-CFD4-A255DC3ACA02}"/>
              </a:ext>
            </a:extLst>
          </p:cNvPr>
          <p:cNvSpPr/>
          <p:nvPr/>
        </p:nvSpPr>
        <p:spPr>
          <a:xfrm>
            <a:off x="5234224" y="3042832"/>
            <a:ext cx="1530471" cy="7723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Controller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56ACDD-D992-CB7E-DFBF-4A9983480537}"/>
              </a:ext>
            </a:extLst>
          </p:cNvPr>
          <p:cNvSpPr/>
          <p:nvPr/>
        </p:nvSpPr>
        <p:spPr>
          <a:xfrm>
            <a:off x="5234224" y="4812851"/>
            <a:ext cx="1530471" cy="7723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Operation Sequences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701FFB-3DDD-B947-8A6F-C5F295229417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6764695" y="1658980"/>
            <a:ext cx="59403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4E9A16-DBBA-8C85-601C-BF74EE89EC8E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6764695" y="5199018"/>
            <a:ext cx="594033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7DEEEA-7337-0BA9-BCE6-941E298A48C3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6764695" y="3428999"/>
            <a:ext cx="59403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99E58BF-43B9-DF6D-E697-2D3282F2C9B9}"/>
              </a:ext>
            </a:extLst>
          </p:cNvPr>
          <p:cNvCxnSpPr>
            <a:cxnSpLocks/>
            <a:stCxn id="2" idx="2"/>
            <a:endCxn id="11" idx="2"/>
          </p:cNvCxnSpPr>
          <p:nvPr/>
        </p:nvCxnSpPr>
        <p:spPr>
          <a:xfrm rot="5400000" flipH="1">
            <a:off x="7215328" y="829280"/>
            <a:ext cx="324029" cy="2755765"/>
          </a:xfrm>
          <a:prstGeom prst="bentConnector3">
            <a:avLst>
              <a:gd name="adj1" fmla="val -705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7EC4CB9-308A-8811-F11F-71E909A7A2D3}"/>
              </a:ext>
            </a:extLst>
          </p:cNvPr>
          <p:cNvCxnSpPr>
            <a:cxnSpLocks/>
            <a:stCxn id="5" idx="2"/>
            <a:endCxn id="12" idx="2"/>
          </p:cNvCxnSpPr>
          <p:nvPr/>
        </p:nvCxnSpPr>
        <p:spPr>
          <a:xfrm rot="5400000" flipH="1">
            <a:off x="7215327" y="2599299"/>
            <a:ext cx="324029" cy="2755764"/>
          </a:xfrm>
          <a:prstGeom prst="bentConnector3">
            <a:avLst>
              <a:gd name="adj1" fmla="val -705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15D86AE-FE11-6E62-BAB6-A0B955713599}"/>
              </a:ext>
            </a:extLst>
          </p:cNvPr>
          <p:cNvCxnSpPr>
            <a:cxnSpLocks/>
            <a:stCxn id="10" idx="2"/>
            <a:endCxn id="13" idx="2"/>
          </p:cNvCxnSpPr>
          <p:nvPr/>
        </p:nvCxnSpPr>
        <p:spPr>
          <a:xfrm rot="5400000" flipH="1">
            <a:off x="7215327" y="4369318"/>
            <a:ext cx="324030" cy="2755764"/>
          </a:xfrm>
          <a:prstGeom prst="bentConnector3">
            <a:avLst>
              <a:gd name="adj1" fmla="val -705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2CE96CE-578B-902E-5970-1280022345C6}"/>
              </a:ext>
            </a:extLst>
          </p:cNvPr>
          <p:cNvSpPr/>
          <p:nvPr/>
        </p:nvSpPr>
        <p:spPr>
          <a:xfrm>
            <a:off x="769571" y="2776712"/>
            <a:ext cx="2386857" cy="14203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RL Agent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78D9F3DB-AF5F-5F3A-6B7B-E0091B27C2E2}"/>
              </a:ext>
            </a:extLst>
          </p:cNvPr>
          <p:cNvSpPr/>
          <p:nvPr/>
        </p:nvSpPr>
        <p:spPr>
          <a:xfrm>
            <a:off x="4478694" y="1272813"/>
            <a:ext cx="522514" cy="44281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A20154-B7A0-A25B-E535-41EDB18C100E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3156428" y="3486908"/>
            <a:ext cx="132226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8C9D7F-E2D8-8381-BE3A-B47C23012321}"/>
              </a:ext>
            </a:extLst>
          </p:cNvPr>
          <p:cNvSpPr txBox="1"/>
          <p:nvPr/>
        </p:nvSpPr>
        <p:spPr>
          <a:xfrm>
            <a:off x="4185307" y="787664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86E0EB6-35C0-7BA8-3EC5-2CEBF9DE45AD}"/>
              </a:ext>
            </a:extLst>
          </p:cNvPr>
          <p:cNvCxnSpPr>
            <a:cxnSpLocks/>
            <a:stCxn id="39" idx="2"/>
            <a:endCxn id="32" idx="2"/>
          </p:cNvCxnSpPr>
          <p:nvPr/>
        </p:nvCxnSpPr>
        <p:spPr>
          <a:xfrm rot="5400000" flipH="1">
            <a:off x="3574577" y="2585526"/>
            <a:ext cx="2250344" cy="5473498"/>
          </a:xfrm>
          <a:prstGeom prst="bentConnector3">
            <a:avLst>
              <a:gd name="adj1" fmla="val -101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5B2DFE9-7071-6621-F314-3314864DA63F}"/>
              </a:ext>
            </a:extLst>
          </p:cNvPr>
          <p:cNvSpPr txBox="1"/>
          <p:nvPr/>
        </p:nvSpPr>
        <p:spPr>
          <a:xfrm rot="5400000">
            <a:off x="1461233" y="5358161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State/Reward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71D6A3-5408-C146-D61E-92F1BD868EB7}"/>
              </a:ext>
            </a:extLst>
          </p:cNvPr>
          <p:cNvSpPr txBox="1"/>
          <p:nvPr/>
        </p:nvSpPr>
        <p:spPr>
          <a:xfrm>
            <a:off x="3244439" y="314883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340BEB9-CEEE-469D-B0B1-1736D3BC2B2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739951" y="1658980"/>
            <a:ext cx="4942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544CE0-6377-7BEF-3667-304FD9AB50B2}"/>
              </a:ext>
            </a:extLst>
          </p:cNvPr>
          <p:cNvCxnSpPr>
            <a:cxnSpLocks/>
          </p:cNvCxnSpPr>
          <p:nvPr/>
        </p:nvCxnSpPr>
        <p:spPr>
          <a:xfrm>
            <a:off x="4739951" y="3478818"/>
            <a:ext cx="4942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3DD022-FB25-EDA8-1BA3-40D942809C34}"/>
              </a:ext>
            </a:extLst>
          </p:cNvPr>
          <p:cNvCxnSpPr>
            <a:cxnSpLocks/>
          </p:cNvCxnSpPr>
          <p:nvPr/>
        </p:nvCxnSpPr>
        <p:spPr>
          <a:xfrm>
            <a:off x="4754071" y="5199018"/>
            <a:ext cx="4942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433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C16E1F-E57C-4245-88C6-E8D840FC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155" y="2601119"/>
            <a:ext cx="1044169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5400" b="1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44F27-93C8-40E5-B531-5799137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Motivation – Building as a Flexible Grid Edge Asset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EDBFD0-5A4E-4EFA-C4CC-B54E53B2BD63}"/>
              </a:ext>
            </a:extLst>
          </p:cNvPr>
          <p:cNvGrpSpPr/>
          <p:nvPr/>
        </p:nvGrpSpPr>
        <p:grpSpPr>
          <a:xfrm>
            <a:off x="281406" y="1266431"/>
            <a:ext cx="11373644" cy="5259720"/>
            <a:chOff x="409178" y="1096631"/>
            <a:chExt cx="11373644" cy="525972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286DD2B-9EDE-D38F-451E-7F5F068F9131}"/>
                </a:ext>
              </a:extLst>
            </p:cNvPr>
            <p:cNvSpPr/>
            <p:nvPr/>
          </p:nvSpPr>
          <p:spPr>
            <a:xfrm>
              <a:off x="4635226" y="2387598"/>
              <a:ext cx="1293905" cy="1193165"/>
            </a:xfrm>
            <a:prstGeom prst="roundRect">
              <a:avLst>
                <a:gd name="adj" fmla="val 6443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Building 1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B10D71F-DF26-34B7-9BEE-0FEE709C5129}"/>
                </a:ext>
              </a:extLst>
            </p:cNvPr>
            <p:cNvSpPr/>
            <p:nvPr/>
          </p:nvSpPr>
          <p:spPr>
            <a:xfrm>
              <a:off x="6413224" y="2387597"/>
              <a:ext cx="1293905" cy="1193165"/>
            </a:xfrm>
            <a:prstGeom prst="roundRect">
              <a:avLst>
                <a:gd name="adj" fmla="val 6443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Building 2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1DF5F59-551E-1FDF-1789-9D2D8867669B}"/>
                </a:ext>
              </a:extLst>
            </p:cNvPr>
            <p:cNvSpPr/>
            <p:nvPr/>
          </p:nvSpPr>
          <p:spPr>
            <a:xfrm>
              <a:off x="4635226" y="3956047"/>
              <a:ext cx="1293905" cy="1193165"/>
            </a:xfrm>
            <a:prstGeom prst="roundRect">
              <a:avLst>
                <a:gd name="adj" fmla="val 6443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Building </a:t>
              </a:r>
              <a:r>
                <a:rPr lang="en-US" dirty="0" err="1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2C9F412-B3E2-CD08-93E6-95B61A486219}"/>
                </a:ext>
              </a:extLst>
            </p:cNvPr>
            <p:cNvSpPr/>
            <p:nvPr/>
          </p:nvSpPr>
          <p:spPr>
            <a:xfrm>
              <a:off x="6413225" y="3956047"/>
              <a:ext cx="1293905" cy="1193165"/>
            </a:xfrm>
            <a:prstGeom prst="roundRect">
              <a:avLst>
                <a:gd name="adj" fmla="val 6443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Building 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F6BC9DB-8651-8C0E-E03B-264F15821A56}"/>
                </a:ext>
              </a:extLst>
            </p:cNvPr>
            <p:cNvSpPr/>
            <p:nvPr/>
          </p:nvSpPr>
          <p:spPr>
            <a:xfrm>
              <a:off x="4354330" y="2174239"/>
              <a:ext cx="3616961" cy="3200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E746864-33DE-7C65-7FEC-11E976B0FD62}"/>
                </a:ext>
              </a:extLst>
            </p:cNvPr>
            <p:cNvSpPr/>
            <p:nvPr/>
          </p:nvSpPr>
          <p:spPr>
            <a:xfrm>
              <a:off x="6382204" y="1096631"/>
              <a:ext cx="1517969" cy="78952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Occupant Behavior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EC35343-62EC-EA34-BF0A-D0BC56118363}"/>
                </a:ext>
              </a:extLst>
            </p:cNvPr>
            <p:cNvSpPr/>
            <p:nvPr/>
          </p:nvSpPr>
          <p:spPr>
            <a:xfrm>
              <a:off x="4354330" y="1108109"/>
              <a:ext cx="1690689" cy="7665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Ambient Weather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34E8CBC-2BA5-CAB6-4814-1A9A33726DE4}"/>
                </a:ext>
              </a:extLst>
            </p:cNvPr>
            <p:cNvSpPr/>
            <p:nvPr/>
          </p:nvSpPr>
          <p:spPr>
            <a:xfrm>
              <a:off x="9482533" y="1992043"/>
              <a:ext cx="2300289" cy="92392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Ancillary Services to Grid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46DA1BF-ED7F-6951-24A4-1078859E1C79}"/>
                </a:ext>
              </a:extLst>
            </p:cNvPr>
            <p:cNvSpPr/>
            <p:nvPr/>
          </p:nvSpPr>
          <p:spPr>
            <a:xfrm>
              <a:off x="9482533" y="3322729"/>
              <a:ext cx="2300289" cy="92392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Energy Cost Reduction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7AD5D4C-C5F8-5782-4BA4-0C0D0EB36952}"/>
                </a:ext>
              </a:extLst>
            </p:cNvPr>
            <p:cNvSpPr/>
            <p:nvPr/>
          </p:nvSpPr>
          <p:spPr>
            <a:xfrm>
              <a:off x="9482532" y="4608828"/>
              <a:ext cx="2300289" cy="92392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Maintaining Occupant Comfort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5F4B18-3A76-A7AB-70D4-37C45D575E77}"/>
                </a:ext>
              </a:extLst>
            </p:cNvPr>
            <p:cNvCxnSpPr>
              <a:cxnSpLocks/>
            </p:cNvCxnSpPr>
            <p:nvPr/>
          </p:nvCxnSpPr>
          <p:spPr>
            <a:xfrm>
              <a:off x="7971888" y="3785724"/>
              <a:ext cx="7664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530668B-81D6-5790-6AE2-07CA08C3C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8371" y="2493484"/>
              <a:ext cx="0" cy="12799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F92AE3F-3DBD-A902-BA52-5EA4597179B2}"/>
                </a:ext>
              </a:extLst>
            </p:cNvPr>
            <p:cNvCxnSpPr/>
            <p:nvPr/>
          </p:nvCxnSpPr>
          <p:spPr>
            <a:xfrm flipV="1">
              <a:off x="8738371" y="3771391"/>
              <a:ext cx="0" cy="12070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620E204-7B82-AAA5-AD4F-AD5AD78D4C99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8738371" y="2454006"/>
              <a:ext cx="744162" cy="15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F0D2E4C-5F95-9F33-9769-B52997404668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8716049" y="3784692"/>
              <a:ext cx="766484" cy="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9E172F1-8711-1867-57BB-B8093BCDE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6048" y="4946298"/>
              <a:ext cx="766484" cy="77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9DA235E-D4F8-7BE7-C691-10D57BFB689E}"/>
                </a:ext>
              </a:extLst>
            </p:cNvPr>
            <p:cNvCxnSpPr>
              <a:cxnSpLocks/>
            </p:cNvCxnSpPr>
            <p:nvPr/>
          </p:nvCxnSpPr>
          <p:spPr>
            <a:xfrm>
              <a:off x="5206024" y="1886156"/>
              <a:ext cx="0" cy="5022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80CD103-2B8D-30BF-DA78-C580581122E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7060176" y="1886156"/>
              <a:ext cx="1" cy="5014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C4B8E99-E638-C78C-65BD-E9C509087AAD}"/>
                </a:ext>
              </a:extLst>
            </p:cNvPr>
            <p:cNvSpPr/>
            <p:nvPr/>
          </p:nvSpPr>
          <p:spPr>
            <a:xfrm>
              <a:off x="409178" y="2174239"/>
              <a:ext cx="2504997" cy="335851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BD2770B-F94B-A85B-CC8C-A6157326FE63}"/>
                </a:ext>
              </a:extLst>
            </p:cNvPr>
            <p:cNvSpPr/>
            <p:nvPr/>
          </p:nvSpPr>
          <p:spPr>
            <a:xfrm>
              <a:off x="573098" y="2391673"/>
              <a:ext cx="2198870" cy="4193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Weather Forecast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9DA59F3-E938-25C8-3E22-2680AF24E5D1}"/>
                </a:ext>
              </a:extLst>
            </p:cNvPr>
            <p:cNvSpPr/>
            <p:nvPr/>
          </p:nvSpPr>
          <p:spPr>
            <a:xfrm>
              <a:off x="557756" y="3669860"/>
              <a:ext cx="2198870" cy="4193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Occupant Model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6486396-BD26-E97E-C577-F35E6CD94D47}"/>
                </a:ext>
              </a:extLst>
            </p:cNvPr>
            <p:cNvSpPr/>
            <p:nvPr/>
          </p:nvSpPr>
          <p:spPr>
            <a:xfrm>
              <a:off x="573098" y="3033700"/>
              <a:ext cx="2198870" cy="4193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Load Forecast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04EE334-9CB9-07F5-3AF0-27DD49543A7B}"/>
                </a:ext>
              </a:extLst>
            </p:cNvPr>
            <p:cNvSpPr/>
            <p:nvPr/>
          </p:nvSpPr>
          <p:spPr>
            <a:xfrm>
              <a:off x="573098" y="4306020"/>
              <a:ext cx="2198870" cy="4193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Thermal Model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B1F229-0A8F-242D-A96E-09727715097F}"/>
                </a:ext>
              </a:extLst>
            </p:cNvPr>
            <p:cNvSpPr/>
            <p:nvPr/>
          </p:nvSpPr>
          <p:spPr>
            <a:xfrm>
              <a:off x="557756" y="4935866"/>
              <a:ext cx="2198870" cy="4193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Controller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9131DF1-601A-CD58-1DEA-BF4929E73CB8}"/>
                </a:ext>
              </a:extLst>
            </p:cNvPr>
            <p:cNvCxnSpPr>
              <a:cxnSpLocks/>
            </p:cNvCxnSpPr>
            <p:nvPr/>
          </p:nvCxnSpPr>
          <p:spPr>
            <a:xfrm>
              <a:off x="2914175" y="3867004"/>
              <a:ext cx="7664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55FB833-8D1E-46AE-8E2D-4F31E4094FC5}"/>
                </a:ext>
              </a:extLst>
            </p:cNvPr>
            <p:cNvCxnSpPr>
              <a:cxnSpLocks/>
            </p:cNvCxnSpPr>
            <p:nvPr/>
          </p:nvCxnSpPr>
          <p:spPr>
            <a:xfrm>
              <a:off x="3658336" y="3866161"/>
              <a:ext cx="6953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45FFB90-20CD-36E4-C8FB-D11F9D348456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6162811" y="5374639"/>
              <a:ext cx="28308" cy="9817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1835A9BC-27FC-8ACF-B998-E9CAFF969889}"/>
                </a:ext>
              </a:extLst>
            </p:cNvPr>
            <p:cNvCxnSpPr>
              <a:endCxn id="46" idx="2"/>
            </p:cNvCxnSpPr>
            <p:nvPr/>
          </p:nvCxnSpPr>
          <p:spPr>
            <a:xfrm rot="10800000">
              <a:off x="1661677" y="5532754"/>
              <a:ext cx="4529442" cy="82359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F020321-CD7C-C87C-9171-7B9873AEC1D1}"/>
                </a:ext>
              </a:extLst>
            </p:cNvPr>
            <p:cNvSpPr txBox="1"/>
            <p:nvPr/>
          </p:nvSpPr>
          <p:spPr>
            <a:xfrm>
              <a:off x="3072525" y="3463376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Actions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545BE4-E2A8-0CBE-9C7E-1CA8AFD284C7}"/>
                </a:ext>
              </a:extLst>
            </p:cNvPr>
            <p:cNvSpPr txBox="1"/>
            <p:nvPr/>
          </p:nvSpPr>
          <p:spPr>
            <a:xfrm>
              <a:off x="3228605" y="5982156"/>
              <a:ext cx="1064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Feedback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AE79758-D8F0-AF67-D814-68979B291611}"/>
                </a:ext>
              </a:extLst>
            </p:cNvPr>
            <p:cNvSpPr txBox="1"/>
            <p:nvPr/>
          </p:nvSpPr>
          <p:spPr>
            <a:xfrm>
              <a:off x="1030865" y="1701490"/>
              <a:ext cx="1252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Aggregator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C16E1F-E57C-4245-88C6-E8D840FC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155" y="2601119"/>
            <a:ext cx="1044169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5400" b="1" dirty="0"/>
              <a:t>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44F27-93C8-40E5-B531-5799137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0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Building Model Schematic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CC5714-CC81-6389-E8A3-5BF24DFD3B12}"/>
              </a:ext>
            </a:extLst>
          </p:cNvPr>
          <p:cNvGrpSpPr/>
          <p:nvPr/>
        </p:nvGrpSpPr>
        <p:grpSpPr>
          <a:xfrm>
            <a:off x="652922" y="971577"/>
            <a:ext cx="11002129" cy="5567335"/>
            <a:chOff x="652922" y="971577"/>
            <a:chExt cx="11002129" cy="556733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1819AA4-7443-5F39-B1EE-ADF2CEF2C0FA}"/>
                </a:ext>
              </a:extLst>
            </p:cNvPr>
            <p:cNvSpPr/>
            <p:nvPr/>
          </p:nvSpPr>
          <p:spPr>
            <a:xfrm>
              <a:off x="3989294" y="971577"/>
              <a:ext cx="3854823" cy="5567335"/>
            </a:xfrm>
            <a:prstGeom prst="roundRect">
              <a:avLst>
                <a:gd name="adj" fmla="val 6443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A3476F-C2EB-4AFF-514C-2BB924771C4D}"/>
                </a:ext>
              </a:extLst>
            </p:cNvPr>
            <p:cNvSpPr/>
            <p:nvPr/>
          </p:nvSpPr>
          <p:spPr>
            <a:xfrm>
              <a:off x="652922" y="3813339"/>
              <a:ext cx="2300289" cy="92392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Occupant Behavior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6C43CF9-FC87-AFCE-2791-6040554EACFD}"/>
                </a:ext>
              </a:extLst>
            </p:cNvPr>
            <p:cNvSpPr/>
            <p:nvPr/>
          </p:nvSpPr>
          <p:spPr>
            <a:xfrm>
              <a:off x="652922" y="2295249"/>
              <a:ext cx="2300289" cy="92392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Ambient Weather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368AF2-4554-0ECF-515C-B0EE48457994}"/>
                </a:ext>
              </a:extLst>
            </p:cNvPr>
            <p:cNvSpPr/>
            <p:nvPr/>
          </p:nvSpPr>
          <p:spPr>
            <a:xfrm>
              <a:off x="4681395" y="1266431"/>
              <a:ext cx="2300289" cy="46375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Solar PV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6BF463-401F-5D96-4AF6-7919B9C78A94}"/>
                </a:ext>
              </a:extLst>
            </p:cNvPr>
            <p:cNvSpPr/>
            <p:nvPr/>
          </p:nvSpPr>
          <p:spPr>
            <a:xfrm>
              <a:off x="4681392" y="2001043"/>
              <a:ext cx="2300289" cy="4637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Battery Storage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1C6FCA-5BCD-1E99-0BE3-3C1DCCD8B7EE}"/>
                </a:ext>
              </a:extLst>
            </p:cNvPr>
            <p:cNvSpPr/>
            <p:nvPr/>
          </p:nvSpPr>
          <p:spPr>
            <a:xfrm>
              <a:off x="4681391" y="2766353"/>
              <a:ext cx="2300289" cy="463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Electric Vehicles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3033EE-880C-4235-3741-8263E25C1D3C}"/>
                </a:ext>
              </a:extLst>
            </p:cNvPr>
            <p:cNvSpPr/>
            <p:nvPr/>
          </p:nvSpPr>
          <p:spPr>
            <a:xfrm>
              <a:off x="4681389" y="3531664"/>
              <a:ext cx="2300289" cy="4637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HVAC Load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08F32C-58FA-CCF7-0384-794072CE55A3}"/>
                </a:ext>
              </a:extLst>
            </p:cNvPr>
            <p:cNvSpPr/>
            <p:nvPr/>
          </p:nvSpPr>
          <p:spPr>
            <a:xfrm>
              <a:off x="4681388" y="4296975"/>
              <a:ext cx="2300289" cy="463760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Other Electric Load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76CF9B-9B36-2276-BB9A-76D984D813AF}"/>
                </a:ext>
              </a:extLst>
            </p:cNvPr>
            <p:cNvSpPr/>
            <p:nvPr/>
          </p:nvSpPr>
          <p:spPr>
            <a:xfrm>
              <a:off x="4450967" y="1103871"/>
              <a:ext cx="2761129" cy="38440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DB7347-D077-E3ED-48D9-218964E71306}"/>
                </a:ext>
              </a:extLst>
            </p:cNvPr>
            <p:cNvSpPr/>
            <p:nvPr/>
          </p:nvSpPr>
          <p:spPr>
            <a:xfrm>
              <a:off x="4450969" y="5282938"/>
              <a:ext cx="2761129" cy="1047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BF5800-A8F1-8875-B77E-5C2144A9BE71}"/>
                </a:ext>
              </a:extLst>
            </p:cNvPr>
            <p:cNvSpPr/>
            <p:nvPr/>
          </p:nvSpPr>
          <p:spPr>
            <a:xfrm>
              <a:off x="4681388" y="5494980"/>
              <a:ext cx="2300289" cy="6236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Building Thermal Model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314130-A165-94EE-BB40-7B0C936DFBE0}"/>
                </a:ext>
              </a:extLst>
            </p:cNvPr>
            <p:cNvCxnSpPr>
              <a:cxnSpLocks/>
            </p:cNvCxnSpPr>
            <p:nvPr/>
          </p:nvCxnSpPr>
          <p:spPr>
            <a:xfrm>
              <a:off x="2953211" y="2757211"/>
              <a:ext cx="1036083" cy="91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48400A-E9EC-AB90-F5C9-2DEE428E3469}"/>
                </a:ext>
              </a:extLst>
            </p:cNvPr>
            <p:cNvCxnSpPr>
              <a:cxnSpLocks/>
            </p:cNvCxnSpPr>
            <p:nvPr/>
          </p:nvCxnSpPr>
          <p:spPr>
            <a:xfrm>
              <a:off x="2953210" y="4296975"/>
              <a:ext cx="1036083" cy="91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D962E2-E156-50E6-AF98-AB17F6D8E580}"/>
                </a:ext>
              </a:extLst>
            </p:cNvPr>
            <p:cNvSpPr/>
            <p:nvPr/>
          </p:nvSpPr>
          <p:spPr>
            <a:xfrm>
              <a:off x="9354762" y="2001043"/>
              <a:ext cx="2300289" cy="92392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Ancillary Services to Grid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565063-D6CB-F0CA-B8F4-2CEBC2169F79}"/>
                </a:ext>
              </a:extLst>
            </p:cNvPr>
            <p:cNvSpPr/>
            <p:nvPr/>
          </p:nvSpPr>
          <p:spPr>
            <a:xfrm>
              <a:off x="9354762" y="3292250"/>
              <a:ext cx="2300289" cy="92392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Energy Cost Reduction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AD451A2-C850-843B-2F5D-72FF051D64C3}"/>
                </a:ext>
              </a:extLst>
            </p:cNvPr>
            <p:cNvSpPr/>
            <p:nvPr/>
          </p:nvSpPr>
          <p:spPr>
            <a:xfrm>
              <a:off x="9354761" y="4578349"/>
              <a:ext cx="2300289" cy="92392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Maintaining Occupant Comfort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677243-05C1-8066-7025-A5A1D8272A8D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7844117" y="3755245"/>
              <a:ext cx="7664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3CAF80-6BF5-A680-CC85-36790C7F4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0600" y="2463005"/>
              <a:ext cx="0" cy="12799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D6B6F4E-91FF-8071-12B5-11D04DFE31CE}"/>
                </a:ext>
              </a:extLst>
            </p:cNvPr>
            <p:cNvCxnSpPr/>
            <p:nvPr/>
          </p:nvCxnSpPr>
          <p:spPr>
            <a:xfrm flipV="1">
              <a:off x="8610600" y="3740912"/>
              <a:ext cx="0" cy="12070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F3DBB99-3BD9-1B09-A91C-2AAD743FA0DA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8610600" y="2463006"/>
              <a:ext cx="744162" cy="15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43830C5-B9C5-DD9B-30DC-09B709ED194D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8588278" y="3754213"/>
              <a:ext cx="766484" cy="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E46C148-2695-EFF9-186B-E2354652E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8277" y="4915819"/>
              <a:ext cx="766484" cy="77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4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Building Thermal Model – Continuous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6BD62-7468-93CD-255D-1DBFBF3D7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8" y="1314450"/>
            <a:ext cx="5210175" cy="2114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CE3CB1-6D0C-0483-B23E-4F8E6C519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77" y="4595460"/>
            <a:ext cx="5057775" cy="1238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ECC6C0-32B4-A790-2363-2D463380A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107" y="1487487"/>
            <a:ext cx="4067175" cy="41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6DB88F-DEB2-4255-93FC-423DE620D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107" y="2075118"/>
            <a:ext cx="5019675" cy="2209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A2F951-4099-A1AF-B93B-FCC4EC35FF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107" y="5404801"/>
            <a:ext cx="3686175" cy="40957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34F35BE-AE61-1F92-6865-F7CEA30FF3D4}"/>
              </a:ext>
            </a:extLst>
          </p:cNvPr>
          <p:cNvSpPr>
            <a:spLocks noGrp="1"/>
          </p:cNvSpPr>
          <p:nvPr/>
        </p:nvSpPr>
        <p:spPr>
          <a:xfrm>
            <a:off x="409177" y="87245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RC Network Model for Building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23F8828-DCF5-D848-3644-20C71E11FF61}"/>
              </a:ext>
            </a:extLst>
          </p:cNvPr>
          <p:cNvSpPr>
            <a:spLocks noGrp="1"/>
          </p:cNvSpPr>
          <p:nvPr/>
        </p:nvSpPr>
        <p:spPr>
          <a:xfrm>
            <a:off x="409177" y="3723666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RC Network Model ODE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981E439-E59C-82D1-BBAB-A123E6A98D57}"/>
              </a:ext>
            </a:extLst>
          </p:cNvPr>
          <p:cNvSpPr>
            <a:spLocks noGrp="1"/>
          </p:cNvSpPr>
          <p:nvPr/>
        </p:nvSpPr>
        <p:spPr>
          <a:xfrm>
            <a:off x="6306107" y="872455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Matrix-Vector Representation for 1 Building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1438FE2-3A22-29F1-240C-D60A1B14880A}"/>
              </a:ext>
            </a:extLst>
          </p:cNvPr>
          <p:cNvSpPr>
            <a:spLocks noGrp="1"/>
          </p:cNvSpPr>
          <p:nvPr/>
        </p:nvSpPr>
        <p:spPr>
          <a:xfrm>
            <a:off x="6306107" y="4585178"/>
            <a:ext cx="5476718" cy="44650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Matrix-Vector Representation for all Buildings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C528C8-397A-530E-25B6-C4A2ECBA78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15" y="6080125"/>
            <a:ext cx="26098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6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HVAC System – Detailed Schematic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9450C-3F00-4331-A619-594C01BCA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55" y="915597"/>
            <a:ext cx="9712690" cy="54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6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D378-6DF8-9240-AE6E-E3CB924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A72-EC8A-4F0D-9678-0682F08EBC67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C4FF53-B793-7146-86E2-2937DDFB57C6}"/>
              </a:ext>
            </a:extLst>
          </p:cNvPr>
          <p:cNvSpPr>
            <a:spLocks noGrp="1"/>
          </p:cNvSpPr>
          <p:nvPr/>
        </p:nvSpPr>
        <p:spPr>
          <a:xfrm>
            <a:off x="409178" y="170077"/>
            <a:ext cx="11373644" cy="50990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Modelling Landscape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66EF67-15B4-4AE0-9A01-854C037B9AAB}"/>
              </a:ext>
            </a:extLst>
          </p:cNvPr>
          <p:cNvSpPr/>
          <p:nvPr/>
        </p:nvSpPr>
        <p:spPr>
          <a:xfrm>
            <a:off x="6394013" y="1359632"/>
            <a:ext cx="2334948" cy="509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Energy Plus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6647EA-D81B-45F5-90C1-37D829E367CE}"/>
              </a:ext>
            </a:extLst>
          </p:cNvPr>
          <p:cNvSpPr/>
          <p:nvPr/>
        </p:nvSpPr>
        <p:spPr>
          <a:xfrm>
            <a:off x="9447874" y="4124122"/>
            <a:ext cx="2334948" cy="509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Spawn of Energy Plus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BDDBA-5CF6-48BB-A6FA-6388978862CE}"/>
              </a:ext>
            </a:extLst>
          </p:cNvPr>
          <p:cNvSpPr/>
          <p:nvPr/>
        </p:nvSpPr>
        <p:spPr>
          <a:xfrm>
            <a:off x="9447875" y="2776810"/>
            <a:ext cx="2334948" cy="119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Modellica</a:t>
            </a:r>
            <a:r>
              <a:rPr lang="en-US" sz="1600" dirty="0"/>
              <a:t> – IBPSA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BOPTEST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CDIM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9CA33D-13C4-489A-B74B-35A1F12D8EE8}"/>
              </a:ext>
            </a:extLst>
          </p:cNvPr>
          <p:cNvSpPr/>
          <p:nvPr/>
        </p:nvSpPr>
        <p:spPr>
          <a:xfrm>
            <a:off x="355499" y="2049473"/>
            <a:ext cx="2334948" cy="5099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ADA203-3D7D-4F46-83EA-7C279343A712}"/>
              </a:ext>
            </a:extLst>
          </p:cNvPr>
          <p:cNvSpPr/>
          <p:nvPr/>
        </p:nvSpPr>
        <p:spPr>
          <a:xfrm>
            <a:off x="355499" y="2739314"/>
            <a:ext cx="2334948" cy="5099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COMSOL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FA2D8-1E39-4325-9FDD-9963E40A99EF}"/>
              </a:ext>
            </a:extLst>
          </p:cNvPr>
          <p:cNvSpPr/>
          <p:nvPr/>
        </p:nvSpPr>
        <p:spPr>
          <a:xfrm>
            <a:off x="355499" y="1359632"/>
            <a:ext cx="2334948" cy="5099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ANSYS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9E81D9-0ADF-3CC7-103F-F9C112B0782D}"/>
              </a:ext>
            </a:extLst>
          </p:cNvPr>
          <p:cNvSpPr/>
          <p:nvPr/>
        </p:nvSpPr>
        <p:spPr>
          <a:xfrm>
            <a:off x="355499" y="3429155"/>
            <a:ext cx="2334948" cy="5099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Multiphysics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21871E-CDD9-4017-AC8F-C51F61DAAEE3}"/>
              </a:ext>
            </a:extLst>
          </p:cNvPr>
          <p:cNvSpPr/>
          <p:nvPr/>
        </p:nvSpPr>
        <p:spPr>
          <a:xfrm>
            <a:off x="355499" y="4118996"/>
            <a:ext cx="2334948" cy="5099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OpenFoam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95D1F9-F998-C3E0-7EEC-F50E76E6E901}"/>
              </a:ext>
            </a:extLst>
          </p:cNvPr>
          <p:cNvSpPr/>
          <p:nvPr/>
        </p:nvSpPr>
        <p:spPr>
          <a:xfrm>
            <a:off x="6394013" y="2072186"/>
            <a:ext cx="2334948" cy="5099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TrnSys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588EF9-F433-241F-249B-BC0C3C34102F}"/>
              </a:ext>
            </a:extLst>
          </p:cNvPr>
          <p:cNvSpPr/>
          <p:nvPr/>
        </p:nvSpPr>
        <p:spPr>
          <a:xfrm>
            <a:off x="6394013" y="2762027"/>
            <a:ext cx="2334948" cy="5099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IDA-ICE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FB30682-E854-CC4F-3D5F-F6F1CFDD3810}"/>
              </a:ext>
            </a:extLst>
          </p:cNvPr>
          <p:cNvSpPr/>
          <p:nvPr/>
        </p:nvSpPr>
        <p:spPr>
          <a:xfrm>
            <a:off x="6394013" y="3451868"/>
            <a:ext cx="2334948" cy="5099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ESP-r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D3AEA7-B367-C4A2-317D-4BA8B66C492B}"/>
              </a:ext>
            </a:extLst>
          </p:cNvPr>
          <p:cNvSpPr/>
          <p:nvPr/>
        </p:nvSpPr>
        <p:spPr>
          <a:xfrm>
            <a:off x="6394013" y="4141709"/>
            <a:ext cx="2334948" cy="5099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Clim2000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2A2732-9A6E-3619-15C8-9C0E814C65C1}"/>
              </a:ext>
            </a:extLst>
          </p:cNvPr>
          <p:cNvSpPr/>
          <p:nvPr/>
        </p:nvSpPr>
        <p:spPr>
          <a:xfrm>
            <a:off x="9447874" y="1364759"/>
            <a:ext cx="2334948" cy="509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BSim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F0D242F-0103-EF12-2703-A54D4FCD859C}"/>
              </a:ext>
            </a:extLst>
          </p:cNvPr>
          <p:cNvSpPr/>
          <p:nvPr/>
        </p:nvSpPr>
        <p:spPr>
          <a:xfrm>
            <a:off x="9447874" y="2077313"/>
            <a:ext cx="2334948" cy="5099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BUILDOPT-VIE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BE8852-8DF5-757E-4B94-69AAD1CC21A5}"/>
              </a:ext>
            </a:extLst>
          </p:cNvPr>
          <p:cNvSpPr/>
          <p:nvPr/>
        </p:nvSpPr>
        <p:spPr>
          <a:xfrm>
            <a:off x="3374756" y="1359632"/>
            <a:ext cx="2334948" cy="509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1DEB1AF-9ED7-8126-1F2E-A027906013B0}"/>
              </a:ext>
            </a:extLst>
          </p:cNvPr>
          <p:cNvSpPr/>
          <p:nvPr/>
        </p:nvSpPr>
        <p:spPr>
          <a:xfrm>
            <a:off x="3374756" y="2049473"/>
            <a:ext cx="2334948" cy="509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WUFI Plus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21A445-BB63-8F92-20FF-79EA2A775849}"/>
              </a:ext>
            </a:extLst>
          </p:cNvPr>
          <p:cNvSpPr txBox="1"/>
          <p:nvPr/>
        </p:nvSpPr>
        <p:spPr>
          <a:xfrm>
            <a:off x="545124" y="810364"/>
            <a:ext cx="201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CFD Approach – 3D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E2287F-1309-2B04-2F87-0D01E8046233}"/>
              </a:ext>
            </a:extLst>
          </p:cNvPr>
          <p:cNvSpPr txBox="1"/>
          <p:nvPr/>
        </p:nvSpPr>
        <p:spPr>
          <a:xfrm>
            <a:off x="3481754" y="810364"/>
            <a:ext cx="21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Zonal Approach – 2D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AC992A-FC4B-73E7-4DD7-9B51040954C0}"/>
              </a:ext>
            </a:extLst>
          </p:cNvPr>
          <p:cNvSpPr txBox="1"/>
          <p:nvPr/>
        </p:nvSpPr>
        <p:spPr>
          <a:xfrm>
            <a:off x="7813978" y="810364"/>
            <a:ext cx="221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Nodal Approach – 1D</a:t>
            </a:r>
          </a:p>
        </p:txBody>
      </p:sp>
    </p:spTree>
    <p:extLst>
      <p:ext uri="{BB962C8B-B14F-4D97-AF65-F5344CB8AC3E}">
        <p14:creationId xmlns:p14="http://schemas.microsoft.com/office/powerpoint/2010/main" val="408803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41967</TotalTime>
  <Words>706</Words>
  <Application>Microsoft Office PowerPoint</Application>
  <PresentationFormat>Widescreen</PresentationFormat>
  <Paragraphs>243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Black-Box and Grey-Box Modeling of Buildings</vt:lpstr>
      <vt:lpstr>Motivation</vt:lpstr>
      <vt:lpstr>PowerPoint Presentation</vt:lpstr>
      <vt:lpstr>PowerPoint Presentation</vt:lpstr>
      <vt:lpstr>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Black Box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Grey-Box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for RL Training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Energy Management System for Power System Resiliency</dc:title>
  <dc:creator>Ninad Gaikwad</dc:creator>
  <cp:lastModifiedBy>Ninad Gaikwad</cp:lastModifiedBy>
  <cp:revision>79</cp:revision>
  <dcterms:created xsi:type="dcterms:W3CDTF">2020-08-02T08:42:54Z</dcterms:created>
  <dcterms:modified xsi:type="dcterms:W3CDTF">2023-06-19T16:59:03Z</dcterms:modified>
</cp:coreProperties>
</file>