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460" r:id="rId2"/>
    <p:sldId id="3472" r:id="rId3"/>
    <p:sldId id="3474" r:id="rId4"/>
    <p:sldId id="3475" r:id="rId5"/>
    <p:sldId id="3476" r:id="rId6"/>
    <p:sldId id="3477" r:id="rId7"/>
    <p:sldId id="3478" r:id="rId8"/>
    <p:sldId id="3471" r:id="rId9"/>
    <p:sldId id="342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27BFE-52A2-4837-A0D0-D821D840B30B}" v="276" dt="2024-09-26T07:41:41.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5" d="100"/>
          <a:sy n="85" d="100"/>
        </p:scale>
        <p:origin x="9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1BE0A-C3CB-4716-AB96-AD8C1F9F55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E6BEB4-4BEF-49DC-AF2E-576834A909ED}">
      <dgm:prSet/>
      <dgm:spPr/>
      <dgm:t>
        <a:bodyPr/>
        <a:lstStyle/>
        <a:p>
          <a:pPr>
            <a:lnSpc>
              <a:spcPct val="100000"/>
            </a:lnSpc>
          </a:pPr>
          <a:r>
            <a:rPr lang="en-US" dirty="0"/>
            <a:t>Name: Ninad Khasale</a:t>
          </a:r>
        </a:p>
      </dgm:t>
    </dgm:pt>
    <dgm:pt modelId="{357DB2CD-539B-42D4-A1EA-F7F755C62596}" type="parTrans" cxnId="{ECF19628-18A4-4058-AD8A-AB72A5DE3A77}">
      <dgm:prSet/>
      <dgm:spPr/>
      <dgm:t>
        <a:bodyPr/>
        <a:lstStyle/>
        <a:p>
          <a:endParaRPr lang="en-US"/>
        </a:p>
      </dgm:t>
    </dgm:pt>
    <dgm:pt modelId="{515C62B7-3B09-44F1-BCEB-0C43ADFA8955}" type="sibTrans" cxnId="{ECF19628-18A4-4058-AD8A-AB72A5DE3A77}">
      <dgm:prSet/>
      <dgm:spPr/>
      <dgm:t>
        <a:bodyPr/>
        <a:lstStyle/>
        <a:p>
          <a:endParaRPr lang="en-US"/>
        </a:p>
      </dgm:t>
    </dgm:pt>
    <dgm:pt modelId="{4207FAC2-2E32-4F9E-B40A-63D1E4044598}">
      <dgm:prSet/>
      <dgm:spPr>
        <a:ln>
          <a:noFill/>
        </a:ln>
      </dgm:spPr>
      <dgm:t>
        <a:bodyPr/>
        <a:lstStyle/>
        <a:p>
          <a:r>
            <a:rPr lang="en-US" dirty="0"/>
            <a:t>Email Id:  ninad.khasale@gmail.com</a:t>
          </a:r>
          <a:endParaRPr lang="en-US" dirty="0">
            <a:solidFill>
              <a:schemeClr val="bg1"/>
            </a:solidFill>
          </a:endParaRPr>
        </a:p>
      </dgm:t>
    </dgm:pt>
    <dgm:pt modelId="{3913EA2D-B2E0-415B-B448-73D668962711}" type="parTrans" cxnId="{9F4A4DB6-0A11-4462-B9D5-43EE55B7118D}">
      <dgm:prSet/>
      <dgm:spPr/>
      <dgm:t>
        <a:bodyPr/>
        <a:lstStyle/>
        <a:p>
          <a:endParaRPr lang="en-US"/>
        </a:p>
      </dgm:t>
    </dgm:pt>
    <dgm:pt modelId="{3754FF19-1C0A-42A9-9791-5802D4CD96FF}" type="sibTrans" cxnId="{9F4A4DB6-0A11-4462-B9D5-43EE55B7118D}">
      <dgm:prSet/>
      <dgm:spPr/>
      <dgm:t>
        <a:bodyPr/>
        <a:lstStyle/>
        <a:p>
          <a:endParaRPr lang="en-US"/>
        </a:p>
      </dgm:t>
    </dgm:pt>
    <dgm:pt modelId="{B687A22B-84BE-49B5-9865-E8353FF4D2CF}">
      <dgm:prSet/>
      <dgm:spPr/>
      <dgm:t>
        <a:bodyPr/>
        <a:lstStyle/>
        <a:p>
          <a:pPr>
            <a:lnSpc>
              <a:spcPct val="100000"/>
            </a:lnSpc>
          </a:pPr>
          <a:r>
            <a:rPr lang="en-US" dirty="0"/>
            <a:t>Contact No: 6353920303</a:t>
          </a:r>
        </a:p>
      </dgm:t>
    </dgm:pt>
    <dgm:pt modelId="{9348E2D9-C322-43B6-81BB-68456AE3E2A3}" type="parTrans" cxnId="{3D0B2F77-5F50-400F-BD0A-3E7F40D83B87}">
      <dgm:prSet/>
      <dgm:spPr/>
      <dgm:t>
        <a:bodyPr/>
        <a:lstStyle/>
        <a:p>
          <a:endParaRPr lang="en-US"/>
        </a:p>
      </dgm:t>
    </dgm:pt>
    <dgm:pt modelId="{9B2FF502-C14D-4F8B-B710-D200173C549F}" type="sibTrans" cxnId="{3D0B2F77-5F50-400F-BD0A-3E7F40D83B87}">
      <dgm:prSet/>
      <dgm:spPr/>
      <dgm:t>
        <a:bodyPr/>
        <a:lstStyle/>
        <a:p>
          <a:endParaRPr lang="en-US"/>
        </a:p>
      </dgm:t>
    </dgm:pt>
    <dgm:pt modelId="{82B71270-F96E-4BD0-803C-1116EDBC2C8C}">
      <dgm:prSet/>
      <dgm:spPr/>
      <dgm:t>
        <a:bodyPr/>
        <a:lstStyle/>
        <a:p>
          <a:r>
            <a:rPr lang="en-US" dirty="0" err="1"/>
            <a:t>Github</a:t>
          </a:r>
          <a:r>
            <a:rPr lang="en-US" dirty="0"/>
            <a:t> Account:  </a:t>
          </a:r>
          <a:r>
            <a:rPr lang="en-IN" dirty="0"/>
            <a:t>https://github.com/ninadkhasale</a:t>
          </a:r>
          <a:endParaRPr lang="en-US" dirty="0">
            <a:solidFill>
              <a:schemeClr val="bg1"/>
            </a:solidFill>
          </a:endParaRPr>
        </a:p>
      </dgm:t>
    </dgm:pt>
    <dgm:pt modelId="{455DB0CC-B2DA-4EFB-8461-96A74F9DE10E}" type="parTrans" cxnId="{FD2270BE-F61B-4244-9703-C1BB2894C534}">
      <dgm:prSet/>
      <dgm:spPr/>
      <dgm:t>
        <a:bodyPr/>
        <a:lstStyle/>
        <a:p>
          <a:endParaRPr lang="en-US"/>
        </a:p>
      </dgm:t>
    </dgm:pt>
    <dgm:pt modelId="{30023E9E-BF30-4883-909E-DFE4B197EF91}" type="sibTrans" cxnId="{FD2270BE-F61B-4244-9703-C1BB2894C534}">
      <dgm:prSet/>
      <dgm:spPr/>
      <dgm:t>
        <a:bodyPr/>
        <a:lstStyle/>
        <a:p>
          <a:endParaRPr lang="en-US"/>
        </a:p>
      </dgm:t>
    </dgm:pt>
    <dgm:pt modelId="{EC97B3A0-9996-4752-82B1-1045AB1F2E0C}">
      <dgm:prSet/>
      <dgm:spPr/>
      <dgm:t>
        <a:bodyPr/>
        <a:lstStyle/>
        <a:p>
          <a:pPr>
            <a:lnSpc>
              <a:spcPct val="100000"/>
            </a:lnSpc>
          </a:pPr>
          <a:r>
            <a:rPr lang="en-US" dirty="0"/>
            <a:t>Topic: </a:t>
          </a:r>
          <a:r>
            <a:rPr lang="en-IN" dirty="0"/>
            <a:t>Fake news detection</a:t>
          </a:r>
          <a:endParaRPr lang="en-US" dirty="0"/>
        </a:p>
      </dgm:t>
    </dgm:pt>
    <dgm:pt modelId="{1D9E5FAC-FEA2-44C0-8176-393EA90D0E33}" type="parTrans" cxnId="{423C436D-B48E-4C16-8480-76CCCBD7CA93}">
      <dgm:prSet/>
      <dgm:spPr/>
      <dgm:t>
        <a:bodyPr/>
        <a:lstStyle/>
        <a:p>
          <a:endParaRPr lang="en-US"/>
        </a:p>
      </dgm:t>
    </dgm:pt>
    <dgm:pt modelId="{D53C431E-9C32-484F-8984-F11D48054752}" type="sibTrans" cxnId="{423C436D-B48E-4C16-8480-76CCCBD7CA93}">
      <dgm:prSet/>
      <dgm:spPr/>
      <dgm:t>
        <a:bodyPr/>
        <a:lstStyle/>
        <a:p>
          <a:endParaRPr lang="en-US"/>
        </a:p>
      </dgm:t>
    </dgm:pt>
    <dgm:pt modelId="{BB4288F1-EFC7-474E-B0DC-C64AED05A3D0}">
      <dgm:prSet/>
      <dgm:spPr/>
      <dgm:t>
        <a:bodyPr/>
        <a:lstStyle/>
        <a:p>
          <a:pPr>
            <a:lnSpc>
              <a:spcPct val="100000"/>
            </a:lnSpc>
          </a:pPr>
          <a:r>
            <a:rPr lang="en-US" dirty="0"/>
            <a:t>College:  MPSTME</a:t>
          </a:r>
        </a:p>
      </dgm:t>
    </dgm:pt>
    <dgm:pt modelId="{D574F96D-9F88-4CEF-84D5-B3352336067A}" type="parTrans" cxnId="{9A1B800F-DF58-439C-9461-AEBFB74FE08D}">
      <dgm:prSet/>
      <dgm:spPr/>
      <dgm:t>
        <a:bodyPr/>
        <a:lstStyle/>
        <a:p>
          <a:endParaRPr lang="en-IN"/>
        </a:p>
      </dgm:t>
    </dgm:pt>
    <dgm:pt modelId="{BF7C9B31-F66F-4FD4-87FB-5B08D119DB85}" type="sibTrans" cxnId="{9A1B800F-DF58-439C-9461-AEBFB74FE08D}">
      <dgm:prSet/>
      <dgm:spPr/>
      <dgm:t>
        <a:bodyPr/>
        <a:lstStyle/>
        <a:p>
          <a:endParaRPr lang="en-IN"/>
        </a:p>
      </dgm:t>
    </dgm:pt>
    <dgm:pt modelId="{7B08EFD8-3894-4459-A032-B4B561DE8A09}">
      <dgm:prSet/>
      <dgm:spPr/>
      <dgm:t>
        <a:bodyPr/>
        <a:lstStyle/>
        <a:p>
          <a:pPr>
            <a:lnSpc>
              <a:spcPct val="100000"/>
            </a:lnSpc>
          </a:pPr>
          <a:r>
            <a:rPr lang="en-US" dirty="0"/>
            <a:t>Student Id: 70092100098</a:t>
          </a:r>
        </a:p>
      </dgm:t>
    </dgm:pt>
    <dgm:pt modelId="{DB10B87E-6412-4151-8CF3-3DDE49F34148}" type="parTrans" cxnId="{786CAD39-0719-4C7C-BFE9-5F6403271E23}">
      <dgm:prSet/>
      <dgm:spPr/>
      <dgm:t>
        <a:bodyPr/>
        <a:lstStyle/>
        <a:p>
          <a:endParaRPr lang="en-IN"/>
        </a:p>
      </dgm:t>
    </dgm:pt>
    <dgm:pt modelId="{0CFBEAF6-C440-4222-AED6-2A0A7BA1DA49}" type="sibTrans" cxnId="{786CAD39-0719-4C7C-BFE9-5F6403271E23}">
      <dgm:prSet/>
      <dgm:spPr/>
      <dgm:t>
        <a:bodyPr/>
        <a:lstStyle/>
        <a:p>
          <a:endParaRPr lang="en-IN"/>
        </a:p>
      </dgm:t>
    </dgm:pt>
    <dgm:pt modelId="{B0ED103D-1E70-4793-922B-A692B243DD9A}">
      <dgm:prSet/>
      <dgm:spPr/>
      <dgm:t>
        <a:bodyPr/>
        <a:lstStyle/>
        <a:p>
          <a:r>
            <a:rPr lang="en-US" dirty="0">
              <a:solidFill>
                <a:schemeClr val="bg1"/>
              </a:solidFill>
            </a:rPr>
            <a:t>Repo Link:  </a:t>
          </a:r>
          <a:r>
            <a:rPr lang="en-IN" dirty="0">
              <a:solidFill>
                <a:schemeClr val="bg1"/>
              </a:solidFill>
            </a:rPr>
            <a:t>https://github.com/ninadkhasale/LNRS_HACKATHON_Ninad</a:t>
          </a:r>
          <a:endParaRPr lang="en-US" dirty="0">
            <a:solidFill>
              <a:schemeClr val="bg1"/>
            </a:solidFill>
          </a:endParaRPr>
        </a:p>
      </dgm:t>
    </dgm:pt>
    <dgm:pt modelId="{5A959732-5788-413C-9D96-A02CF61F7E8B}" type="parTrans" cxnId="{CC0934A4-BB77-4042-866C-E9698302993E}">
      <dgm:prSet/>
      <dgm:spPr/>
      <dgm:t>
        <a:bodyPr/>
        <a:lstStyle/>
        <a:p>
          <a:endParaRPr lang="en-IN"/>
        </a:p>
      </dgm:t>
    </dgm:pt>
    <dgm:pt modelId="{32B6F8AA-89F8-4ECC-A7CE-A792834B7BDD}" type="sibTrans" cxnId="{CC0934A4-BB77-4042-866C-E9698302993E}">
      <dgm:prSet/>
      <dgm:spPr/>
      <dgm:t>
        <a:bodyPr/>
        <a:lstStyle/>
        <a:p>
          <a:endParaRPr lang="en-IN"/>
        </a:p>
      </dgm:t>
    </dgm:pt>
    <dgm:pt modelId="{63A72396-9862-4149-AF86-30AA35A44052}" type="pres">
      <dgm:prSet presAssocID="{7701BE0A-C3CB-4716-AB96-AD8C1F9F55B4}" presName="linear" presStyleCnt="0">
        <dgm:presLayoutVars>
          <dgm:animLvl val="lvl"/>
          <dgm:resizeHandles val="exact"/>
        </dgm:presLayoutVars>
      </dgm:prSet>
      <dgm:spPr/>
    </dgm:pt>
    <dgm:pt modelId="{5548ED75-76B2-406B-B75B-A15C4171C0B3}" type="pres">
      <dgm:prSet presAssocID="{B2E6BEB4-4BEF-49DC-AF2E-576834A909ED}" presName="parentText" presStyleLbl="node1" presStyleIdx="0" presStyleCnt="8">
        <dgm:presLayoutVars>
          <dgm:chMax val="0"/>
          <dgm:bulletEnabled val="1"/>
        </dgm:presLayoutVars>
      </dgm:prSet>
      <dgm:spPr/>
    </dgm:pt>
    <dgm:pt modelId="{4DAA64AD-CCE3-4A41-844B-7413F7106FA7}" type="pres">
      <dgm:prSet presAssocID="{515C62B7-3B09-44F1-BCEB-0C43ADFA8955}" presName="spacer" presStyleCnt="0"/>
      <dgm:spPr/>
    </dgm:pt>
    <dgm:pt modelId="{994E0F4C-DABB-4ABE-952F-3C71A3DA4759}" type="pres">
      <dgm:prSet presAssocID="{4207FAC2-2E32-4F9E-B40A-63D1E4044598}" presName="parentText" presStyleLbl="node1" presStyleIdx="1" presStyleCnt="8">
        <dgm:presLayoutVars>
          <dgm:chMax val="0"/>
          <dgm:bulletEnabled val="1"/>
        </dgm:presLayoutVars>
      </dgm:prSet>
      <dgm:spPr/>
    </dgm:pt>
    <dgm:pt modelId="{6BB71D20-C060-4CEC-8EC6-C2FBD1E23510}" type="pres">
      <dgm:prSet presAssocID="{3754FF19-1C0A-42A9-9791-5802D4CD96FF}" presName="spacer" presStyleCnt="0"/>
      <dgm:spPr/>
    </dgm:pt>
    <dgm:pt modelId="{EE296C0C-54D6-417E-9124-B37C69D53C88}" type="pres">
      <dgm:prSet presAssocID="{B687A22B-84BE-49B5-9865-E8353FF4D2CF}" presName="parentText" presStyleLbl="node1" presStyleIdx="2" presStyleCnt="8">
        <dgm:presLayoutVars>
          <dgm:chMax val="0"/>
          <dgm:bulletEnabled val="1"/>
        </dgm:presLayoutVars>
      </dgm:prSet>
      <dgm:spPr/>
    </dgm:pt>
    <dgm:pt modelId="{ED60F8D6-DE74-452D-B177-06DFCDBED345}" type="pres">
      <dgm:prSet presAssocID="{9B2FF502-C14D-4F8B-B710-D200173C549F}" presName="spacer" presStyleCnt="0"/>
      <dgm:spPr/>
    </dgm:pt>
    <dgm:pt modelId="{3C993390-B9E1-4D81-85EE-BDE307F07A98}" type="pres">
      <dgm:prSet presAssocID="{82B71270-F96E-4BD0-803C-1116EDBC2C8C}" presName="parentText" presStyleLbl="node1" presStyleIdx="3" presStyleCnt="8">
        <dgm:presLayoutVars>
          <dgm:chMax val="0"/>
          <dgm:bulletEnabled val="1"/>
        </dgm:presLayoutVars>
      </dgm:prSet>
      <dgm:spPr/>
    </dgm:pt>
    <dgm:pt modelId="{21EEBEDC-69FA-407C-9A17-687799BB55A3}" type="pres">
      <dgm:prSet presAssocID="{30023E9E-BF30-4883-909E-DFE4B197EF91}" presName="spacer" presStyleCnt="0"/>
      <dgm:spPr/>
    </dgm:pt>
    <dgm:pt modelId="{E1AC9829-54E4-43EB-8A30-0D3A2D166B54}" type="pres">
      <dgm:prSet presAssocID="{B0ED103D-1E70-4793-922B-A692B243DD9A}" presName="parentText" presStyleLbl="node1" presStyleIdx="4" presStyleCnt="8" custLinFactNeighborX="-2763" custLinFactNeighborY="-34346">
        <dgm:presLayoutVars>
          <dgm:chMax val="0"/>
          <dgm:bulletEnabled val="1"/>
        </dgm:presLayoutVars>
      </dgm:prSet>
      <dgm:spPr/>
    </dgm:pt>
    <dgm:pt modelId="{6ED76C39-D56B-4EDB-92CE-ED32704F63DA}" type="pres">
      <dgm:prSet presAssocID="{32B6F8AA-89F8-4ECC-A7CE-A792834B7BDD}" presName="spacer" presStyleCnt="0"/>
      <dgm:spPr/>
    </dgm:pt>
    <dgm:pt modelId="{5B80FC30-75D7-4AAE-BB72-E19D2B89C2FD}" type="pres">
      <dgm:prSet presAssocID="{EC97B3A0-9996-4752-82B1-1045AB1F2E0C}" presName="parentText" presStyleLbl="node1" presStyleIdx="5" presStyleCnt="8">
        <dgm:presLayoutVars>
          <dgm:chMax val="0"/>
          <dgm:bulletEnabled val="1"/>
        </dgm:presLayoutVars>
      </dgm:prSet>
      <dgm:spPr/>
    </dgm:pt>
    <dgm:pt modelId="{BA3889CF-CAF0-4A40-BE9B-FBF4EA0EDFA5}" type="pres">
      <dgm:prSet presAssocID="{D53C431E-9C32-484F-8984-F11D48054752}" presName="spacer" presStyleCnt="0"/>
      <dgm:spPr/>
    </dgm:pt>
    <dgm:pt modelId="{464F68E7-DA77-4225-99DA-7802E77E85CE}" type="pres">
      <dgm:prSet presAssocID="{BB4288F1-EFC7-474E-B0DC-C64AED05A3D0}" presName="parentText" presStyleLbl="node1" presStyleIdx="6" presStyleCnt="8">
        <dgm:presLayoutVars>
          <dgm:chMax val="0"/>
          <dgm:bulletEnabled val="1"/>
        </dgm:presLayoutVars>
      </dgm:prSet>
      <dgm:spPr/>
    </dgm:pt>
    <dgm:pt modelId="{0E4E6473-EF89-4B6F-BCAE-EAB3739D6642}" type="pres">
      <dgm:prSet presAssocID="{BF7C9B31-F66F-4FD4-87FB-5B08D119DB85}" presName="spacer" presStyleCnt="0"/>
      <dgm:spPr/>
    </dgm:pt>
    <dgm:pt modelId="{76EA5A5E-C35C-4C25-9F7C-92793F4D89C3}" type="pres">
      <dgm:prSet presAssocID="{7B08EFD8-3894-4459-A032-B4B561DE8A09}" presName="parentText" presStyleLbl="node1" presStyleIdx="7" presStyleCnt="8">
        <dgm:presLayoutVars>
          <dgm:chMax val="0"/>
          <dgm:bulletEnabled val="1"/>
        </dgm:presLayoutVars>
      </dgm:prSet>
      <dgm:spPr/>
    </dgm:pt>
  </dgm:ptLst>
  <dgm:cxnLst>
    <dgm:cxn modelId="{9A1B800F-DF58-439C-9461-AEBFB74FE08D}" srcId="{7701BE0A-C3CB-4716-AB96-AD8C1F9F55B4}" destId="{BB4288F1-EFC7-474E-B0DC-C64AED05A3D0}" srcOrd="6" destOrd="0" parTransId="{D574F96D-9F88-4CEF-84D5-B3352336067A}" sibTransId="{BF7C9B31-F66F-4FD4-87FB-5B08D119DB85}"/>
    <dgm:cxn modelId="{ECF19628-18A4-4058-AD8A-AB72A5DE3A77}" srcId="{7701BE0A-C3CB-4716-AB96-AD8C1F9F55B4}" destId="{B2E6BEB4-4BEF-49DC-AF2E-576834A909ED}" srcOrd="0" destOrd="0" parTransId="{357DB2CD-539B-42D4-A1EA-F7F755C62596}" sibTransId="{515C62B7-3B09-44F1-BCEB-0C43ADFA8955}"/>
    <dgm:cxn modelId="{786CAD39-0719-4C7C-BFE9-5F6403271E23}" srcId="{7701BE0A-C3CB-4716-AB96-AD8C1F9F55B4}" destId="{7B08EFD8-3894-4459-A032-B4B561DE8A09}" srcOrd="7" destOrd="0" parTransId="{DB10B87E-6412-4151-8CF3-3DDE49F34148}" sibTransId="{0CFBEAF6-C440-4222-AED6-2A0A7BA1DA49}"/>
    <dgm:cxn modelId="{423C436D-B48E-4C16-8480-76CCCBD7CA93}" srcId="{7701BE0A-C3CB-4716-AB96-AD8C1F9F55B4}" destId="{EC97B3A0-9996-4752-82B1-1045AB1F2E0C}" srcOrd="5" destOrd="0" parTransId="{1D9E5FAC-FEA2-44C0-8176-393EA90D0E33}" sibTransId="{D53C431E-9C32-484F-8984-F11D48054752}"/>
    <dgm:cxn modelId="{360FE26E-AA8B-4B94-BA57-AFFEF0D6B514}" type="presOf" srcId="{7B08EFD8-3894-4459-A032-B4B561DE8A09}" destId="{76EA5A5E-C35C-4C25-9F7C-92793F4D89C3}" srcOrd="0" destOrd="0" presId="urn:microsoft.com/office/officeart/2005/8/layout/vList2"/>
    <dgm:cxn modelId="{3D0B2F77-5F50-400F-BD0A-3E7F40D83B87}" srcId="{7701BE0A-C3CB-4716-AB96-AD8C1F9F55B4}" destId="{B687A22B-84BE-49B5-9865-E8353FF4D2CF}" srcOrd="2" destOrd="0" parTransId="{9348E2D9-C322-43B6-81BB-68456AE3E2A3}" sibTransId="{9B2FF502-C14D-4F8B-B710-D200173C549F}"/>
    <dgm:cxn modelId="{8720107A-0F46-4D88-8292-D315C2F9B9D1}" type="presOf" srcId="{EC97B3A0-9996-4752-82B1-1045AB1F2E0C}" destId="{5B80FC30-75D7-4AAE-BB72-E19D2B89C2FD}" srcOrd="0" destOrd="0" presId="urn:microsoft.com/office/officeart/2005/8/layout/vList2"/>
    <dgm:cxn modelId="{CFBEB97D-B3C0-4A8C-874E-B264CC292E0E}" type="presOf" srcId="{4207FAC2-2E32-4F9E-B40A-63D1E4044598}" destId="{994E0F4C-DABB-4ABE-952F-3C71A3DA4759}" srcOrd="0" destOrd="0" presId="urn:microsoft.com/office/officeart/2005/8/layout/vList2"/>
    <dgm:cxn modelId="{CC0934A4-BB77-4042-866C-E9698302993E}" srcId="{7701BE0A-C3CB-4716-AB96-AD8C1F9F55B4}" destId="{B0ED103D-1E70-4793-922B-A692B243DD9A}" srcOrd="4" destOrd="0" parTransId="{5A959732-5788-413C-9D96-A02CF61F7E8B}" sibTransId="{32B6F8AA-89F8-4ECC-A7CE-A792834B7BDD}"/>
    <dgm:cxn modelId="{5B2D14AA-07F2-4EA7-BCA0-F433EE8F2131}" type="presOf" srcId="{7701BE0A-C3CB-4716-AB96-AD8C1F9F55B4}" destId="{63A72396-9862-4149-AF86-30AA35A44052}" srcOrd="0" destOrd="0" presId="urn:microsoft.com/office/officeart/2005/8/layout/vList2"/>
    <dgm:cxn modelId="{AF4434AB-075C-43DA-BDF0-25B95CDBEE3F}" type="presOf" srcId="{B687A22B-84BE-49B5-9865-E8353FF4D2CF}" destId="{EE296C0C-54D6-417E-9124-B37C69D53C88}" srcOrd="0" destOrd="0" presId="urn:microsoft.com/office/officeart/2005/8/layout/vList2"/>
    <dgm:cxn modelId="{9F4A4DB6-0A11-4462-B9D5-43EE55B7118D}" srcId="{7701BE0A-C3CB-4716-AB96-AD8C1F9F55B4}" destId="{4207FAC2-2E32-4F9E-B40A-63D1E4044598}" srcOrd="1" destOrd="0" parTransId="{3913EA2D-B2E0-415B-B448-73D668962711}" sibTransId="{3754FF19-1C0A-42A9-9791-5802D4CD96FF}"/>
    <dgm:cxn modelId="{FD2270BE-F61B-4244-9703-C1BB2894C534}" srcId="{7701BE0A-C3CB-4716-AB96-AD8C1F9F55B4}" destId="{82B71270-F96E-4BD0-803C-1116EDBC2C8C}" srcOrd="3" destOrd="0" parTransId="{455DB0CC-B2DA-4EFB-8461-96A74F9DE10E}" sibTransId="{30023E9E-BF30-4883-909E-DFE4B197EF91}"/>
    <dgm:cxn modelId="{DA0832D9-AFCE-40FB-B474-D19E33CA08E3}" type="presOf" srcId="{B0ED103D-1E70-4793-922B-A692B243DD9A}" destId="{E1AC9829-54E4-43EB-8A30-0D3A2D166B54}" srcOrd="0" destOrd="0" presId="urn:microsoft.com/office/officeart/2005/8/layout/vList2"/>
    <dgm:cxn modelId="{9BFACBDE-DE7B-4DBD-B543-315B38EAAF7A}" type="presOf" srcId="{BB4288F1-EFC7-474E-B0DC-C64AED05A3D0}" destId="{464F68E7-DA77-4225-99DA-7802E77E85CE}" srcOrd="0" destOrd="0" presId="urn:microsoft.com/office/officeart/2005/8/layout/vList2"/>
    <dgm:cxn modelId="{AF7FA6EC-6442-4532-98A7-2C9715DD357B}" type="presOf" srcId="{B2E6BEB4-4BEF-49DC-AF2E-576834A909ED}" destId="{5548ED75-76B2-406B-B75B-A15C4171C0B3}" srcOrd="0" destOrd="0" presId="urn:microsoft.com/office/officeart/2005/8/layout/vList2"/>
    <dgm:cxn modelId="{A96916F0-DABA-4467-9FFE-0651A860705B}" type="presOf" srcId="{82B71270-F96E-4BD0-803C-1116EDBC2C8C}" destId="{3C993390-B9E1-4D81-85EE-BDE307F07A98}" srcOrd="0" destOrd="0" presId="urn:microsoft.com/office/officeart/2005/8/layout/vList2"/>
    <dgm:cxn modelId="{94C3C6A1-FB74-4044-BCE8-A8A556703760}" type="presParOf" srcId="{63A72396-9862-4149-AF86-30AA35A44052}" destId="{5548ED75-76B2-406B-B75B-A15C4171C0B3}" srcOrd="0" destOrd="0" presId="urn:microsoft.com/office/officeart/2005/8/layout/vList2"/>
    <dgm:cxn modelId="{069407B6-E4C1-4112-99CC-B9AEA4660BCA}" type="presParOf" srcId="{63A72396-9862-4149-AF86-30AA35A44052}" destId="{4DAA64AD-CCE3-4A41-844B-7413F7106FA7}" srcOrd="1" destOrd="0" presId="urn:microsoft.com/office/officeart/2005/8/layout/vList2"/>
    <dgm:cxn modelId="{B3A2E71F-51DD-4B23-B011-2C12886129BF}" type="presParOf" srcId="{63A72396-9862-4149-AF86-30AA35A44052}" destId="{994E0F4C-DABB-4ABE-952F-3C71A3DA4759}" srcOrd="2" destOrd="0" presId="urn:microsoft.com/office/officeart/2005/8/layout/vList2"/>
    <dgm:cxn modelId="{C96A419A-DBF3-4729-88DE-F6DCD0585DDB}" type="presParOf" srcId="{63A72396-9862-4149-AF86-30AA35A44052}" destId="{6BB71D20-C060-4CEC-8EC6-C2FBD1E23510}" srcOrd="3" destOrd="0" presId="urn:microsoft.com/office/officeart/2005/8/layout/vList2"/>
    <dgm:cxn modelId="{5393F294-47A8-4433-ACFE-5A0DFBE0F18A}" type="presParOf" srcId="{63A72396-9862-4149-AF86-30AA35A44052}" destId="{EE296C0C-54D6-417E-9124-B37C69D53C88}" srcOrd="4" destOrd="0" presId="urn:microsoft.com/office/officeart/2005/8/layout/vList2"/>
    <dgm:cxn modelId="{F8FD0A93-0DBE-4F11-92E5-654E8D29A3F9}" type="presParOf" srcId="{63A72396-9862-4149-AF86-30AA35A44052}" destId="{ED60F8D6-DE74-452D-B177-06DFCDBED345}" srcOrd="5" destOrd="0" presId="urn:microsoft.com/office/officeart/2005/8/layout/vList2"/>
    <dgm:cxn modelId="{58ACFF51-F532-4B1E-9B14-E4AEEC8515BF}" type="presParOf" srcId="{63A72396-9862-4149-AF86-30AA35A44052}" destId="{3C993390-B9E1-4D81-85EE-BDE307F07A98}" srcOrd="6" destOrd="0" presId="urn:microsoft.com/office/officeart/2005/8/layout/vList2"/>
    <dgm:cxn modelId="{9AF21F31-1422-4E04-A044-FF7680DAF868}" type="presParOf" srcId="{63A72396-9862-4149-AF86-30AA35A44052}" destId="{21EEBEDC-69FA-407C-9A17-687799BB55A3}" srcOrd="7" destOrd="0" presId="urn:microsoft.com/office/officeart/2005/8/layout/vList2"/>
    <dgm:cxn modelId="{ECF9F248-2FAF-446C-9FBA-4CCCD85463D1}" type="presParOf" srcId="{63A72396-9862-4149-AF86-30AA35A44052}" destId="{E1AC9829-54E4-43EB-8A30-0D3A2D166B54}" srcOrd="8" destOrd="0" presId="urn:microsoft.com/office/officeart/2005/8/layout/vList2"/>
    <dgm:cxn modelId="{02B510A3-7607-4263-9B1E-FFDE22D3943D}" type="presParOf" srcId="{63A72396-9862-4149-AF86-30AA35A44052}" destId="{6ED76C39-D56B-4EDB-92CE-ED32704F63DA}" srcOrd="9" destOrd="0" presId="urn:microsoft.com/office/officeart/2005/8/layout/vList2"/>
    <dgm:cxn modelId="{9ABF1E7E-8B5B-44B0-897B-86D9EDB6A8FC}" type="presParOf" srcId="{63A72396-9862-4149-AF86-30AA35A44052}" destId="{5B80FC30-75D7-4AAE-BB72-E19D2B89C2FD}" srcOrd="10" destOrd="0" presId="urn:microsoft.com/office/officeart/2005/8/layout/vList2"/>
    <dgm:cxn modelId="{9B8926F0-1950-4C1F-A762-382F4FC16FA8}" type="presParOf" srcId="{63A72396-9862-4149-AF86-30AA35A44052}" destId="{BA3889CF-CAF0-4A40-BE9B-FBF4EA0EDFA5}" srcOrd="11" destOrd="0" presId="urn:microsoft.com/office/officeart/2005/8/layout/vList2"/>
    <dgm:cxn modelId="{023ED576-6088-44AC-8698-3D9773A5EDDE}" type="presParOf" srcId="{63A72396-9862-4149-AF86-30AA35A44052}" destId="{464F68E7-DA77-4225-99DA-7802E77E85CE}" srcOrd="12" destOrd="0" presId="urn:microsoft.com/office/officeart/2005/8/layout/vList2"/>
    <dgm:cxn modelId="{F3FA6A60-50BE-45AF-B34A-3BFB8B23D829}" type="presParOf" srcId="{63A72396-9862-4149-AF86-30AA35A44052}" destId="{0E4E6473-EF89-4B6F-BCAE-EAB3739D6642}" srcOrd="13" destOrd="0" presId="urn:microsoft.com/office/officeart/2005/8/layout/vList2"/>
    <dgm:cxn modelId="{2CA563CF-9135-404A-BDEE-1DA745B51F47}" type="presParOf" srcId="{63A72396-9862-4149-AF86-30AA35A44052}" destId="{76EA5A5E-C35C-4C25-9F7C-92793F4D89C3}"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8ED75-76B2-406B-B75B-A15C4171C0B3}">
      <dsp:nvSpPr>
        <dsp:cNvPr id="0" name=""/>
        <dsp:cNvSpPr/>
      </dsp:nvSpPr>
      <dsp:spPr>
        <a:xfrm>
          <a:off x="0" y="626739"/>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Name: Ninad Khasale</a:t>
          </a:r>
        </a:p>
      </dsp:txBody>
      <dsp:txXfrm>
        <a:off x="16335" y="643074"/>
        <a:ext cx="5426167" cy="301950"/>
      </dsp:txXfrm>
    </dsp:sp>
    <dsp:sp modelId="{994E0F4C-DABB-4ABE-952F-3C71A3DA4759}">
      <dsp:nvSpPr>
        <dsp:cNvPr id="0" name=""/>
        <dsp:cNvSpPr/>
      </dsp:nvSpPr>
      <dsp:spPr>
        <a:xfrm>
          <a:off x="0" y="998799"/>
          <a:ext cx="5458837" cy="334620"/>
        </a:xfrm>
        <a:prstGeom prst="round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Email Id:  ninad.khasale@gmail.com</a:t>
          </a:r>
          <a:endParaRPr lang="en-US" sz="1300" kern="1200" dirty="0">
            <a:solidFill>
              <a:schemeClr val="bg1"/>
            </a:solidFill>
          </a:endParaRPr>
        </a:p>
      </dsp:txBody>
      <dsp:txXfrm>
        <a:off x="16335" y="1015134"/>
        <a:ext cx="5426167" cy="301950"/>
      </dsp:txXfrm>
    </dsp:sp>
    <dsp:sp modelId="{EE296C0C-54D6-417E-9124-B37C69D53C88}">
      <dsp:nvSpPr>
        <dsp:cNvPr id="0" name=""/>
        <dsp:cNvSpPr/>
      </dsp:nvSpPr>
      <dsp:spPr>
        <a:xfrm>
          <a:off x="0" y="1370859"/>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Contact No: 6353920303</a:t>
          </a:r>
        </a:p>
      </dsp:txBody>
      <dsp:txXfrm>
        <a:off x="16335" y="1387194"/>
        <a:ext cx="5426167" cy="301950"/>
      </dsp:txXfrm>
    </dsp:sp>
    <dsp:sp modelId="{3C993390-B9E1-4D81-85EE-BDE307F07A98}">
      <dsp:nvSpPr>
        <dsp:cNvPr id="0" name=""/>
        <dsp:cNvSpPr/>
      </dsp:nvSpPr>
      <dsp:spPr>
        <a:xfrm>
          <a:off x="0" y="174292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Github</a:t>
          </a:r>
          <a:r>
            <a:rPr lang="en-US" sz="1300" kern="1200" dirty="0"/>
            <a:t> Account:  </a:t>
          </a:r>
          <a:r>
            <a:rPr lang="en-IN" sz="1300" kern="1200" dirty="0"/>
            <a:t>https://github.com/ninadkhasale</a:t>
          </a:r>
          <a:endParaRPr lang="en-US" sz="1300" kern="1200" dirty="0">
            <a:solidFill>
              <a:schemeClr val="bg1"/>
            </a:solidFill>
          </a:endParaRPr>
        </a:p>
      </dsp:txBody>
      <dsp:txXfrm>
        <a:off x="16335" y="1759255"/>
        <a:ext cx="5426167" cy="301950"/>
      </dsp:txXfrm>
    </dsp:sp>
    <dsp:sp modelId="{E1AC9829-54E4-43EB-8A30-0D3A2D166B54}">
      <dsp:nvSpPr>
        <dsp:cNvPr id="0" name=""/>
        <dsp:cNvSpPr/>
      </dsp:nvSpPr>
      <dsp:spPr>
        <a:xfrm>
          <a:off x="0" y="210212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Repo Link:  </a:t>
          </a:r>
          <a:r>
            <a:rPr lang="en-IN" sz="1300" kern="1200" dirty="0">
              <a:solidFill>
                <a:schemeClr val="bg1"/>
              </a:solidFill>
            </a:rPr>
            <a:t>https://github.com/ninadkhasale/LNRS_HACKATHON_Ninad</a:t>
          </a:r>
          <a:endParaRPr lang="en-US" sz="1300" kern="1200" dirty="0">
            <a:solidFill>
              <a:schemeClr val="bg1"/>
            </a:solidFill>
          </a:endParaRPr>
        </a:p>
      </dsp:txBody>
      <dsp:txXfrm>
        <a:off x="16335" y="2118455"/>
        <a:ext cx="5426167" cy="301950"/>
      </dsp:txXfrm>
    </dsp:sp>
    <dsp:sp modelId="{5B80FC30-75D7-4AAE-BB72-E19D2B89C2FD}">
      <dsp:nvSpPr>
        <dsp:cNvPr id="0" name=""/>
        <dsp:cNvSpPr/>
      </dsp:nvSpPr>
      <dsp:spPr>
        <a:xfrm>
          <a:off x="0" y="248704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Topic: </a:t>
          </a:r>
          <a:r>
            <a:rPr lang="en-IN" sz="1300" kern="1200" dirty="0"/>
            <a:t>Fake news detection</a:t>
          </a:r>
          <a:endParaRPr lang="en-US" sz="1300" kern="1200" dirty="0"/>
        </a:p>
      </dsp:txBody>
      <dsp:txXfrm>
        <a:off x="16335" y="2503375"/>
        <a:ext cx="5426167" cy="301950"/>
      </dsp:txXfrm>
    </dsp:sp>
    <dsp:sp modelId="{464F68E7-DA77-4225-99DA-7802E77E85CE}">
      <dsp:nvSpPr>
        <dsp:cNvPr id="0" name=""/>
        <dsp:cNvSpPr/>
      </dsp:nvSpPr>
      <dsp:spPr>
        <a:xfrm>
          <a:off x="0" y="285910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College:  MPSTME</a:t>
          </a:r>
        </a:p>
      </dsp:txBody>
      <dsp:txXfrm>
        <a:off x="16335" y="2875435"/>
        <a:ext cx="5426167" cy="301950"/>
      </dsp:txXfrm>
    </dsp:sp>
    <dsp:sp modelId="{76EA5A5E-C35C-4C25-9F7C-92793F4D89C3}">
      <dsp:nvSpPr>
        <dsp:cNvPr id="0" name=""/>
        <dsp:cNvSpPr/>
      </dsp:nvSpPr>
      <dsp:spPr>
        <a:xfrm>
          <a:off x="0" y="323116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Student Id: 70092100098</a:t>
          </a:r>
        </a:p>
      </dsp:txBody>
      <dsp:txXfrm>
        <a:off x="16335" y="3247495"/>
        <a:ext cx="5426167" cy="3019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BD903-B387-48EE-B1BD-4C6DABF45678}" type="datetimeFigureOut">
              <a:rPr lang="en-IN" smtClean="0"/>
              <a:t>01-10-2024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C9AB7-3BF7-4492-A78D-336B78EA01A2}" type="slidenum">
              <a:rPr lang="en-IN" smtClean="0"/>
              <a:t>‹#›</a:t>
            </a:fld>
            <a:endParaRPr lang="en-IN"/>
          </a:p>
        </p:txBody>
      </p:sp>
    </p:spTree>
    <p:extLst>
      <p:ext uri="{BB962C8B-B14F-4D97-AF65-F5344CB8AC3E}">
        <p14:creationId xmlns:p14="http://schemas.microsoft.com/office/powerpoint/2010/main" val="118915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1</a:t>
            </a:fld>
            <a:endParaRPr lang="en-IN"/>
          </a:p>
        </p:txBody>
      </p:sp>
    </p:spTree>
    <p:extLst>
      <p:ext uri="{BB962C8B-B14F-4D97-AF65-F5344CB8AC3E}">
        <p14:creationId xmlns:p14="http://schemas.microsoft.com/office/powerpoint/2010/main" val="108325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2</a:t>
            </a:fld>
            <a:endParaRPr lang="en-IN"/>
          </a:p>
        </p:txBody>
      </p:sp>
    </p:spTree>
    <p:extLst>
      <p:ext uri="{BB962C8B-B14F-4D97-AF65-F5344CB8AC3E}">
        <p14:creationId xmlns:p14="http://schemas.microsoft.com/office/powerpoint/2010/main" val="141424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8</a:t>
            </a:fld>
            <a:endParaRPr lang="en-IN"/>
          </a:p>
        </p:txBody>
      </p:sp>
    </p:spTree>
    <p:extLst>
      <p:ext uri="{BB962C8B-B14F-4D97-AF65-F5344CB8AC3E}">
        <p14:creationId xmlns:p14="http://schemas.microsoft.com/office/powerpoint/2010/main" val="375432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8FAF-C324-AFD2-B0E1-2E26045A0A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E52E7B-8320-64C2-DD1A-7FCEE5C75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8FE085-2433-BB2E-2094-E7584B562BD2}"/>
              </a:ext>
            </a:extLst>
          </p:cNvPr>
          <p:cNvSpPr>
            <a:spLocks noGrp="1"/>
          </p:cNvSpPr>
          <p:nvPr>
            <p:ph type="dt" sz="half" idx="10"/>
          </p:nvPr>
        </p:nvSpPr>
        <p:spPr/>
        <p:txBody>
          <a:bodyPr/>
          <a:lstStyle/>
          <a:p>
            <a:fld id="{88ECAF58-CADF-4475-9E46-33A2046419AC}" type="datetimeFigureOut">
              <a:rPr lang="en-IN" smtClean="0"/>
              <a:t>01-10-2024</a:t>
            </a:fld>
            <a:endParaRPr lang="en-IN"/>
          </a:p>
        </p:txBody>
      </p:sp>
      <p:sp>
        <p:nvSpPr>
          <p:cNvPr id="5" name="Footer Placeholder 4">
            <a:extLst>
              <a:ext uri="{FF2B5EF4-FFF2-40B4-BE49-F238E27FC236}">
                <a16:creationId xmlns:a16="http://schemas.microsoft.com/office/drawing/2014/main" id="{EA16EFF0-42D9-B16E-C520-93E5E9828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BCE0C-FC5D-8F1B-65D3-ED5C34A89425}"/>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26864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AE4A-7AF3-C229-9013-EEEFF81F00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2C5F44-55E2-7967-71BF-6EDF55F395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9E28E-A36D-4A58-1202-A28268FA4529}"/>
              </a:ext>
            </a:extLst>
          </p:cNvPr>
          <p:cNvSpPr>
            <a:spLocks noGrp="1"/>
          </p:cNvSpPr>
          <p:nvPr>
            <p:ph type="dt" sz="half" idx="10"/>
          </p:nvPr>
        </p:nvSpPr>
        <p:spPr/>
        <p:txBody>
          <a:bodyPr/>
          <a:lstStyle/>
          <a:p>
            <a:fld id="{88ECAF58-CADF-4475-9E46-33A2046419AC}" type="datetimeFigureOut">
              <a:rPr lang="en-IN" smtClean="0"/>
              <a:t>01-10-2024</a:t>
            </a:fld>
            <a:endParaRPr lang="en-IN"/>
          </a:p>
        </p:txBody>
      </p:sp>
      <p:sp>
        <p:nvSpPr>
          <p:cNvPr id="5" name="Footer Placeholder 4">
            <a:extLst>
              <a:ext uri="{FF2B5EF4-FFF2-40B4-BE49-F238E27FC236}">
                <a16:creationId xmlns:a16="http://schemas.microsoft.com/office/drawing/2014/main" id="{9DE7617E-2A9A-5BC5-78C6-A94ACC4BE8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002E5-4474-2F06-9459-7282D2E7B1FE}"/>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92159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594B82-5A13-3F30-AB3E-780141BFD3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C7714C-47AA-265B-5087-18DA7AEE2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A68C9-4067-882B-1343-FD5CD8025B26}"/>
              </a:ext>
            </a:extLst>
          </p:cNvPr>
          <p:cNvSpPr>
            <a:spLocks noGrp="1"/>
          </p:cNvSpPr>
          <p:nvPr>
            <p:ph type="dt" sz="half" idx="10"/>
          </p:nvPr>
        </p:nvSpPr>
        <p:spPr/>
        <p:txBody>
          <a:bodyPr/>
          <a:lstStyle/>
          <a:p>
            <a:fld id="{88ECAF58-CADF-4475-9E46-33A2046419AC}" type="datetimeFigureOut">
              <a:rPr lang="en-IN" smtClean="0"/>
              <a:t>01-10-2024</a:t>
            </a:fld>
            <a:endParaRPr lang="en-IN"/>
          </a:p>
        </p:txBody>
      </p:sp>
      <p:sp>
        <p:nvSpPr>
          <p:cNvPr id="5" name="Footer Placeholder 4">
            <a:extLst>
              <a:ext uri="{FF2B5EF4-FFF2-40B4-BE49-F238E27FC236}">
                <a16:creationId xmlns:a16="http://schemas.microsoft.com/office/drawing/2014/main" id="{90EBB790-5144-199B-97BF-0ED533213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513E05-A77D-5143-D740-C4410EA615D2}"/>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11171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 Overlay - Image Placehol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38BDB87-5F61-D2C4-5734-A47DCC0E60DB}"/>
              </a:ext>
            </a:extLst>
          </p:cNvPr>
          <p:cNvSpPr>
            <a:spLocks noGrp="1"/>
          </p:cNvSpPr>
          <p:nvPr>
            <p:ph type="pic" sz="quarter" idx="13"/>
          </p:nvPr>
        </p:nvSpPr>
        <p:spPr>
          <a:xfrm>
            <a:off x="319522" y="316076"/>
            <a:ext cx="11552957" cy="5731432"/>
          </a:xfrm>
          <a:solidFill>
            <a:schemeClr val="accent2">
              <a:lumMod val="20000"/>
              <a:lumOff val="80000"/>
            </a:schemeClr>
          </a:solidFill>
        </p:spPr>
        <p:txBody>
          <a:bodyPr tIns="0" bIns="914400" anchor="ctr" anchorCtr="0"/>
          <a:lstStyle>
            <a:lvl1pPr algn="ctr">
              <a:defRPr/>
            </a:lvl1pPr>
          </a:lstStyle>
          <a:p>
            <a:endParaRPr lang="en-US" dirty="0"/>
          </a:p>
        </p:txBody>
      </p:sp>
      <p:sp>
        <p:nvSpPr>
          <p:cNvPr id="6" name="Title 5"/>
          <p:cNvSpPr>
            <a:spLocks noGrp="1"/>
          </p:cNvSpPr>
          <p:nvPr>
            <p:ph type="title"/>
          </p:nvPr>
        </p:nvSpPr>
        <p:spPr>
          <a:xfrm>
            <a:off x="303240" y="1636479"/>
            <a:ext cx="4466292" cy="1366528"/>
          </a:xfrm>
          <a:solidFill>
            <a:schemeClr val="tx1">
              <a:alpha val="50000"/>
            </a:schemeClr>
          </a:solidFill>
          <a:ln w="38100">
            <a:solidFill>
              <a:schemeClr val="bg1"/>
            </a:solidFill>
          </a:ln>
        </p:spPr>
        <p:txBody>
          <a:bodyPr wrap="square" lIns="457200" tIns="320040" rIns="210312" bIns="320040" anchor="ctr" anchorCtr="0">
            <a:spAutoFit/>
          </a:bodyPr>
          <a:lstStyle>
            <a:lvl1pPr>
              <a:defRPr sz="2600">
                <a:solidFill>
                  <a:schemeClr val="bg1"/>
                </a:solidFill>
                <a:latin typeface="+mj-lt"/>
              </a:defRPr>
            </a:lvl1pPr>
          </a:lstStyle>
          <a:p>
            <a:r>
              <a:rPr lang="en-US" dirty="0"/>
              <a:t>Click to edit Master title style</a:t>
            </a:r>
          </a:p>
        </p:txBody>
      </p:sp>
      <p:sp>
        <p:nvSpPr>
          <p:cNvPr id="4" name="Footer Placeholder 4">
            <a:extLst>
              <a:ext uri="{FF2B5EF4-FFF2-40B4-BE49-F238E27FC236}">
                <a16:creationId xmlns:a16="http://schemas.microsoft.com/office/drawing/2014/main" id="{1F2ACC5A-E1B8-DD64-339D-991CD470788A}"/>
              </a:ext>
            </a:extLst>
          </p:cNvPr>
          <p:cNvSpPr>
            <a:spLocks noGrp="1"/>
          </p:cNvSpPr>
          <p:nvPr>
            <p:ph type="ftr" sz="quarter" idx="3"/>
          </p:nvPr>
        </p:nvSpPr>
        <p:spPr>
          <a:xfrm>
            <a:off x="6924676" y="6353968"/>
            <a:ext cx="4535916" cy="365125"/>
          </a:xfrm>
          <a:prstGeom prst="rect">
            <a:avLst/>
          </a:prstGeom>
        </p:spPr>
        <p:txBody>
          <a:bodyPr vert="horz" lIns="0" tIns="0" rIns="0" bIns="0" rtlCol="0" anchor="ctr"/>
          <a:lstStyle>
            <a:lvl1pPr algn="r">
              <a:defRPr kumimoji="0" lang="en-US" sz="1200" b="0" i="0" u="none" strike="noStrike" kern="1200" cap="none" spc="0" normalizeH="0" baseline="0" dirty="0">
                <a:ln>
                  <a:noFill/>
                </a:ln>
                <a:solidFill>
                  <a:prstClr val="black">
                    <a:lumMod val="50000"/>
                    <a:lumOff val="50000"/>
                  </a:prstClr>
                </a:solidFill>
                <a:effectLst/>
                <a:uLnTx/>
                <a:uFillTx/>
                <a:latin typeface="Source Sans Pro" pitchFamily="34" charset="0"/>
                <a:ea typeface="+mn-ea"/>
                <a:cs typeface="+mn-cs"/>
              </a:defRPr>
            </a:lvl1pPr>
          </a:lstStyle>
          <a:p>
            <a:r>
              <a:rPr lang="en-US" dirty="0"/>
              <a:t>Presentation Title Here (Insert Menu &gt; Header &amp; Footer &gt; Apply)</a:t>
            </a:r>
          </a:p>
        </p:txBody>
      </p:sp>
      <p:sp>
        <p:nvSpPr>
          <p:cNvPr id="2" name="Slide Number Placeholder 1">
            <a:extLst>
              <a:ext uri="{FF2B5EF4-FFF2-40B4-BE49-F238E27FC236}">
                <a16:creationId xmlns:a16="http://schemas.microsoft.com/office/drawing/2014/main" id="{A6D5B0B2-6C0A-7AE2-7D0B-16285CB99708}"/>
              </a:ext>
            </a:extLst>
          </p:cNvPr>
          <p:cNvSpPr>
            <a:spLocks noGrp="1"/>
          </p:cNvSpPr>
          <p:nvPr>
            <p:ph type="sldNum" sz="quarter" idx="14"/>
          </p:nvPr>
        </p:nvSpPr>
        <p:spPr>
          <a:xfrm>
            <a:off x="11460591" y="6353968"/>
            <a:ext cx="398033" cy="367507"/>
          </a:xfrm>
        </p:spPr>
        <p:txBody>
          <a:bodyPr/>
          <a:lstStyle/>
          <a:p>
            <a:fld id="{4994CE7A-9BF7-418F-B3FB-B7D8B748063D}" type="slidenum">
              <a:rPr lang="en-US" smtClean="0"/>
              <a:pPr/>
              <a:t>‹#›</a:t>
            </a:fld>
            <a:endParaRPr lang="en-US" dirty="0"/>
          </a:p>
        </p:txBody>
      </p:sp>
    </p:spTree>
    <p:extLst>
      <p:ext uri="{BB962C8B-B14F-4D97-AF65-F5344CB8AC3E}">
        <p14:creationId xmlns:p14="http://schemas.microsoft.com/office/powerpoint/2010/main" val="1161813537"/>
      </p:ext>
    </p:extLst>
  </p:cSld>
  <p:clrMapOvr>
    <a:masterClrMapping/>
  </p:clrMapOvr>
  <p:extLst>
    <p:ext uri="{DCECCB84-F9BA-43D5-87BE-67443E8EF086}">
      <p15:sldGuideLst xmlns:p15="http://schemas.microsoft.com/office/powerpoint/2012/main">
        <p15:guide id="0" orient="horz" pos="2433">
          <p15:clr>
            <a:srgbClr val="FBAE40"/>
          </p15:clr>
        </p15:guide>
        <p15:guide id="1" pos="354">
          <p15:clr>
            <a:srgbClr val="FBAE40"/>
          </p15:clr>
        </p15:guide>
        <p15:guide id="2" pos="7200">
          <p15:clr>
            <a:srgbClr val="FBAE40"/>
          </p15:clr>
        </p15:guide>
        <p15:guide id="3" pos="74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549" y="292608"/>
            <a:ext cx="11513969" cy="874319"/>
          </a:xfr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Presentation Title Here (Insert Menu &gt; Header &amp; Footer &gt; Apply)</a:t>
            </a:r>
          </a:p>
        </p:txBody>
      </p:sp>
      <p:sp>
        <p:nvSpPr>
          <p:cNvPr id="3" name="Slide Number Placeholder 2">
            <a:extLst>
              <a:ext uri="{FF2B5EF4-FFF2-40B4-BE49-F238E27FC236}">
                <a16:creationId xmlns:a16="http://schemas.microsoft.com/office/drawing/2014/main" id="{66AC6CD7-6C5E-6ED5-A518-A78A0B6BACB0}"/>
              </a:ext>
            </a:extLst>
          </p:cNvPr>
          <p:cNvSpPr>
            <a:spLocks noGrp="1"/>
          </p:cNvSpPr>
          <p:nvPr>
            <p:ph type="sldNum" sz="quarter" idx="12"/>
          </p:nvPr>
        </p:nvSpPr>
        <p:spPr/>
        <p:txBody>
          <a:bodyPr/>
          <a:lstStyle/>
          <a:p>
            <a:fld id="{4994CE7A-9BF7-418F-B3FB-B7D8B748063D}" type="slidenum">
              <a:rPr lang="en-US" smtClean="0"/>
              <a:pPr/>
              <a:t>‹#›</a:t>
            </a:fld>
            <a:endParaRPr lang="en-US" dirty="0"/>
          </a:p>
        </p:txBody>
      </p:sp>
      <p:sp>
        <p:nvSpPr>
          <p:cNvPr id="5" name="Text Placeholder 7">
            <a:extLst>
              <a:ext uri="{FF2B5EF4-FFF2-40B4-BE49-F238E27FC236}">
                <a16:creationId xmlns:a16="http://schemas.microsoft.com/office/drawing/2014/main" id="{D134C2B3-60E8-5128-54DA-700C6DDBD30D}"/>
              </a:ext>
            </a:extLst>
          </p:cNvPr>
          <p:cNvSpPr>
            <a:spLocks noGrp="1"/>
          </p:cNvSpPr>
          <p:nvPr>
            <p:ph type="body" sz="quarter" idx="13" hasCustomPrompt="1"/>
          </p:nvPr>
        </p:nvSpPr>
        <p:spPr>
          <a:xfrm>
            <a:off x="336547" y="5981814"/>
            <a:ext cx="11513969" cy="138499"/>
          </a:xfrm>
        </p:spPr>
        <p:txBody>
          <a:bodyPr lIns="0" tIns="0" rIns="0" bIns="0" anchor="b" anchorCtr="0">
            <a:spAutoFit/>
          </a:bodyPr>
          <a:lstStyle>
            <a:lvl1pPr marL="0" indent="0">
              <a:buNone/>
              <a:defRPr kumimoji="0" lang="en-US" sz="900" u="none" strike="noStrike" kern="1200" cap="none" spc="0" normalizeH="0" baseline="0" dirty="0">
                <a:ln>
                  <a:noFill/>
                </a:ln>
                <a:solidFill>
                  <a:prstClr val="black">
                    <a:lumMod val="65000"/>
                    <a:lumOff val="35000"/>
                  </a:prstClr>
                </a:solidFill>
                <a:effectLst/>
                <a:uLnTx/>
                <a:uFillTx/>
                <a:latin typeface="Source Sans Pro" panose="020B0503030403020204" pitchFamily="34" charset="0"/>
                <a:ea typeface="Source Sans Pro" panose="020B0503030403020204" pitchFamily="34" charset="0"/>
                <a:cs typeface="+mn-cs"/>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fontAlgn="auto" latinLnBrk="0" hangingPunct="1">
              <a:lnSpc>
                <a:spcPct val="100000"/>
              </a:lnSpc>
              <a:spcBef>
                <a:spcPts val="0"/>
              </a:spcBef>
              <a:spcAft>
                <a:spcPts val="0"/>
              </a:spcAft>
              <a:buClrTx/>
              <a:buSzTx/>
              <a:tabLst/>
              <a:defRPr/>
            </a:pPr>
            <a:r>
              <a:rPr lang="en-US" dirty="0"/>
              <a:t>Source: </a:t>
            </a:r>
          </a:p>
        </p:txBody>
      </p:sp>
    </p:spTree>
    <p:extLst>
      <p:ext uri="{BB962C8B-B14F-4D97-AF65-F5344CB8AC3E}">
        <p14:creationId xmlns:p14="http://schemas.microsoft.com/office/powerpoint/2010/main" val="16390235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ing Slide (If Necess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5463539" y="6481231"/>
            <a:ext cx="1264923" cy="109728"/>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973386" y="2587433"/>
            <a:ext cx="4389564" cy="1319406"/>
          </a:xfrm>
          <a:prstGeom prst="rect">
            <a:avLst/>
          </a:prstGeom>
        </p:spPr>
      </p:pic>
      <p:sp>
        <p:nvSpPr>
          <p:cNvPr id="2" name="TextBox 1">
            <a:extLst>
              <a:ext uri="{FF2B5EF4-FFF2-40B4-BE49-F238E27FC236}">
                <a16:creationId xmlns:a16="http://schemas.microsoft.com/office/drawing/2014/main" id="{F4E5765E-01B4-B134-9FDA-370DDBD0CC9D}"/>
              </a:ext>
            </a:extLst>
          </p:cNvPr>
          <p:cNvSpPr txBox="1"/>
          <p:nvPr userDrawn="1"/>
        </p:nvSpPr>
        <p:spPr>
          <a:xfrm>
            <a:off x="1164771" y="6270171"/>
            <a:ext cx="9862458" cy="400110"/>
          </a:xfrm>
          <a:prstGeom prst="rect">
            <a:avLst/>
          </a:prstGeom>
          <a:noFill/>
        </p:spPr>
        <p:txBody>
          <a:bodyPr wrap="square" rtlCol="0">
            <a:spAutoFit/>
          </a:bodyPr>
          <a:lstStyle/>
          <a:p>
            <a:pPr algn="ctr"/>
            <a:r>
              <a:rPr lang="en-US" sz="1000" dirty="0">
                <a:solidFill>
                  <a:schemeClr val="tx1">
                    <a:lumMod val="50000"/>
                    <a:lumOff val="50000"/>
                  </a:schemeClr>
                </a:solidFill>
                <a:ea typeface="Source Sans Pro Light" panose="020B0403030403020204" pitchFamily="34" charset="0"/>
              </a:rPr>
              <a:t>LexisNexis and the Knowledge Burst logo are registered trademarks of RELX Inc.</a:t>
            </a:r>
          </a:p>
          <a:p>
            <a:pPr algn="ctr"/>
            <a:r>
              <a:rPr lang="en-US" sz="1000" dirty="0">
                <a:solidFill>
                  <a:schemeClr val="tx1">
                    <a:lumMod val="50000"/>
                    <a:lumOff val="50000"/>
                  </a:schemeClr>
                </a:solidFill>
                <a:ea typeface="Source Sans Pro Light" panose="020B0403030403020204" pitchFamily="34" charset="0"/>
              </a:rPr>
              <a:t>© 2024 LexisNexis Risk Solutions</a:t>
            </a:r>
          </a:p>
        </p:txBody>
      </p:sp>
    </p:spTree>
    <p:extLst>
      <p:ext uri="{BB962C8B-B14F-4D97-AF65-F5344CB8AC3E}">
        <p14:creationId xmlns:p14="http://schemas.microsoft.com/office/powerpoint/2010/main" val="474975518"/>
      </p:ext>
    </p:extLst>
  </p:cSld>
  <p:clrMapOvr>
    <a:masterClrMapping/>
  </p:clrMapOvr>
  <p:extLst>
    <p:ext uri="{DCECCB84-F9BA-43D5-87BE-67443E8EF086}">
      <p15:sldGuideLst xmlns:p15="http://schemas.microsoft.com/office/powerpoint/2012/main">
        <p15:guide id="1" pos="480">
          <p15:clr>
            <a:srgbClr val="FBAE40"/>
          </p15:clr>
        </p15:guide>
        <p15:guide id="2" pos="72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BF75-6F5A-BA7E-10C1-CA2B1FAD5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1ADD42-E6CF-799F-33DD-442008A4C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9BE19-0B45-48D6-5E45-B041F1957580}"/>
              </a:ext>
            </a:extLst>
          </p:cNvPr>
          <p:cNvSpPr>
            <a:spLocks noGrp="1"/>
          </p:cNvSpPr>
          <p:nvPr>
            <p:ph type="dt" sz="half" idx="10"/>
          </p:nvPr>
        </p:nvSpPr>
        <p:spPr/>
        <p:txBody>
          <a:bodyPr/>
          <a:lstStyle/>
          <a:p>
            <a:fld id="{88ECAF58-CADF-4475-9E46-33A2046419AC}" type="datetimeFigureOut">
              <a:rPr lang="en-IN" smtClean="0"/>
              <a:t>01-10-2024</a:t>
            </a:fld>
            <a:endParaRPr lang="en-IN"/>
          </a:p>
        </p:txBody>
      </p:sp>
      <p:sp>
        <p:nvSpPr>
          <p:cNvPr id="5" name="Footer Placeholder 4">
            <a:extLst>
              <a:ext uri="{FF2B5EF4-FFF2-40B4-BE49-F238E27FC236}">
                <a16:creationId xmlns:a16="http://schemas.microsoft.com/office/drawing/2014/main" id="{36177425-CC96-F4B1-8089-9BBEB4B9C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FE9B4-E69A-3685-B358-D58E5B308EEF}"/>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92939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C0A3-D2F9-5677-CFF9-ADEF45B53B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3AC6EA-A184-177D-2630-569E9A0896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7BE4C-51B6-B105-09E4-F45E29E11E33}"/>
              </a:ext>
            </a:extLst>
          </p:cNvPr>
          <p:cNvSpPr>
            <a:spLocks noGrp="1"/>
          </p:cNvSpPr>
          <p:nvPr>
            <p:ph type="dt" sz="half" idx="10"/>
          </p:nvPr>
        </p:nvSpPr>
        <p:spPr/>
        <p:txBody>
          <a:bodyPr/>
          <a:lstStyle/>
          <a:p>
            <a:fld id="{88ECAF58-CADF-4475-9E46-33A2046419AC}" type="datetimeFigureOut">
              <a:rPr lang="en-IN" smtClean="0"/>
              <a:t>01-10-2024</a:t>
            </a:fld>
            <a:endParaRPr lang="en-IN"/>
          </a:p>
        </p:txBody>
      </p:sp>
      <p:sp>
        <p:nvSpPr>
          <p:cNvPr id="5" name="Footer Placeholder 4">
            <a:extLst>
              <a:ext uri="{FF2B5EF4-FFF2-40B4-BE49-F238E27FC236}">
                <a16:creationId xmlns:a16="http://schemas.microsoft.com/office/drawing/2014/main" id="{5DA8336E-5CCA-524B-E6C3-BAEA2BA3A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E8654-1F03-834B-20C7-F9BEACF9DF9C}"/>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94504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8C93-F5C3-68AD-1B56-3644B69EB7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390953-5063-E7C0-623A-FA294C52C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1E1635-B68D-F315-F863-092BE2E37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F1330B-ED12-FFF8-7755-4F486AB83E93}"/>
              </a:ext>
            </a:extLst>
          </p:cNvPr>
          <p:cNvSpPr>
            <a:spLocks noGrp="1"/>
          </p:cNvSpPr>
          <p:nvPr>
            <p:ph type="dt" sz="half" idx="10"/>
          </p:nvPr>
        </p:nvSpPr>
        <p:spPr/>
        <p:txBody>
          <a:bodyPr/>
          <a:lstStyle/>
          <a:p>
            <a:fld id="{88ECAF58-CADF-4475-9E46-33A2046419AC}" type="datetimeFigureOut">
              <a:rPr lang="en-IN" smtClean="0"/>
              <a:t>01-10-2024</a:t>
            </a:fld>
            <a:endParaRPr lang="en-IN"/>
          </a:p>
        </p:txBody>
      </p:sp>
      <p:sp>
        <p:nvSpPr>
          <p:cNvPr id="6" name="Footer Placeholder 5">
            <a:extLst>
              <a:ext uri="{FF2B5EF4-FFF2-40B4-BE49-F238E27FC236}">
                <a16:creationId xmlns:a16="http://schemas.microsoft.com/office/drawing/2014/main" id="{08C5DE28-77A8-BC97-97D7-F624546AA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2DE5E-2EA8-EA13-EAC5-69EF7116DB84}"/>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69269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AA09-0E16-A653-B948-158D45FF07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3D123-AD36-D44D-0FDB-B8817C01C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1C64F-BACB-2159-6CCB-EEBFA152F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D3F906-1709-11F7-D8C4-72373F110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229690-AC58-8B46-9CFE-3AB99E3C1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FC22BC-7CE3-8265-7215-D893682F37F6}"/>
              </a:ext>
            </a:extLst>
          </p:cNvPr>
          <p:cNvSpPr>
            <a:spLocks noGrp="1"/>
          </p:cNvSpPr>
          <p:nvPr>
            <p:ph type="dt" sz="half" idx="10"/>
          </p:nvPr>
        </p:nvSpPr>
        <p:spPr/>
        <p:txBody>
          <a:bodyPr/>
          <a:lstStyle/>
          <a:p>
            <a:fld id="{88ECAF58-CADF-4475-9E46-33A2046419AC}" type="datetimeFigureOut">
              <a:rPr lang="en-IN" smtClean="0"/>
              <a:t>01-10-2024</a:t>
            </a:fld>
            <a:endParaRPr lang="en-IN"/>
          </a:p>
        </p:txBody>
      </p:sp>
      <p:sp>
        <p:nvSpPr>
          <p:cNvPr id="8" name="Footer Placeholder 7">
            <a:extLst>
              <a:ext uri="{FF2B5EF4-FFF2-40B4-BE49-F238E27FC236}">
                <a16:creationId xmlns:a16="http://schemas.microsoft.com/office/drawing/2014/main" id="{6E7F7A1B-308A-6602-4870-4DD521C1CF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C83A51-C9BC-643D-D9FB-DF7F6AD64A77}"/>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08120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47C0-22DB-1FBC-F4C4-45047D4EBB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BE6374-41B7-5D9E-F555-88C6D9EEC771}"/>
              </a:ext>
            </a:extLst>
          </p:cNvPr>
          <p:cNvSpPr>
            <a:spLocks noGrp="1"/>
          </p:cNvSpPr>
          <p:nvPr>
            <p:ph type="dt" sz="half" idx="10"/>
          </p:nvPr>
        </p:nvSpPr>
        <p:spPr/>
        <p:txBody>
          <a:bodyPr/>
          <a:lstStyle/>
          <a:p>
            <a:fld id="{88ECAF58-CADF-4475-9E46-33A2046419AC}" type="datetimeFigureOut">
              <a:rPr lang="en-IN" smtClean="0"/>
              <a:t>01-10-2024</a:t>
            </a:fld>
            <a:endParaRPr lang="en-IN"/>
          </a:p>
        </p:txBody>
      </p:sp>
      <p:sp>
        <p:nvSpPr>
          <p:cNvPr id="4" name="Footer Placeholder 3">
            <a:extLst>
              <a:ext uri="{FF2B5EF4-FFF2-40B4-BE49-F238E27FC236}">
                <a16:creationId xmlns:a16="http://schemas.microsoft.com/office/drawing/2014/main" id="{F6814DDF-A585-64D6-CF8D-33CEDA7BE3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696133-5DED-B886-76CA-2AC4D34095E2}"/>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68078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B898-24E0-2430-0C49-1E2F478E0E77}"/>
              </a:ext>
            </a:extLst>
          </p:cNvPr>
          <p:cNvSpPr>
            <a:spLocks noGrp="1"/>
          </p:cNvSpPr>
          <p:nvPr>
            <p:ph type="dt" sz="half" idx="10"/>
          </p:nvPr>
        </p:nvSpPr>
        <p:spPr/>
        <p:txBody>
          <a:bodyPr/>
          <a:lstStyle/>
          <a:p>
            <a:fld id="{88ECAF58-CADF-4475-9E46-33A2046419AC}" type="datetimeFigureOut">
              <a:rPr lang="en-IN" smtClean="0"/>
              <a:t>01-10-2024</a:t>
            </a:fld>
            <a:endParaRPr lang="en-IN"/>
          </a:p>
        </p:txBody>
      </p:sp>
      <p:sp>
        <p:nvSpPr>
          <p:cNvPr id="3" name="Footer Placeholder 2">
            <a:extLst>
              <a:ext uri="{FF2B5EF4-FFF2-40B4-BE49-F238E27FC236}">
                <a16:creationId xmlns:a16="http://schemas.microsoft.com/office/drawing/2014/main" id="{C15E4B58-E891-A625-F982-56738AB524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07CD91-5888-CD1D-EC07-C3F902D9FF9F}"/>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56412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8914-4B10-D719-12BB-96E9EF47C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4B0A41-8D69-0912-7A39-EE5294E6B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FF9A14-F4F5-74B2-FF26-DE962802F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57B0A-D762-570E-45E6-AC40B2E065D4}"/>
              </a:ext>
            </a:extLst>
          </p:cNvPr>
          <p:cNvSpPr>
            <a:spLocks noGrp="1"/>
          </p:cNvSpPr>
          <p:nvPr>
            <p:ph type="dt" sz="half" idx="10"/>
          </p:nvPr>
        </p:nvSpPr>
        <p:spPr/>
        <p:txBody>
          <a:bodyPr/>
          <a:lstStyle/>
          <a:p>
            <a:fld id="{88ECAF58-CADF-4475-9E46-33A2046419AC}" type="datetimeFigureOut">
              <a:rPr lang="en-IN" smtClean="0"/>
              <a:t>01-10-2024</a:t>
            </a:fld>
            <a:endParaRPr lang="en-IN"/>
          </a:p>
        </p:txBody>
      </p:sp>
      <p:sp>
        <p:nvSpPr>
          <p:cNvPr id="6" name="Footer Placeholder 5">
            <a:extLst>
              <a:ext uri="{FF2B5EF4-FFF2-40B4-BE49-F238E27FC236}">
                <a16:creationId xmlns:a16="http://schemas.microsoft.com/office/drawing/2014/main" id="{F4655FC9-675F-83FD-E270-C9CC0A1A25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A0E34F-562B-860D-E392-3C1EC20639E1}"/>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13275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5F63-EB50-7E78-E07D-47D372D36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0AC971-D683-7A36-4AE6-8D27E14CB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A849FA-EF7A-D1FE-30EE-962B95701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66455-6931-A256-3540-04572374A68E}"/>
              </a:ext>
            </a:extLst>
          </p:cNvPr>
          <p:cNvSpPr>
            <a:spLocks noGrp="1"/>
          </p:cNvSpPr>
          <p:nvPr>
            <p:ph type="dt" sz="half" idx="10"/>
          </p:nvPr>
        </p:nvSpPr>
        <p:spPr/>
        <p:txBody>
          <a:bodyPr/>
          <a:lstStyle/>
          <a:p>
            <a:fld id="{88ECAF58-CADF-4475-9E46-33A2046419AC}" type="datetimeFigureOut">
              <a:rPr lang="en-IN" smtClean="0"/>
              <a:t>01-10-2024</a:t>
            </a:fld>
            <a:endParaRPr lang="en-IN"/>
          </a:p>
        </p:txBody>
      </p:sp>
      <p:sp>
        <p:nvSpPr>
          <p:cNvPr id="6" name="Footer Placeholder 5">
            <a:extLst>
              <a:ext uri="{FF2B5EF4-FFF2-40B4-BE49-F238E27FC236}">
                <a16:creationId xmlns:a16="http://schemas.microsoft.com/office/drawing/2014/main" id="{27A1297D-BA33-3C4C-2C4A-72162927D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E96A21-338E-36B7-9337-7962397DA796}"/>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08878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8C461B-9B40-987D-1815-B71D3F611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0DDB58-43DB-7046-C118-DFEB8674D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65D99-7102-F475-7094-EC389FB54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ECAF58-CADF-4475-9E46-33A2046419AC}" type="datetimeFigureOut">
              <a:rPr lang="en-IN" smtClean="0"/>
              <a:t>01-10-2024</a:t>
            </a:fld>
            <a:endParaRPr lang="en-IN"/>
          </a:p>
        </p:txBody>
      </p:sp>
      <p:sp>
        <p:nvSpPr>
          <p:cNvPr id="5" name="Footer Placeholder 4">
            <a:extLst>
              <a:ext uri="{FF2B5EF4-FFF2-40B4-BE49-F238E27FC236}">
                <a16:creationId xmlns:a16="http://schemas.microsoft.com/office/drawing/2014/main" id="{11792F34-B86C-9159-0A8A-0D0C50D97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B0F25C6-28F8-53F8-DF54-BD4259FC2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46FAE2-DEDF-4311-8D8F-743FBE480C19}" type="slidenum">
              <a:rPr lang="en-IN" smtClean="0"/>
              <a:t>‹#›</a:t>
            </a:fld>
            <a:endParaRPr lang="en-IN"/>
          </a:p>
        </p:txBody>
      </p:sp>
    </p:spTree>
    <p:extLst>
      <p:ext uri="{BB962C8B-B14F-4D97-AF65-F5344CB8AC3E}">
        <p14:creationId xmlns:p14="http://schemas.microsoft.com/office/powerpoint/2010/main" val="36771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A5EC58-6871-6F16-2193-1C6E2143EC9E}"/>
              </a:ext>
            </a:extLst>
          </p:cNvPr>
          <p:cNvSpPr>
            <a:spLocks noGrp="1"/>
          </p:cNvSpPr>
          <p:nvPr>
            <p:ph type="sldNum" sz="quarter" idx="14"/>
          </p:nvPr>
        </p:nvSpPr>
        <p:spPr/>
        <p:txBody>
          <a:bodyPr/>
          <a:lstStyle/>
          <a:p>
            <a:fld id="{4994CE7A-9BF7-418F-B3FB-B7D8B748063D}" type="slidenum">
              <a:rPr lang="en-US" smtClean="0"/>
              <a:pPr/>
              <a:t>1</a:t>
            </a:fld>
            <a:endParaRPr lang="en-US"/>
          </a:p>
        </p:txBody>
      </p:sp>
      <p:pic>
        <p:nvPicPr>
          <p:cNvPr id="16" name="Picture Placeholder 15">
            <a:extLst>
              <a:ext uri="{FF2B5EF4-FFF2-40B4-BE49-F238E27FC236}">
                <a16:creationId xmlns:a16="http://schemas.microsoft.com/office/drawing/2014/main" id="{8270CDBC-E8D9-9ECF-BFA8-F280D292A3F6}"/>
              </a:ext>
            </a:extLst>
          </p:cNvPr>
          <p:cNvPicPr>
            <a:picLocks noGrp="1" noRot="1" noChangeAspect="1" noMove="1" noResize="1" noEditPoints="1" noAdjustHandles="1" noChangeArrowheads="1" noChangeShapeType="1" noCrop="1"/>
          </p:cNvPicPr>
          <p:nvPr>
            <p:ph type="pic" sz="quarter" idx="13"/>
          </p:nvPr>
        </p:nvPicPr>
        <p:blipFill>
          <a:blip r:embed="rId3">
            <a:extLst>
              <a:ext uri="{28A0092B-C50C-407E-A947-70E740481C1C}">
                <a14:useLocalDpi xmlns:a14="http://schemas.microsoft.com/office/drawing/2010/main" val="0"/>
              </a:ext>
            </a:extLst>
          </a:blip>
          <a:srcRect t="5" b="5"/>
          <a:stretch>
            <a:fillRect/>
          </a:stretch>
        </p:blipFill>
        <p:spPr>
          <a:xfrm>
            <a:off x="305667" y="250667"/>
            <a:ext cx="11552957" cy="5731432"/>
          </a:xfrm>
        </p:spPr>
      </p:pic>
      <p:sp>
        <p:nvSpPr>
          <p:cNvPr id="17" name="Title 2">
            <a:extLst>
              <a:ext uri="{FF2B5EF4-FFF2-40B4-BE49-F238E27FC236}">
                <a16:creationId xmlns:a16="http://schemas.microsoft.com/office/drawing/2014/main" id="{A1DF1DA3-D0DC-EE5C-8F89-4DA9668EB671}"/>
              </a:ext>
            </a:extLst>
          </p:cNvPr>
          <p:cNvSpPr txBox="1">
            <a:spLocks noGrp="1" noRot="1" noMove="1" noResize="1" noEditPoints="1" noAdjustHandles="1" noChangeArrowheads="1" noChangeShapeType="1"/>
          </p:cNvSpPr>
          <p:nvPr/>
        </p:nvSpPr>
        <p:spPr>
          <a:xfrm>
            <a:off x="324407" y="1837695"/>
            <a:ext cx="4466292" cy="738664"/>
          </a:xfrm>
          <a:prstGeom prst="rect">
            <a:avLst/>
          </a:prstGeom>
          <a:solidFill>
            <a:srgbClr val="FF0000"/>
          </a:solidFill>
          <a:ln w="38100">
            <a:solidFill>
              <a:srgbClr val="FF0000"/>
            </a:solidFill>
          </a:ln>
        </p:spPr>
        <p:txBody>
          <a:bodyPr vert="horz" wrap="square" lIns="210312" tIns="210312" rIns="210312" bIns="164592" rtlCol="0" anchor="t" anchorCtr="0">
            <a:spAutoFit/>
          </a:bodyPr>
          <a:lstStyle>
            <a:defPPr>
              <a:defRPr lang="en-US"/>
            </a:defPPr>
            <a:lvl1pPr>
              <a:lnSpc>
                <a:spcPct val="90000"/>
              </a:lnSpc>
              <a:spcBef>
                <a:spcPct val="0"/>
              </a:spcBef>
              <a:buNone/>
              <a:defRPr sz="2600">
                <a:solidFill>
                  <a:schemeClr val="bg1"/>
                </a:solidFill>
                <a:latin typeface="+mj-lt"/>
              </a:defRPr>
            </a:lvl1pPr>
            <a:lvl2pPr>
              <a:defRPr/>
            </a:lvl2pPr>
            <a:lvl3pPr>
              <a:defRPr/>
            </a:lvl3pPr>
            <a:lvl4pPr>
              <a:defRPr/>
            </a:lvl4pPr>
            <a:lvl5pPr>
              <a:defRPr/>
            </a:lvl5pPr>
            <a:lvl6pPr>
              <a:defRPr/>
            </a:lvl6pPr>
            <a:lvl7pPr>
              <a:defRPr/>
            </a:lvl7pPr>
            <a:lvl8pPr>
              <a:defRPr/>
            </a:lvl8pPr>
            <a:lvl9pPr>
              <a:defRPr/>
            </a:lvl9pPr>
          </a:lstStyle>
          <a:p>
            <a:r>
              <a:rPr lang="en-US"/>
              <a:t>HACKATHON 2024</a:t>
            </a:r>
            <a:endParaRPr lang="en-US" dirty="0"/>
          </a:p>
        </p:txBody>
      </p:sp>
      <p:pic>
        <p:nvPicPr>
          <p:cNvPr id="8" name="Picture 7" descr="A black background with red text&#10;&#10;Description automatically generated">
            <a:extLst>
              <a:ext uri="{FF2B5EF4-FFF2-40B4-BE49-F238E27FC236}">
                <a16:creationId xmlns:a16="http://schemas.microsoft.com/office/drawing/2014/main" id="{4AE1676A-F790-6FB8-9809-375831C7856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33376" y="6268837"/>
            <a:ext cx="1673678" cy="392538"/>
          </a:xfrm>
          <a:prstGeom prst="rect">
            <a:avLst/>
          </a:prstGeom>
        </p:spPr>
      </p:pic>
      <p:sp>
        <p:nvSpPr>
          <p:cNvPr id="10" name="Footer Placeholder 2">
            <a:extLst>
              <a:ext uri="{FF2B5EF4-FFF2-40B4-BE49-F238E27FC236}">
                <a16:creationId xmlns:a16="http://schemas.microsoft.com/office/drawing/2014/main" id="{9A3D0900-CFFC-BF6B-A26C-DE0C27F7F46C}"/>
              </a:ext>
            </a:extLst>
          </p:cNvPr>
          <p:cNvSpPr txBox="1">
            <a:spLocks noGrp="1" noRot="1" noMove="1" noResize="1" noEditPoints="1" noAdjustHandles="1" noChangeArrowheads="1" noChangeShapeType="1"/>
          </p:cNvSpPr>
          <p:nvPr/>
        </p:nvSpPr>
        <p:spPr>
          <a:xfrm>
            <a:off x="4038600" y="6345464"/>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tx1">
                    <a:tint val="82000"/>
                  </a:schemeClr>
                </a:solidFill>
              </a:rPr>
              <a:t>LNRS</a:t>
            </a:r>
            <a:r>
              <a:rPr lang="en-US" dirty="0"/>
              <a:t> </a:t>
            </a:r>
            <a:r>
              <a:rPr lang="en-US" sz="1200" dirty="0">
                <a:solidFill>
                  <a:schemeClr val="tx1">
                    <a:tint val="82000"/>
                  </a:schemeClr>
                </a:solidFill>
              </a:rPr>
              <a:t>HACKATHON</a:t>
            </a:r>
            <a:r>
              <a:rPr lang="en-US" dirty="0"/>
              <a:t> </a:t>
            </a:r>
            <a:r>
              <a:rPr lang="en-US" sz="1200" dirty="0">
                <a:solidFill>
                  <a:schemeClr val="tx1">
                    <a:tint val="82000"/>
                  </a:schemeClr>
                </a:solidFill>
              </a:rPr>
              <a:t>2024</a:t>
            </a:r>
          </a:p>
        </p:txBody>
      </p:sp>
    </p:spTree>
    <p:extLst>
      <p:ext uri="{BB962C8B-B14F-4D97-AF65-F5344CB8AC3E}">
        <p14:creationId xmlns:p14="http://schemas.microsoft.com/office/powerpoint/2010/main" val="365047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Arc 4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931451-D4C6-D9DC-6E04-879ECD8B5603}"/>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kern="1200">
                <a:solidFill>
                  <a:srgbClr val="FF0000"/>
                </a:solidFill>
                <a:latin typeface="+mj-lt"/>
                <a:ea typeface="+mj-ea"/>
                <a:cs typeface="+mj-cs"/>
              </a:rPr>
              <a:t>ABOUT ME</a:t>
            </a:r>
            <a:endParaRPr lang="en-US" sz="4400" kern="1200" dirty="0">
              <a:solidFill>
                <a:srgbClr val="FF0000"/>
              </a:solidFill>
              <a:latin typeface="+mj-lt"/>
              <a:ea typeface="+mj-ea"/>
              <a:cs typeface="+mj-cs"/>
            </a:endParaRPr>
          </a:p>
        </p:txBody>
      </p:sp>
      <p:sp>
        <p:nvSpPr>
          <p:cNvPr id="43" name="Freeform: Shape 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Placeholder 5">
            <a:extLst>
              <a:ext uri="{FF2B5EF4-FFF2-40B4-BE49-F238E27FC236}">
                <a16:creationId xmlns:a16="http://schemas.microsoft.com/office/drawing/2014/main" id="{BE295DE7-E957-64AB-44A5-EE5A6766553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38" r="2938"/>
          <a:stretch/>
        </p:blipFill>
        <p:spPr>
          <a:xfrm>
            <a:off x="703182" y="688501"/>
            <a:ext cx="4777381" cy="531125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45" name="Text Placeholder 3">
            <a:extLst>
              <a:ext uri="{FF2B5EF4-FFF2-40B4-BE49-F238E27FC236}">
                <a16:creationId xmlns:a16="http://schemas.microsoft.com/office/drawing/2014/main" id="{8258B150-3EC7-B6AD-C06D-802D60EE650F}"/>
              </a:ext>
            </a:extLst>
          </p:cNvPr>
          <p:cNvGraphicFramePr>
            <a:graphicFrameLocks/>
          </p:cNvGraphicFramePr>
          <p:nvPr>
            <p:extLst>
              <p:ext uri="{D42A27DB-BD31-4B8C-83A1-F6EECF244321}">
                <p14:modId xmlns:p14="http://schemas.microsoft.com/office/powerpoint/2010/main" val="2436172320"/>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148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0D1A-77B0-69B1-B2C8-DB0545158018}"/>
              </a:ext>
            </a:extLst>
          </p:cNvPr>
          <p:cNvSpPr>
            <a:spLocks noGrp="1"/>
          </p:cNvSpPr>
          <p:nvPr>
            <p:ph type="title"/>
          </p:nvPr>
        </p:nvSpPr>
        <p:spPr>
          <a:xfrm>
            <a:off x="838200" y="365125"/>
            <a:ext cx="10642600" cy="5090795"/>
          </a:xfrm>
        </p:spPr>
        <p:txBody>
          <a:bodyPr>
            <a:normAutofit/>
          </a:bodyPr>
          <a:lstStyle/>
          <a:p>
            <a:r>
              <a:rPr lang="en-US" sz="4000" b="1" dirty="0"/>
              <a:t>Title: Fake News Detection Using Machine Learning</a:t>
            </a:r>
            <a:br>
              <a:rPr lang="en-US" sz="2400" b="1" dirty="0"/>
            </a:br>
            <a:br>
              <a:rPr lang="en-US" dirty="0"/>
            </a:br>
            <a:r>
              <a:rPr lang="en-US" sz="2400" b="1" dirty="0"/>
              <a:t>Subtitle</a:t>
            </a:r>
            <a:r>
              <a:rPr lang="en-US" sz="2400" dirty="0"/>
              <a:t>: </a:t>
            </a:r>
            <a:r>
              <a:rPr lang="en-US" sz="2400" b="1" dirty="0"/>
              <a:t>A Comparison Between the Fake News and ISOT Fake News Datasets</a:t>
            </a:r>
            <a:br>
              <a:rPr lang="en-US" sz="2400" b="1" dirty="0"/>
            </a:br>
            <a:br>
              <a:rPr lang="en-US" dirty="0"/>
            </a:br>
            <a:r>
              <a:rPr lang="en-US" sz="2800" b="1" dirty="0"/>
              <a:t>Presented by</a:t>
            </a:r>
            <a:r>
              <a:rPr lang="en-US" sz="2800" dirty="0"/>
              <a:t>: Ninad Khasale</a:t>
            </a:r>
            <a:endParaRPr lang="en-IN" sz="2800" dirty="0"/>
          </a:p>
        </p:txBody>
      </p:sp>
    </p:spTree>
    <p:extLst>
      <p:ext uri="{BB962C8B-B14F-4D97-AF65-F5344CB8AC3E}">
        <p14:creationId xmlns:p14="http://schemas.microsoft.com/office/powerpoint/2010/main" val="399800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5BB4-031C-56B7-C74F-2B32CE458B27}"/>
              </a:ext>
            </a:extLst>
          </p:cNvPr>
          <p:cNvSpPr>
            <a:spLocks noGrp="1"/>
          </p:cNvSpPr>
          <p:nvPr>
            <p:ph type="title"/>
          </p:nvPr>
        </p:nvSpPr>
        <p:spPr>
          <a:xfrm>
            <a:off x="627380" y="1015682"/>
            <a:ext cx="10937240" cy="4826635"/>
          </a:xfrm>
        </p:spPr>
        <p:txBody>
          <a:bodyPr>
            <a:normAutofit fontScale="90000"/>
          </a:bodyPr>
          <a:lstStyle/>
          <a:p>
            <a:pPr>
              <a:buFont typeface="Arial" panose="020B0604020202020204" pitchFamily="34" charset="0"/>
              <a:buChar char="•"/>
            </a:pPr>
            <a:r>
              <a:rPr lang="en-IN" b="1" dirty="0"/>
              <a:t>Introduction</a:t>
            </a:r>
            <a:br>
              <a:rPr lang="en-IN" b="1" dirty="0"/>
            </a:br>
            <a:br>
              <a:rPr lang="en-IN" b="1" dirty="0"/>
            </a:br>
            <a:r>
              <a:rPr lang="en-IN" sz="2400" b="1" dirty="0"/>
              <a:t> </a:t>
            </a:r>
            <a:r>
              <a:rPr lang="en-US" sz="2400" b="1" dirty="0"/>
              <a:t>What is Fake News?</a:t>
            </a:r>
            <a:br>
              <a:rPr lang="en-US" sz="2400" dirty="0"/>
            </a:br>
            <a:r>
              <a:rPr lang="en-US" sz="2400" dirty="0"/>
              <a:t>Fake news refers to false or misleading information presented as news. It can lead to confusion, misinformation, and has significant societal impacts.</a:t>
            </a:r>
            <a:br>
              <a:rPr lang="en-US" sz="2400" dirty="0"/>
            </a:br>
            <a:br>
              <a:rPr lang="en-US" sz="2400" dirty="0"/>
            </a:br>
            <a:r>
              <a:rPr lang="en-US" sz="2400" b="1" dirty="0"/>
              <a:t>Why is Fake News Detection Important?</a:t>
            </a:r>
            <a:br>
              <a:rPr lang="en-US" sz="2400" dirty="0"/>
            </a:br>
            <a:r>
              <a:rPr lang="en-US" sz="2400" dirty="0"/>
              <a:t>The rapid spread of fake news via social media and other platforms influences public opinion, undermines trust in media, and even sparks political conflicts.</a:t>
            </a:r>
            <a:br>
              <a:rPr lang="en-US" sz="2400" dirty="0"/>
            </a:br>
            <a:br>
              <a:rPr lang="en-US" sz="2400" dirty="0"/>
            </a:br>
            <a:r>
              <a:rPr lang="en-US" sz="2400" b="1" dirty="0"/>
              <a:t>Project Aim:</a:t>
            </a:r>
            <a:br>
              <a:rPr lang="en-US" sz="2400" dirty="0"/>
            </a:br>
            <a:r>
              <a:rPr lang="en-US" sz="2400" dirty="0"/>
              <a:t>To detect fake news using machine learning models trained on two prominent datasets: </a:t>
            </a:r>
            <a:r>
              <a:rPr lang="en-US" sz="2400" b="1" dirty="0"/>
              <a:t>Fake News Dataset</a:t>
            </a:r>
            <a:r>
              <a:rPr lang="en-US" sz="2400" dirty="0"/>
              <a:t> and </a:t>
            </a:r>
            <a:r>
              <a:rPr lang="en-US" sz="2400" b="1" dirty="0"/>
              <a:t>ISOT Fake News Dataset</a:t>
            </a:r>
            <a:r>
              <a:rPr lang="en-US" sz="2400" dirty="0"/>
              <a:t>.</a:t>
            </a:r>
            <a:br>
              <a:rPr lang="en-US" sz="1100" dirty="0"/>
            </a:br>
            <a:endParaRPr lang="en-IN" sz="2700" dirty="0"/>
          </a:p>
        </p:txBody>
      </p:sp>
    </p:spTree>
    <p:extLst>
      <p:ext uri="{BB962C8B-B14F-4D97-AF65-F5344CB8AC3E}">
        <p14:creationId xmlns:p14="http://schemas.microsoft.com/office/powerpoint/2010/main" val="35328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8FEA-1A08-5BE6-9528-C4801A4D9102}"/>
              </a:ext>
            </a:extLst>
          </p:cNvPr>
          <p:cNvSpPr>
            <a:spLocks noGrp="1"/>
          </p:cNvSpPr>
          <p:nvPr>
            <p:ph type="title"/>
          </p:nvPr>
        </p:nvSpPr>
        <p:spPr>
          <a:xfrm>
            <a:off x="838200" y="1030922"/>
            <a:ext cx="10515600" cy="4796155"/>
          </a:xfrm>
        </p:spPr>
        <p:txBody>
          <a:bodyPr>
            <a:noAutofit/>
          </a:bodyPr>
          <a:lstStyle/>
          <a:p>
            <a:pPr marL="0" marR="0" lvl="0" indent="0" algn="l" defTabSz="914400" rtl="0" eaLnBrk="0" fontAlgn="base" latinLnBrk="0" hangingPunct="0">
              <a:lnSpc>
                <a:spcPct val="100000"/>
              </a:lnSpc>
              <a:spcBef>
                <a:spcPct val="0"/>
              </a:spcBef>
              <a:spcAft>
                <a:spcPct val="0"/>
              </a:spcAft>
              <a:buClrTx/>
              <a:buSzTx/>
              <a:tabLst/>
            </a:pPr>
            <a:r>
              <a:rPr lang="en-IN" sz="4000" b="1" dirty="0"/>
              <a:t>Datasets Used</a:t>
            </a:r>
            <a:br>
              <a:rPr lang="en-IN" sz="2400" dirty="0"/>
            </a:br>
            <a:br>
              <a:rPr lang="en-IN" sz="2400" dirty="0"/>
            </a:br>
            <a:r>
              <a:rPr lang="en-IN" sz="2400" dirty="0"/>
              <a:t> </a:t>
            </a:r>
            <a:r>
              <a:rPr kumimoji="0" lang="en-US" altLang="en-US" sz="2400" b="1" i="0" u="none" strike="noStrike" cap="none" normalizeH="0" baseline="0" dirty="0">
                <a:ln>
                  <a:noFill/>
                </a:ln>
                <a:solidFill>
                  <a:schemeClr val="tx1"/>
                </a:solidFill>
                <a:effectLst/>
                <a:latin typeface="Arial" panose="020B0604020202020204" pitchFamily="34" charset="0"/>
              </a:rPr>
              <a:t>Fake News Dataset</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Contains news articles labeled as real or fake based on their content.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Widely used for training and evaluating fake news detection models.</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ISOT Fake News Dataset</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Collected by the ISOT Research Lab.</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Includes real and fake news articles from multiple sources.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Offers a diverse set of news articles for training models.</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Why These Datasets?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Both datasets offer a broad range of news articles, allowing us to train robust models for detecting misinformation. </a:t>
            </a:r>
            <a:br>
              <a:rPr kumimoji="0" lang="en-US" altLang="en-US" sz="2400" b="0" i="0" u="none" strike="noStrike" cap="none" normalizeH="0" baseline="0" dirty="0">
                <a:ln>
                  <a:noFill/>
                </a:ln>
                <a:solidFill>
                  <a:schemeClr val="tx1"/>
                </a:solidFill>
                <a:effectLst/>
                <a:latin typeface="Arial" panose="020B0604020202020204" pitchFamily="34" charset="0"/>
              </a:rPr>
            </a:br>
            <a:endParaRPr lang="en-IN" sz="2400" dirty="0"/>
          </a:p>
        </p:txBody>
      </p:sp>
    </p:spTree>
    <p:extLst>
      <p:ext uri="{BB962C8B-B14F-4D97-AF65-F5344CB8AC3E}">
        <p14:creationId xmlns:p14="http://schemas.microsoft.com/office/powerpoint/2010/main" val="351333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FD04-7397-B7B7-1676-17A290A178AD}"/>
              </a:ext>
            </a:extLst>
          </p:cNvPr>
          <p:cNvSpPr>
            <a:spLocks noGrp="1"/>
          </p:cNvSpPr>
          <p:nvPr>
            <p:ph type="title"/>
          </p:nvPr>
        </p:nvSpPr>
        <p:spPr>
          <a:xfrm>
            <a:off x="838200" y="958016"/>
            <a:ext cx="10144760" cy="5436235"/>
          </a:xfrm>
        </p:spPr>
        <p:txBody>
          <a:bodyPr>
            <a:noAutofit/>
          </a:bodyPr>
          <a:lstStyle/>
          <a:p>
            <a:pPr marL="0" marR="0" lvl="0" indent="0" algn="l" defTabSz="914400" rtl="0" eaLnBrk="0" fontAlgn="base" latinLnBrk="0" hangingPunct="0">
              <a:lnSpc>
                <a:spcPct val="100000"/>
              </a:lnSpc>
              <a:spcBef>
                <a:spcPct val="0"/>
              </a:spcBef>
              <a:spcAft>
                <a:spcPct val="0"/>
              </a:spcAft>
              <a:buClrTx/>
              <a:buSzTx/>
              <a:tabLst/>
            </a:pPr>
            <a:r>
              <a:rPr lang="en-IN" sz="4000" dirty="0"/>
              <a:t>Model Architecture and Techniques</a:t>
            </a:r>
            <a:br>
              <a:rPr lang="en-IN" sz="2400" dirty="0"/>
            </a:br>
            <a:br>
              <a:rPr lang="en-IN" sz="2400" dirty="0"/>
            </a:br>
            <a:r>
              <a:rPr kumimoji="0" lang="en-US" altLang="en-US" sz="2400" b="1" i="0" u="none" strike="noStrike" cap="none" normalizeH="0" baseline="0" dirty="0">
                <a:ln>
                  <a:noFill/>
                </a:ln>
                <a:solidFill>
                  <a:schemeClr val="tx1"/>
                </a:solidFill>
                <a:effectLst/>
                <a:latin typeface="Arial" panose="020B0604020202020204" pitchFamily="34" charset="0"/>
              </a:rPr>
              <a:t>Preprocessing</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Text data cleaned using </a:t>
            </a:r>
            <a:r>
              <a:rPr kumimoji="0" lang="en-US" altLang="en-US" sz="2400" b="1" i="0" u="none" strike="noStrike" cap="none" normalizeH="0" baseline="0" dirty="0">
                <a:ln>
                  <a:noFill/>
                </a:ln>
                <a:solidFill>
                  <a:schemeClr val="tx1"/>
                </a:solidFill>
                <a:effectLst/>
                <a:latin typeface="Arial" panose="020B0604020202020204" pitchFamily="34" charset="0"/>
              </a:rPr>
              <a:t>stemming</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err="1">
                <a:ln>
                  <a:noFill/>
                </a:ln>
                <a:solidFill>
                  <a:schemeClr val="tx1"/>
                </a:solidFill>
                <a:effectLst/>
                <a:latin typeface="Arial" panose="020B0604020202020204" pitchFamily="34" charset="0"/>
              </a:rPr>
              <a:t>stopwords</a:t>
            </a:r>
            <a:r>
              <a:rPr kumimoji="0" lang="en-US" altLang="en-US" sz="2400" b="1" i="0" u="none" strike="noStrike" cap="none" normalizeH="0" baseline="0" dirty="0">
                <a:ln>
                  <a:noFill/>
                </a:ln>
                <a:solidFill>
                  <a:schemeClr val="tx1"/>
                </a:solidFill>
                <a:effectLst/>
                <a:latin typeface="Arial" panose="020B0604020202020204" pitchFamily="34" charset="0"/>
              </a:rPr>
              <a:t> removal</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TF-IDF Vectorizer</a:t>
            </a:r>
            <a:r>
              <a:rPr kumimoji="0" lang="en-US" altLang="en-US" sz="2400" b="0" i="0" u="none" strike="noStrike" cap="none" normalizeH="0" baseline="0" dirty="0">
                <a:ln>
                  <a:noFill/>
                </a:ln>
                <a:solidFill>
                  <a:schemeClr val="tx1"/>
                </a:solidFill>
                <a:effectLst/>
                <a:latin typeface="Arial" panose="020B0604020202020204" pitchFamily="34" charset="0"/>
              </a:rPr>
              <a:t> used to convert textual data into numerical form for model training.</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Models Used</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Logistic Regression for both datasets.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Separate models trained on each dataset for comparison.</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Tools &amp; Technologies</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Streamlit</a:t>
            </a:r>
            <a:r>
              <a:rPr kumimoji="0" lang="en-US" altLang="en-US" sz="2400" b="0" i="0" u="none" strike="noStrike" cap="none" normalizeH="0" baseline="0" dirty="0">
                <a:ln>
                  <a:noFill/>
                </a:ln>
                <a:solidFill>
                  <a:schemeClr val="tx1"/>
                </a:solidFill>
                <a:effectLst/>
                <a:latin typeface="Arial" panose="020B0604020202020204" pitchFamily="34" charset="0"/>
              </a:rPr>
              <a:t> for web interface.</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err="1">
                <a:ln>
                  <a:noFill/>
                </a:ln>
                <a:solidFill>
                  <a:schemeClr val="tx1"/>
                </a:solidFill>
                <a:effectLst/>
                <a:latin typeface="Arial" panose="020B0604020202020204" pitchFamily="34" charset="0"/>
              </a:rPr>
              <a:t>Joblib</a:t>
            </a:r>
            <a:r>
              <a:rPr kumimoji="0" lang="en-US" altLang="en-US" sz="2400" b="0" i="0" u="none" strike="noStrike" cap="none" normalizeH="0" baseline="0" dirty="0">
                <a:ln>
                  <a:noFill/>
                </a:ln>
                <a:solidFill>
                  <a:schemeClr val="tx1"/>
                </a:solidFill>
                <a:effectLst/>
                <a:latin typeface="Arial" panose="020B0604020202020204" pitchFamily="34" charset="0"/>
              </a:rPr>
              <a:t> for model serialization.</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NLP techniques</a:t>
            </a:r>
            <a:r>
              <a:rPr kumimoji="0" lang="en-US" altLang="en-US" sz="2400" b="0" i="0" u="none" strike="noStrike" cap="none" normalizeH="0" baseline="0" dirty="0">
                <a:ln>
                  <a:noFill/>
                </a:ln>
                <a:solidFill>
                  <a:schemeClr val="tx1"/>
                </a:solidFill>
                <a:effectLst/>
                <a:latin typeface="Arial" panose="020B0604020202020204" pitchFamily="34" charset="0"/>
              </a:rPr>
              <a:t> for text preprocessing.</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endParaRPr lang="en-IN" sz="2400" dirty="0"/>
          </a:p>
        </p:txBody>
      </p:sp>
    </p:spTree>
    <p:extLst>
      <p:ext uri="{BB962C8B-B14F-4D97-AF65-F5344CB8AC3E}">
        <p14:creationId xmlns:p14="http://schemas.microsoft.com/office/powerpoint/2010/main" val="34617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35E3-DB5B-0772-DCB2-DF3F40CAB5FC}"/>
              </a:ext>
            </a:extLst>
          </p:cNvPr>
          <p:cNvSpPr>
            <a:spLocks noGrp="1"/>
          </p:cNvSpPr>
          <p:nvPr>
            <p:ph type="title"/>
          </p:nvPr>
        </p:nvSpPr>
        <p:spPr>
          <a:xfrm>
            <a:off x="838200" y="365125"/>
            <a:ext cx="10515600" cy="5507355"/>
          </a:xfrm>
        </p:spPr>
        <p:txBody>
          <a:bodyPr>
            <a:noAutofit/>
          </a:bodyPr>
          <a:lstStyle/>
          <a:p>
            <a:pPr>
              <a:buFont typeface="Arial" panose="020B0604020202020204" pitchFamily="34" charset="0"/>
              <a:buChar char="•"/>
            </a:pPr>
            <a:r>
              <a:rPr lang="en-IN" sz="4000" b="1" dirty="0"/>
              <a:t>Conclusion</a:t>
            </a:r>
            <a:br>
              <a:rPr lang="en-IN" sz="2400" dirty="0"/>
            </a:br>
            <a:br>
              <a:rPr lang="en-IN" sz="2400" dirty="0"/>
            </a:br>
            <a:r>
              <a:rPr lang="en-US" sz="2400" b="1" dirty="0"/>
              <a:t>Impact of the Project</a:t>
            </a:r>
            <a:r>
              <a:rPr lang="en-US" sz="2400" dirty="0"/>
              <a:t>:</a:t>
            </a:r>
            <a:br>
              <a:rPr lang="en-US" sz="2400" dirty="0"/>
            </a:br>
            <a:r>
              <a:rPr lang="en-US" sz="2400" dirty="0"/>
              <a:t>This project demonstrates how machine learning models can effectively detect fake news using well-known datasets, helping to mitigate the spread of misinformation.</a:t>
            </a:r>
            <a:br>
              <a:rPr lang="en-US" sz="2400" dirty="0"/>
            </a:br>
            <a:br>
              <a:rPr lang="en-US" sz="2400" dirty="0"/>
            </a:br>
            <a:r>
              <a:rPr lang="en-US" sz="2400" b="1" dirty="0"/>
              <a:t>Future Work</a:t>
            </a:r>
            <a:r>
              <a:rPr lang="en-US" sz="2400" dirty="0"/>
              <a:t>:</a:t>
            </a:r>
            <a:br>
              <a:rPr lang="en-US" sz="2400" dirty="0"/>
            </a:br>
            <a:r>
              <a:rPr lang="en-US" sz="2400" dirty="0"/>
              <a:t>I attempted to integrate the </a:t>
            </a:r>
            <a:r>
              <a:rPr lang="en-US" sz="2400" b="1" dirty="0"/>
              <a:t>News API</a:t>
            </a:r>
            <a:r>
              <a:rPr lang="en-US" sz="2400" dirty="0"/>
              <a:t> to access real-time news data for live predictions. Unfortunately, due to time constraints, I couldn't complete the integration. However, this feature would allow the model to work with real-world, up-to-date news articles.</a:t>
            </a:r>
            <a:br>
              <a:rPr lang="en-US" sz="2400" dirty="0"/>
            </a:br>
            <a:r>
              <a:rPr lang="en-US" sz="2400" dirty="0"/>
              <a:t>Future improvements could involve using advanced NLP techniques like </a:t>
            </a:r>
            <a:r>
              <a:rPr lang="en-US" sz="2400" b="1" dirty="0"/>
              <a:t>BERT</a:t>
            </a:r>
            <a:r>
              <a:rPr lang="en-US" sz="2400" dirty="0"/>
              <a:t> for better text understanding and expanding to more datasets for broader generalization.</a:t>
            </a:r>
            <a:br>
              <a:rPr lang="en-US" sz="2400" dirty="0"/>
            </a:br>
            <a:endParaRPr lang="en-IN" sz="2400" dirty="0"/>
          </a:p>
        </p:txBody>
      </p:sp>
    </p:spTree>
    <p:extLst>
      <p:ext uri="{BB962C8B-B14F-4D97-AF65-F5344CB8AC3E}">
        <p14:creationId xmlns:p14="http://schemas.microsoft.com/office/powerpoint/2010/main" val="374628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F98F3-17D8-8A5B-17AE-B2E72D2B1A0D}"/>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600" kern="1200" dirty="0">
                <a:solidFill>
                  <a:srgbClr val="FF0000"/>
                </a:solidFill>
                <a:latin typeface="+mj-lt"/>
                <a:ea typeface="+mj-ea"/>
                <a:cs typeface="+mj-cs"/>
              </a:rPr>
              <a:t>Other Important Details</a:t>
            </a:r>
          </a:p>
        </p:txBody>
      </p:sp>
      <p:sp>
        <p:nvSpPr>
          <p:cNvPr id="5" name="TextBox 4">
            <a:extLst>
              <a:ext uri="{FF2B5EF4-FFF2-40B4-BE49-F238E27FC236}">
                <a16:creationId xmlns:a16="http://schemas.microsoft.com/office/drawing/2014/main" id="{BA008FA8-3A1C-F963-F70F-E0A8E5664A1D}"/>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First 2 Slides from this presentation needs to be added in your presentation</a:t>
            </a:r>
          </a:p>
          <a:p>
            <a:pPr marL="742950" lvl="1" indent="-228600">
              <a:lnSpc>
                <a:spcPct val="90000"/>
              </a:lnSpc>
              <a:spcAft>
                <a:spcPts val="600"/>
              </a:spcAft>
              <a:buFont typeface="Arial" panose="020B0604020202020204" pitchFamily="34" charset="0"/>
              <a:buChar char="•"/>
            </a:pPr>
            <a:r>
              <a:rPr lang="en-US" dirty="0">
                <a:solidFill>
                  <a:schemeClr val="tx2"/>
                </a:solidFill>
              </a:rPr>
              <a:t>Slide 1 – Use as it is, no modification required</a:t>
            </a:r>
          </a:p>
          <a:p>
            <a:pPr marL="742950" lvl="1" indent="-228600">
              <a:lnSpc>
                <a:spcPct val="90000"/>
              </a:lnSpc>
              <a:spcAft>
                <a:spcPts val="600"/>
              </a:spcAft>
              <a:buFont typeface="Arial" panose="020B0604020202020204" pitchFamily="34" charset="0"/>
              <a:buChar char="•"/>
            </a:pPr>
            <a:r>
              <a:rPr lang="en-US" dirty="0">
                <a:solidFill>
                  <a:schemeClr val="tx2"/>
                </a:solidFill>
              </a:rPr>
              <a:t>Slide 2 – This section is to provide your personal detail</a:t>
            </a:r>
          </a:p>
          <a:p>
            <a:pPr lvl="1" indent="-228600">
              <a:lnSpc>
                <a:spcPct val="90000"/>
              </a:lnSpc>
              <a:spcAft>
                <a:spcPts val="600"/>
              </a:spcAft>
              <a:buFont typeface="Arial" panose="020B0604020202020204" pitchFamily="34" charset="0"/>
              <a:buChar char="•"/>
            </a:pPr>
            <a:endParaRPr lang="en-US" dirty="0">
              <a:solidFill>
                <a:schemeClr val="tx2"/>
              </a:solidFill>
            </a:endParaRPr>
          </a:p>
          <a:p>
            <a:pPr marL="285750" indent="-228600">
              <a:lnSpc>
                <a:spcPct val="90000"/>
              </a:lnSpc>
              <a:spcAft>
                <a:spcPts val="600"/>
              </a:spcAft>
              <a:buFont typeface="Arial" panose="020B0604020202020204" pitchFamily="34" charset="0"/>
              <a:buChar char="•"/>
            </a:pPr>
            <a:r>
              <a:rPr lang="en-US" dirty="0">
                <a:solidFill>
                  <a:schemeClr val="tx2"/>
                </a:solidFill>
              </a:rPr>
              <a:t>Collaborate your Github repo with </a:t>
            </a:r>
          </a:p>
          <a:p>
            <a:pPr marL="742950" lvl="1" indent="-228600">
              <a:lnSpc>
                <a:spcPct val="90000"/>
              </a:lnSpc>
              <a:spcAft>
                <a:spcPts val="600"/>
              </a:spcAft>
              <a:buFont typeface="Arial" panose="020B0604020202020204" pitchFamily="34" charset="0"/>
              <a:buChar char="•"/>
            </a:pPr>
            <a:r>
              <a:rPr lang="en-US" b="1" dirty="0">
                <a:solidFill>
                  <a:schemeClr val="tx2"/>
                </a:solidFill>
              </a:rPr>
              <a:t>varun41935 </a:t>
            </a:r>
          </a:p>
          <a:p>
            <a:pPr marL="742950" lvl="1" indent="-228600">
              <a:lnSpc>
                <a:spcPct val="90000"/>
              </a:lnSpc>
              <a:spcAft>
                <a:spcPts val="600"/>
              </a:spcAft>
              <a:buFont typeface="Arial" panose="020B0604020202020204" pitchFamily="34" charset="0"/>
              <a:buChar char="•"/>
            </a:pPr>
            <a:r>
              <a:rPr lang="en-US" b="1" dirty="0">
                <a:solidFill>
                  <a:schemeClr val="tx2"/>
                </a:solidFill>
              </a:rPr>
              <a:t>singhpr17</a:t>
            </a:r>
          </a:p>
          <a:p>
            <a:pPr indent="-228600">
              <a:lnSpc>
                <a:spcPct val="90000"/>
              </a:lnSpc>
              <a:spcAft>
                <a:spcPts val="600"/>
              </a:spcAft>
              <a:buFont typeface="Arial" panose="020B0604020202020204" pitchFamily="34" charset="0"/>
              <a:buChar char="•"/>
            </a:pPr>
            <a:endParaRPr lang="en-US" b="1" dirty="0">
              <a:solidFill>
                <a:schemeClr val="tx2"/>
              </a:solidFill>
            </a:endParaRPr>
          </a:p>
          <a:p>
            <a:pPr marL="285750" indent="-228600">
              <a:lnSpc>
                <a:spcPct val="90000"/>
              </a:lnSpc>
              <a:spcAft>
                <a:spcPts val="600"/>
              </a:spcAft>
              <a:buFont typeface="Arial" panose="020B0604020202020204" pitchFamily="34" charset="0"/>
              <a:buChar char="•"/>
            </a:pPr>
            <a:endParaRPr lang="en-US" b="1"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1" name="Freeform: Shape 2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Graphic 16" descr="Teacher">
            <a:extLst>
              <a:ext uri="{FF2B5EF4-FFF2-40B4-BE49-F238E27FC236}">
                <a16:creationId xmlns:a16="http://schemas.microsoft.com/office/drawing/2014/main" id="{43E48664-21BA-3FAC-A7B0-BFDEAF5EE7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3" name="Footer Placeholder 2">
            <a:extLst>
              <a:ext uri="{FF2B5EF4-FFF2-40B4-BE49-F238E27FC236}">
                <a16:creationId xmlns:a16="http://schemas.microsoft.com/office/drawing/2014/main" id="{AF773059-6D76-34EC-92C0-E9B4AE647BC8}"/>
              </a:ext>
            </a:extLst>
          </p:cNvPr>
          <p:cNvSpPr>
            <a:spLocks noGrp="1" noRot="1" noMove="1" noResize="1" noEditPoints="1" noAdjustHandles="1" noChangeArrowheads="1" noChangeShapeType="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LNRS HACKATHON 2024</a:t>
            </a:r>
          </a:p>
        </p:txBody>
      </p:sp>
      <p:sp>
        <p:nvSpPr>
          <p:cNvPr id="4" name="Slide Number Placeholder 3">
            <a:extLst>
              <a:ext uri="{FF2B5EF4-FFF2-40B4-BE49-F238E27FC236}">
                <a16:creationId xmlns:a16="http://schemas.microsoft.com/office/drawing/2014/main" id="{5A61ECC0-0078-F39D-9264-18DB7BA594B8}"/>
              </a:ext>
            </a:extLst>
          </p:cNvPr>
          <p:cNvSpPr>
            <a:spLocks noGrp="1" noRot="1" noMove="1" noResize="1" noEditPoints="1" noAdjustHandles="1" noChangeArrowheads="1" noChangeShapeType="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994CE7A-9BF7-418F-B3FB-B7D8B748063D}" type="slidenum">
              <a:rPr lang="en-US" smtClean="0">
                <a:solidFill>
                  <a:schemeClr val="tx1">
                    <a:tint val="75000"/>
                  </a:schemeClr>
                </a:solidFill>
              </a:rPr>
              <a:pPr>
                <a:spcAft>
                  <a:spcPts val="600"/>
                </a:spcAft>
              </a:pPr>
              <a:t>8</a:t>
            </a:fld>
            <a:endParaRPr lang="en-US">
              <a:solidFill>
                <a:schemeClr val="tx1">
                  <a:tint val="75000"/>
                </a:schemeClr>
              </a:solidFill>
            </a:endParaRPr>
          </a:p>
        </p:txBody>
      </p:sp>
      <p:pic>
        <p:nvPicPr>
          <p:cNvPr id="9" name="Picture 8" descr="A black background with red text&#10;&#10;Description automatically generated">
            <a:extLst>
              <a:ext uri="{FF2B5EF4-FFF2-40B4-BE49-F238E27FC236}">
                <a16:creationId xmlns:a16="http://schemas.microsoft.com/office/drawing/2014/main" id="{E042F15F-0B02-596D-54E8-C1629FD43A3E}"/>
              </a:ext>
            </a:extLst>
          </p:cNvPr>
          <p:cNvPicPr>
            <a:picLocks noGrp="1" noRo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333376" y="6268837"/>
            <a:ext cx="1673678" cy="392538"/>
          </a:xfrm>
          <a:prstGeom prst="rect">
            <a:avLst/>
          </a:prstGeom>
        </p:spPr>
      </p:pic>
    </p:spTree>
    <p:extLst>
      <p:ext uri="{BB962C8B-B14F-4D97-AF65-F5344CB8AC3E}">
        <p14:creationId xmlns:p14="http://schemas.microsoft.com/office/powerpoint/2010/main" val="246035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52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696</TotalTime>
  <Words>544</Words>
  <Application>Microsoft Office PowerPoint</Application>
  <PresentationFormat>Widescreen</PresentationFormat>
  <Paragraphs>30</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Source Sans Pro</vt:lpstr>
      <vt:lpstr>Source Sans Pro Light</vt:lpstr>
      <vt:lpstr>Office Theme</vt:lpstr>
      <vt:lpstr>PowerPoint Presentation</vt:lpstr>
      <vt:lpstr>ABOUT ME</vt:lpstr>
      <vt:lpstr>Title: Fake News Detection Using Machine Learning  Subtitle: A Comparison Between the Fake News and ISOT Fake News Datasets  Presented by: Ninad Khasale</vt:lpstr>
      <vt:lpstr>Introduction   What is Fake News? Fake news refers to false or misleading information presented as news. It can lead to confusion, misinformation, and has significant societal impacts.  Why is Fake News Detection Important? The rapid spread of fake news via social media and other platforms influences public opinion, undermines trust in media, and even sparks political conflicts.  Project Aim: To detect fake news using machine learning models trained on two prominent datasets: Fake News Dataset and ISOT Fake News Dataset. </vt:lpstr>
      <vt:lpstr>Datasets Used   Fake News Dataset: Contains news articles labeled as real or fake based on their content. Widely used for training and evaluating fake news detection models.  ISOT Fake News Dataset: Collected by the ISOT Research Lab. Includes real and fake news articles from multiple sources. Offers a diverse set of news articles for training models.  Why These Datasets? Both datasets offer a broad range of news articles, allowing us to train robust models for detecting misinformation.  </vt:lpstr>
      <vt:lpstr>Model Architecture and Techniques  Preprocessing: Text data cleaned using stemming and stopwords removal. TF-IDF Vectorizer used to convert textual data into numerical form for model training.  Models Used: Logistic Regression for both datasets. Separate models trained on each dataset for comparison. Tools &amp; Technologies:  Python, Streamlit for web interface. Joblib for model serialization. NLP techniques for text preprocessing.  </vt:lpstr>
      <vt:lpstr>Conclusion  Impact of the Project: This project demonstrates how machine learning models can effectively detect fake news using well-known datasets, helping to mitigate the spread of misinformation.  Future Work: I attempted to integrate the News API to access real-time news data for live predictions. Unfortunately, due to time constraints, I couldn't complete the integration. However, this feature would allow the model to work with real-world, up-to-date news articles. Future improvements could involve using advanced NLP techniques like BERT for better text understanding and expanding to more datasets for broader generalization. </vt:lpstr>
      <vt:lpstr>Other Important Details</vt:lpstr>
      <vt:lpstr>PowerPoint Presentation</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Singh, Pradeep (RIS-MUM)</dc:creator>
  <cp:lastModifiedBy>NINAD KHASALE - 70092100098</cp:lastModifiedBy>
  <cp:revision>2</cp:revision>
  <dcterms:created xsi:type="dcterms:W3CDTF">2024-09-26T03:48:01Z</dcterms:created>
  <dcterms:modified xsi:type="dcterms:W3CDTF">2024-10-01T12:55:25Z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2024-09-26T03:57:11Z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bbec7d46-2413-4c8e-866f-cc05bda192ab</vt:lpwstr>
  </property>
  <property fmtid="{D5CDD505-2E9C-101B-9397-08002B2CF9AE}" pid="8" name="MSIP_Label_549ac42a-3eb4-4074-b885-aea26bd6241e_ContentBits">
    <vt:lpwstr>0</vt:lpwstr>
  </property>
</Properties>
</file>