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70" r:id="rId12"/>
    <p:sldId id="263" r:id="rId13"/>
    <p:sldId id="267" r:id="rId14"/>
    <p:sldId id="266" r:id="rId15"/>
    <p:sldId id="264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exend Black" panose="020B0604020202020204" charset="0"/>
      <p:bold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SemiBold" panose="020B0604020202020204" charset="-79"/>
      <p:regular r:id="rId32"/>
      <p:bold r:id="rId33"/>
      <p:italic r:id="rId34"/>
      <p:boldItalic r:id="rId35"/>
    </p:embeddedFont>
    <p:embeddedFont>
      <p:font typeface="SF Mono" panose="020B0009000002000000" pitchFamily="49" charset="0"/>
      <p:regular r:id="rId36"/>
      <p:bold r:id="rId37"/>
      <p:boldItalic r:id="rId38"/>
    </p:embeddedFont>
    <p:embeddedFont>
      <p:font typeface="Spectral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126a3bec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126a3bec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7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126a3bec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126a3bec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72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2126a3bec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2126a3bec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126a3bec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126a3bec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60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126a3bec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126a3bec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845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f193a0f14a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f193a0f14a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126a3bec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126a3bec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193a0f14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193a0f14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126a3bec9_0_4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2126a3bec9_0_4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126a3bec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126a3bec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f193a0f14a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f193a0f14a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2126a3bec9_0_5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2126a3bec9_0_5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2126a3bec9_0_5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2126a3bec9_0_5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41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2126a3bec9_0_5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2126a3bec9_0_5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73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4425" y="756575"/>
            <a:ext cx="6755400" cy="20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94525" y="2809475"/>
            <a:ext cx="6755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685150" y="3661025"/>
            <a:ext cx="4743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685200" y="877175"/>
            <a:ext cx="4743600" cy="28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209250" y="4035800"/>
            <a:ext cx="472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 rot="571571">
            <a:off x="5888228" y="236331"/>
            <a:ext cx="705017" cy="193257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 rot="3599987" flipH="1">
            <a:off x="7801063" y="2255013"/>
            <a:ext cx="1332949" cy="444428"/>
          </a:xfrm>
          <a:custGeom>
            <a:avLst/>
            <a:gdLst/>
            <a:ahLst/>
            <a:cxnLst/>
            <a:rect l="l" t="t" r="r" b="b"/>
            <a:pathLst>
              <a:path w="11958" h="3987" extrusionOk="0">
                <a:moveTo>
                  <a:pt x="8718" y="0"/>
                </a:moveTo>
                <a:cubicBezTo>
                  <a:pt x="7747" y="0"/>
                  <a:pt x="6781" y="371"/>
                  <a:pt x="6037" y="993"/>
                </a:cubicBezTo>
                <a:cubicBezTo>
                  <a:pt x="5832" y="1171"/>
                  <a:pt x="5640" y="1376"/>
                  <a:pt x="5475" y="1598"/>
                </a:cubicBezTo>
                <a:cubicBezTo>
                  <a:pt x="5458" y="1611"/>
                  <a:pt x="5445" y="1638"/>
                  <a:pt x="5432" y="1667"/>
                </a:cubicBezTo>
                <a:cubicBezTo>
                  <a:pt x="5309" y="1406"/>
                  <a:pt x="5088" y="1184"/>
                  <a:pt x="4827" y="1059"/>
                </a:cubicBezTo>
                <a:cubicBezTo>
                  <a:pt x="4550" y="921"/>
                  <a:pt x="4244" y="869"/>
                  <a:pt x="3936" y="869"/>
                </a:cubicBezTo>
                <a:cubicBezTo>
                  <a:pt x="3691" y="869"/>
                  <a:pt x="3445" y="901"/>
                  <a:pt x="3213" y="950"/>
                </a:cubicBezTo>
                <a:cubicBezTo>
                  <a:pt x="2264" y="1158"/>
                  <a:pt x="1394" y="1707"/>
                  <a:pt x="789" y="2451"/>
                </a:cubicBezTo>
                <a:cubicBezTo>
                  <a:pt x="445" y="2878"/>
                  <a:pt x="167" y="3360"/>
                  <a:pt x="18" y="3886"/>
                </a:cubicBezTo>
                <a:cubicBezTo>
                  <a:pt x="0" y="3944"/>
                  <a:pt x="49" y="3987"/>
                  <a:pt x="100" y="3987"/>
                </a:cubicBezTo>
                <a:cubicBezTo>
                  <a:pt x="133" y="3987"/>
                  <a:pt x="167" y="3969"/>
                  <a:pt x="184" y="3926"/>
                </a:cubicBezTo>
                <a:cubicBezTo>
                  <a:pt x="445" y="3059"/>
                  <a:pt x="1010" y="2299"/>
                  <a:pt x="1738" y="1776"/>
                </a:cubicBezTo>
                <a:cubicBezTo>
                  <a:pt x="2112" y="1515"/>
                  <a:pt x="2525" y="1323"/>
                  <a:pt x="2965" y="1184"/>
                </a:cubicBezTo>
                <a:cubicBezTo>
                  <a:pt x="3272" y="1094"/>
                  <a:pt x="3601" y="1033"/>
                  <a:pt x="3928" y="1033"/>
                </a:cubicBezTo>
                <a:cubicBezTo>
                  <a:pt x="4101" y="1033"/>
                  <a:pt x="4273" y="1050"/>
                  <a:pt x="4440" y="1089"/>
                </a:cubicBezTo>
                <a:cubicBezTo>
                  <a:pt x="4714" y="1158"/>
                  <a:pt x="4962" y="1294"/>
                  <a:pt x="5144" y="1515"/>
                </a:cubicBezTo>
                <a:cubicBezTo>
                  <a:pt x="5227" y="1611"/>
                  <a:pt x="5293" y="1737"/>
                  <a:pt x="5336" y="1859"/>
                </a:cubicBezTo>
                <a:cubicBezTo>
                  <a:pt x="5266" y="2011"/>
                  <a:pt x="5266" y="2190"/>
                  <a:pt x="5375" y="2329"/>
                </a:cubicBezTo>
                <a:cubicBezTo>
                  <a:pt x="5391" y="2343"/>
                  <a:pt x="5415" y="2351"/>
                  <a:pt x="5438" y="2351"/>
                </a:cubicBezTo>
                <a:cubicBezTo>
                  <a:pt x="5476" y="2351"/>
                  <a:pt x="5514" y="2329"/>
                  <a:pt x="5514" y="2286"/>
                </a:cubicBezTo>
                <a:cubicBezTo>
                  <a:pt x="5541" y="2150"/>
                  <a:pt x="5541" y="1998"/>
                  <a:pt x="5501" y="1859"/>
                </a:cubicBezTo>
                <a:cubicBezTo>
                  <a:pt x="5541" y="1776"/>
                  <a:pt x="5610" y="1694"/>
                  <a:pt x="5653" y="1624"/>
                </a:cubicBezTo>
                <a:cubicBezTo>
                  <a:pt x="5805" y="1446"/>
                  <a:pt x="5954" y="1280"/>
                  <a:pt x="6136" y="1128"/>
                </a:cubicBezTo>
                <a:cubicBezTo>
                  <a:pt x="6480" y="827"/>
                  <a:pt x="6893" y="593"/>
                  <a:pt x="7320" y="427"/>
                </a:cubicBezTo>
                <a:cubicBezTo>
                  <a:pt x="7772" y="254"/>
                  <a:pt x="8246" y="168"/>
                  <a:pt x="8719" y="168"/>
                </a:cubicBezTo>
                <a:cubicBezTo>
                  <a:pt x="9183" y="168"/>
                  <a:pt x="9646" y="250"/>
                  <a:pt x="10088" y="414"/>
                </a:cubicBezTo>
                <a:cubicBezTo>
                  <a:pt x="10584" y="593"/>
                  <a:pt x="11040" y="880"/>
                  <a:pt x="11427" y="1241"/>
                </a:cubicBezTo>
                <a:cubicBezTo>
                  <a:pt x="11371" y="1224"/>
                  <a:pt x="11301" y="1224"/>
                  <a:pt x="11245" y="1224"/>
                </a:cubicBezTo>
                <a:cubicBezTo>
                  <a:pt x="11205" y="1224"/>
                  <a:pt x="11162" y="1267"/>
                  <a:pt x="11162" y="1307"/>
                </a:cubicBezTo>
                <a:cubicBezTo>
                  <a:pt x="11162" y="1350"/>
                  <a:pt x="11205" y="1390"/>
                  <a:pt x="11245" y="1390"/>
                </a:cubicBezTo>
                <a:cubicBezTo>
                  <a:pt x="11453" y="1406"/>
                  <a:pt x="11645" y="1433"/>
                  <a:pt x="11840" y="1502"/>
                </a:cubicBezTo>
                <a:cubicBezTo>
                  <a:pt x="11849" y="1505"/>
                  <a:pt x="11858" y="1507"/>
                  <a:pt x="11866" y="1507"/>
                </a:cubicBezTo>
                <a:cubicBezTo>
                  <a:pt x="11920" y="1507"/>
                  <a:pt x="11958" y="1438"/>
                  <a:pt x="11923" y="1390"/>
                </a:cubicBezTo>
                <a:cubicBezTo>
                  <a:pt x="11824" y="1211"/>
                  <a:pt x="11728" y="1046"/>
                  <a:pt x="11632" y="880"/>
                </a:cubicBezTo>
                <a:cubicBezTo>
                  <a:pt x="11615" y="855"/>
                  <a:pt x="11585" y="840"/>
                  <a:pt x="11560" y="840"/>
                </a:cubicBezTo>
                <a:cubicBezTo>
                  <a:pt x="11545" y="840"/>
                  <a:pt x="11532" y="844"/>
                  <a:pt x="11523" y="854"/>
                </a:cubicBezTo>
                <a:cubicBezTo>
                  <a:pt x="11480" y="867"/>
                  <a:pt x="11467" y="923"/>
                  <a:pt x="11493" y="963"/>
                </a:cubicBezTo>
                <a:cubicBezTo>
                  <a:pt x="11549" y="1075"/>
                  <a:pt x="11619" y="1184"/>
                  <a:pt x="11675" y="1280"/>
                </a:cubicBezTo>
                <a:cubicBezTo>
                  <a:pt x="11645" y="1280"/>
                  <a:pt x="11606" y="1267"/>
                  <a:pt x="11563" y="1267"/>
                </a:cubicBezTo>
                <a:cubicBezTo>
                  <a:pt x="11592" y="1224"/>
                  <a:pt x="11606" y="1184"/>
                  <a:pt x="11563" y="1142"/>
                </a:cubicBezTo>
                <a:cubicBezTo>
                  <a:pt x="10819" y="440"/>
                  <a:pt x="9813" y="27"/>
                  <a:pt x="8782" y="1"/>
                </a:cubicBezTo>
                <a:cubicBezTo>
                  <a:pt x="8760" y="0"/>
                  <a:pt x="8739" y="0"/>
                  <a:pt x="87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277375" y="1328800"/>
            <a:ext cx="45894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2277375" y="3986150"/>
            <a:ext cx="45894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3"/>
          </p:nvPr>
        </p:nvSpPr>
        <p:spPr>
          <a:xfrm>
            <a:off x="720000" y="3407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15"/>
          <p:cNvGrpSpPr/>
          <p:nvPr/>
        </p:nvGrpSpPr>
        <p:grpSpPr>
          <a:xfrm rot="1757084" flipH="1">
            <a:off x="8223175" y="4254593"/>
            <a:ext cx="515190" cy="440277"/>
            <a:chOff x="1862846" y="4038870"/>
            <a:chExt cx="314692" cy="268933"/>
          </a:xfrm>
        </p:grpSpPr>
        <p:sp>
          <p:nvSpPr>
            <p:cNvPr id="66" name="Google Shape;66;p15"/>
            <p:cNvSpPr/>
            <p:nvPr/>
          </p:nvSpPr>
          <p:spPr>
            <a:xfrm>
              <a:off x="1862846" y="4045381"/>
              <a:ext cx="300639" cy="262422"/>
            </a:xfrm>
            <a:custGeom>
              <a:avLst/>
              <a:gdLst/>
              <a:ahLst/>
              <a:cxnLst/>
              <a:rect l="l" t="t" r="r" b="b"/>
              <a:pathLst>
                <a:path w="3186" h="2781" extrusionOk="0">
                  <a:moveTo>
                    <a:pt x="1889" y="1239"/>
                  </a:moveTo>
                  <a:cubicBezTo>
                    <a:pt x="1905" y="1253"/>
                    <a:pt x="1918" y="1268"/>
                    <a:pt x="1929" y="1287"/>
                  </a:cubicBezTo>
                  <a:cubicBezTo>
                    <a:pt x="1942" y="1308"/>
                    <a:pt x="1954" y="1330"/>
                    <a:pt x="1941" y="1330"/>
                  </a:cubicBezTo>
                  <a:cubicBezTo>
                    <a:pt x="1938" y="1330"/>
                    <a:pt x="1934" y="1329"/>
                    <a:pt x="1929" y="1326"/>
                  </a:cubicBezTo>
                  <a:cubicBezTo>
                    <a:pt x="1893" y="1314"/>
                    <a:pt x="1889" y="1268"/>
                    <a:pt x="1889" y="1239"/>
                  </a:cubicBezTo>
                  <a:close/>
                  <a:moveTo>
                    <a:pt x="3024" y="1"/>
                  </a:moveTo>
                  <a:cubicBezTo>
                    <a:pt x="2651" y="1"/>
                    <a:pt x="2286" y="176"/>
                    <a:pt x="2054" y="473"/>
                  </a:cubicBezTo>
                  <a:cubicBezTo>
                    <a:pt x="1929" y="625"/>
                    <a:pt x="1833" y="804"/>
                    <a:pt x="1793" y="996"/>
                  </a:cubicBezTo>
                  <a:cubicBezTo>
                    <a:pt x="1789" y="1015"/>
                    <a:pt x="1784" y="1037"/>
                    <a:pt x="1780" y="1061"/>
                  </a:cubicBezTo>
                  <a:lnTo>
                    <a:pt x="1780" y="1061"/>
                  </a:lnTo>
                  <a:cubicBezTo>
                    <a:pt x="1716" y="1046"/>
                    <a:pt x="1647" y="1039"/>
                    <a:pt x="1580" y="1039"/>
                  </a:cubicBezTo>
                  <a:cubicBezTo>
                    <a:pt x="1525" y="1039"/>
                    <a:pt x="1470" y="1043"/>
                    <a:pt x="1420" y="1052"/>
                  </a:cubicBezTo>
                  <a:cubicBezTo>
                    <a:pt x="1049" y="1105"/>
                    <a:pt x="705" y="1326"/>
                    <a:pt x="457" y="1601"/>
                  </a:cubicBezTo>
                  <a:cubicBezTo>
                    <a:pt x="193" y="1918"/>
                    <a:pt x="27" y="2305"/>
                    <a:pt x="1" y="2718"/>
                  </a:cubicBezTo>
                  <a:cubicBezTo>
                    <a:pt x="1" y="2760"/>
                    <a:pt x="32" y="2780"/>
                    <a:pt x="64" y="2780"/>
                  </a:cubicBezTo>
                  <a:cubicBezTo>
                    <a:pt x="95" y="2780"/>
                    <a:pt x="127" y="2760"/>
                    <a:pt x="127" y="2718"/>
                  </a:cubicBezTo>
                  <a:cubicBezTo>
                    <a:pt x="153" y="2140"/>
                    <a:pt x="510" y="1574"/>
                    <a:pt x="1036" y="1313"/>
                  </a:cubicBezTo>
                  <a:cubicBezTo>
                    <a:pt x="1171" y="1230"/>
                    <a:pt x="1324" y="1174"/>
                    <a:pt x="1476" y="1161"/>
                  </a:cubicBezTo>
                  <a:cubicBezTo>
                    <a:pt x="1558" y="1161"/>
                    <a:pt x="1654" y="1161"/>
                    <a:pt x="1737" y="1174"/>
                  </a:cubicBezTo>
                  <a:cubicBezTo>
                    <a:pt x="1746" y="1176"/>
                    <a:pt x="1755" y="1178"/>
                    <a:pt x="1765" y="1180"/>
                  </a:cubicBezTo>
                  <a:lnTo>
                    <a:pt x="1765" y="1180"/>
                  </a:lnTo>
                  <a:cubicBezTo>
                    <a:pt x="1757" y="1301"/>
                    <a:pt x="1779" y="1424"/>
                    <a:pt x="1902" y="1452"/>
                  </a:cubicBezTo>
                  <a:cubicBezTo>
                    <a:pt x="1916" y="1456"/>
                    <a:pt x="1930" y="1459"/>
                    <a:pt x="1943" y="1459"/>
                  </a:cubicBezTo>
                  <a:cubicBezTo>
                    <a:pt x="2007" y="1459"/>
                    <a:pt x="2057" y="1408"/>
                    <a:pt x="2068" y="1340"/>
                  </a:cubicBezTo>
                  <a:cubicBezTo>
                    <a:pt x="2081" y="1270"/>
                    <a:pt x="2028" y="1204"/>
                    <a:pt x="1972" y="1148"/>
                  </a:cubicBezTo>
                  <a:cubicBezTo>
                    <a:pt x="1950" y="1131"/>
                    <a:pt x="1926" y="1116"/>
                    <a:pt x="1900" y="1103"/>
                  </a:cubicBezTo>
                  <a:lnTo>
                    <a:pt x="1900" y="1103"/>
                  </a:lnTo>
                  <a:cubicBezTo>
                    <a:pt x="1906" y="1063"/>
                    <a:pt x="1916" y="1023"/>
                    <a:pt x="1929" y="982"/>
                  </a:cubicBezTo>
                  <a:cubicBezTo>
                    <a:pt x="1972" y="830"/>
                    <a:pt x="2041" y="678"/>
                    <a:pt x="2137" y="556"/>
                  </a:cubicBezTo>
                  <a:cubicBezTo>
                    <a:pt x="2360" y="279"/>
                    <a:pt x="2694" y="128"/>
                    <a:pt x="3048" y="128"/>
                  </a:cubicBezTo>
                  <a:cubicBezTo>
                    <a:pt x="3066" y="128"/>
                    <a:pt x="3084" y="128"/>
                    <a:pt x="3103" y="129"/>
                  </a:cubicBezTo>
                  <a:cubicBezTo>
                    <a:pt x="3185" y="129"/>
                    <a:pt x="3185" y="4"/>
                    <a:pt x="3103" y="4"/>
                  </a:cubicBezTo>
                  <a:cubicBezTo>
                    <a:pt x="3077" y="2"/>
                    <a:pt x="3051" y="1"/>
                    <a:pt x="3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130639" y="4038870"/>
              <a:ext cx="46898" cy="25478"/>
            </a:xfrm>
            <a:custGeom>
              <a:avLst/>
              <a:gdLst/>
              <a:ahLst/>
              <a:cxnLst/>
              <a:rect l="l" t="t" r="r" b="b"/>
              <a:pathLst>
                <a:path w="497" h="270" extrusionOk="0">
                  <a:moveTo>
                    <a:pt x="121" y="1"/>
                  </a:moveTo>
                  <a:cubicBezTo>
                    <a:pt x="104" y="1"/>
                    <a:pt x="87" y="1"/>
                    <a:pt x="70" y="3"/>
                  </a:cubicBezTo>
                  <a:cubicBezTo>
                    <a:pt x="30" y="3"/>
                    <a:pt x="0" y="33"/>
                    <a:pt x="0" y="59"/>
                  </a:cubicBezTo>
                  <a:cubicBezTo>
                    <a:pt x="0" y="99"/>
                    <a:pt x="30" y="129"/>
                    <a:pt x="70" y="129"/>
                  </a:cubicBezTo>
                  <a:lnTo>
                    <a:pt x="195" y="129"/>
                  </a:lnTo>
                  <a:cubicBezTo>
                    <a:pt x="202" y="129"/>
                    <a:pt x="208" y="132"/>
                    <a:pt x="214" y="135"/>
                  </a:cubicBezTo>
                  <a:lnTo>
                    <a:pt x="214" y="135"/>
                  </a:lnTo>
                  <a:cubicBezTo>
                    <a:pt x="198" y="141"/>
                    <a:pt x="181" y="148"/>
                    <a:pt x="166" y="155"/>
                  </a:cubicBezTo>
                  <a:cubicBezTo>
                    <a:pt x="139" y="155"/>
                    <a:pt x="126" y="198"/>
                    <a:pt x="126" y="225"/>
                  </a:cubicBezTo>
                  <a:cubicBezTo>
                    <a:pt x="136" y="246"/>
                    <a:pt x="166" y="269"/>
                    <a:pt x="191" y="269"/>
                  </a:cubicBezTo>
                  <a:cubicBezTo>
                    <a:pt x="197" y="269"/>
                    <a:pt x="203" y="268"/>
                    <a:pt x="208" y="264"/>
                  </a:cubicBezTo>
                  <a:cubicBezTo>
                    <a:pt x="248" y="251"/>
                    <a:pt x="278" y="238"/>
                    <a:pt x="318" y="225"/>
                  </a:cubicBezTo>
                  <a:cubicBezTo>
                    <a:pt x="331" y="225"/>
                    <a:pt x="361" y="225"/>
                    <a:pt x="374" y="211"/>
                  </a:cubicBezTo>
                  <a:lnTo>
                    <a:pt x="430" y="211"/>
                  </a:lnTo>
                  <a:cubicBezTo>
                    <a:pt x="457" y="211"/>
                    <a:pt x="483" y="198"/>
                    <a:pt x="483" y="155"/>
                  </a:cubicBezTo>
                  <a:cubicBezTo>
                    <a:pt x="496" y="142"/>
                    <a:pt x="483" y="99"/>
                    <a:pt x="457" y="86"/>
                  </a:cubicBezTo>
                  <a:cubicBezTo>
                    <a:pt x="346" y="39"/>
                    <a:pt x="239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15"/>
          <p:cNvGrpSpPr/>
          <p:nvPr/>
        </p:nvGrpSpPr>
        <p:grpSpPr>
          <a:xfrm>
            <a:off x="7258549" y="343199"/>
            <a:ext cx="124600" cy="101825"/>
            <a:chOff x="7612124" y="418049"/>
            <a:chExt cx="124600" cy="101825"/>
          </a:xfrm>
        </p:grpSpPr>
        <p:sp>
          <p:nvSpPr>
            <p:cNvPr id="69" name="Google Shape;69;p15"/>
            <p:cNvSpPr/>
            <p:nvPr/>
          </p:nvSpPr>
          <p:spPr>
            <a:xfrm rot="5400000">
              <a:off x="7596130" y="434044"/>
              <a:ext cx="87808" cy="55820"/>
            </a:xfrm>
            <a:custGeom>
              <a:avLst/>
              <a:gdLst/>
              <a:ahLst/>
              <a:cxnLst/>
              <a:rect l="l" t="t" r="r" b="b"/>
              <a:pathLst>
                <a:path w="332" h="211" extrusionOk="0">
                  <a:moveTo>
                    <a:pt x="83" y="1"/>
                  </a:moveTo>
                  <a:cubicBezTo>
                    <a:pt x="53" y="1"/>
                    <a:pt x="14" y="14"/>
                    <a:pt x="14" y="40"/>
                  </a:cubicBezTo>
                  <a:cubicBezTo>
                    <a:pt x="0" y="83"/>
                    <a:pt x="14" y="110"/>
                    <a:pt x="53" y="123"/>
                  </a:cubicBezTo>
                  <a:cubicBezTo>
                    <a:pt x="83" y="136"/>
                    <a:pt x="110" y="136"/>
                    <a:pt x="136" y="149"/>
                  </a:cubicBezTo>
                  <a:lnTo>
                    <a:pt x="123" y="149"/>
                  </a:lnTo>
                  <a:cubicBezTo>
                    <a:pt x="153" y="166"/>
                    <a:pt x="192" y="179"/>
                    <a:pt x="235" y="206"/>
                  </a:cubicBezTo>
                  <a:cubicBezTo>
                    <a:pt x="242" y="209"/>
                    <a:pt x="250" y="211"/>
                    <a:pt x="259" y="211"/>
                  </a:cubicBezTo>
                  <a:cubicBezTo>
                    <a:pt x="281" y="211"/>
                    <a:pt x="306" y="199"/>
                    <a:pt x="318" y="179"/>
                  </a:cubicBezTo>
                  <a:cubicBezTo>
                    <a:pt x="331" y="149"/>
                    <a:pt x="318" y="123"/>
                    <a:pt x="288" y="97"/>
                  </a:cubicBezTo>
                  <a:cubicBezTo>
                    <a:pt x="235" y="54"/>
                    <a:pt x="153" y="27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5400000">
              <a:off x="7662263" y="445414"/>
              <a:ext cx="76435" cy="72486"/>
            </a:xfrm>
            <a:custGeom>
              <a:avLst/>
              <a:gdLst/>
              <a:ahLst/>
              <a:cxnLst/>
              <a:rect l="l" t="t" r="r" b="b"/>
              <a:pathLst>
                <a:path w="289" h="274" extrusionOk="0">
                  <a:moveTo>
                    <a:pt x="63" y="0"/>
                  </a:moveTo>
                  <a:cubicBezTo>
                    <a:pt x="56" y="0"/>
                    <a:pt x="48" y="4"/>
                    <a:pt x="40" y="13"/>
                  </a:cubicBezTo>
                  <a:cubicBezTo>
                    <a:pt x="27" y="26"/>
                    <a:pt x="14" y="39"/>
                    <a:pt x="14" y="52"/>
                  </a:cubicBezTo>
                  <a:cubicBezTo>
                    <a:pt x="0" y="66"/>
                    <a:pt x="0" y="79"/>
                    <a:pt x="14" y="95"/>
                  </a:cubicBezTo>
                  <a:cubicBezTo>
                    <a:pt x="27" y="109"/>
                    <a:pt x="40" y="122"/>
                    <a:pt x="57" y="122"/>
                  </a:cubicBezTo>
                  <a:cubicBezTo>
                    <a:pt x="70" y="135"/>
                    <a:pt x="96" y="148"/>
                    <a:pt x="109" y="161"/>
                  </a:cubicBezTo>
                  <a:cubicBezTo>
                    <a:pt x="109" y="161"/>
                    <a:pt x="109" y="158"/>
                    <a:pt x="108" y="155"/>
                  </a:cubicBezTo>
                  <a:lnTo>
                    <a:pt x="108" y="155"/>
                  </a:lnTo>
                  <a:cubicBezTo>
                    <a:pt x="128" y="167"/>
                    <a:pt x="141" y="182"/>
                    <a:pt x="152" y="204"/>
                  </a:cubicBezTo>
                  <a:lnTo>
                    <a:pt x="139" y="191"/>
                  </a:lnTo>
                  <a:lnTo>
                    <a:pt x="139" y="191"/>
                  </a:lnTo>
                  <a:cubicBezTo>
                    <a:pt x="152" y="204"/>
                    <a:pt x="166" y="231"/>
                    <a:pt x="179" y="244"/>
                  </a:cubicBezTo>
                  <a:cubicBezTo>
                    <a:pt x="179" y="261"/>
                    <a:pt x="192" y="274"/>
                    <a:pt x="205" y="274"/>
                  </a:cubicBezTo>
                  <a:lnTo>
                    <a:pt x="262" y="274"/>
                  </a:lnTo>
                  <a:cubicBezTo>
                    <a:pt x="275" y="261"/>
                    <a:pt x="288" y="244"/>
                    <a:pt x="288" y="231"/>
                  </a:cubicBezTo>
                  <a:lnTo>
                    <a:pt x="288" y="218"/>
                  </a:lnTo>
                  <a:cubicBezTo>
                    <a:pt x="288" y="204"/>
                    <a:pt x="288" y="191"/>
                    <a:pt x="275" y="178"/>
                  </a:cubicBezTo>
                  <a:cubicBezTo>
                    <a:pt x="262" y="148"/>
                    <a:pt x="235" y="109"/>
                    <a:pt x="205" y="79"/>
                  </a:cubicBezTo>
                  <a:cubicBezTo>
                    <a:pt x="166" y="52"/>
                    <a:pt x="139" y="26"/>
                    <a:pt x="83" y="13"/>
                  </a:cubicBezTo>
                  <a:cubicBezTo>
                    <a:pt x="76" y="4"/>
                    <a:pt x="70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15100" y="1209900"/>
            <a:ext cx="3856800" cy="3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589350" y="1209900"/>
            <a:ext cx="3856800" cy="3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8645029" y="1310768"/>
            <a:ext cx="267901" cy="678680"/>
            <a:chOff x="1815031" y="2702258"/>
            <a:chExt cx="62051" cy="157186"/>
          </a:xfrm>
        </p:grpSpPr>
        <p:sp>
          <p:nvSpPr>
            <p:cNvPr id="76" name="Google Shape;76;p16"/>
            <p:cNvSpPr/>
            <p:nvPr/>
          </p:nvSpPr>
          <p:spPr>
            <a:xfrm>
              <a:off x="1817434" y="2702258"/>
              <a:ext cx="59648" cy="149722"/>
            </a:xfrm>
            <a:custGeom>
              <a:avLst/>
              <a:gdLst/>
              <a:ahLst/>
              <a:cxnLst/>
              <a:rect l="l" t="t" r="r" b="b"/>
              <a:pathLst>
                <a:path w="1390" h="3489" extrusionOk="0">
                  <a:moveTo>
                    <a:pt x="1219" y="0"/>
                  </a:moveTo>
                  <a:cubicBezTo>
                    <a:pt x="1183" y="0"/>
                    <a:pt x="1148" y="26"/>
                    <a:pt x="1158" y="68"/>
                  </a:cubicBezTo>
                  <a:cubicBezTo>
                    <a:pt x="1280" y="355"/>
                    <a:pt x="1171" y="673"/>
                    <a:pt x="963" y="907"/>
                  </a:cubicBezTo>
                  <a:cubicBezTo>
                    <a:pt x="784" y="1099"/>
                    <a:pt x="549" y="1212"/>
                    <a:pt x="358" y="1377"/>
                  </a:cubicBezTo>
                  <a:cubicBezTo>
                    <a:pt x="149" y="1556"/>
                    <a:pt x="67" y="1804"/>
                    <a:pt x="149" y="2065"/>
                  </a:cubicBezTo>
                  <a:cubicBezTo>
                    <a:pt x="192" y="2204"/>
                    <a:pt x="275" y="2300"/>
                    <a:pt x="358" y="2422"/>
                  </a:cubicBezTo>
                  <a:cubicBezTo>
                    <a:pt x="384" y="2478"/>
                    <a:pt x="427" y="2534"/>
                    <a:pt x="427" y="2604"/>
                  </a:cubicBezTo>
                  <a:cubicBezTo>
                    <a:pt x="427" y="2670"/>
                    <a:pt x="371" y="2726"/>
                    <a:pt x="315" y="2769"/>
                  </a:cubicBezTo>
                  <a:cubicBezTo>
                    <a:pt x="205" y="2852"/>
                    <a:pt x="110" y="2948"/>
                    <a:pt x="53" y="3070"/>
                  </a:cubicBezTo>
                  <a:cubicBezTo>
                    <a:pt x="0" y="3209"/>
                    <a:pt x="0" y="3331"/>
                    <a:pt x="67" y="3457"/>
                  </a:cubicBezTo>
                  <a:cubicBezTo>
                    <a:pt x="76" y="3480"/>
                    <a:pt x="93" y="3489"/>
                    <a:pt x="110" y="3489"/>
                  </a:cubicBezTo>
                  <a:cubicBezTo>
                    <a:pt x="146" y="3489"/>
                    <a:pt x="184" y="3448"/>
                    <a:pt x="166" y="3401"/>
                  </a:cubicBezTo>
                  <a:cubicBezTo>
                    <a:pt x="96" y="3279"/>
                    <a:pt x="136" y="3153"/>
                    <a:pt x="205" y="3044"/>
                  </a:cubicBezTo>
                  <a:cubicBezTo>
                    <a:pt x="275" y="2935"/>
                    <a:pt x="384" y="2878"/>
                    <a:pt x="467" y="2782"/>
                  </a:cubicBezTo>
                  <a:cubicBezTo>
                    <a:pt x="675" y="2534"/>
                    <a:pt x="384" y="2313"/>
                    <a:pt x="288" y="2108"/>
                  </a:cubicBezTo>
                  <a:cubicBezTo>
                    <a:pt x="232" y="1982"/>
                    <a:pt x="205" y="1830"/>
                    <a:pt x="262" y="1695"/>
                  </a:cubicBezTo>
                  <a:cubicBezTo>
                    <a:pt x="315" y="1569"/>
                    <a:pt x="397" y="1486"/>
                    <a:pt x="510" y="1404"/>
                  </a:cubicBezTo>
                  <a:cubicBezTo>
                    <a:pt x="715" y="1251"/>
                    <a:pt x="936" y="1129"/>
                    <a:pt x="1102" y="921"/>
                  </a:cubicBezTo>
                  <a:cubicBezTo>
                    <a:pt x="1293" y="673"/>
                    <a:pt x="1389" y="342"/>
                    <a:pt x="1280" y="41"/>
                  </a:cubicBezTo>
                  <a:cubicBezTo>
                    <a:pt x="1269" y="13"/>
                    <a:pt x="1244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815031" y="2842365"/>
              <a:ext cx="14204" cy="17079"/>
            </a:xfrm>
            <a:custGeom>
              <a:avLst/>
              <a:gdLst/>
              <a:ahLst/>
              <a:cxnLst/>
              <a:rect l="l" t="t" r="r" b="b"/>
              <a:pathLst>
                <a:path w="331" h="398" extrusionOk="0">
                  <a:moveTo>
                    <a:pt x="261" y="0"/>
                  </a:moveTo>
                  <a:cubicBezTo>
                    <a:pt x="235" y="0"/>
                    <a:pt x="205" y="27"/>
                    <a:pt x="205" y="53"/>
                  </a:cubicBezTo>
                  <a:lnTo>
                    <a:pt x="205" y="192"/>
                  </a:lnTo>
                  <a:lnTo>
                    <a:pt x="205" y="202"/>
                  </a:lnTo>
                  <a:lnTo>
                    <a:pt x="205" y="202"/>
                  </a:lnTo>
                  <a:cubicBezTo>
                    <a:pt x="172" y="158"/>
                    <a:pt x="136" y="114"/>
                    <a:pt x="96" y="66"/>
                  </a:cubicBezTo>
                  <a:cubicBezTo>
                    <a:pt x="90" y="60"/>
                    <a:pt x="75" y="57"/>
                    <a:pt x="60" y="57"/>
                  </a:cubicBezTo>
                  <a:cubicBezTo>
                    <a:pt x="44" y="57"/>
                    <a:pt x="27" y="60"/>
                    <a:pt x="13" y="66"/>
                  </a:cubicBezTo>
                  <a:cubicBezTo>
                    <a:pt x="0" y="96"/>
                    <a:pt x="0" y="123"/>
                    <a:pt x="13" y="149"/>
                  </a:cubicBezTo>
                  <a:cubicBezTo>
                    <a:pt x="83" y="232"/>
                    <a:pt x="139" y="301"/>
                    <a:pt x="192" y="371"/>
                  </a:cubicBezTo>
                  <a:cubicBezTo>
                    <a:pt x="205" y="397"/>
                    <a:pt x="235" y="397"/>
                    <a:pt x="248" y="397"/>
                  </a:cubicBezTo>
                  <a:cubicBezTo>
                    <a:pt x="275" y="384"/>
                    <a:pt x="288" y="371"/>
                    <a:pt x="288" y="357"/>
                  </a:cubicBezTo>
                  <a:cubicBezTo>
                    <a:pt x="318" y="262"/>
                    <a:pt x="331" y="149"/>
                    <a:pt x="318" y="53"/>
                  </a:cubicBezTo>
                  <a:cubicBezTo>
                    <a:pt x="318" y="27"/>
                    <a:pt x="304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6"/>
          <p:cNvGrpSpPr/>
          <p:nvPr/>
        </p:nvGrpSpPr>
        <p:grpSpPr>
          <a:xfrm flipH="1">
            <a:off x="8645035" y="2571756"/>
            <a:ext cx="315899" cy="523914"/>
            <a:chOff x="1887680" y="2974318"/>
            <a:chExt cx="72821" cy="120754"/>
          </a:xfrm>
        </p:grpSpPr>
        <p:sp>
          <p:nvSpPr>
            <p:cNvPr id="79" name="Google Shape;79;p16"/>
            <p:cNvSpPr/>
            <p:nvPr/>
          </p:nvSpPr>
          <p:spPr>
            <a:xfrm>
              <a:off x="1887680" y="2974318"/>
              <a:ext cx="70891" cy="114662"/>
            </a:xfrm>
            <a:custGeom>
              <a:avLst/>
              <a:gdLst/>
              <a:ahLst/>
              <a:cxnLst/>
              <a:rect l="l" t="t" r="r" b="b"/>
              <a:pathLst>
                <a:path w="1652" h="2672" extrusionOk="0">
                  <a:moveTo>
                    <a:pt x="1461" y="1350"/>
                  </a:moveTo>
                  <a:cubicBezTo>
                    <a:pt x="1470" y="1350"/>
                    <a:pt x="1480" y="1353"/>
                    <a:pt x="1488" y="1360"/>
                  </a:cubicBezTo>
                  <a:cubicBezTo>
                    <a:pt x="1545" y="1403"/>
                    <a:pt x="1475" y="1485"/>
                    <a:pt x="1436" y="1499"/>
                  </a:cubicBezTo>
                  <a:cubicBezTo>
                    <a:pt x="1397" y="1521"/>
                    <a:pt x="1350" y="1532"/>
                    <a:pt x="1300" y="1537"/>
                  </a:cubicBezTo>
                  <a:lnTo>
                    <a:pt x="1300" y="1537"/>
                  </a:lnTo>
                  <a:cubicBezTo>
                    <a:pt x="1311" y="1509"/>
                    <a:pt x="1324" y="1482"/>
                    <a:pt x="1340" y="1456"/>
                  </a:cubicBezTo>
                  <a:cubicBezTo>
                    <a:pt x="1362" y="1423"/>
                    <a:pt x="1414" y="1350"/>
                    <a:pt x="1461" y="1350"/>
                  </a:cubicBezTo>
                  <a:close/>
                  <a:moveTo>
                    <a:pt x="170" y="1"/>
                  </a:moveTo>
                  <a:cubicBezTo>
                    <a:pt x="154" y="1"/>
                    <a:pt x="137" y="8"/>
                    <a:pt x="126" y="24"/>
                  </a:cubicBezTo>
                  <a:cubicBezTo>
                    <a:pt x="0" y="328"/>
                    <a:pt x="0" y="659"/>
                    <a:pt x="126" y="960"/>
                  </a:cubicBezTo>
                  <a:cubicBezTo>
                    <a:pt x="248" y="1251"/>
                    <a:pt x="483" y="1472"/>
                    <a:pt x="787" y="1581"/>
                  </a:cubicBezTo>
                  <a:cubicBezTo>
                    <a:pt x="903" y="1628"/>
                    <a:pt x="1025" y="1654"/>
                    <a:pt x="1150" y="1654"/>
                  </a:cubicBezTo>
                  <a:cubicBezTo>
                    <a:pt x="1152" y="1654"/>
                    <a:pt x="1155" y="1654"/>
                    <a:pt x="1157" y="1654"/>
                  </a:cubicBezTo>
                  <a:lnTo>
                    <a:pt x="1157" y="1654"/>
                  </a:lnTo>
                  <a:cubicBezTo>
                    <a:pt x="1106" y="2007"/>
                    <a:pt x="1299" y="2349"/>
                    <a:pt x="1488" y="2643"/>
                  </a:cubicBezTo>
                  <a:cubicBezTo>
                    <a:pt x="1501" y="2664"/>
                    <a:pt x="1519" y="2672"/>
                    <a:pt x="1536" y="2672"/>
                  </a:cubicBezTo>
                  <a:cubicBezTo>
                    <a:pt x="1577" y="2672"/>
                    <a:pt x="1615" y="2626"/>
                    <a:pt x="1588" y="2587"/>
                  </a:cubicBezTo>
                  <a:cubicBezTo>
                    <a:pt x="1449" y="2352"/>
                    <a:pt x="1283" y="2104"/>
                    <a:pt x="1270" y="1829"/>
                  </a:cubicBezTo>
                  <a:cubicBezTo>
                    <a:pt x="1264" y="1771"/>
                    <a:pt x="1264" y="1710"/>
                    <a:pt x="1272" y="1650"/>
                  </a:cubicBezTo>
                  <a:lnTo>
                    <a:pt x="1272" y="1650"/>
                  </a:lnTo>
                  <a:cubicBezTo>
                    <a:pt x="1394" y="1646"/>
                    <a:pt x="1551" y="1620"/>
                    <a:pt x="1601" y="1485"/>
                  </a:cubicBezTo>
                  <a:cubicBezTo>
                    <a:pt x="1652" y="1378"/>
                    <a:pt x="1593" y="1237"/>
                    <a:pt x="1466" y="1237"/>
                  </a:cubicBezTo>
                  <a:cubicBezTo>
                    <a:pt x="1460" y="1237"/>
                    <a:pt x="1455" y="1237"/>
                    <a:pt x="1449" y="1237"/>
                  </a:cubicBezTo>
                  <a:cubicBezTo>
                    <a:pt x="1307" y="1250"/>
                    <a:pt x="1214" y="1407"/>
                    <a:pt x="1180" y="1540"/>
                  </a:cubicBezTo>
                  <a:lnTo>
                    <a:pt x="1180" y="1540"/>
                  </a:lnTo>
                  <a:cubicBezTo>
                    <a:pt x="1144" y="1540"/>
                    <a:pt x="1108" y="1538"/>
                    <a:pt x="1075" y="1538"/>
                  </a:cubicBezTo>
                  <a:cubicBezTo>
                    <a:pt x="953" y="1525"/>
                    <a:pt x="844" y="1485"/>
                    <a:pt x="731" y="1429"/>
                  </a:cubicBezTo>
                  <a:cubicBezTo>
                    <a:pt x="513" y="1333"/>
                    <a:pt x="331" y="1155"/>
                    <a:pt x="235" y="933"/>
                  </a:cubicBezTo>
                  <a:cubicBezTo>
                    <a:pt x="126" y="672"/>
                    <a:pt x="113" y="355"/>
                    <a:pt x="235" y="93"/>
                  </a:cubicBezTo>
                  <a:cubicBezTo>
                    <a:pt x="256" y="44"/>
                    <a:pt x="21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944452" y="3080052"/>
              <a:ext cx="16049" cy="15019"/>
            </a:xfrm>
            <a:custGeom>
              <a:avLst/>
              <a:gdLst/>
              <a:ahLst/>
              <a:cxnLst/>
              <a:rect l="l" t="t" r="r" b="b"/>
              <a:pathLst>
                <a:path w="374" h="350" extrusionOk="0">
                  <a:moveTo>
                    <a:pt x="331" y="0"/>
                  </a:moveTo>
                  <a:cubicBezTo>
                    <a:pt x="291" y="0"/>
                    <a:pt x="265" y="14"/>
                    <a:pt x="248" y="40"/>
                  </a:cubicBezTo>
                  <a:cubicBezTo>
                    <a:pt x="240" y="91"/>
                    <a:pt x="232" y="141"/>
                    <a:pt x="224" y="189"/>
                  </a:cubicBezTo>
                  <a:lnTo>
                    <a:pt x="224" y="189"/>
                  </a:lnTo>
                  <a:cubicBezTo>
                    <a:pt x="188" y="159"/>
                    <a:pt x="153" y="127"/>
                    <a:pt x="113" y="96"/>
                  </a:cubicBezTo>
                  <a:cubicBezTo>
                    <a:pt x="99" y="83"/>
                    <a:pt x="83" y="83"/>
                    <a:pt x="70" y="83"/>
                  </a:cubicBezTo>
                  <a:cubicBezTo>
                    <a:pt x="56" y="83"/>
                    <a:pt x="43" y="83"/>
                    <a:pt x="30" y="96"/>
                  </a:cubicBezTo>
                  <a:cubicBezTo>
                    <a:pt x="0" y="109"/>
                    <a:pt x="0" y="149"/>
                    <a:pt x="30" y="179"/>
                  </a:cubicBezTo>
                  <a:cubicBezTo>
                    <a:pt x="99" y="232"/>
                    <a:pt x="152" y="288"/>
                    <a:pt x="222" y="331"/>
                  </a:cubicBezTo>
                  <a:cubicBezTo>
                    <a:pt x="231" y="340"/>
                    <a:pt x="249" y="350"/>
                    <a:pt x="263" y="350"/>
                  </a:cubicBezTo>
                  <a:cubicBezTo>
                    <a:pt x="269" y="350"/>
                    <a:pt x="274" y="348"/>
                    <a:pt x="278" y="344"/>
                  </a:cubicBezTo>
                  <a:cubicBezTo>
                    <a:pt x="291" y="344"/>
                    <a:pt x="318" y="331"/>
                    <a:pt x="318" y="301"/>
                  </a:cubicBezTo>
                  <a:cubicBezTo>
                    <a:pt x="331" y="232"/>
                    <a:pt x="347" y="149"/>
                    <a:pt x="361" y="66"/>
                  </a:cubicBezTo>
                  <a:cubicBezTo>
                    <a:pt x="374" y="40"/>
                    <a:pt x="361" y="14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328361" y="1017737"/>
            <a:ext cx="187000" cy="373830"/>
            <a:chOff x="1904072" y="2257737"/>
            <a:chExt cx="54026" cy="108009"/>
          </a:xfrm>
        </p:grpSpPr>
        <p:sp>
          <p:nvSpPr>
            <p:cNvPr id="82" name="Google Shape;82;p16"/>
            <p:cNvSpPr/>
            <p:nvPr/>
          </p:nvSpPr>
          <p:spPr>
            <a:xfrm>
              <a:off x="1904072" y="2257737"/>
              <a:ext cx="50465" cy="99600"/>
            </a:xfrm>
            <a:custGeom>
              <a:avLst/>
              <a:gdLst/>
              <a:ahLst/>
              <a:cxnLst/>
              <a:rect l="l" t="t" r="r" b="b"/>
              <a:pathLst>
                <a:path w="1176" h="2321" extrusionOk="0">
                  <a:moveTo>
                    <a:pt x="76" y="0"/>
                  </a:moveTo>
                  <a:cubicBezTo>
                    <a:pt x="33" y="0"/>
                    <a:pt x="1" y="84"/>
                    <a:pt x="48" y="106"/>
                  </a:cubicBezTo>
                  <a:cubicBezTo>
                    <a:pt x="488" y="410"/>
                    <a:pt x="515" y="1002"/>
                    <a:pt x="515" y="1485"/>
                  </a:cubicBezTo>
                  <a:cubicBezTo>
                    <a:pt x="515" y="1518"/>
                    <a:pt x="546" y="1542"/>
                    <a:pt x="578" y="1542"/>
                  </a:cubicBezTo>
                  <a:cubicBezTo>
                    <a:pt x="597" y="1542"/>
                    <a:pt x="616" y="1533"/>
                    <a:pt x="627" y="1511"/>
                  </a:cubicBezTo>
                  <a:cubicBezTo>
                    <a:pt x="648" y="1457"/>
                    <a:pt x="695" y="1420"/>
                    <a:pt x="755" y="1420"/>
                  </a:cubicBezTo>
                  <a:cubicBezTo>
                    <a:pt x="771" y="1420"/>
                    <a:pt x="788" y="1423"/>
                    <a:pt x="806" y="1429"/>
                  </a:cubicBezTo>
                  <a:cubicBezTo>
                    <a:pt x="888" y="1455"/>
                    <a:pt x="928" y="1567"/>
                    <a:pt x="958" y="1637"/>
                  </a:cubicBezTo>
                  <a:cubicBezTo>
                    <a:pt x="1024" y="1842"/>
                    <a:pt x="1054" y="2050"/>
                    <a:pt x="1040" y="2269"/>
                  </a:cubicBezTo>
                  <a:cubicBezTo>
                    <a:pt x="1040" y="2303"/>
                    <a:pt x="1068" y="2321"/>
                    <a:pt x="1097" y="2321"/>
                  </a:cubicBezTo>
                  <a:cubicBezTo>
                    <a:pt x="1125" y="2321"/>
                    <a:pt x="1156" y="2303"/>
                    <a:pt x="1163" y="2269"/>
                  </a:cubicBezTo>
                  <a:cubicBezTo>
                    <a:pt x="1176" y="2007"/>
                    <a:pt x="1136" y="1690"/>
                    <a:pt x="997" y="1455"/>
                  </a:cubicBezTo>
                  <a:cubicBezTo>
                    <a:pt x="941" y="1372"/>
                    <a:pt x="858" y="1306"/>
                    <a:pt x="763" y="1306"/>
                  </a:cubicBezTo>
                  <a:cubicBezTo>
                    <a:pt x="713" y="1306"/>
                    <a:pt x="666" y="1317"/>
                    <a:pt x="626" y="1338"/>
                  </a:cubicBezTo>
                  <a:lnTo>
                    <a:pt x="626" y="1338"/>
                  </a:lnTo>
                  <a:cubicBezTo>
                    <a:pt x="618" y="848"/>
                    <a:pt x="552" y="310"/>
                    <a:pt x="101" y="10"/>
                  </a:cubicBezTo>
                  <a:cubicBezTo>
                    <a:pt x="93" y="3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945139" y="2347980"/>
              <a:ext cx="12960" cy="17766"/>
            </a:xfrm>
            <a:custGeom>
              <a:avLst/>
              <a:gdLst/>
              <a:ahLst/>
              <a:cxnLst/>
              <a:rect l="l" t="t" r="r" b="b"/>
              <a:pathLst>
                <a:path w="302" h="414" extrusionOk="0">
                  <a:moveTo>
                    <a:pt x="262" y="0"/>
                  </a:moveTo>
                  <a:cubicBezTo>
                    <a:pt x="232" y="0"/>
                    <a:pt x="192" y="13"/>
                    <a:pt x="192" y="43"/>
                  </a:cubicBezTo>
                  <a:cubicBezTo>
                    <a:pt x="181" y="90"/>
                    <a:pt x="169" y="129"/>
                    <a:pt x="155" y="176"/>
                  </a:cubicBezTo>
                  <a:lnTo>
                    <a:pt x="155" y="176"/>
                  </a:lnTo>
                  <a:cubicBezTo>
                    <a:pt x="144" y="142"/>
                    <a:pt x="133" y="107"/>
                    <a:pt x="123" y="70"/>
                  </a:cubicBezTo>
                  <a:cubicBezTo>
                    <a:pt x="112" y="48"/>
                    <a:pt x="93" y="25"/>
                    <a:pt x="64" y="25"/>
                  </a:cubicBezTo>
                  <a:cubicBezTo>
                    <a:pt x="57" y="25"/>
                    <a:pt x="49" y="27"/>
                    <a:pt x="40" y="30"/>
                  </a:cubicBezTo>
                  <a:cubicBezTo>
                    <a:pt x="14" y="43"/>
                    <a:pt x="1" y="70"/>
                    <a:pt x="14" y="96"/>
                  </a:cubicBezTo>
                  <a:cubicBezTo>
                    <a:pt x="40" y="195"/>
                    <a:pt x="67" y="278"/>
                    <a:pt x="97" y="374"/>
                  </a:cubicBezTo>
                  <a:lnTo>
                    <a:pt x="136" y="414"/>
                  </a:lnTo>
                  <a:cubicBezTo>
                    <a:pt x="166" y="414"/>
                    <a:pt x="192" y="400"/>
                    <a:pt x="206" y="387"/>
                  </a:cubicBezTo>
                  <a:cubicBezTo>
                    <a:pt x="249" y="278"/>
                    <a:pt x="275" y="179"/>
                    <a:pt x="302" y="70"/>
                  </a:cubicBezTo>
                  <a:cubicBezTo>
                    <a:pt x="302" y="43"/>
                    <a:pt x="288" y="13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247612" y="319415"/>
            <a:ext cx="185330" cy="100879"/>
            <a:chOff x="8144562" y="1244165"/>
            <a:chExt cx="185330" cy="100879"/>
          </a:xfrm>
        </p:grpSpPr>
        <p:sp>
          <p:nvSpPr>
            <p:cNvPr id="85" name="Google Shape;85;p16"/>
            <p:cNvSpPr/>
            <p:nvPr/>
          </p:nvSpPr>
          <p:spPr>
            <a:xfrm>
              <a:off x="8144562" y="1268867"/>
              <a:ext cx="50181" cy="72556"/>
            </a:xfrm>
            <a:custGeom>
              <a:avLst/>
              <a:gdLst/>
              <a:ahLst/>
              <a:cxnLst/>
              <a:rect l="l" t="t" r="r" b="b"/>
              <a:pathLst>
                <a:path w="388" h="561" extrusionOk="0">
                  <a:moveTo>
                    <a:pt x="91" y="0"/>
                  </a:moveTo>
                  <a:cubicBezTo>
                    <a:pt x="84" y="0"/>
                    <a:pt x="77" y="1"/>
                    <a:pt x="70" y="4"/>
                  </a:cubicBezTo>
                  <a:cubicBezTo>
                    <a:pt x="27" y="17"/>
                    <a:pt x="1" y="60"/>
                    <a:pt x="1" y="100"/>
                  </a:cubicBezTo>
                  <a:cubicBezTo>
                    <a:pt x="57" y="252"/>
                    <a:pt x="123" y="391"/>
                    <a:pt x="206" y="513"/>
                  </a:cubicBezTo>
                  <a:cubicBezTo>
                    <a:pt x="228" y="545"/>
                    <a:pt x="264" y="561"/>
                    <a:pt x="299" y="561"/>
                  </a:cubicBezTo>
                  <a:cubicBezTo>
                    <a:pt x="310" y="561"/>
                    <a:pt x="321" y="559"/>
                    <a:pt x="332" y="556"/>
                  </a:cubicBezTo>
                  <a:cubicBezTo>
                    <a:pt x="358" y="526"/>
                    <a:pt x="388" y="473"/>
                    <a:pt x="358" y="430"/>
                  </a:cubicBezTo>
                  <a:cubicBezTo>
                    <a:pt x="318" y="377"/>
                    <a:pt x="275" y="321"/>
                    <a:pt x="236" y="252"/>
                  </a:cubicBezTo>
                  <a:cubicBezTo>
                    <a:pt x="236" y="239"/>
                    <a:pt x="222" y="225"/>
                    <a:pt x="222" y="212"/>
                  </a:cubicBezTo>
                  <a:cubicBezTo>
                    <a:pt x="222" y="196"/>
                    <a:pt x="206" y="183"/>
                    <a:pt x="206" y="182"/>
                  </a:cubicBezTo>
                  <a:lnTo>
                    <a:pt x="206" y="182"/>
                  </a:lnTo>
                  <a:cubicBezTo>
                    <a:pt x="209" y="185"/>
                    <a:pt x="211" y="186"/>
                    <a:pt x="212" y="186"/>
                  </a:cubicBezTo>
                  <a:cubicBezTo>
                    <a:pt x="217" y="186"/>
                    <a:pt x="206" y="169"/>
                    <a:pt x="206" y="169"/>
                  </a:cubicBezTo>
                  <a:cubicBezTo>
                    <a:pt x="193" y="129"/>
                    <a:pt x="179" y="100"/>
                    <a:pt x="166" y="60"/>
                  </a:cubicBezTo>
                  <a:cubicBezTo>
                    <a:pt x="155" y="25"/>
                    <a:pt x="124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8239102" y="1244165"/>
              <a:ext cx="21599" cy="89369"/>
            </a:xfrm>
            <a:custGeom>
              <a:avLst/>
              <a:gdLst/>
              <a:ahLst/>
              <a:cxnLst/>
              <a:rect l="l" t="t" r="r" b="b"/>
              <a:pathLst>
                <a:path w="167" h="691" extrusionOk="0">
                  <a:moveTo>
                    <a:pt x="99" y="0"/>
                  </a:moveTo>
                  <a:cubicBezTo>
                    <a:pt x="94" y="0"/>
                    <a:pt x="89" y="1"/>
                    <a:pt x="83" y="3"/>
                  </a:cubicBezTo>
                  <a:cubicBezTo>
                    <a:pt x="40" y="3"/>
                    <a:pt x="1" y="29"/>
                    <a:pt x="1" y="86"/>
                  </a:cubicBezTo>
                  <a:lnTo>
                    <a:pt x="1" y="608"/>
                  </a:lnTo>
                  <a:cubicBezTo>
                    <a:pt x="1" y="651"/>
                    <a:pt x="40" y="691"/>
                    <a:pt x="83" y="691"/>
                  </a:cubicBezTo>
                  <a:cubicBezTo>
                    <a:pt x="136" y="691"/>
                    <a:pt x="166" y="664"/>
                    <a:pt x="166" y="608"/>
                  </a:cubicBezTo>
                  <a:lnTo>
                    <a:pt x="166" y="86"/>
                  </a:lnTo>
                  <a:cubicBezTo>
                    <a:pt x="166" y="37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8301568" y="1309089"/>
              <a:ext cx="28324" cy="35954"/>
            </a:xfrm>
            <a:custGeom>
              <a:avLst/>
              <a:gdLst/>
              <a:ahLst/>
              <a:cxnLst/>
              <a:rect l="l" t="t" r="r" b="b"/>
              <a:pathLst>
                <a:path w="219" h="278" extrusionOk="0">
                  <a:moveTo>
                    <a:pt x="149" y="0"/>
                  </a:moveTo>
                  <a:cubicBezTo>
                    <a:pt x="137" y="0"/>
                    <a:pt x="123" y="4"/>
                    <a:pt x="110" y="10"/>
                  </a:cubicBezTo>
                  <a:cubicBezTo>
                    <a:pt x="96" y="10"/>
                    <a:pt x="67" y="23"/>
                    <a:pt x="67" y="37"/>
                  </a:cubicBezTo>
                  <a:cubicBezTo>
                    <a:pt x="40" y="80"/>
                    <a:pt x="27" y="119"/>
                    <a:pt x="14" y="149"/>
                  </a:cubicBezTo>
                  <a:cubicBezTo>
                    <a:pt x="1" y="162"/>
                    <a:pt x="1" y="176"/>
                    <a:pt x="1" y="189"/>
                  </a:cubicBezTo>
                  <a:lnTo>
                    <a:pt x="1" y="215"/>
                  </a:lnTo>
                  <a:cubicBezTo>
                    <a:pt x="1" y="232"/>
                    <a:pt x="14" y="245"/>
                    <a:pt x="14" y="245"/>
                  </a:cubicBezTo>
                  <a:lnTo>
                    <a:pt x="40" y="272"/>
                  </a:lnTo>
                  <a:cubicBezTo>
                    <a:pt x="49" y="272"/>
                    <a:pt x="65" y="277"/>
                    <a:pt x="83" y="277"/>
                  </a:cubicBezTo>
                  <a:cubicBezTo>
                    <a:pt x="92" y="277"/>
                    <a:pt x="101" y="276"/>
                    <a:pt x="110" y="272"/>
                  </a:cubicBezTo>
                  <a:cubicBezTo>
                    <a:pt x="123" y="272"/>
                    <a:pt x="136" y="258"/>
                    <a:pt x="149" y="232"/>
                  </a:cubicBezTo>
                  <a:cubicBezTo>
                    <a:pt x="166" y="202"/>
                    <a:pt x="192" y="162"/>
                    <a:pt x="206" y="119"/>
                  </a:cubicBezTo>
                  <a:cubicBezTo>
                    <a:pt x="219" y="119"/>
                    <a:pt x="219" y="106"/>
                    <a:pt x="219" y="93"/>
                  </a:cubicBezTo>
                  <a:lnTo>
                    <a:pt x="219" y="66"/>
                  </a:lnTo>
                  <a:cubicBezTo>
                    <a:pt x="219" y="50"/>
                    <a:pt x="206" y="37"/>
                    <a:pt x="206" y="37"/>
                  </a:cubicBezTo>
                  <a:cubicBezTo>
                    <a:pt x="192" y="23"/>
                    <a:pt x="192" y="23"/>
                    <a:pt x="179" y="10"/>
                  </a:cubicBezTo>
                  <a:cubicBezTo>
                    <a:pt x="173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6"/>
          <p:cNvSpPr/>
          <p:nvPr/>
        </p:nvSpPr>
        <p:spPr>
          <a:xfrm>
            <a:off x="50349" y="573068"/>
            <a:ext cx="647309" cy="242628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720000" y="3692581"/>
            <a:ext cx="23364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720000" y="3974101"/>
            <a:ext cx="2336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3403800" y="3974101"/>
            <a:ext cx="2336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6087600" y="3974101"/>
            <a:ext cx="23364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5"/>
          </p:nvPr>
        </p:nvSpPr>
        <p:spPr>
          <a:xfrm>
            <a:off x="3403800" y="3692581"/>
            <a:ext cx="23364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6"/>
          </p:nvPr>
        </p:nvSpPr>
        <p:spPr>
          <a:xfrm>
            <a:off x="6087600" y="3692581"/>
            <a:ext cx="23364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7"/>
          </p:nvPr>
        </p:nvSpPr>
        <p:spPr>
          <a:xfrm>
            <a:off x="720000" y="1180626"/>
            <a:ext cx="2336400" cy="532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8"/>
          </p:nvPr>
        </p:nvSpPr>
        <p:spPr>
          <a:xfrm>
            <a:off x="3403800" y="1180626"/>
            <a:ext cx="2336400" cy="532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9"/>
          </p:nvPr>
        </p:nvSpPr>
        <p:spPr>
          <a:xfrm>
            <a:off x="6087600" y="1180626"/>
            <a:ext cx="2336400" cy="532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354831" y="317375"/>
            <a:ext cx="327397" cy="529544"/>
          </a:xfrm>
          <a:custGeom>
            <a:avLst/>
            <a:gdLst/>
            <a:ahLst/>
            <a:cxnLst/>
            <a:rect l="l" t="t" r="r" b="b"/>
            <a:pathLst>
              <a:path w="1652" h="2672" extrusionOk="0">
                <a:moveTo>
                  <a:pt x="1461" y="1350"/>
                </a:moveTo>
                <a:cubicBezTo>
                  <a:pt x="1470" y="1350"/>
                  <a:pt x="1480" y="1353"/>
                  <a:pt x="1488" y="1360"/>
                </a:cubicBezTo>
                <a:cubicBezTo>
                  <a:pt x="1545" y="1403"/>
                  <a:pt x="1475" y="1485"/>
                  <a:pt x="1436" y="1499"/>
                </a:cubicBezTo>
                <a:cubicBezTo>
                  <a:pt x="1397" y="1521"/>
                  <a:pt x="1350" y="1532"/>
                  <a:pt x="1300" y="1537"/>
                </a:cubicBezTo>
                <a:lnTo>
                  <a:pt x="1300" y="1537"/>
                </a:lnTo>
                <a:cubicBezTo>
                  <a:pt x="1311" y="1509"/>
                  <a:pt x="1324" y="1482"/>
                  <a:pt x="1340" y="1456"/>
                </a:cubicBezTo>
                <a:cubicBezTo>
                  <a:pt x="1362" y="1423"/>
                  <a:pt x="1414" y="1350"/>
                  <a:pt x="1461" y="1350"/>
                </a:cubicBezTo>
                <a:close/>
                <a:moveTo>
                  <a:pt x="170" y="1"/>
                </a:moveTo>
                <a:cubicBezTo>
                  <a:pt x="154" y="1"/>
                  <a:pt x="137" y="8"/>
                  <a:pt x="126" y="24"/>
                </a:cubicBezTo>
                <a:cubicBezTo>
                  <a:pt x="0" y="328"/>
                  <a:pt x="0" y="659"/>
                  <a:pt x="126" y="960"/>
                </a:cubicBezTo>
                <a:cubicBezTo>
                  <a:pt x="248" y="1251"/>
                  <a:pt x="483" y="1472"/>
                  <a:pt x="787" y="1581"/>
                </a:cubicBezTo>
                <a:cubicBezTo>
                  <a:pt x="903" y="1628"/>
                  <a:pt x="1025" y="1654"/>
                  <a:pt x="1150" y="1654"/>
                </a:cubicBezTo>
                <a:cubicBezTo>
                  <a:pt x="1152" y="1654"/>
                  <a:pt x="1155" y="1654"/>
                  <a:pt x="1157" y="1654"/>
                </a:cubicBezTo>
                <a:lnTo>
                  <a:pt x="1157" y="1654"/>
                </a:lnTo>
                <a:cubicBezTo>
                  <a:pt x="1106" y="2007"/>
                  <a:pt x="1299" y="2349"/>
                  <a:pt x="1488" y="2643"/>
                </a:cubicBezTo>
                <a:cubicBezTo>
                  <a:pt x="1501" y="2664"/>
                  <a:pt x="1519" y="2672"/>
                  <a:pt x="1536" y="2672"/>
                </a:cubicBezTo>
                <a:cubicBezTo>
                  <a:pt x="1577" y="2672"/>
                  <a:pt x="1615" y="2626"/>
                  <a:pt x="1588" y="2587"/>
                </a:cubicBezTo>
                <a:cubicBezTo>
                  <a:pt x="1449" y="2352"/>
                  <a:pt x="1283" y="2104"/>
                  <a:pt x="1270" y="1829"/>
                </a:cubicBezTo>
                <a:cubicBezTo>
                  <a:pt x="1264" y="1771"/>
                  <a:pt x="1264" y="1710"/>
                  <a:pt x="1272" y="1650"/>
                </a:cubicBezTo>
                <a:lnTo>
                  <a:pt x="1272" y="1650"/>
                </a:lnTo>
                <a:cubicBezTo>
                  <a:pt x="1394" y="1646"/>
                  <a:pt x="1551" y="1620"/>
                  <a:pt x="1601" y="1485"/>
                </a:cubicBezTo>
                <a:cubicBezTo>
                  <a:pt x="1652" y="1378"/>
                  <a:pt x="1593" y="1237"/>
                  <a:pt x="1466" y="1237"/>
                </a:cubicBezTo>
                <a:cubicBezTo>
                  <a:pt x="1460" y="1237"/>
                  <a:pt x="1455" y="1237"/>
                  <a:pt x="1449" y="1237"/>
                </a:cubicBezTo>
                <a:cubicBezTo>
                  <a:pt x="1307" y="1250"/>
                  <a:pt x="1214" y="1407"/>
                  <a:pt x="1180" y="1540"/>
                </a:cubicBezTo>
                <a:lnTo>
                  <a:pt x="1180" y="1540"/>
                </a:lnTo>
                <a:cubicBezTo>
                  <a:pt x="1144" y="1540"/>
                  <a:pt x="1108" y="1538"/>
                  <a:pt x="1075" y="1538"/>
                </a:cubicBezTo>
                <a:cubicBezTo>
                  <a:pt x="953" y="1525"/>
                  <a:pt x="844" y="1485"/>
                  <a:pt x="731" y="1429"/>
                </a:cubicBezTo>
                <a:cubicBezTo>
                  <a:pt x="513" y="1333"/>
                  <a:pt x="331" y="1155"/>
                  <a:pt x="235" y="933"/>
                </a:cubicBezTo>
                <a:cubicBezTo>
                  <a:pt x="126" y="672"/>
                  <a:pt x="113" y="355"/>
                  <a:pt x="235" y="93"/>
                </a:cubicBezTo>
                <a:cubicBezTo>
                  <a:pt x="256" y="44"/>
                  <a:pt x="212" y="1"/>
                  <a:pt x="1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 flipH="1">
            <a:off x="8631987" y="4427449"/>
            <a:ext cx="145766" cy="148784"/>
            <a:chOff x="3022371" y="4034330"/>
            <a:chExt cx="134570" cy="137344"/>
          </a:xfrm>
        </p:grpSpPr>
        <p:sp>
          <p:nvSpPr>
            <p:cNvPr id="102" name="Google Shape;102;p17"/>
            <p:cNvSpPr/>
            <p:nvPr/>
          </p:nvSpPr>
          <p:spPr>
            <a:xfrm>
              <a:off x="3022371" y="4136793"/>
              <a:ext cx="68968" cy="34880"/>
            </a:xfrm>
            <a:custGeom>
              <a:avLst/>
              <a:gdLst/>
              <a:ahLst/>
              <a:cxnLst/>
              <a:rect l="l" t="t" r="r" b="b"/>
              <a:pathLst>
                <a:path w="348" h="176" extrusionOk="0">
                  <a:moveTo>
                    <a:pt x="62" y="1"/>
                  </a:moveTo>
                  <a:cubicBezTo>
                    <a:pt x="39" y="1"/>
                    <a:pt x="17" y="16"/>
                    <a:pt x="17" y="45"/>
                  </a:cubicBezTo>
                  <a:cubicBezTo>
                    <a:pt x="0" y="75"/>
                    <a:pt x="17" y="115"/>
                    <a:pt x="57" y="115"/>
                  </a:cubicBezTo>
                  <a:cubicBezTo>
                    <a:pt x="126" y="145"/>
                    <a:pt x="196" y="158"/>
                    <a:pt x="265" y="171"/>
                  </a:cubicBezTo>
                  <a:cubicBezTo>
                    <a:pt x="272" y="174"/>
                    <a:pt x="279" y="176"/>
                    <a:pt x="286" y="176"/>
                  </a:cubicBezTo>
                  <a:cubicBezTo>
                    <a:pt x="310" y="176"/>
                    <a:pt x="335" y="160"/>
                    <a:pt x="348" y="128"/>
                  </a:cubicBezTo>
                  <a:cubicBezTo>
                    <a:pt x="348" y="102"/>
                    <a:pt x="331" y="62"/>
                    <a:pt x="291" y="62"/>
                  </a:cubicBezTo>
                  <a:cubicBezTo>
                    <a:pt x="222" y="32"/>
                    <a:pt x="153" y="19"/>
                    <a:pt x="83" y="6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047343" y="4040870"/>
              <a:ext cx="79471" cy="87398"/>
            </a:xfrm>
            <a:custGeom>
              <a:avLst/>
              <a:gdLst/>
              <a:ahLst/>
              <a:cxnLst/>
              <a:rect l="l" t="t" r="r" b="b"/>
              <a:pathLst>
                <a:path w="401" h="441" extrusionOk="0">
                  <a:moveTo>
                    <a:pt x="74" y="0"/>
                  </a:moveTo>
                  <a:cubicBezTo>
                    <a:pt x="59" y="0"/>
                    <a:pt x="41" y="7"/>
                    <a:pt x="27" y="20"/>
                  </a:cubicBezTo>
                  <a:cubicBezTo>
                    <a:pt x="0" y="50"/>
                    <a:pt x="0" y="76"/>
                    <a:pt x="27" y="103"/>
                  </a:cubicBezTo>
                  <a:cubicBezTo>
                    <a:pt x="122" y="215"/>
                    <a:pt x="205" y="311"/>
                    <a:pt x="288" y="420"/>
                  </a:cubicBezTo>
                  <a:cubicBezTo>
                    <a:pt x="303" y="433"/>
                    <a:pt x="320" y="440"/>
                    <a:pt x="337" y="440"/>
                  </a:cubicBezTo>
                  <a:cubicBezTo>
                    <a:pt x="355" y="440"/>
                    <a:pt x="372" y="433"/>
                    <a:pt x="387" y="420"/>
                  </a:cubicBezTo>
                  <a:cubicBezTo>
                    <a:pt x="400" y="394"/>
                    <a:pt x="400" y="351"/>
                    <a:pt x="387" y="324"/>
                  </a:cubicBezTo>
                  <a:cubicBezTo>
                    <a:pt x="288" y="228"/>
                    <a:pt x="205" y="116"/>
                    <a:pt x="109" y="20"/>
                  </a:cubicBezTo>
                  <a:cubicBezTo>
                    <a:pt x="103" y="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26619" y="4034330"/>
              <a:ext cx="30322" cy="65598"/>
            </a:xfrm>
            <a:custGeom>
              <a:avLst/>
              <a:gdLst/>
              <a:ahLst/>
              <a:cxnLst/>
              <a:rect l="l" t="t" r="r" b="b"/>
              <a:pathLst>
                <a:path w="153" h="331" extrusionOk="0">
                  <a:moveTo>
                    <a:pt x="70" y="0"/>
                  </a:moveTo>
                  <a:cubicBezTo>
                    <a:pt x="53" y="0"/>
                    <a:pt x="27" y="0"/>
                    <a:pt x="27" y="13"/>
                  </a:cubicBezTo>
                  <a:cubicBezTo>
                    <a:pt x="13" y="27"/>
                    <a:pt x="0" y="40"/>
                    <a:pt x="0" y="53"/>
                  </a:cubicBezTo>
                  <a:cubicBezTo>
                    <a:pt x="13" y="123"/>
                    <a:pt x="27" y="192"/>
                    <a:pt x="27" y="261"/>
                  </a:cubicBezTo>
                  <a:cubicBezTo>
                    <a:pt x="27" y="288"/>
                    <a:pt x="40" y="301"/>
                    <a:pt x="53" y="314"/>
                  </a:cubicBezTo>
                  <a:cubicBezTo>
                    <a:pt x="53" y="314"/>
                    <a:pt x="83" y="331"/>
                    <a:pt x="96" y="331"/>
                  </a:cubicBezTo>
                  <a:cubicBezTo>
                    <a:pt x="109" y="331"/>
                    <a:pt x="123" y="314"/>
                    <a:pt x="136" y="314"/>
                  </a:cubicBezTo>
                  <a:cubicBezTo>
                    <a:pt x="152" y="301"/>
                    <a:pt x="152" y="288"/>
                    <a:pt x="152" y="261"/>
                  </a:cubicBezTo>
                  <a:cubicBezTo>
                    <a:pt x="152" y="192"/>
                    <a:pt x="136" y="123"/>
                    <a:pt x="123" y="53"/>
                  </a:cubicBezTo>
                  <a:cubicBezTo>
                    <a:pt x="123" y="40"/>
                    <a:pt x="123" y="27"/>
                    <a:pt x="109" y="13"/>
                  </a:cubicBezTo>
                  <a:cubicBezTo>
                    <a:pt x="96" y="0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8159377" y="4576230"/>
            <a:ext cx="539057" cy="215979"/>
            <a:chOff x="3202526" y="4152054"/>
            <a:chExt cx="497652" cy="199372"/>
          </a:xfrm>
        </p:grpSpPr>
        <p:sp>
          <p:nvSpPr>
            <p:cNvPr id="106" name="Google Shape;106;p17"/>
            <p:cNvSpPr/>
            <p:nvPr/>
          </p:nvSpPr>
          <p:spPr>
            <a:xfrm>
              <a:off x="3222345" y="4152648"/>
              <a:ext cx="190850" cy="195012"/>
            </a:xfrm>
            <a:custGeom>
              <a:avLst/>
              <a:gdLst/>
              <a:ahLst/>
              <a:cxnLst/>
              <a:rect l="l" t="t" r="r" b="b"/>
              <a:pathLst>
                <a:path w="963" h="984" extrusionOk="0">
                  <a:moveTo>
                    <a:pt x="503" y="127"/>
                  </a:moveTo>
                  <a:cubicBezTo>
                    <a:pt x="527" y="127"/>
                    <a:pt x="552" y="130"/>
                    <a:pt x="575" y="138"/>
                  </a:cubicBezTo>
                  <a:lnTo>
                    <a:pt x="575" y="138"/>
                  </a:lnTo>
                  <a:cubicBezTo>
                    <a:pt x="582" y="143"/>
                    <a:pt x="591" y="147"/>
                    <a:pt x="601" y="148"/>
                  </a:cubicBezTo>
                  <a:lnTo>
                    <a:pt x="601" y="148"/>
                  </a:lnTo>
                  <a:cubicBezTo>
                    <a:pt x="616" y="155"/>
                    <a:pt x="631" y="163"/>
                    <a:pt x="645" y="174"/>
                  </a:cubicBezTo>
                  <a:cubicBezTo>
                    <a:pt x="656" y="184"/>
                    <a:pt x="669" y="188"/>
                    <a:pt x="681" y="188"/>
                  </a:cubicBezTo>
                  <a:cubicBezTo>
                    <a:pt x="696" y="188"/>
                    <a:pt x="711" y="181"/>
                    <a:pt x="720" y="171"/>
                  </a:cubicBezTo>
                  <a:lnTo>
                    <a:pt x="720" y="171"/>
                  </a:lnTo>
                  <a:cubicBezTo>
                    <a:pt x="814" y="233"/>
                    <a:pt x="837" y="397"/>
                    <a:pt x="827" y="504"/>
                  </a:cubicBezTo>
                  <a:cubicBezTo>
                    <a:pt x="797" y="643"/>
                    <a:pt x="714" y="792"/>
                    <a:pt x="562" y="848"/>
                  </a:cubicBezTo>
                  <a:cubicBezTo>
                    <a:pt x="527" y="861"/>
                    <a:pt x="489" y="867"/>
                    <a:pt x="451" y="867"/>
                  </a:cubicBezTo>
                  <a:cubicBezTo>
                    <a:pt x="354" y="867"/>
                    <a:pt x="255" y="827"/>
                    <a:pt x="205" y="739"/>
                  </a:cubicBezTo>
                  <a:cubicBezTo>
                    <a:pt x="122" y="600"/>
                    <a:pt x="149" y="435"/>
                    <a:pt x="218" y="313"/>
                  </a:cubicBezTo>
                  <a:cubicBezTo>
                    <a:pt x="276" y="206"/>
                    <a:pt x="390" y="127"/>
                    <a:pt x="503" y="127"/>
                  </a:cubicBezTo>
                  <a:close/>
                  <a:moveTo>
                    <a:pt x="504" y="0"/>
                  </a:moveTo>
                  <a:cubicBezTo>
                    <a:pt x="376" y="0"/>
                    <a:pt x="244" y="67"/>
                    <a:pt x="165" y="174"/>
                  </a:cubicBezTo>
                  <a:cubicBezTo>
                    <a:pt x="40" y="326"/>
                    <a:pt x="0" y="561"/>
                    <a:pt x="66" y="739"/>
                  </a:cubicBezTo>
                  <a:cubicBezTo>
                    <a:pt x="135" y="900"/>
                    <a:pt x="292" y="984"/>
                    <a:pt x="454" y="984"/>
                  </a:cubicBezTo>
                  <a:cubicBezTo>
                    <a:pt x="486" y="984"/>
                    <a:pt x="518" y="980"/>
                    <a:pt x="549" y="974"/>
                  </a:cubicBezTo>
                  <a:cubicBezTo>
                    <a:pt x="757" y="931"/>
                    <a:pt x="893" y="752"/>
                    <a:pt x="936" y="561"/>
                  </a:cubicBezTo>
                  <a:cubicBezTo>
                    <a:pt x="962" y="448"/>
                    <a:pt x="949" y="326"/>
                    <a:pt x="909" y="213"/>
                  </a:cubicBezTo>
                  <a:cubicBezTo>
                    <a:pt x="854" y="106"/>
                    <a:pt x="747" y="24"/>
                    <a:pt x="624" y="22"/>
                  </a:cubicBezTo>
                  <a:lnTo>
                    <a:pt x="624" y="22"/>
                  </a:lnTo>
                  <a:cubicBezTo>
                    <a:pt x="585" y="7"/>
                    <a:pt x="545" y="0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391402" y="4230933"/>
              <a:ext cx="65598" cy="45978"/>
            </a:xfrm>
            <a:custGeom>
              <a:avLst/>
              <a:gdLst/>
              <a:ahLst/>
              <a:cxnLst/>
              <a:rect l="l" t="t" r="r" b="b"/>
              <a:pathLst>
                <a:path w="331" h="232" extrusionOk="0">
                  <a:moveTo>
                    <a:pt x="123" y="0"/>
                  </a:moveTo>
                  <a:cubicBezTo>
                    <a:pt x="96" y="0"/>
                    <a:pt x="56" y="13"/>
                    <a:pt x="27" y="27"/>
                  </a:cubicBezTo>
                  <a:cubicBezTo>
                    <a:pt x="13" y="27"/>
                    <a:pt x="13" y="40"/>
                    <a:pt x="0" y="53"/>
                  </a:cubicBezTo>
                  <a:cubicBezTo>
                    <a:pt x="0" y="83"/>
                    <a:pt x="0" y="96"/>
                    <a:pt x="13" y="109"/>
                  </a:cubicBezTo>
                  <a:cubicBezTo>
                    <a:pt x="13" y="123"/>
                    <a:pt x="27" y="136"/>
                    <a:pt x="40" y="136"/>
                  </a:cubicBezTo>
                  <a:lnTo>
                    <a:pt x="96" y="136"/>
                  </a:lnTo>
                  <a:lnTo>
                    <a:pt x="96" y="132"/>
                  </a:lnTo>
                  <a:lnTo>
                    <a:pt x="96" y="132"/>
                  </a:lnTo>
                  <a:cubicBezTo>
                    <a:pt x="104" y="128"/>
                    <a:pt x="109" y="123"/>
                    <a:pt x="109" y="123"/>
                  </a:cubicBezTo>
                  <a:lnTo>
                    <a:pt x="123" y="123"/>
                  </a:lnTo>
                  <a:cubicBezTo>
                    <a:pt x="139" y="123"/>
                    <a:pt x="152" y="136"/>
                    <a:pt x="152" y="136"/>
                  </a:cubicBezTo>
                  <a:lnTo>
                    <a:pt x="139" y="136"/>
                  </a:lnTo>
                  <a:cubicBezTo>
                    <a:pt x="148" y="136"/>
                    <a:pt x="157" y="136"/>
                    <a:pt x="166" y="140"/>
                  </a:cubicBezTo>
                  <a:lnTo>
                    <a:pt x="166" y="140"/>
                  </a:lnTo>
                  <a:cubicBezTo>
                    <a:pt x="166" y="139"/>
                    <a:pt x="166" y="137"/>
                    <a:pt x="166" y="136"/>
                  </a:cubicBezTo>
                  <a:lnTo>
                    <a:pt x="166" y="136"/>
                  </a:lnTo>
                  <a:cubicBezTo>
                    <a:pt x="170" y="141"/>
                    <a:pt x="174" y="144"/>
                    <a:pt x="176" y="147"/>
                  </a:cubicBezTo>
                  <a:lnTo>
                    <a:pt x="176" y="147"/>
                  </a:lnTo>
                  <a:cubicBezTo>
                    <a:pt x="173" y="144"/>
                    <a:pt x="169" y="142"/>
                    <a:pt x="166" y="140"/>
                  </a:cubicBezTo>
                  <a:lnTo>
                    <a:pt x="166" y="140"/>
                  </a:lnTo>
                  <a:cubicBezTo>
                    <a:pt x="168" y="148"/>
                    <a:pt x="177" y="149"/>
                    <a:pt x="178" y="149"/>
                  </a:cubicBezTo>
                  <a:lnTo>
                    <a:pt x="178" y="149"/>
                  </a:lnTo>
                  <a:cubicBezTo>
                    <a:pt x="178" y="148"/>
                    <a:pt x="177" y="147"/>
                    <a:pt x="176" y="147"/>
                  </a:cubicBezTo>
                  <a:lnTo>
                    <a:pt x="176" y="147"/>
                  </a:lnTo>
                  <a:cubicBezTo>
                    <a:pt x="177" y="147"/>
                    <a:pt x="178" y="148"/>
                    <a:pt x="179" y="149"/>
                  </a:cubicBezTo>
                  <a:cubicBezTo>
                    <a:pt x="179" y="149"/>
                    <a:pt x="179" y="149"/>
                    <a:pt x="178" y="149"/>
                  </a:cubicBezTo>
                  <a:lnTo>
                    <a:pt x="178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80" y="150"/>
                    <a:pt x="181" y="151"/>
                    <a:pt x="181" y="152"/>
                  </a:cubicBezTo>
                  <a:lnTo>
                    <a:pt x="181" y="152"/>
                  </a:lnTo>
                  <a:cubicBezTo>
                    <a:pt x="180" y="151"/>
                    <a:pt x="180" y="150"/>
                    <a:pt x="179" y="149"/>
                  </a:cubicBezTo>
                  <a:lnTo>
                    <a:pt x="179" y="149"/>
                  </a:lnTo>
                  <a:cubicBezTo>
                    <a:pt x="179" y="160"/>
                    <a:pt x="185" y="164"/>
                    <a:pt x="188" y="165"/>
                  </a:cubicBezTo>
                  <a:lnTo>
                    <a:pt x="188" y="165"/>
                  </a:lnTo>
                  <a:cubicBezTo>
                    <a:pt x="187" y="161"/>
                    <a:pt x="185" y="157"/>
                    <a:pt x="181" y="152"/>
                  </a:cubicBezTo>
                  <a:lnTo>
                    <a:pt x="181" y="152"/>
                  </a:lnTo>
                  <a:cubicBezTo>
                    <a:pt x="184" y="156"/>
                    <a:pt x="187" y="159"/>
                    <a:pt x="192" y="166"/>
                  </a:cubicBezTo>
                  <a:cubicBezTo>
                    <a:pt x="192" y="166"/>
                    <a:pt x="190" y="166"/>
                    <a:pt x="188" y="165"/>
                  </a:cubicBezTo>
                  <a:lnTo>
                    <a:pt x="188" y="165"/>
                  </a:lnTo>
                  <a:cubicBezTo>
                    <a:pt x="192" y="173"/>
                    <a:pt x="192" y="179"/>
                    <a:pt x="192" y="179"/>
                  </a:cubicBezTo>
                  <a:lnTo>
                    <a:pt x="192" y="192"/>
                  </a:lnTo>
                  <a:cubicBezTo>
                    <a:pt x="205" y="219"/>
                    <a:pt x="248" y="232"/>
                    <a:pt x="275" y="232"/>
                  </a:cubicBezTo>
                  <a:cubicBezTo>
                    <a:pt x="304" y="219"/>
                    <a:pt x="331" y="192"/>
                    <a:pt x="318" y="149"/>
                  </a:cubicBezTo>
                  <a:cubicBezTo>
                    <a:pt x="304" y="96"/>
                    <a:pt x="261" y="53"/>
                    <a:pt x="205" y="27"/>
                  </a:cubicBezTo>
                  <a:cubicBezTo>
                    <a:pt x="179" y="13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426680" y="4152054"/>
              <a:ext cx="191246" cy="199372"/>
            </a:xfrm>
            <a:custGeom>
              <a:avLst/>
              <a:gdLst/>
              <a:ahLst/>
              <a:cxnLst/>
              <a:rect l="l" t="t" r="r" b="b"/>
              <a:pathLst>
                <a:path w="965" h="1006" extrusionOk="0">
                  <a:moveTo>
                    <a:pt x="594" y="144"/>
                  </a:moveTo>
                  <a:cubicBezTo>
                    <a:pt x="612" y="144"/>
                    <a:pt x="629" y="145"/>
                    <a:pt x="647" y="148"/>
                  </a:cubicBezTo>
                  <a:lnTo>
                    <a:pt x="647" y="148"/>
                  </a:lnTo>
                  <a:cubicBezTo>
                    <a:pt x="742" y="229"/>
                    <a:pt x="805" y="338"/>
                    <a:pt x="827" y="464"/>
                  </a:cubicBezTo>
                  <a:cubicBezTo>
                    <a:pt x="841" y="603"/>
                    <a:pt x="788" y="812"/>
                    <a:pt x="649" y="865"/>
                  </a:cubicBezTo>
                  <a:cubicBezTo>
                    <a:pt x="620" y="877"/>
                    <a:pt x="587" y="881"/>
                    <a:pt x="553" y="881"/>
                  </a:cubicBezTo>
                  <a:cubicBezTo>
                    <a:pt x="505" y="881"/>
                    <a:pt x="455" y="872"/>
                    <a:pt x="414" y="865"/>
                  </a:cubicBezTo>
                  <a:cubicBezTo>
                    <a:pt x="345" y="851"/>
                    <a:pt x="275" y="825"/>
                    <a:pt x="236" y="769"/>
                  </a:cubicBezTo>
                  <a:cubicBezTo>
                    <a:pt x="126" y="660"/>
                    <a:pt x="166" y="464"/>
                    <a:pt x="236" y="342"/>
                  </a:cubicBezTo>
                  <a:cubicBezTo>
                    <a:pt x="318" y="222"/>
                    <a:pt x="453" y="144"/>
                    <a:pt x="594" y="144"/>
                  </a:cubicBezTo>
                  <a:close/>
                  <a:moveTo>
                    <a:pt x="614" y="1"/>
                  </a:moveTo>
                  <a:cubicBezTo>
                    <a:pt x="593" y="1"/>
                    <a:pt x="575" y="12"/>
                    <a:pt x="564" y="28"/>
                  </a:cubicBezTo>
                  <a:lnTo>
                    <a:pt x="564" y="28"/>
                  </a:lnTo>
                  <a:cubicBezTo>
                    <a:pt x="408" y="35"/>
                    <a:pt x="263" y="105"/>
                    <a:pt x="166" y="233"/>
                  </a:cubicBezTo>
                  <a:cubicBezTo>
                    <a:pt x="44" y="382"/>
                    <a:pt x="1" y="617"/>
                    <a:pt x="97" y="795"/>
                  </a:cubicBezTo>
                  <a:cubicBezTo>
                    <a:pt x="184" y="945"/>
                    <a:pt x="385" y="1005"/>
                    <a:pt x="555" y="1005"/>
                  </a:cubicBezTo>
                  <a:cubicBezTo>
                    <a:pt x="572" y="1005"/>
                    <a:pt x="589" y="1005"/>
                    <a:pt x="606" y="1003"/>
                  </a:cubicBezTo>
                  <a:cubicBezTo>
                    <a:pt x="827" y="977"/>
                    <a:pt x="937" y="742"/>
                    <a:pt x="953" y="547"/>
                  </a:cubicBezTo>
                  <a:cubicBezTo>
                    <a:pt x="964" y="364"/>
                    <a:pt x="878" y="179"/>
                    <a:pt x="737" y="68"/>
                  </a:cubicBezTo>
                  <a:lnTo>
                    <a:pt x="737" y="68"/>
                  </a:lnTo>
                  <a:cubicBezTo>
                    <a:pt x="731" y="51"/>
                    <a:pt x="720" y="38"/>
                    <a:pt x="705" y="38"/>
                  </a:cubicBezTo>
                  <a:cubicBezTo>
                    <a:pt x="701" y="37"/>
                    <a:pt x="696" y="36"/>
                    <a:pt x="692" y="35"/>
                  </a:cubicBezTo>
                  <a:lnTo>
                    <a:pt x="692" y="35"/>
                  </a:lnTo>
                  <a:cubicBezTo>
                    <a:pt x="678" y="27"/>
                    <a:pt x="664" y="19"/>
                    <a:pt x="649" y="11"/>
                  </a:cubicBezTo>
                  <a:cubicBezTo>
                    <a:pt x="637" y="4"/>
                    <a:pt x="625" y="1"/>
                    <a:pt x="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590584" y="4213294"/>
              <a:ext cx="109595" cy="59653"/>
            </a:xfrm>
            <a:custGeom>
              <a:avLst/>
              <a:gdLst/>
              <a:ahLst/>
              <a:cxnLst/>
              <a:rect l="l" t="t" r="r" b="b"/>
              <a:pathLst>
                <a:path w="553" h="301" extrusionOk="0">
                  <a:moveTo>
                    <a:pt x="493" y="0"/>
                  </a:moveTo>
                  <a:cubicBezTo>
                    <a:pt x="485" y="0"/>
                    <a:pt x="477" y="2"/>
                    <a:pt x="470" y="7"/>
                  </a:cubicBezTo>
                  <a:cubicBezTo>
                    <a:pt x="318" y="33"/>
                    <a:pt x="139" y="73"/>
                    <a:pt x="27" y="198"/>
                  </a:cubicBezTo>
                  <a:cubicBezTo>
                    <a:pt x="0" y="225"/>
                    <a:pt x="0" y="255"/>
                    <a:pt x="27" y="281"/>
                  </a:cubicBezTo>
                  <a:cubicBezTo>
                    <a:pt x="42" y="294"/>
                    <a:pt x="59" y="301"/>
                    <a:pt x="77" y="301"/>
                  </a:cubicBezTo>
                  <a:cubicBezTo>
                    <a:pt x="94" y="301"/>
                    <a:pt x="111" y="294"/>
                    <a:pt x="126" y="281"/>
                  </a:cubicBezTo>
                  <a:cubicBezTo>
                    <a:pt x="126" y="268"/>
                    <a:pt x="139" y="255"/>
                    <a:pt x="153" y="238"/>
                  </a:cubicBezTo>
                  <a:lnTo>
                    <a:pt x="166" y="238"/>
                  </a:lnTo>
                  <a:cubicBezTo>
                    <a:pt x="179" y="225"/>
                    <a:pt x="192" y="225"/>
                    <a:pt x="192" y="225"/>
                  </a:cubicBezTo>
                  <a:cubicBezTo>
                    <a:pt x="209" y="212"/>
                    <a:pt x="222" y="198"/>
                    <a:pt x="249" y="198"/>
                  </a:cubicBezTo>
                  <a:cubicBezTo>
                    <a:pt x="262" y="185"/>
                    <a:pt x="262" y="185"/>
                    <a:pt x="292" y="172"/>
                  </a:cubicBezTo>
                  <a:cubicBezTo>
                    <a:pt x="358" y="155"/>
                    <a:pt x="427" y="129"/>
                    <a:pt x="510" y="116"/>
                  </a:cubicBezTo>
                  <a:cubicBezTo>
                    <a:pt x="540" y="116"/>
                    <a:pt x="553" y="73"/>
                    <a:pt x="553" y="46"/>
                  </a:cubicBezTo>
                  <a:cubicBezTo>
                    <a:pt x="543" y="17"/>
                    <a:pt x="517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202526" y="4211312"/>
              <a:ext cx="41618" cy="3606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44" y="0"/>
                  </a:moveTo>
                  <a:cubicBezTo>
                    <a:pt x="44" y="0"/>
                    <a:pt x="31" y="0"/>
                    <a:pt x="31" y="17"/>
                  </a:cubicBezTo>
                  <a:cubicBezTo>
                    <a:pt x="17" y="17"/>
                    <a:pt x="17" y="17"/>
                    <a:pt x="17" y="30"/>
                  </a:cubicBezTo>
                  <a:cubicBezTo>
                    <a:pt x="1" y="43"/>
                    <a:pt x="1" y="56"/>
                    <a:pt x="1" y="70"/>
                  </a:cubicBezTo>
                  <a:lnTo>
                    <a:pt x="17" y="83"/>
                  </a:lnTo>
                  <a:cubicBezTo>
                    <a:pt x="17" y="99"/>
                    <a:pt x="31" y="112"/>
                    <a:pt x="31" y="112"/>
                  </a:cubicBezTo>
                  <a:cubicBezTo>
                    <a:pt x="57" y="126"/>
                    <a:pt x="84" y="152"/>
                    <a:pt x="113" y="165"/>
                  </a:cubicBezTo>
                  <a:cubicBezTo>
                    <a:pt x="126" y="165"/>
                    <a:pt x="140" y="182"/>
                    <a:pt x="140" y="182"/>
                  </a:cubicBezTo>
                  <a:lnTo>
                    <a:pt x="166" y="182"/>
                  </a:lnTo>
                  <a:lnTo>
                    <a:pt x="183" y="165"/>
                  </a:lnTo>
                  <a:cubicBezTo>
                    <a:pt x="196" y="152"/>
                    <a:pt x="196" y="152"/>
                    <a:pt x="209" y="139"/>
                  </a:cubicBezTo>
                  <a:lnTo>
                    <a:pt x="209" y="99"/>
                  </a:lnTo>
                  <a:lnTo>
                    <a:pt x="209" y="83"/>
                  </a:lnTo>
                  <a:lnTo>
                    <a:pt x="183" y="56"/>
                  </a:lnTo>
                  <a:cubicBezTo>
                    <a:pt x="153" y="43"/>
                    <a:pt x="126" y="3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7"/>
          <p:cNvSpPr/>
          <p:nvPr/>
        </p:nvSpPr>
        <p:spPr>
          <a:xfrm flipH="1">
            <a:off x="8513951" y="387713"/>
            <a:ext cx="315874" cy="792910"/>
          </a:xfrm>
          <a:custGeom>
            <a:avLst/>
            <a:gdLst/>
            <a:ahLst/>
            <a:cxnLst/>
            <a:rect l="l" t="t" r="r" b="b"/>
            <a:pathLst>
              <a:path w="1390" h="3489" extrusionOk="0">
                <a:moveTo>
                  <a:pt x="1219" y="0"/>
                </a:moveTo>
                <a:cubicBezTo>
                  <a:pt x="1183" y="0"/>
                  <a:pt x="1148" y="26"/>
                  <a:pt x="1158" y="68"/>
                </a:cubicBezTo>
                <a:cubicBezTo>
                  <a:pt x="1280" y="355"/>
                  <a:pt x="1171" y="673"/>
                  <a:pt x="963" y="907"/>
                </a:cubicBezTo>
                <a:cubicBezTo>
                  <a:pt x="784" y="1099"/>
                  <a:pt x="549" y="1212"/>
                  <a:pt x="358" y="1377"/>
                </a:cubicBezTo>
                <a:cubicBezTo>
                  <a:pt x="149" y="1556"/>
                  <a:pt x="67" y="1804"/>
                  <a:pt x="149" y="2065"/>
                </a:cubicBezTo>
                <a:cubicBezTo>
                  <a:pt x="192" y="2204"/>
                  <a:pt x="275" y="2300"/>
                  <a:pt x="358" y="2422"/>
                </a:cubicBezTo>
                <a:cubicBezTo>
                  <a:pt x="384" y="2478"/>
                  <a:pt x="427" y="2534"/>
                  <a:pt x="427" y="2604"/>
                </a:cubicBezTo>
                <a:cubicBezTo>
                  <a:pt x="427" y="2670"/>
                  <a:pt x="371" y="2726"/>
                  <a:pt x="315" y="2769"/>
                </a:cubicBezTo>
                <a:cubicBezTo>
                  <a:pt x="205" y="2852"/>
                  <a:pt x="110" y="2948"/>
                  <a:pt x="53" y="3070"/>
                </a:cubicBezTo>
                <a:cubicBezTo>
                  <a:pt x="0" y="3209"/>
                  <a:pt x="0" y="3331"/>
                  <a:pt x="67" y="3457"/>
                </a:cubicBezTo>
                <a:cubicBezTo>
                  <a:pt x="76" y="3480"/>
                  <a:pt x="93" y="3489"/>
                  <a:pt x="110" y="3489"/>
                </a:cubicBezTo>
                <a:cubicBezTo>
                  <a:pt x="146" y="3489"/>
                  <a:pt x="184" y="3448"/>
                  <a:pt x="166" y="3401"/>
                </a:cubicBezTo>
                <a:cubicBezTo>
                  <a:pt x="96" y="3279"/>
                  <a:pt x="136" y="3153"/>
                  <a:pt x="205" y="3044"/>
                </a:cubicBezTo>
                <a:cubicBezTo>
                  <a:pt x="275" y="2935"/>
                  <a:pt x="384" y="2878"/>
                  <a:pt x="467" y="2782"/>
                </a:cubicBezTo>
                <a:cubicBezTo>
                  <a:pt x="675" y="2534"/>
                  <a:pt x="384" y="2313"/>
                  <a:pt x="288" y="2108"/>
                </a:cubicBezTo>
                <a:cubicBezTo>
                  <a:pt x="232" y="1982"/>
                  <a:pt x="205" y="1830"/>
                  <a:pt x="262" y="1695"/>
                </a:cubicBezTo>
                <a:cubicBezTo>
                  <a:pt x="315" y="1569"/>
                  <a:pt x="397" y="1486"/>
                  <a:pt x="510" y="1404"/>
                </a:cubicBezTo>
                <a:cubicBezTo>
                  <a:pt x="715" y="1251"/>
                  <a:pt x="936" y="1129"/>
                  <a:pt x="1102" y="921"/>
                </a:cubicBezTo>
                <a:cubicBezTo>
                  <a:pt x="1293" y="673"/>
                  <a:pt x="1389" y="342"/>
                  <a:pt x="1280" y="41"/>
                </a:cubicBezTo>
                <a:cubicBezTo>
                  <a:pt x="1269" y="13"/>
                  <a:pt x="1244" y="0"/>
                  <a:pt x="12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 rot="3641380" flipH="1">
            <a:off x="8560974" y="1579663"/>
            <a:ext cx="221835" cy="118259"/>
            <a:chOff x="899548" y="4569940"/>
            <a:chExt cx="206773" cy="110229"/>
          </a:xfrm>
        </p:grpSpPr>
        <p:sp>
          <p:nvSpPr>
            <p:cNvPr id="113" name="Google Shape;113;p17"/>
            <p:cNvSpPr/>
            <p:nvPr/>
          </p:nvSpPr>
          <p:spPr>
            <a:xfrm>
              <a:off x="899548" y="4589941"/>
              <a:ext cx="206773" cy="90228"/>
            </a:xfrm>
            <a:custGeom>
              <a:avLst/>
              <a:gdLst/>
              <a:ahLst/>
              <a:cxnLst/>
              <a:rect l="l" t="t" r="r" b="b"/>
              <a:pathLst>
                <a:path w="1375" h="600" extrusionOk="0">
                  <a:moveTo>
                    <a:pt x="346" y="1"/>
                  </a:moveTo>
                  <a:cubicBezTo>
                    <a:pt x="258" y="1"/>
                    <a:pt x="168" y="8"/>
                    <a:pt x="79" y="22"/>
                  </a:cubicBezTo>
                  <a:cubicBezTo>
                    <a:pt x="0" y="38"/>
                    <a:pt x="32" y="149"/>
                    <a:pt x="106" y="149"/>
                  </a:cubicBezTo>
                  <a:cubicBezTo>
                    <a:pt x="110" y="149"/>
                    <a:pt x="114" y="148"/>
                    <a:pt x="118" y="148"/>
                  </a:cubicBezTo>
                  <a:cubicBezTo>
                    <a:pt x="192" y="132"/>
                    <a:pt x="269" y="125"/>
                    <a:pt x="346" y="125"/>
                  </a:cubicBezTo>
                  <a:cubicBezTo>
                    <a:pt x="488" y="125"/>
                    <a:pt x="632" y="150"/>
                    <a:pt x="767" y="204"/>
                  </a:cubicBezTo>
                  <a:cubicBezTo>
                    <a:pt x="945" y="257"/>
                    <a:pt x="1167" y="369"/>
                    <a:pt x="1236" y="561"/>
                  </a:cubicBezTo>
                  <a:cubicBezTo>
                    <a:pt x="1246" y="588"/>
                    <a:pt x="1271" y="600"/>
                    <a:pt x="1295" y="600"/>
                  </a:cubicBezTo>
                  <a:cubicBezTo>
                    <a:pt x="1335" y="600"/>
                    <a:pt x="1375" y="569"/>
                    <a:pt x="1359" y="518"/>
                  </a:cubicBezTo>
                  <a:cubicBezTo>
                    <a:pt x="1276" y="300"/>
                    <a:pt x="1054" y="174"/>
                    <a:pt x="836" y="91"/>
                  </a:cubicBezTo>
                  <a:cubicBezTo>
                    <a:pt x="682" y="28"/>
                    <a:pt x="516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004366" y="4569940"/>
              <a:ext cx="81205" cy="49174"/>
            </a:xfrm>
            <a:custGeom>
              <a:avLst/>
              <a:gdLst/>
              <a:ahLst/>
              <a:cxnLst/>
              <a:rect l="l" t="t" r="r" b="b"/>
              <a:pathLst>
                <a:path w="540" h="327" extrusionOk="0">
                  <a:moveTo>
                    <a:pt x="120" y="0"/>
                  </a:moveTo>
                  <a:cubicBezTo>
                    <a:pt x="94" y="0"/>
                    <a:pt x="69" y="2"/>
                    <a:pt x="43" y="6"/>
                  </a:cubicBezTo>
                  <a:cubicBezTo>
                    <a:pt x="13" y="6"/>
                    <a:pt x="0" y="46"/>
                    <a:pt x="0" y="72"/>
                  </a:cubicBezTo>
                  <a:cubicBezTo>
                    <a:pt x="10" y="105"/>
                    <a:pt x="29" y="120"/>
                    <a:pt x="55" y="120"/>
                  </a:cubicBezTo>
                  <a:cubicBezTo>
                    <a:pt x="64" y="120"/>
                    <a:pt x="73" y="118"/>
                    <a:pt x="83" y="115"/>
                  </a:cubicBezTo>
                  <a:lnTo>
                    <a:pt x="166" y="115"/>
                  </a:lnTo>
                  <a:cubicBezTo>
                    <a:pt x="192" y="128"/>
                    <a:pt x="208" y="128"/>
                    <a:pt x="222" y="128"/>
                  </a:cubicBezTo>
                  <a:lnTo>
                    <a:pt x="235" y="142"/>
                  </a:lnTo>
                  <a:lnTo>
                    <a:pt x="261" y="142"/>
                  </a:lnTo>
                  <a:cubicBezTo>
                    <a:pt x="261" y="142"/>
                    <a:pt x="261" y="155"/>
                    <a:pt x="275" y="155"/>
                  </a:cubicBezTo>
                  <a:cubicBezTo>
                    <a:pt x="291" y="155"/>
                    <a:pt x="304" y="171"/>
                    <a:pt x="318" y="185"/>
                  </a:cubicBezTo>
                  <a:lnTo>
                    <a:pt x="331" y="185"/>
                  </a:lnTo>
                  <a:cubicBezTo>
                    <a:pt x="337" y="191"/>
                    <a:pt x="337" y="191"/>
                    <a:pt x="336" y="191"/>
                  </a:cubicBezTo>
                  <a:cubicBezTo>
                    <a:pt x="334" y="191"/>
                    <a:pt x="331" y="191"/>
                    <a:pt x="331" y="198"/>
                  </a:cubicBezTo>
                  <a:cubicBezTo>
                    <a:pt x="344" y="198"/>
                    <a:pt x="344" y="211"/>
                    <a:pt x="357" y="211"/>
                  </a:cubicBezTo>
                  <a:cubicBezTo>
                    <a:pt x="374" y="224"/>
                    <a:pt x="387" y="238"/>
                    <a:pt x="400" y="254"/>
                  </a:cubicBezTo>
                  <a:lnTo>
                    <a:pt x="400" y="267"/>
                  </a:lnTo>
                  <a:cubicBezTo>
                    <a:pt x="414" y="281"/>
                    <a:pt x="414" y="294"/>
                    <a:pt x="414" y="294"/>
                  </a:cubicBezTo>
                  <a:cubicBezTo>
                    <a:pt x="433" y="313"/>
                    <a:pt x="460" y="327"/>
                    <a:pt x="484" y="327"/>
                  </a:cubicBezTo>
                  <a:cubicBezTo>
                    <a:pt x="494" y="327"/>
                    <a:pt x="502" y="325"/>
                    <a:pt x="509" y="320"/>
                  </a:cubicBezTo>
                  <a:cubicBezTo>
                    <a:pt x="539" y="307"/>
                    <a:pt x="539" y="267"/>
                    <a:pt x="523" y="238"/>
                  </a:cubicBezTo>
                  <a:cubicBezTo>
                    <a:pt x="440" y="83"/>
                    <a:pt x="28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flipH="1">
            <a:off x="316425" y="3357953"/>
            <a:ext cx="315869" cy="404919"/>
          </a:xfrm>
          <a:custGeom>
            <a:avLst/>
            <a:gdLst/>
            <a:ahLst/>
            <a:cxnLst/>
            <a:rect l="l" t="t" r="r" b="b"/>
            <a:pathLst>
              <a:path w="1958" h="2510" extrusionOk="0">
                <a:moveTo>
                  <a:pt x="1286" y="122"/>
                </a:moveTo>
                <a:cubicBezTo>
                  <a:pt x="1387" y="122"/>
                  <a:pt x="1483" y="174"/>
                  <a:pt x="1557" y="234"/>
                </a:cubicBezTo>
                <a:cubicBezTo>
                  <a:pt x="1723" y="359"/>
                  <a:pt x="1805" y="564"/>
                  <a:pt x="1805" y="773"/>
                </a:cubicBezTo>
                <a:cubicBezTo>
                  <a:pt x="1832" y="1186"/>
                  <a:pt x="1627" y="1573"/>
                  <a:pt x="1336" y="1847"/>
                </a:cubicBezTo>
                <a:cubicBezTo>
                  <a:pt x="1049" y="2112"/>
                  <a:pt x="675" y="2262"/>
                  <a:pt x="289" y="2342"/>
                </a:cubicBezTo>
                <a:lnTo>
                  <a:pt x="289" y="2342"/>
                </a:lnTo>
                <a:cubicBezTo>
                  <a:pt x="529" y="2159"/>
                  <a:pt x="681" y="1879"/>
                  <a:pt x="770" y="1599"/>
                </a:cubicBezTo>
                <a:cubicBezTo>
                  <a:pt x="840" y="1378"/>
                  <a:pt x="883" y="1143"/>
                  <a:pt x="922" y="911"/>
                </a:cubicBezTo>
                <a:cubicBezTo>
                  <a:pt x="952" y="703"/>
                  <a:pt x="979" y="482"/>
                  <a:pt x="1074" y="290"/>
                </a:cubicBezTo>
                <a:cubicBezTo>
                  <a:pt x="1117" y="220"/>
                  <a:pt x="1170" y="138"/>
                  <a:pt x="1253" y="124"/>
                </a:cubicBezTo>
                <a:cubicBezTo>
                  <a:pt x="1264" y="123"/>
                  <a:pt x="1275" y="122"/>
                  <a:pt x="1286" y="122"/>
                </a:cubicBezTo>
                <a:close/>
                <a:moveTo>
                  <a:pt x="1298" y="1"/>
                </a:moveTo>
                <a:cubicBezTo>
                  <a:pt x="1287" y="1"/>
                  <a:pt x="1277" y="1"/>
                  <a:pt x="1266" y="2"/>
                </a:cubicBezTo>
                <a:cubicBezTo>
                  <a:pt x="1074" y="29"/>
                  <a:pt x="965" y="194"/>
                  <a:pt x="909" y="372"/>
                </a:cubicBezTo>
                <a:cubicBezTo>
                  <a:pt x="826" y="607"/>
                  <a:pt x="813" y="855"/>
                  <a:pt x="757" y="1090"/>
                </a:cubicBezTo>
                <a:cubicBezTo>
                  <a:pt x="674" y="1573"/>
                  <a:pt x="522" y="2109"/>
                  <a:pt x="56" y="2343"/>
                </a:cubicBezTo>
                <a:cubicBezTo>
                  <a:pt x="28" y="2354"/>
                  <a:pt x="20" y="2379"/>
                  <a:pt x="26" y="2403"/>
                </a:cubicBezTo>
                <a:lnTo>
                  <a:pt x="26" y="2403"/>
                </a:lnTo>
                <a:cubicBezTo>
                  <a:pt x="1" y="2440"/>
                  <a:pt x="26" y="2510"/>
                  <a:pt x="83" y="2510"/>
                </a:cubicBezTo>
                <a:cubicBezTo>
                  <a:pt x="87" y="2510"/>
                  <a:pt x="91" y="2509"/>
                  <a:pt x="96" y="2509"/>
                </a:cubicBezTo>
                <a:cubicBezTo>
                  <a:pt x="539" y="2439"/>
                  <a:pt x="979" y="2300"/>
                  <a:pt x="1336" y="2013"/>
                </a:cubicBezTo>
                <a:cubicBezTo>
                  <a:pt x="1666" y="1751"/>
                  <a:pt x="1901" y="1351"/>
                  <a:pt x="1928" y="925"/>
                </a:cubicBezTo>
                <a:cubicBezTo>
                  <a:pt x="1957" y="716"/>
                  <a:pt x="1914" y="482"/>
                  <a:pt x="1792" y="303"/>
                </a:cubicBezTo>
                <a:cubicBezTo>
                  <a:pt x="1685" y="146"/>
                  <a:pt x="1495" y="1"/>
                  <a:pt x="1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715125" y="1759450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715112" y="2101336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5787093" y="2101336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715100" y="3680888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5787082" y="3680888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6"/>
          </p:nvPr>
        </p:nvSpPr>
        <p:spPr>
          <a:xfrm>
            <a:off x="715125" y="3341249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7"/>
          </p:nvPr>
        </p:nvSpPr>
        <p:spPr>
          <a:xfrm>
            <a:off x="5787101" y="1759450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5787101" y="3341249"/>
            <a:ext cx="264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383861" y="4234520"/>
            <a:ext cx="377669" cy="295327"/>
            <a:chOff x="3423137" y="3960288"/>
            <a:chExt cx="76346" cy="59704"/>
          </a:xfrm>
        </p:grpSpPr>
        <p:sp>
          <p:nvSpPr>
            <p:cNvPr id="127" name="Google Shape;127;p18"/>
            <p:cNvSpPr/>
            <p:nvPr/>
          </p:nvSpPr>
          <p:spPr>
            <a:xfrm>
              <a:off x="3423137" y="3960288"/>
              <a:ext cx="49678" cy="10396"/>
            </a:xfrm>
            <a:custGeom>
              <a:avLst/>
              <a:gdLst/>
              <a:ahLst/>
              <a:cxnLst/>
              <a:rect l="l" t="t" r="r" b="b"/>
              <a:pathLst>
                <a:path w="1209" h="253" extrusionOk="0">
                  <a:moveTo>
                    <a:pt x="967" y="1"/>
                  </a:moveTo>
                  <a:cubicBezTo>
                    <a:pt x="679" y="1"/>
                    <a:pt x="392" y="37"/>
                    <a:pt x="105" y="86"/>
                  </a:cubicBezTo>
                  <a:cubicBezTo>
                    <a:pt x="0" y="111"/>
                    <a:pt x="47" y="252"/>
                    <a:pt x="136" y="252"/>
                  </a:cubicBezTo>
                  <a:cubicBezTo>
                    <a:pt x="140" y="252"/>
                    <a:pt x="144" y="252"/>
                    <a:pt x="148" y="251"/>
                  </a:cubicBezTo>
                  <a:cubicBezTo>
                    <a:pt x="465" y="182"/>
                    <a:pt x="783" y="169"/>
                    <a:pt x="1097" y="169"/>
                  </a:cubicBezTo>
                  <a:cubicBezTo>
                    <a:pt x="1101" y="169"/>
                    <a:pt x="1105" y="169"/>
                    <a:pt x="1109" y="169"/>
                  </a:cubicBezTo>
                  <a:cubicBezTo>
                    <a:pt x="1209" y="169"/>
                    <a:pt x="1205" y="16"/>
                    <a:pt x="1097" y="3"/>
                  </a:cubicBezTo>
                  <a:cubicBezTo>
                    <a:pt x="1053" y="1"/>
                    <a:pt x="1010" y="1"/>
                    <a:pt x="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450093" y="3984696"/>
              <a:ext cx="33488" cy="22764"/>
            </a:xfrm>
            <a:custGeom>
              <a:avLst/>
              <a:gdLst/>
              <a:ahLst/>
              <a:cxnLst/>
              <a:rect l="l" t="t" r="r" b="b"/>
              <a:pathLst>
                <a:path w="815" h="554" extrusionOk="0">
                  <a:moveTo>
                    <a:pt x="719" y="1"/>
                  </a:moveTo>
                  <a:cubicBezTo>
                    <a:pt x="705" y="1"/>
                    <a:pt x="690" y="5"/>
                    <a:pt x="675" y="14"/>
                  </a:cubicBezTo>
                  <a:cubicBezTo>
                    <a:pt x="470" y="140"/>
                    <a:pt x="262" y="262"/>
                    <a:pt x="57" y="401"/>
                  </a:cubicBezTo>
                  <a:cubicBezTo>
                    <a:pt x="14" y="428"/>
                    <a:pt x="1" y="471"/>
                    <a:pt x="14" y="510"/>
                  </a:cubicBezTo>
                  <a:cubicBezTo>
                    <a:pt x="33" y="538"/>
                    <a:pt x="63" y="554"/>
                    <a:pt x="93" y="554"/>
                  </a:cubicBezTo>
                  <a:cubicBezTo>
                    <a:pt x="109" y="554"/>
                    <a:pt x="125" y="549"/>
                    <a:pt x="140" y="540"/>
                  </a:cubicBezTo>
                  <a:cubicBezTo>
                    <a:pt x="345" y="414"/>
                    <a:pt x="553" y="276"/>
                    <a:pt x="758" y="153"/>
                  </a:cubicBezTo>
                  <a:cubicBezTo>
                    <a:pt x="801" y="127"/>
                    <a:pt x="814" y="84"/>
                    <a:pt x="788" y="44"/>
                  </a:cubicBezTo>
                  <a:cubicBezTo>
                    <a:pt x="769" y="16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480130" y="3994106"/>
              <a:ext cx="19353" cy="25887"/>
            </a:xfrm>
            <a:custGeom>
              <a:avLst/>
              <a:gdLst/>
              <a:ahLst/>
              <a:cxnLst/>
              <a:rect l="l" t="t" r="r" b="b"/>
              <a:pathLst>
                <a:path w="471" h="630" extrusionOk="0">
                  <a:moveTo>
                    <a:pt x="373" y="0"/>
                  </a:moveTo>
                  <a:cubicBezTo>
                    <a:pt x="352" y="0"/>
                    <a:pt x="331" y="7"/>
                    <a:pt x="318" y="20"/>
                  </a:cubicBezTo>
                  <a:cubicBezTo>
                    <a:pt x="179" y="172"/>
                    <a:pt x="83" y="338"/>
                    <a:pt x="14" y="529"/>
                  </a:cubicBezTo>
                  <a:cubicBezTo>
                    <a:pt x="1" y="572"/>
                    <a:pt x="27" y="625"/>
                    <a:pt x="83" y="625"/>
                  </a:cubicBezTo>
                  <a:cubicBezTo>
                    <a:pt x="91" y="628"/>
                    <a:pt x="99" y="630"/>
                    <a:pt x="107" y="630"/>
                  </a:cubicBezTo>
                  <a:cubicBezTo>
                    <a:pt x="139" y="630"/>
                    <a:pt x="169" y="604"/>
                    <a:pt x="179" y="572"/>
                  </a:cubicBezTo>
                  <a:cubicBezTo>
                    <a:pt x="179" y="559"/>
                    <a:pt x="192" y="529"/>
                    <a:pt x="192" y="516"/>
                  </a:cubicBezTo>
                  <a:lnTo>
                    <a:pt x="206" y="503"/>
                  </a:lnTo>
                  <a:cubicBezTo>
                    <a:pt x="212" y="493"/>
                    <a:pt x="213" y="491"/>
                    <a:pt x="213" y="491"/>
                  </a:cubicBezTo>
                  <a:lnTo>
                    <a:pt x="213" y="491"/>
                  </a:lnTo>
                  <a:cubicBezTo>
                    <a:pt x="213" y="491"/>
                    <a:pt x="210" y="494"/>
                    <a:pt x="208" y="494"/>
                  </a:cubicBezTo>
                  <a:cubicBezTo>
                    <a:pt x="207" y="494"/>
                    <a:pt x="206" y="493"/>
                    <a:pt x="206" y="490"/>
                  </a:cubicBezTo>
                  <a:cubicBezTo>
                    <a:pt x="206" y="476"/>
                    <a:pt x="222" y="476"/>
                    <a:pt x="222" y="460"/>
                  </a:cubicBezTo>
                  <a:cubicBezTo>
                    <a:pt x="235" y="420"/>
                    <a:pt x="262" y="377"/>
                    <a:pt x="288" y="351"/>
                  </a:cubicBezTo>
                  <a:cubicBezTo>
                    <a:pt x="305" y="311"/>
                    <a:pt x="331" y="268"/>
                    <a:pt x="358" y="242"/>
                  </a:cubicBezTo>
                  <a:cubicBezTo>
                    <a:pt x="358" y="228"/>
                    <a:pt x="371" y="228"/>
                    <a:pt x="371" y="212"/>
                  </a:cubicBezTo>
                  <a:lnTo>
                    <a:pt x="388" y="199"/>
                  </a:lnTo>
                  <a:cubicBezTo>
                    <a:pt x="401" y="172"/>
                    <a:pt x="414" y="159"/>
                    <a:pt x="427" y="146"/>
                  </a:cubicBezTo>
                  <a:cubicBezTo>
                    <a:pt x="454" y="116"/>
                    <a:pt x="470" y="63"/>
                    <a:pt x="427" y="20"/>
                  </a:cubicBezTo>
                  <a:cubicBezTo>
                    <a:pt x="414" y="7"/>
                    <a:pt x="393" y="0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8"/>
          <p:cNvSpPr/>
          <p:nvPr/>
        </p:nvSpPr>
        <p:spPr>
          <a:xfrm rot="-1132015">
            <a:off x="107274" y="279156"/>
            <a:ext cx="1332914" cy="444416"/>
          </a:xfrm>
          <a:custGeom>
            <a:avLst/>
            <a:gdLst/>
            <a:ahLst/>
            <a:cxnLst/>
            <a:rect l="l" t="t" r="r" b="b"/>
            <a:pathLst>
              <a:path w="11958" h="3987" extrusionOk="0">
                <a:moveTo>
                  <a:pt x="8718" y="0"/>
                </a:moveTo>
                <a:cubicBezTo>
                  <a:pt x="7747" y="0"/>
                  <a:pt x="6781" y="371"/>
                  <a:pt x="6037" y="993"/>
                </a:cubicBezTo>
                <a:cubicBezTo>
                  <a:pt x="5832" y="1171"/>
                  <a:pt x="5640" y="1376"/>
                  <a:pt x="5475" y="1598"/>
                </a:cubicBezTo>
                <a:cubicBezTo>
                  <a:pt x="5458" y="1611"/>
                  <a:pt x="5445" y="1638"/>
                  <a:pt x="5432" y="1667"/>
                </a:cubicBezTo>
                <a:cubicBezTo>
                  <a:pt x="5309" y="1406"/>
                  <a:pt x="5088" y="1184"/>
                  <a:pt x="4827" y="1059"/>
                </a:cubicBezTo>
                <a:cubicBezTo>
                  <a:pt x="4550" y="921"/>
                  <a:pt x="4244" y="869"/>
                  <a:pt x="3936" y="869"/>
                </a:cubicBezTo>
                <a:cubicBezTo>
                  <a:pt x="3691" y="869"/>
                  <a:pt x="3445" y="901"/>
                  <a:pt x="3213" y="950"/>
                </a:cubicBezTo>
                <a:cubicBezTo>
                  <a:pt x="2264" y="1158"/>
                  <a:pt x="1394" y="1707"/>
                  <a:pt x="789" y="2451"/>
                </a:cubicBezTo>
                <a:cubicBezTo>
                  <a:pt x="445" y="2878"/>
                  <a:pt x="167" y="3360"/>
                  <a:pt x="18" y="3886"/>
                </a:cubicBezTo>
                <a:cubicBezTo>
                  <a:pt x="0" y="3944"/>
                  <a:pt x="49" y="3987"/>
                  <a:pt x="100" y="3987"/>
                </a:cubicBezTo>
                <a:cubicBezTo>
                  <a:pt x="133" y="3987"/>
                  <a:pt x="167" y="3969"/>
                  <a:pt x="184" y="3926"/>
                </a:cubicBezTo>
                <a:cubicBezTo>
                  <a:pt x="445" y="3059"/>
                  <a:pt x="1010" y="2299"/>
                  <a:pt x="1738" y="1776"/>
                </a:cubicBezTo>
                <a:cubicBezTo>
                  <a:pt x="2112" y="1515"/>
                  <a:pt x="2525" y="1323"/>
                  <a:pt x="2965" y="1184"/>
                </a:cubicBezTo>
                <a:cubicBezTo>
                  <a:pt x="3272" y="1094"/>
                  <a:pt x="3601" y="1033"/>
                  <a:pt x="3928" y="1033"/>
                </a:cubicBezTo>
                <a:cubicBezTo>
                  <a:pt x="4101" y="1033"/>
                  <a:pt x="4273" y="1050"/>
                  <a:pt x="4440" y="1089"/>
                </a:cubicBezTo>
                <a:cubicBezTo>
                  <a:pt x="4714" y="1158"/>
                  <a:pt x="4962" y="1294"/>
                  <a:pt x="5144" y="1515"/>
                </a:cubicBezTo>
                <a:cubicBezTo>
                  <a:pt x="5227" y="1611"/>
                  <a:pt x="5293" y="1737"/>
                  <a:pt x="5336" y="1859"/>
                </a:cubicBezTo>
                <a:cubicBezTo>
                  <a:pt x="5266" y="2011"/>
                  <a:pt x="5266" y="2190"/>
                  <a:pt x="5375" y="2329"/>
                </a:cubicBezTo>
                <a:cubicBezTo>
                  <a:pt x="5391" y="2343"/>
                  <a:pt x="5415" y="2351"/>
                  <a:pt x="5438" y="2351"/>
                </a:cubicBezTo>
                <a:cubicBezTo>
                  <a:pt x="5476" y="2351"/>
                  <a:pt x="5514" y="2329"/>
                  <a:pt x="5514" y="2286"/>
                </a:cubicBezTo>
                <a:cubicBezTo>
                  <a:pt x="5541" y="2150"/>
                  <a:pt x="5541" y="1998"/>
                  <a:pt x="5501" y="1859"/>
                </a:cubicBezTo>
                <a:cubicBezTo>
                  <a:pt x="5541" y="1776"/>
                  <a:pt x="5610" y="1694"/>
                  <a:pt x="5653" y="1624"/>
                </a:cubicBezTo>
                <a:cubicBezTo>
                  <a:pt x="5805" y="1446"/>
                  <a:pt x="5954" y="1280"/>
                  <a:pt x="6136" y="1128"/>
                </a:cubicBezTo>
                <a:cubicBezTo>
                  <a:pt x="6480" y="827"/>
                  <a:pt x="6893" y="593"/>
                  <a:pt x="7320" y="427"/>
                </a:cubicBezTo>
                <a:cubicBezTo>
                  <a:pt x="7772" y="254"/>
                  <a:pt x="8246" y="168"/>
                  <a:pt x="8719" y="168"/>
                </a:cubicBezTo>
                <a:cubicBezTo>
                  <a:pt x="9183" y="168"/>
                  <a:pt x="9646" y="250"/>
                  <a:pt x="10088" y="414"/>
                </a:cubicBezTo>
                <a:cubicBezTo>
                  <a:pt x="10584" y="593"/>
                  <a:pt x="11040" y="880"/>
                  <a:pt x="11427" y="1241"/>
                </a:cubicBezTo>
                <a:cubicBezTo>
                  <a:pt x="11371" y="1224"/>
                  <a:pt x="11301" y="1224"/>
                  <a:pt x="11245" y="1224"/>
                </a:cubicBezTo>
                <a:cubicBezTo>
                  <a:pt x="11205" y="1224"/>
                  <a:pt x="11162" y="1267"/>
                  <a:pt x="11162" y="1307"/>
                </a:cubicBezTo>
                <a:cubicBezTo>
                  <a:pt x="11162" y="1350"/>
                  <a:pt x="11205" y="1390"/>
                  <a:pt x="11245" y="1390"/>
                </a:cubicBezTo>
                <a:cubicBezTo>
                  <a:pt x="11453" y="1406"/>
                  <a:pt x="11645" y="1433"/>
                  <a:pt x="11840" y="1502"/>
                </a:cubicBezTo>
                <a:cubicBezTo>
                  <a:pt x="11849" y="1505"/>
                  <a:pt x="11858" y="1507"/>
                  <a:pt x="11866" y="1507"/>
                </a:cubicBezTo>
                <a:cubicBezTo>
                  <a:pt x="11920" y="1507"/>
                  <a:pt x="11958" y="1438"/>
                  <a:pt x="11923" y="1390"/>
                </a:cubicBezTo>
                <a:cubicBezTo>
                  <a:pt x="11824" y="1211"/>
                  <a:pt x="11728" y="1046"/>
                  <a:pt x="11632" y="880"/>
                </a:cubicBezTo>
                <a:cubicBezTo>
                  <a:pt x="11615" y="855"/>
                  <a:pt x="11585" y="840"/>
                  <a:pt x="11560" y="840"/>
                </a:cubicBezTo>
                <a:cubicBezTo>
                  <a:pt x="11545" y="840"/>
                  <a:pt x="11532" y="844"/>
                  <a:pt x="11523" y="854"/>
                </a:cubicBezTo>
                <a:cubicBezTo>
                  <a:pt x="11480" y="867"/>
                  <a:pt x="11467" y="923"/>
                  <a:pt x="11493" y="963"/>
                </a:cubicBezTo>
                <a:cubicBezTo>
                  <a:pt x="11549" y="1075"/>
                  <a:pt x="11619" y="1184"/>
                  <a:pt x="11675" y="1280"/>
                </a:cubicBezTo>
                <a:cubicBezTo>
                  <a:pt x="11645" y="1280"/>
                  <a:pt x="11606" y="1267"/>
                  <a:pt x="11563" y="1267"/>
                </a:cubicBezTo>
                <a:cubicBezTo>
                  <a:pt x="11592" y="1224"/>
                  <a:pt x="11606" y="1184"/>
                  <a:pt x="11563" y="1142"/>
                </a:cubicBezTo>
                <a:cubicBezTo>
                  <a:pt x="10819" y="440"/>
                  <a:pt x="9813" y="27"/>
                  <a:pt x="8782" y="1"/>
                </a:cubicBezTo>
                <a:cubicBezTo>
                  <a:pt x="8760" y="0"/>
                  <a:pt x="8739" y="0"/>
                  <a:pt x="87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67746" y="2476526"/>
            <a:ext cx="209900" cy="296202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8533050" y="4061880"/>
            <a:ext cx="209900" cy="420908"/>
          </a:xfrm>
          <a:custGeom>
            <a:avLst/>
            <a:gdLst/>
            <a:ahLst/>
            <a:cxnLst/>
            <a:rect l="l" t="t" r="r" b="b"/>
            <a:pathLst>
              <a:path w="1746" h="3501" extrusionOk="0">
                <a:moveTo>
                  <a:pt x="663" y="2446"/>
                </a:moveTo>
                <a:cubicBezTo>
                  <a:pt x="679" y="2446"/>
                  <a:pt x="688" y="2455"/>
                  <a:pt x="697" y="2464"/>
                </a:cubicBezTo>
                <a:cubicBezTo>
                  <a:pt x="703" y="2470"/>
                  <a:pt x="708" y="2476"/>
                  <a:pt x="712" y="2482"/>
                </a:cubicBezTo>
                <a:lnTo>
                  <a:pt x="712" y="2482"/>
                </a:lnTo>
                <a:cubicBezTo>
                  <a:pt x="703" y="2483"/>
                  <a:pt x="694" y="2484"/>
                  <a:pt x="685" y="2484"/>
                </a:cubicBezTo>
                <a:cubicBezTo>
                  <a:pt x="659" y="2484"/>
                  <a:pt x="638" y="2479"/>
                  <a:pt x="628" y="2464"/>
                </a:cubicBezTo>
                <a:lnTo>
                  <a:pt x="641" y="2451"/>
                </a:lnTo>
                <a:cubicBezTo>
                  <a:pt x="650" y="2447"/>
                  <a:pt x="657" y="2446"/>
                  <a:pt x="663" y="2446"/>
                </a:cubicBezTo>
                <a:close/>
                <a:moveTo>
                  <a:pt x="906" y="1"/>
                </a:moveTo>
                <a:cubicBezTo>
                  <a:pt x="840" y="1"/>
                  <a:pt x="794" y="105"/>
                  <a:pt x="863" y="150"/>
                </a:cubicBezTo>
                <a:cubicBezTo>
                  <a:pt x="1359" y="467"/>
                  <a:pt x="1620" y="1102"/>
                  <a:pt x="1498" y="1681"/>
                </a:cubicBezTo>
                <a:cubicBezTo>
                  <a:pt x="1441" y="1955"/>
                  <a:pt x="1276" y="2233"/>
                  <a:pt x="1015" y="2382"/>
                </a:cubicBezTo>
                <a:cubicBezTo>
                  <a:pt x="972" y="2414"/>
                  <a:pt x="922" y="2437"/>
                  <a:pt x="872" y="2452"/>
                </a:cubicBezTo>
                <a:lnTo>
                  <a:pt x="872" y="2452"/>
                </a:lnTo>
                <a:cubicBezTo>
                  <a:pt x="841" y="2364"/>
                  <a:pt x="779" y="2292"/>
                  <a:pt x="671" y="2286"/>
                </a:cubicBezTo>
                <a:cubicBezTo>
                  <a:pt x="662" y="2284"/>
                  <a:pt x="654" y="2283"/>
                  <a:pt x="645" y="2283"/>
                </a:cubicBezTo>
                <a:cubicBezTo>
                  <a:pt x="582" y="2283"/>
                  <a:pt x="514" y="2324"/>
                  <a:pt x="476" y="2382"/>
                </a:cubicBezTo>
                <a:cubicBezTo>
                  <a:pt x="436" y="2464"/>
                  <a:pt x="476" y="2564"/>
                  <a:pt x="545" y="2603"/>
                </a:cubicBezTo>
                <a:cubicBezTo>
                  <a:pt x="594" y="2634"/>
                  <a:pt x="652" y="2646"/>
                  <a:pt x="714" y="2646"/>
                </a:cubicBezTo>
                <a:cubicBezTo>
                  <a:pt x="720" y="2646"/>
                  <a:pt x="726" y="2646"/>
                  <a:pt x="732" y="2646"/>
                </a:cubicBezTo>
                <a:lnTo>
                  <a:pt x="732" y="2646"/>
                </a:lnTo>
                <a:cubicBezTo>
                  <a:pt x="730" y="2660"/>
                  <a:pt x="727" y="2673"/>
                  <a:pt x="724" y="2686"/>
                </a:cubicBezTo>
                <a:cubicBezTo>
                  <a:pt x="684" y="3003"/>
                  <a:pt x="423" y="3278"/>
                  <a:pt x="92" y="3334"/>
                </a:cubicBezTo>
                <a:cubicBezTo>
                  <a:pt x="0" y="3359"/>
                  <a:pt x="33" y="3500"/>
                  <a:pt x="120" y="3500"/>
                </a:cubicBezTo>
                <a:cubicBezTo>
                  <a:pt x="124" y="3500"/>
                  <a:pt x="128" y="3500"/>
                  <a:pt x="132" y="3499"/>
                </a:cubicBezTo>
                <a:cubicBezTo>
                  <a:pt x="519" y="3430"/>
                  <a:pt x="836" y="3113"/>
                  <a:pt x="889" y="2729"/>
                </a:cubicBezTo>
                <a:cubicBezTo>
                  <a:pt x="896" y="2696"/>
                  <a:pt x="899" y="2657"/>
                  <a:pt x="899" y="2616"/>
                </a:cubicBezTo>
                <a:lnTo>
                  <a:pt x="899" y="2616"/>
                </a:lnTo>
                <a:cubicBezTo>
                  <a:pt x="968" y="2594"/>
                  <a:pt x="1034" y="2564"/>
                  <a:pt x="1084" y="2534"/>
                </a:cubicBezTo>
                <a:cubicBezTo>
                  <a:pt x="1250" y="2451"/>
                  <a:pt x="1385" y="2299"/>
                  <a:pt x="1498" y="2134"/>
                </a:cubicBezTo>
                <a:cubicBezTo>
                  <a:pt x="1689" y="1820"/>
                  <a:pt x="1746" y="1419"/>
                  <a:pt x="1663" y="1046"/>
                </a:cubicBezTo>
                <a:cubicBezTo>
                  <a:pt x="1567" y="619"/>
                  <a:pt x="1319" y="249"/>
                  <a:pt x="945" y="14"/>
                </a:cubicBezTo>
                <a:cubicBezTo>
                  <a:pt x="932" y="5"/>
                  <a:pt x="918" y="1"/>
                  <a:pt x="9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856650" y="3765075"/>
            <a:ext cx="2151600" cy="4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2"/>
          </p:nvPr>
        </p:nvSpPr>
        <p:spPr>
          <a:xfrm>
            <a:off x="856650" y="4060842"/>
            <a:ext cx="215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3" hasCustomPrompt="1"/>
          </p:nvPr>
        </p:nvSpPr>
        <p:spPr>
          <a:xfrm>
            <a:off x="1617001" y="3018692"/>
            <a:ext cx="630900" cy="63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4"/>
          </p:nvPr>
        </p:nvSpPr>
        <p:spPr>
          <a:xfrm>
            <a:off x="3496200" y="3765075"/>
            <a:ext cx="2151600" cy="4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5"/>
          </p:nvPr>
        </p:nvSpPr>
        <p:spPr>
          <a:xfrm>
            <a:off x="3496200" y="4060842"/>
            <a:ext cx="215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6" hasCustomPrompt="1"/>
          </p:nvPr>
        </p:nvSpPr>
        <p:spPr>
          <a:xfrm>
            <a:off x="4256552" y="3018692"/>
            <a:ext cx="630900" cy="63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7"/>
          </p:nvPr>
        </p:nvSpPr>
        <p:spPr>
          <a:xfrm>
            <a:off x="6135700" y="3765075"/>
            <a:ext cx="2151600" cy="4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8"/>
          </p:nvPr>
        </p:nvSpPr>
        <p:spPr>
          <a:xfrm>
            <a:off x="6135700" y="4060842"/>
            <a:ext cx="215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9" hasCustomPrompt="1"/>
          </p:nvPr>
        </p:nvSpPr>
        <p:spPr>
          <a:xfrm>
            <a:off x="6896076" y="3018692"/>
            <a:ext cx="630900" cy="63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13"/>
          </p:nvPr>
        </p:nvSpPr>
        <p:spPr>
          <a:xfrm>
            <a:off x="2176450" y="1953575"/>
            <a:ext cx="2151600" cy="4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4"/>
          </p:nvPr>
        </p:nvSpPr>
        <p:spPr>
          <a:xfrm>
            <a:off x="2176450" y="2249217"/>
            <a:ext cx="215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15" hasCustomPrompt="1"/>
          </p:nvPr>
        </p:nvSpPr>
        <p:spPr>
          <a:xfrm>
            <a:off x="2936802" y="1207067"/>
            <a:ext cx="630900" cy="63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16"/>
          </p:nvPr>
        </p:nvSpPr>
        <p:spPr>
          <a:xfrm>
            <a:off x="4815979" y="1953575"/>
            <a:ext cx="2151600" cy="4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7"/>
          </p:nvPr>
        </p:nvSpPr>
        <p:spPr>
          <a:xfrm>
            <a:off x="4815979" y="2249217"/>
            <a:ext cx="215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18" hasCustomPrompt="1"/>
          </p:nvPr>
        </p:nvSpPr>
        <p:spPr>
          <a:xfrm>
            <a:off x="5576326" y="1207067"/>
            <a:ext cx="630900" cy="63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" name="Google Shape;150;p19"/>
          <p:cNvSpPr/>
          <p:nvPr/>
        </p:nvSpPr>
        <p:spPr>
          <a:xfrm>
            <a:off x="272034" y="219936"/>
            <a:ext cx="1556872" cy="519097"/>
          </a:xfrm>
          <a:custGeom>
            <a:avLst/>
            <a:gdLst/>
            <a:ahLst/>
            <a:cxnLst/>
            <a:rect l="l" t="t" r="r" b="b"/>
            <a:pathLst>
              <a:path w="11958" h="3987" extrusionOk="0">
                <a:moveTo>
                  <a:pt x="8718" y="0"/>
                </a:moveTo>
                <a:cubicBezTo>
                  <a:pt x="7747" y="0"/>
                  <a:pt x="6781" y="371"/>
                  <a:pt x="6037" y="993"/>
                </a:cubicBezTo>
                <a:cubicBezTo>
                  <a:pt x="5832" y="1171"/>
                  <a:pt x="5640" y="1376"/>
                  <a:pt x="5475" y="1598"/>
                </a:cubicBezTo>
                <a:cubicBezTo>
                  <a:pt x="5458" y="1611"/>
                  <a:pt x="5445" y="1638"/>
                  <a:pt x="5432" y="1667"/>
                </a:cubicBezTo>
                <a:cubicBezTo>
                  <a:pt x="5309" y="1406"/>
                  <a:pt x="5088" y="1184"/>
                  <a:pt x="4827" y="1059"/>
                </a:cubicBezTo>
                <a:cubicBezTo>
                  <a:pt x="4550" y="921"/>
                  <a:pt x="4244" y="869"/>
                  <a:pt x="3936" y="869"/>
                </a:cubicBezTo>
                <a:cubicBezTo>
                  <a:pt x="3691" y="869"/>
                  <a:pt x="3445" y="901"/>
                  <a:pt x="3213" y="950"/>
                </a:cubicBezTo>
                <a:cubicBezTo>
                  <a:pt x="2264" y="1158"/>
                  <a:pt x="1394" y="1707"/>
                  <a:pt x="789" y="2451"/>
                </a:cubicBezTo>
                <a:cubicBezTo>
                  <a:pt x="445" y="2878"/>
                  <a:pt x="167" y="3360"/>
                  <a:pt x="18" y="3886"/>
                </a:cubicBezTo>
                <a:cubicBezTo>
                  <a:pt x="0" y="3944"/>
                  <a:pt x="49" y="3987"/>
                  <a:pt x="100" y="3987"/>
                </a:cubicBezTo>
                <a:cubicBezTo>
                  <a:pt x="133" y="3987"/>
                  <a:pt x="167" y="3969"/>
                  <a:pt x="184" y="3926"/>
                </a:cubicBezTo>
                <a:cubicBezTo>
                  <a:pt x="445" y="3059"/>
                  <a:pt x="1010" y="2299"/>
                  <a:pt x="1738" y="1776"/>
                </a:cubicBezTo>
                <a:cubicBezTo>
                  <a:pt x="2112" y="1515"/>
                  <a:pt x="2525" y="1323"/>
                  <a:pt x="2965" y="1184"/>
                </a:cubicBezTo>
                <a:cubicBezTo>
                  <a:pt x="3272" y="1094"/>
                  <a:pt x="3601" y="1033"/>
                  <a:pt x="3928" y="1033"/>
                </a:cubicBezTo>
                <a:cubicBezTo>
                  <a:pt x="4101" y="1033"/>
                  <a:pt x="4273" y="1050"/>
                  <a:pt x="4440" y="1089"/>
                </a:cubicBezTo>
                <a:cubicBezTo>
                  <a:pt x="4714" y="1158"/>
                  <a:pt x="4962" y="1294"/>
                  <a:pt x="5144" y="1515"/>
                </a:cubicBezTo>
                <a:cubicBezTo>
                  <a:pt x="5227" y="1611"/>
                  <a:pt x="5293" y="1737"/>
                  <a:pt x="5336" y="1859"/>
                </a:cubicBezTo>
                <a:cubicBezTo>
                  <a:pt x="5266" y="2011"/>
                  <a:pt x="5266" y="2190"/>
                  <a:pt x="5375" y="2329"/>
                </a:cubicBezTo>
                <a:cubicBezTo>
                  <a:pt x="5391" y="2343"/>
                  <a:pt x="5415" y="2351"/>
                  <a:pt x="5438" y="2351"/>
                </a:cubicBezTo>
                <a:cubicBezTo>
                  <a:pt x="5476" y="2351"/>
                  <a:pt x="5514" y="2329"/>
                  <a:pt x="5514" y="2286"/>
                </a:cubicBezTo>
                <a:cubicBezTo>
                  <a:pt x="5541" y="2150"/>
                  <a:pt x="5541" y="1998"/>
                  <a:pt x="5501" y="1859"/>
                </a:cubicBezTo>
                <a:cubicBezTo>
                  <a:pt x="5541" y="1776"/>
                  <a:pt x="5610" y="1694"/>
                  <a:pt x="5653" y="1624"/>
                </a:cubicBezTo>
                <a:cubicBezTo>
                  <a:pt x="5805" y="1446"/>
                  <a:pt x="5954" y="1280"/>
                  <a:pt x="6136" y="1128"/>
                </a:cubicBezTo>
                <a:cubicBezTo>
                  <a:pt x="6480" y="827"/>
                  <a:pt x="6893" y="593"/>
                  <a:pt x="7320" y="427"/>
                </a:cubicBezTo>
                <a:cubicBezTo>
                  <a:pt x="7772" y="254"/>
                  <a:pt x="8246" y="168"/>
                  <a:pt x="8719" y="168"/>
                </a:cubicBezTo>
                <a:cubicBezTo>
                  <a:pt x="9183" y="168"/>
                  <a:pt x="9646" y="250"/>
                  <a:pt x="10088" y="414"/>
                </a:cubicBezTo>
                <a:cubicBezTo>
                  <a:pt x="10584" y="593"/>
                  <a:pt x="11040" y="880"/>
                  <a:pt x="11427" y="1241"/>
                </a:cubicBezTo>
                <a:cubicBezTo>
                  <a:pt x="11371" y="1224"/>
                  <a:pt x="11301" y="1224"/>
                  <a:pt x="11245" y="1224"/>
                </a:cubicBezTo>
                <a:cubicBezTo>
                  <a:pt x="11205" y="1224"/>
                  <a:pt x="11162" y="1267"/>
                  <a:pt x="11162" y="1307"/>
                </a:cubicBezTo>
                <a:cubicBezTo>
                  <a:pt x="11162" y="1350"/>
                  <a:pt x="11205" y="1390"/>
                  <a:pt x="11245" y="1390"/>
                </a:cubicBezTo>
                <a:cubicBezTo>
                  <a:pt x="11453" y="1406"/>
                  <a:pt x="11645" y="1433"/>
                  <a:pt x="11840" y="1502"/>
                </a:cubicBezTo>
                <a:cubicBezTo>
                  <a:pt x="11849" y="1505"/>
                  <a:pt x="11858" y="1507"/>
                  <a:pt x="11866" y="1507"/>
                </a:cubicBezTo>
                <a:cubicBezTo>
                  <a:pt x="11920" y="1507"/>
                  <a:pt x="11958" y="1438"/>
                  <a:pt x="11923" y="1390"/>
                </a:cubicBezTo>
                <a:cubicBezTo>
                  <a:pt x="11824" y="1211"/>
                  <a:pt x="11728" y="1046"/>
                  <a:pt x="11632" y="880"/>
                </a:cubicBezTo>
                <a:cubicBezTo>
                  <a:pt x="11615" y="855"/>
                  <a:pt x="11585" y="840"/>
                  <a:pt x="11560" y="840"/>
                </a:cubicBezTo>
                <a:cubicBezTo>
                  <a:pt x="11545" y="840"/>
                  <a:pt x="11532" y="844"/>
                  <a:pt x="11523" y="854"/>
                </a:cubicBezTo>
                <a:cubicBezTo>
                  <a:pt x="11480" y="867"/>
                  <a:pt x="11467" y="923"/>
                  <a:pt x="11493" y="963"/>
                </a:cubicBezTo>
                <a:cubicBezTo>
                  <a:pt x="11549" y="1075"/>
                  <a:pt x="11619" y="1184"/>
                  <a:pt x="11675" y="1280"/>
                </a:cubicBezTo>
                <a:cubicBezTo>
                  <a:pt x="11645" y="1280"/>
                  <a:pt x="11606" y="1267"/>
                  <a:pt x="11563" y="1267"/>
                </a:cubicBezTo>
                <a:cubicBezTo>
                  <a:pt x="11592" y="1224"/>
                  <a:pt x="11606" y="1184"/>
                  <a:pt x="11563" y="1142"/>
                </a:cubicBezTo>
                <a:cubicBezTo>
                  <a:pt x="10819" y="440"/>
                  <a:pt x="9813" y="27"/>
                  <a:pt x="8782" y="1"/>
                </a:cubicBezTo>
                <a:cubicBezTo>
                  <a:pt x="8760" y="0"/>
                  <a:pt x="8739" y="0"/>
                  <a:pt x="87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1"/>
          </p:nvPr>
        </p:nvSpPr>
        <p:spPr>
          <a:xfrm>
            <a:off x="717550" y="238090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2"/>
          </p:nvPr>
        </p:nvSpPr>
        <p:spPr>
          <a:xfrm>
            <a:off x="3403800" y="238090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3"/>
          </p:nvPr>
        </p:nvSpPr>
        <p:spPr>
          <a:xfrm>
            <a:off x="6090050" y="238090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"/>
          </p:nvPr>
        </p:nvSpPr>
        <p:spPr>
          <a:xfrm>
            <a:off x="717550" y="40903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5"/>
          </p:nvPr>
        </p:nvSpPr>
        <p:spPr>
          <a:xfrm>
            <a:off x="3403800" y="40903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6"/>
          </p:nvPr>
        </p:nvSpPr>
        <p:spPr>
          <a:xfrm>
            <a:off x="6090050" y="40903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7"/>
          </p:nvPr>
        </p:nvSpPr>
        <p:spPr>
          <a:xfrm>
            <a:off x="717550" y="2160735"/>
            <a:ext cx="23364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8"/>
          </p:nvPr>
        </p:nvSpPr>
        <p:spPr>
          <a:xfrm>
            <a:off x="3403800" y="2160735"/>
            <a:ext cx="23364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9"/>
          </p:nvPr>
        </p:nvSpPr>
        <p:spPr>
          <a:xfrm>
            <a:off x="6090050" y="2160735"/>
            <a:ext cx="23364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13"/>
          </p:nvPr>
        </p:nvSpPr>
        <p:spPr>
          <a:xfrm>
            <a:off x="717550" y="3865585"/>
            <a:ext cx="23364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4"/>
          </p:nvPr>
        </p:nvSpPr>
        <p:spPr>
          <a:xfrm>
            <a:off x="3403800" y="3865585"/>
            <a:ext cx="23364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15"/>
          </p:nvPr>
        </p:nvSpPr>
        <p:spPr>
          <a:xfrm>
            <a:off x="6090050" y="3865585"/>
            <a:ext cx="2336400" cy="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 rot="-3641380">
            <a:off x="536891" y="385513"/>
            <a:ext cx="221835" cy="118259"/>
            <a:chOff x="899548" y="4569940"/>
            <a:chExt cx="206773" cy="110229"/>
          </a:xfrm>
        </p:grpSpPr>
        <p:sp>
          <p:nvSpPr>
            <p:cNvPr id="166" name="Google Shape;166;p20"/>
            <p:cNvSpPr/>
            <p:nvPr/>
          </p:nvSpPr>
          <p:spPr>
            <a:xfrm>
              <a:off x="899548" y="4589941"/>
              <a:ext cx="206773" cy="90228"/>
            </a:xfrm>
            <a:custGeom>
              <a:avLst/>
              <a:gdLst/>
              <a:ahLst/>
              <a:cxnLst/>
              <a:rect l="l" t="t" r="r" b="b"/>
              <a:pathLst>
                <a:path w="1375" h="600" extrusionOk="0">
                  <a:moveTo>
                    <a:pt x="346" y="1"/>
                  </a:moveTo>
                  <a:cubicBezTo>
                    <a:pt x="258" y="1"/>
                    <a:pt x="168" y="8"/>
                    <a:pt x="79" y="22"/>
                  </a:cubicBezTo>
                  <a:cubicBezTo>
                    <a:pt x="0" y="38"/>
                    <a:pt x="32" y="149"/>
                    <a:pt x="106" y="149"/>
                  </a:cubicBezTo>
                  <a:cubicBezTo>
                    <a:pt x="110" y="149"/>
                    <a:pt x="114" y="148"/>
                    <a:pt x="118" y="148"/>
                  </a:cubicBezTo>
                  <a:cubicBezTo>
                    <a:pt x="192" y="132"/>
                    <a:pt x="269" y="125"/>
                    <a:pt x="346" y="125"/>
                  </a:cubicBezTo>
                  <a:cubicBezTo>
                    <a:pt x="488" y="125"/>
                    <a:pt x="632" y="150"/>
                    <a:pt x="767" y="204"/>
                  </a:cubicBezTo>
                  <a:cubicBezTo>
                    <a:pt x="945" y="257"/>
                    <a:pt x="1167" y="369"/>
                    <a:pt x="1236" y="561"/>
                  </a:cubicBezTo>
                  <a:cubicBezTo>
                    <a:pt x="1246" y="588"/>
                    <a:pt x="1271" y="600"/>
                    <a:pt x="1295" y="600"/>
                  </a:cubicBezTo>
                  <a:cubicBezTo>
                    <a:pt x="1335" y="600"/>
                    <a:pt x="1375" y="569"/>
                    <a:pt x="1359" y="518"/>
                  </a:cubicBezTo>
                  <a:cubicBezTo>
                    <a:pt x="1276" y="300"/>
                    <a:pt x="1054" y="174"/>
                    <a:pt x="836" y="91"/>
                  </a:cubicBezTo>
                  <a:cubicBezTo>
                    <a:pt x="682" y="28"/>
                    <a:pt x="516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004366" y="4569940"/>
              <a:ext cx="81205" cy="49174"/>
            </a:xfrm>
            <a:custGeom>
              <a:avLst/>
              <a:gdLst/>
              <a:ahLst/>
              <a:cxnLst/>
              <a:rect l="l" t="t" r="r" b="b"/>
              <a:pathLst>
                <a:path w="540" h="327" extrusionOk="0">
                  <a:moveTo>
                    <a:pt x="120" y="0"/>
                  </a:moveTo>
                  <a:cubicBezTo>
                    <a:pt x="94" y="0"/>
                    <a:pt x="69" y="2"/>
                    <a:pt x="43" y="6"/>
                  </a:cubicBezTo>
                  <a:cubicBezTo>
                    <a:pt x="13" y="6"/>
                    <a:pt x="0" y="46"/>
                    <a:pt x="0" y="72"/>
                  </a:cubicBezTo>
                  <a:cubicBezTo>
                    <a:pt x="10" y="105"/>
                    <a:pt x="29" y="120"/>
                    <a:pt x="55" y="120"/>
                  </a:cubicBezTo>
                  <a:cubicBezTo>
                    <a:pt x="64" y="120"/>
                    <a:pt x="73" y="118"/>
                    <a:pt x="83" y="115"/>
                  </a:cubicBezTo>
                  <a:lnTo>
                    <a:pt x="166" y="115"/>
                  </a:lnTo>
                  <a:cubicBezTo>
                    <a:pt x="192" y="128"/>
                    <a:pt x="208" y="128"/>
                    <a:pt x="222" y="128"/>
                  </a:cubicBezTo>
                  <a:lnTo>
                    <a:pt x="235" y="142"/>
                  </a:lnTo>
                  <a:lnTo>
                    <a:pt x="261" y="142"/>
                  </a:lnTo>
                  <a:cubicBezTo>
                    <a:pt x="261" y="142"/>
                    <a:pt x="261" y="155"/>
                    <a:pt x="275" y="155"/>
                  </a:cubicBezTo>
                  <a:cubicBezTo>
                    <a:pt x="291" y="155"/>
                    <a:pt x="304" y="171"/>
                    <a:pt x="318" y="185"/>
                  </a:cubicBezTo>
                  <a:lnTo>
                    <a:pt x="331" y="185"/>
                  </a:lnTo>
                  <a:cubicBezTo>
                    <a:pt x="337" y="191"/>
                    <a:pt x="337" y="191"/>
                    <a:pt x="336" y="191"/>
                  </a:cubicBezTo>
                  <a:cubicBezTo>
                    <a:pt x="334" y="191"/>
                    <a:pt x="331" y="191"/>
                    <a:pt x="331" y="198"/>
                  </a:cubicBezTo>
                  <a:cubicBezTo>
                    <a:pt x="344" y="198"/>
                    <a:pt x="344" y="211"/>
                    <a:pt x="357" y="211"/>
                  </a:cubicBezTo>
                  <a:cubicBezTo>
                    <a:pt x="374" y="224"/>
                    <a:pt x="387" y="238"/>
                    <a:pt x="400" y="254"/>
                  </a:cubicBezTo>
                  <a:lnTo>
                    <a:pt x="400" y="267"/>
                  </a:lnTo>
                  <a:cubicBezTo>
                    <a:pt x="414" y="281"/>
                    <a:pt x="414" y="294"/>
                    <a:pt x="414" y="294"/>
                  </a:cubicBezTo>
                  <a:cubicBezTo>
                    <a:pt x="433" y="313"/>
                    <a:pt x="460" y="327"/>
                    <a:pt x="484" y="327"/>
                  </a:cubicBezTo>
                  <a:cubicBezTo>
                    <a:pt x="494" y="327"/>
                    <a:pt x="502" y="325"/>
                    <a:pt x="509" y="320"/>
                  </a:cubicBezTo>
                  <a:cubicBezTo>
                    <a:pt x="539" y="307"/>
                    <a:pt x="539" y="267"/>
                    <a:pt x="523" y="238"/>
                  </a:cubicBezTo>
                  <a:cubicBezTo>
                    <a:pt x="440" y="83"/>
                    <a:pt x="28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0"/>
          <p:cNvGrpSpPr/>
          <p:nvPr/>
        </p:nvGrpSpPr>
        <p:grpSpPr>
          <a:xfrm rot="-4500087">
            <a:off x="574756" y="4568400"/>
            <a:ext cx="145753" cy="148787"/>
            <a:chOff x="3022371" y="4034330"/>
            <a:chExt cx="134570" cy="137344"/>
          </a:xfrm>
        </p:grpSpPr>
        <p:sp>
          <p:nvSpPr>
            <p:cNvPr id="169" name="Google Shape;169;p20"/>
            <p:cNvSpPr/>
            <p:nvPr/>
          </p:nvSpPr>
          <p:spPr>
            <a:xfrm>
              <a:off x="3022371" y="4136793"/>
              <a:ext cx="68968" cy="34880"/>
            </a:xfrm>
            <a:custGeom>
              <a:avLst/>
              <a:gdLst/>
              <a:ahLst/>
              <a:cxnLst/>
              <a:rect l="l" t="t" r="r" b="b"/>
              <a:pathLst>
                <a:path w="348" h="176" extrusionOk="0">
                  <a:moveTo>
                    <a:pt x="62" y="1"/>
                  </a:moveTo>
                  <a:cubicBezTo>
                    <a:pt x="39" y="1"/>
                    <a:pt x="17" y="16"/>
                    <a:pt x="17" y="45"/>
                  </a:cubicBezTo>
                  <a:cubicBezTo>
                    <a:pt x="0" y="75"/>
                    <a:pt x="17" y="115"/>
                    <a:pt x="57" y="115"/>
                  </a:cubicBezTo>
                  <a:cubicBezTo>
                    <a:pt x="126" y="145"/>
                    <a:pt x="196" y="158"/>
                    <a:pt x="265" y="171"/>
                  </a:cubicBezTo>
                  <a:cubicBezTo>
                    <a:pt x="272" y="174"/>
                    <a:pt x="279" y="176"/>
                    <a:pt x="286" y="176"/>
                  </a:cubicBezTo>
                  <a:cubicBezTo>
                    <a:pt x="310" y="176"/>
                    <a:pt x="335" y="160"/>
                    <a:pt x="348" y="128"/>
                  </a:cubicBezTo>
                  <a:cubicBezTo>
                    <a:pt x="348" y="102"/>
                    <a:pt x="331" y="62"/>
                    <a:pt x="291" y="62"/>
                  </a:cubicBezTo>
                  <a:cubicBezTo>
                    <a:pt x="222" y="32"/>
                    <a:pt x="153" y="19"/>
                    <a:pt x="83" y="6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047343" y="4040870"/>
              <a:ext cx="79471" cy="87398"/>
            </a:xfrm>
            <a:custGeom>
              <a:avLst/>
              <a:gdLst/>
              <a:ahLst/>
              <a:cxnLst/>
              <a:rect l="l" t="t" r="r" b="b"/>
              <a:pathLst>
                <a:path w="401" h="441" extrusionOk="0">
                  <a:moveTo>
                    <a:pt x="74" y="0"/>
                  </a:moveTo>
                  <a:cubicBezTo>
                    <a:pt x="59" y="0"/>
                    <a:pt x="41" y="7"/>
                    <a:pt x="27" y="20"/>
                  </a:cubicBezTo>
                  <a:cubicBezTo>
                    <a:pt x="0" y="50"/>
                    <a:pt x="0" y="76"/>
                    <a:pt x="27" y="103"/>
                  </a:cubicBezTo>
                  <a:cubicBezTo>
                    <a:pt x="122" y="215"/>
                    <a:pt x="205" y="311"/>
                    <a:pt x="288" y="420"/>
                  </a:cubicBezTo>
                  <a:cubicBezTo>
                    <a:pt x="303" y="433"/>
                    <a:pt x="320" y="440"/>
                    <a:pt x="337" y="440"/>
                  </a:cubicBezTo>
                  <a:cubicBezTo>
                    <a:pt x="355" y="440"/>
                    <a:pt x="372" y="433"/>
                    <a:pt x="387" y="420"/>
                  </a:cubicBezTo>
                  <a:cubicBezTo>
                    <a:pt x="400" y="394"/>
                    <a:pt x="400" y="351"/>
                    <a:pt x="387" y="324"/>
                  </a:cubicBezTo>
                  <a:cubicBezTo>
                    <a:pt x="288" y="228"/>
                    <a:pt x="205" y="116"/>
                    <a:pt x="109" y="20"/>
                  </a:cubicBezTo>
                  <a:cubicBezTo>
                    <a:pt x="103" y="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3126619" y="4034330"/>
              <a:ext cx="30322" cy="65598"/>
            </a:xfrm>
            <a:custGeom>
              <a:avLst/>
              <a:gdLst/>
              <a:ahLst/>
              <a:cxnLst/>
              <a:rect l="l" t="t" r="r" b="b"/>
              <a:pathLst>
                <a:path w="153" h="331" extrusionOk="0">
                  <a:moveTo>
                    <a:pt x="70" y="0"/>
                  </a:moveTo>
                  <a:cubicBezTo>
                    <a:pt x="53" y="0"/>
                    <a:pt x="27" y="0"/>
                    <a:pt x="27" y="13"/>
                  </a:cubicBezTo>
                  <a:cubicBezTo>
                    <a:pt x="13" y="27"/>
                    <a:pt x="0" y="40"/>
                    <a:pt x="0" y="53"/>
                  </a:cubicBezTo>
                  <a:cubicBezTo>
                    <a:pt x="13" y="123"/>
                    <a:pt x="27" y="192"/>
                    <a:pt x="27" y="261"/>
                  </a:cubicBezTo>
                  <a:cubicBezTo>
                    <a:pt x="27" y="288"/>
                    <a:pt x="40" y="301"/>
                    <a:pt x="53" y="314"/>
                  </a:cubicBezTo>
                  <a:cubicBezTo>
                    <a:pt x="53" y="314"/>
                    <a:pt x="83" y="331"/>
                    <a:pt x="96" y="331"/>
                  </a:cubicBezTo>
                  <a:cubicBezTo>
                    <a:pt x="109" y="331"/>
                    <a:pt x="123" y="314"/>
                    <a:pt x="136" y="314"/>
                  </a:cubicBezTo>
                  <a:cubicBezTo>
                    <a:pt x="152" y="301"/>
                    <a:pt x="152" y="288"/>
                    <a:pt x="152" y="261"/>
                  </a:cubicBezTo>
                  <a:cubicBezTo>
                    <a:pt x="152" y="192"/>
                    <a:pt x="136" y="123"/>
                    <a:pt x="123" y="53"/>
                  </a:cubicBezTo>
                  <a:cubicBezTo>
                    <a:pt x="123" y="40"/>
                    <a:pt x="123" y="27"/>
                    <a:pt x="109" y="13"/>
                  </a:cubicBezTo>
                  <a:cubicBezTo>
                    <a:pt x="96" y="0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0"/>
          <p:cNvSpPr/>
          <p:nvPr/>
        </p:nvSpPr>
        <p:spPr>
          <a:xfrm>
            <a:off x="8426455" y="3675578"/>
            <a:ext cx="315869" cy="404919"/>
          </a:xfrm>
          <a:custGeom>
            <a:avLst/>
            <a:gdLst/>
            <a:ahLst/>
            <a:cxnLst/>
            <a:rect l="l" t="t" r="r" b="b"/>
            <a:pathLst>
              <a:path w="1958" h="2510" extrusionOk="0">
                <a:moveTo>
                  <a:pt x="1286" y="122"/>
                </a:moveTo>
                <a:cubicBezTo>
                  <a:pt x="1387" y="122"/>
                  <a:pt x="1483" y="174"/>
                  <a:pt x="1557" y="234"/>
                </a:cubicBezTo>
                <a:cubicBezTo>
                  <a:pt x="1723" y="359"/>
                  <a:pt x="1805" y="564"/>
                  <a:pt x="1805" y="773"/>
                </a:cubicBezTo>
                <a:cubicBezTo>
                  <a:pt x="1832" y="1186"/>
                  <a:pt x="1627" y="1573"/>
                  <a:pt x="1336" y="1847"/>
                </a:cubicBezTo>
                <a:cubicBezTo>
                  <a:pt x="1049" y="2112"/>
                  <a:pt x="675" y="2262"/>
                  <a:pt x="289" y="2342"/>
                </a:cubicBezTo>
                <a:lnTo>
                  <a:pt x="289" y="2342"/>
                </a:lnTo>
                <a:cubicBezTo>
                  <a:pt x="529" y="2159"/>
                  <a:pt x="681" y="1879"/>
                  <a:pt x="770" y="1599"/>
                </a:cubicBezTo>
                <a:cubicBezTo>
                  <a:pt x="840" y="1378"/>
                  <a:pt x="883" y="1143"/>
                  <a:pt x="922" y="911"/>
                </a:cubicBezTo>
                <a:cubicBezTo>
                  <a:pt x="952" y="703"/>
                  <a:pt x="979" y="482"/>
                  <a:pt x="1074" y="290"/>
                </a:cubicBezTo>
                <a:cubicBezTo>
                  <a:pt x="1117" y="220"/>
                  <a:pt x="1170" y="138"/>
                  <a:pt x="1253" y="124"/>
                </a:cubicBezTo>
                <a:cubicBezTo>
                  <a:pt x="1264" y="123"/>
                  <a:pt x="1275" y="122"/>
                  <a:pt x="1286" y="122"/>
                </a:cubicBezTo>
                <a:close/>
                <a:moveTo>
                  <a:pt x="1298" y="1"/>
                </a:moveTo>
                <a:cubicBezTo>
                  <a:pt x="1287" y="1"/>
                  <a:pt x="1277" y="1"/>
                  <a:pt x="1266" y="2"/>
                </a:cubicBezTo>
                <a:cubicBezTo>
                  <a:pt x="1074" y="29"/>
                  <a:pt x="965" y="194"/>
                  <a:pt x="909" y="372"/>
                </a:cubicBezTo>
                <a:cubicBezTo>
                  <a:pt x="826" y="607"/>
                  <a:pt x="813" y="855"/>
                  <a:pt x="757" y="1090"/>
                </a:cubicBezTo>
                <a:cubicBezTo>
                  <a:pt x="674" y="1573"/>
                  <a:pt x="522" y="2109"/>
                  <a:pt x="56" y="2343"/>
                </a:cubicBezTo>
                <a:cubicBezTo>
                  <a:pt x="28" y="2354"/>
                  <a:pt x="20" y="2379"/>
                  <a:pt x="26" y="2403"/>
                </a:cubicBezTo>
                <a:lnTo>
                  <a:pt x="26" y="2403"/>
                </a:lnTo>
                <a:cubicBezTo>
                  <a:pt x="1" y="2440"/>
                  <a:pt x="26" y="2510"/>
                  <a:pt x="83" y="2510"/>
                </a:cubicBezTo>
                <a:cubicBezTo>
                  <a:pt x="87" y="2510"/>
                  <a:pt x="91" y="2509"/>
                  <a:pt x="96" y="2509"/>
                </a:cubicBezTo>
                <a:cubicBezTo>
                  <a:pt x="539" y="2439"/>
                  <a:pt x="979" y="2300"/>
                  <a:pt x="1336" y="2013"/>
                </a:cubicBezTo>
                <a:cubicBezTo>
                  <a:pt x="1666" y="1751"/>
                  <a:pt x="1901" y="1351"/>
                  <a:pt x="1928" y="925"/>
                </a:cubicBezTo>
                <a:cubicBezTo>
                  <a:pt x="1957" y="716"/>
                  <a:pt x="1914" y="482"/>
                  <a:pt x="1792" y="303"/>
                </a:cubicBezTo>
                <a:cubicBezTo>
                  <a:pt x="1685" y="146"/>
                  <a:pt x="1495" y="1"/>
                  <a:pt x="1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264301" y="4198575"/>
            <a:ext cx="557519" cy="208977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 flipH="1">
            <a:off x="8617971" y="493612"/>
            <a:ext cx="172809" cy="298739"/>
            <a:chOff x="2881861" y="2793679"/>
            <a:chExt cx="97599" cy="168731"/>
          </a:xfrm>
        </p:grpSpPr>
        <p:sp>
          <p:nvSpPr>
            <p:cNvPr id="175" name="Google Shape;175;p20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475000" y="2411838"/>
            <a:ext cx="4194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888900" y="894801"/>
            <a:ext cx="1366500" cy="1366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475000" y="3896910"/>
            <a:ext cx="41940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 hasCustomPrompt="1"/>
          </p:nvPr>
        </p:nvSpPr>
        <p:spPr>
          <a:xfrm>
            <a:off x="2066300" y="535000"/>
            <a:ext cx="50115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2066300" y="1299075"/>
            <a:ext cx="50115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idx="2" hasCustomPrompt="1"/>
          </p:nvPr>
        </p:nvSpPr>
        <p:spPr>
          <a:xfrm>
            <a:off x="2066300" y="2057274"/>
            <a:ext cx="50115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3"/>
          </p:nvPr>
        </p:nvSpPr>
        <p:spPr>
          <a:xfrm>
            <a:off x="2066300" y="2821338"/>
            <a:ext cx="50115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 idx="4" hasCustomPrompt="1"/>
          </p:nvPr>
        </p:nvSpPr>
        <p:spPr>
          <a:xfrm>
            <a:off x="2066300" y="3579548"/>
            <a:ext cx="50115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5"/>
          </p:nvPr>
        </p:nvSpPr>
        <p:spPr>
          <a:xfrm>
            <a:off x="2066300" y="4343600"/>
            <a:ext cx="50115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8423997" y="330725"/>
            <a:ext cx="327397" cy="529544"/>
          </a:xfrm>
          <a:custGeom>
            <a:avLst/>
            <a:gdLst/>
            <a:ahLst/>
            <a:cxnLst/>
            <a:rect l="l" t="t" r="r" b="b"/>
            <a:pathLst>
              <a:path w="1652" h="2672" extrusionOk="0">
                <a:moveTo>
                  <a:pt x="1461" y="1350"/>
                </a:moveTo>
                <a:cubicBezTo>
                  <a:pt x="1470" y="1350"/>
                  <a:pt x="1480" y="1353"/>
                  <a:pt x="1488" y="1360"/>
                </a:cubicBezTo>
                <a:cubicBezTo>
                  <a:pt x="1545" y="1403"/>
                  <a:pt x="1475" y="1485"/>
                  <a:pt x="1436" y="1499"/>
                </a:cubicBezTo>
                <a:cubicBezTo>
                  <a:pt x="1397" y="1521"/>
                  <a:pt x="1350" y="1532"/>
                  <a:pt x="1300" y="1537"/>
                </a:cubicBezTo>
                <a:lnTo>
                  <a:pt x="1300" y="1537"/>
                </a:lnTo>
                <a:cubicBezTo>
                  <a:pt x="1311" y="1509"/>
                  <a:pt x="1324" y="1482"/>
                  <a:pt x="1340" y="1456"/>
                </a:cubicBezTo>
                <a:cubicBezTo>
                  <a:pt x="1362" y="1423"/>
                  <a:pt x="1414" y="1350"/>
                  <a:pt x="1461" y="1350"/>
                </a:cubicBezTo>
                <a:close/>
                <a:moveTo>
                  <a:pt x="170" y="1"/>
                </a:moveTo>
                <a:cubicBezTo>
                  <a:pt x="154" y="1"/>
                  <a:pt x="137" y="8"/>
                  <a:pt x="126" y="24"/>
                </a:cubicBezTo>
                <a:cubicBezTo>
                  <a:pt x="0" y="328"/>
                  <a:pt x="0" y="659"/>
                  <a:pt x="126" y="960"/>
                </a:cubicBezTo>
                <a:cubicBezTo>
                  <a:pt x="248" y="1251"/>
                  <a:pt x="483" y="1472"/>
                  <a:pt x="787" y="1581"/>
                </a:cubicBezTo>
                <a:cubicBezTo>
                  <a:pt x="903" y="1628"/>
                  <a:pt x="1025" y="1654"/>
                  <a:pt x="1150" y="1654"/>
                </a:cubicBezTo>
                <a:cubicBezTo>
                  <a:pt x="1152" y="1654"/>
                  <a:pt x="1155" y="1654"/>
                  <a:pt x="1157" y="1654"/>
                </a:cubicBezTo>
                <a:lnTo>
                  <a:pt x="1157" y="1654"/>
                </a:lnTo>
                <a:cubicBezTo>
                  <a:pt x="1106" y="2007"/>
                  <a:pt x="1299" y="2349"/>
                  <a:pt x="1488" y="2643"/>
                </a:cubicBezTo>
                <a:cubicBezTo>
                  <a:pt x="1501" y="2664"/>
                  <a:pt x="1519" y="2672"/>
                  <a:pt x="1536" y="2672"/>
                </a:cubicBezTo>
                <a:cubicBezTo>
                  <a:pt x="1577" y="2672"/>
                  <a:pt x="1615" y="2626"/>
                  <a:pt x="1588" y="2587"/>
                </a:cubicBezTo>
                <a:cubicBezTo>
                  <a:pt x="1449" y="2352"/>
                  <a:pt x="1283" y="2104"/>
                  <a:pt x="1270" y="1829"/>
                </a:cubicBezTo>
                <a:cubicBezTo>
                  <a:pt x="1264" y="1771"/>
                  <a:pt x="1264" y="1710"/>
                  <a:pt x="1272" y="1650"/>
                </a:cubicBezTo>
                <a:lnTo>
                  <a:pt x="1272" y="1650"/>
                </a:lnTo>
                <a:cubicBezTo>
                  <a:pt x="1394" y="1646"/>
                  <a:pt x="1551" y="1620"/>
                  <a:pt x="1601" y="1485"/>
                </a:cubicBezTo>
                <a:cubicBezTo>
                  <a:pt x="1652" y="1378"/>
                  <a:pt x="1593" y="1237"/>
                  <a:pt x="1466" y="1237"/>
                </a:cubicBezTo>
                <a:cubicBezTo>
                  <a:pt x="1460" y="1237"/>
                  <a:pt x="1455" y="1237"/>
                  <a:pt x="1449" y="1237"/>
                </a:cubicBezTo>
                <a:cubicBezTo>
                  <a:pt x="1307" y="1250"/>
                  <a:pt x="1214" y="1407"/>
                  <a:pt x="1180" y="1540"/>
                </a:cubicBezTo>
                <a:lnTo>
                  <a:pt x="1180" y="1540"/>
                </a:lnTo>
                <a:cubicBezTo>
                  <a:pt x="1144" y="1540"/>
                  <a:pt x="1108" y="1538"/>
                  <a:pt x="1075" y="1538"/>
                </a:cubicBezTo>
                <a:cubicBezTo>
                  <a:pt x="953" y="1525"/>
                  <a:pt x="844" y="1485"/>
                  <a:pt x="731" y="1429"/>
                </a:cubicBezTo>
                <a:cubicBezTo>
                  <a:pt x="513" y="1333"/>
                  <a:pt x="331" y="1155"/>
                  <a:pt x="235" y="933"/>
                </a:cubicBezTo>
                <a:cubicBezTo>
                  <a:pt x="126" y="672"/>
                  <a:pt x="113" y="355"/>
                  <a:pt x="235" y="93"/>
                </a:cubicBezTo>
                <a:cubicBezTo>
                  <a:pt x="256" y="44"/>
                  <a:pt x="212" y="1"/>
                  <a:pt x="1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1"/>
          <p:cNvGrpSpPr/>
          <p:nvPr/>
        </p:nvGrpSpPr>
        <p:grpSpPr>
          <a:xfrm>
            <a:off x="461143" y="4608360"/>
            <a:ext cx="116713" cy="119118"/>
            <a:chOff x="3022371" y="4034330"/>
            <a:chExt cx="134570" cy="137344"/>
          </a:xfrm>
        </p:grpSpPr>
        <p:sp>
          <p:nvSpPr>
            <p:cNvPr id="188" name="Google Shape;188;p21"/>
            <p:cNvSpPr/>
            <p:nvPr/>
          </p:nvSpPr>
          <p:spPr>
            <a:xfrm>
              <a:off x="3022371" y="4136793"/>
              <a:ext cx="68968" cy="34880"/>
            </a:xfrm>
            <a:custGeom>
              <a:avLst/>
              <a:gdLst/>
              <a:ahLst/>
              <a:cxnLst/>
              <a:rect l="l" t="t" r="r" b="b"/>
              <a:pathLst>
                <a:path w="348" h="176" extrusionOk="0">
                  <a:moveTo>
                    <a:pt x="62" y="1"/>
                  </a:moveTo>
                  <a:cubicBezTo>
                    <a:pt x="39" y="1"/>
                    <a:pt x="17" y="16"/>
                    <a:pt x="17" y="45"/>
                  </a:cubicBezTo>
                  <a:cubicBezTo>
                    <a:pt x="0" y="75"/>
                    <a:pt x="17" y="115"/>
                    <a:pt x="57" y="115"/>
                  </a:cubicBezTo>
                  <a:cubicBezTo>
                    <a:pt x="126" y="145"/>
                    <a:pt x="196" y="158"/>
                    <a:pt x="265" y="171"/>
                  </a:cubicBezTo>
                  <a:cubicBezTo>
                    <a:pt x="272" y="174"/>
                    <a:pt x="279" y="176"/>
                    <a:pt x="286" y="176"/>
                  </a:cubicBezTo>
                  <a:cubicBezTo>
                    <a:pt x="310" y="176"/>
                    <a:pt x="335" y="160"/>
                    <a:pt x="348" y="128"/>
                  </a:cubicBezTo>
                  <a:cubicBezTo>
                    <a:pt x="348" y="102"/>
                    <a:pt x="331" y="62"/>
                    <a:pt x="291" y="62"/>
                  </a:cubicBezTo>
                  <a:cubicBezTo>
                    <a:pt x="222" y="32"/>
                    <a:pt x="153" y="19"/>
                    <a:pt x="83" y="6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047343" y="4040870"/>
              <a:ext cx="79471" cy="87398"/>
            </a:xfrm>
            <a:custGeom>
              <a:avLst/>
              <a:gdLst/>
              <a:ahLst/>
              <a:cxnLst/>
              <a:rect l="l" t="t" r="r" b="b"/>
              <a:pathLst>
                <a:path w="401" h="441" extrusionOk="0">
                  <a:moveTo>
                    <a:pt x="74" y="0"/>
                  </a:moveTo>
                  <a:cubicBezTo>
                    <a:pt x="59" y="0"/>
                    <a:pt x="41" y="7"/>
                    <a:pt x="27" y="20"/>
                  </a:cubicBezTo>
                  <a:cubicBezTo>
                    <a:pt x="0" y="50"/>
                    <a:pt x="0" y="76"/>
                    <a:pt x="27" y="103"/>
                  </a:cubicBezTo>
                  <a:cubicBezTo>
                    <a:pt x="122" y="215"/>
                    <a:pt x="205" y="311"/>
                    <a:pt x="288" y="420"/>
                  </a:cubicBezTo>
                  <a:cubicBezTo>
                    <a:pt x="303" y="433"/>
                    <a:pt x="320" y="440"/>
                    <a:pt x="337" y="440"/>
                  </a:cubicBezTo>
                  <a:cubicBezTo>
                    <a:pt x="355" y="440"/>
                    <a:pt x="372" y="433"/>
                    <a:pt x="387" y="420"/>
                  </a:cubicBezTo>
                  <a:cubicBezTo>
                    <a:pt x="400" y="394"/>
                    <a:pt x="400" y="351"/>
                    <a:pt x="387" y="324"/>
                  </a:cubicBezTo>
                  <a:cubicBezTo>
                    <a:pt x="288" y="228"/>
                    <a:pt x="205" y="116"/>
                    <a:pt x="109" y="20"/>
                  </a:cubicBezTo>
                  <a:cubicBezTo>
                    <a:pt x="103" y="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126619" y="4034330"/>
              <a:ext cx="30322" cy="65598"/>
            </a:xfrm>
            <a:custGeom>
              <a:avLst/>
              <a:gdLst/>
              <a:ahLst/>
              <a:cxnLst/>
              <a:rect l="l" t="t" r="r" b="b"/>
              <a:pathLst>
                <a:path w="153" h="331" extrusionOk="0">
                  <a:moveTo>
                    <a:pt x="70" y="0"/>
                  </a:moveTo>
                  <a:cubicBezTo>
                    <a:pt x="53" y="0"/>
                    <a:pt x="27" y="0"/>
                    <a:pt x="27" y="13"/>
                  </a:cubicBezTo>
                  <a:cubicBezTo>
                    <a:pt x="13" y="27"/>
                    <a:pt x="0" y="40"/>
                    <a:pt x="0" y="53"/>
                  </a:cubicBezTo>
                  <a:cubicBezTo>
                    <a:pt x="13" y="123"/>
                    <a:pt x="27" y="192"/>
                    <a:pt x="27" y="261"/>
                  </a:cubicBezTo>
                  <a:cubicBezTo>
                    <a:pt x="27" y="288"/>
                    <a:pt x="40" y="301"/>
                    <a:pt x="53" y="314"/>
                  </a:cubicBezTo>
                  <a:cubicBezTo>
                    <a:pt x="53" y="314"/>
                    <a:pt x="83" y="331"/>
                    <a:pt x="96" y="331"/>
                  </a:cubicBezTo>
                  <a:cubicBezTo>
                    <a:pt x="109" y="331"/>
                    <a:pt x="123" y="314"/>
                    <a:pt x="136" y="314"/>
                  </a:cubicBezTo>
                  <a:cubicBezTo>
                    <a:pt x="152" y="301"/>
                    <a:pt x="152" y="288"/>
                    <a:pt x="152" y="261"/>
                  </a:cubicBezTo>
                  <a:cubicBezTo>
                    <a:pt x="152" y="192"/>
                    <a:pt x="136" y="123"/>
                    <a:pt x="123" y="53"/>
                  </a:cubicBezTo>
                  <a:cubicBezTo>
                    <a:pt x="123" y="40"/>
                    <a:pt x="123" y="27"/>
                    <a:pt x="109" y="13"/>
                  </a:cubicBezTo>
                  <a:cubicBezTo>
                    <a:pt x="96" y="0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596014" y="4700334"/>
            <a:ext cx="431614" cy="172915"/>
            <a:chOff x="3202526" y="4152054"/>
            <a:chExt cx="497652" cy="199372"/>
          </a:xfrm>
        </p:grpSpPr>
        <p:sp>
          <p:nvSpPr>
            <p:cNvPr id="192" name="Google Shape;192;p21"/>
            <p:cNvSpPr/>
            <p:nvPr/>
          </p:nvSpPr>
          <p:spPr>
            <a:xfrm>
              <a:off x="3222345" y="4152648"/>
              <a:ext cx="190850" cy="195012"/>
            </a:xfrm>
            <a:custGeom>
              <a:avLst/>
              <a:gdLst/>
              <a:ahLst/>
              <a:cxnLst/>
              <a:rect l="l" t="t" r="r" b="b"/>
              <a:pathLst>
                <a:path w="963" h="984" extrusionOk="0">
                  <a:moveTo>
                    <a:pt x="503" y="127"/>
                  </a:moveTo>
                  <a:cubicBezTo>
                    <a:pt x="527" y="127"/>
                    <a:pt x="552" y="130"/>
                    <a:pt x="575" y="138"/>
                  </a:cubicBezTo>
                  <a:lnTo>
                    <a:pt x="575" y="138"/>
                  </a:lnTo>
                  <a:cubicBezTo>
                    <a:pt x="582" y="143"/>
                    <a:pt x="591" y="147"/>
                    <a:pt x="601" y="148"/>
                  </a:cubicBezTo>
                  <a:lnTo>
                    <a:pt x="601" y="148"/>
                  </a:lnTo>
                  <a:cubicBezTo>
                    <a:pt x="616" y="155"/>
                    <a:pt x="631" y="163"/>
                    <a:pt x="645" y="174"/>
                  </a:cubicBezTo>
                  <a:cubicBezTo>
                    <a:pt x="656" y="184"/>
                    <a:pt x="669" y="188"/>
                    <a:pt x="681" y="188"/>
                  </a:cubicBezTo>
                  <a:cubicBezTo>
                    <a:pt x="696" y="188"/>
                    <a:pt x="711" y="181"/>
                    <a:pt x="720" y="171"/>
                  </a:cubicBezTo>
                  <a:lnTo>
                    <a:pt x="720" y="171"/>
                  </a:lnTo>
                  <a:cubicBezTo>
                    <a:pt x="814" y="233"/>
                    <a:pt x="837" y="397"/>
                    <a:pt x="827" y="504"/>
                  </a:cubicBezTo>
                  <a:cubicBezTo>
                    <a:pt x="797" y="643"/>
                    <a:pt x="714" y="792"/>
                    <a:pt x="562" y="848"/>
                  </a:cubicBezTo>
                  <a:cubicBezTo>
                    <a:pt x="527" y="861"/>
                    <a:pt x="489" y="867"/>
                    <a:pt x="451" y="867"/>
                  </a:cubicBezTo>
                  <a:cubicBezTo>
                    <a:pt x="354" y="867"/>
                    <a:pt x="255" y="827"/>
                    <a:pt x="205" y="739"/>
                  </a:cubicBezTo>
                  <a:cubicBezTo>
                    <a:pt x="122" y="600"/>
                    <a:pt x="149" y="435"/>
                    <a:pt x="218" y="313"/>
                  </a:cubicBezTo>
                  <a:cubicBezTo>
                    <a:pt x="276" y="206"/>
                    <a:pt x="390" y="127"/>
                    <a:pt x="503" y="127"/>
                  </a:cubicBezTo>
                  <a:close/>
                  <a:moveTo>
                    <a:pt x="504" y="0"/>
                  </a:moveTo>
                  <a:cubicBezTo>
                    <a:pt x="376" y="0"/>
                    <a:pt x="244" y="67"/>
                    <a:pt x="165" y="174"/>
                  </a:cubicBezTo>
                  <a:cubicBezTo>
                    <a:pt x="40" y="326"/>
                    <a:pt x="0" y="561"/>
                    <a:pt x="66" y="739"/>
                  </a:cubicBezTo>
                  <a:cubicBezTo>
                    <a:pt x="135" y="900"/>
                    <a:pt x="292" y="984"/>
                    <a:pt x="454" y="984"/>
                  </a:cubicBezTo>
                  <a:cubicBezTo>
                    <a:pt x="486" y="984"/>
                    <a:pt x="518" y="980"/>
                    <a:pt x="549" y="974"/>
                  </a:cubicBezTo>
                  <a:cubicBezTo>
                    <a:pt x="757" y="931"/>
                    <a:pt x="893" y="752"/>
                    <a:pt x="936" y="561"/>
                  </a:cubicBezTo>
                  <a:cubicBezTo>
                    <a:pt x="962" y="448"/>
                    <a:pt x="949" y="326"/>
                    <a:pt x="909" y="213"/>
                  </a:cubicBezTo>
                  <a:cubicBezTo>
                    <a:pt x="854" y="106"/>
                    <a:pt x="747" y="24"/>
                    <a:pt x="624" y="22"/>
                  </a:cubicBezTo>
                  <a:lnTo>
                    <a:pt x="624" y="22"/>
                  </a:lnTo>
                  <a:cubicBezTo>
                    <a:pt x="585" y="7"/>
                    <a:pt x="545" y="0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391402" y="4230933"/>
              <a:ext cx="65598" cy="45978"/>
            </a:xfrm>
            <a:custGeom>
              <a:avLst/>
              <a:gdLst/>
              <a:ahLst/>
              <a:cxnLst/>
              <a:rect l="l" t="t" r="r" b="b"/>
              <a:pathLst>
                <a:path w="331" h="232" extrusionOk="0">
                  <a:moveTo>
                    <a:pt x="123" y="0"/>
                  </a:moveTo>
                  <a:cubicBezTo>
                    <a:pt x="96" y="0"/>
                    <a:pt x="56" y="13"/>
                    <a:pt x="27" y="27"/>
                  </a:cubicBezTo>
                  <a:cubicBezTo>
                    <a:pt x="13" y="27"/>
                    <a:pt x="13" y="40"/>
                    <a:pt x="0" y="53"/>
                  </a:cubicBezTo>
                  <a:cubicBezTo>
                    <a:pt x="0" y="83"/>
                    <a:pt x="0" y="96"/>
                    <a:pt x="13" y="109"/>
                  </a:cubicBezTo>
                  <a:cubicBezTo>
                    <a:pt x="13" y="123"/>
                    <a:pt x="27" y="136"/>
                    <a:pt x="40" y="136"/>
                  </a:cubicBezTo>
                  <a:lnTo>
                    <a:pt x="96" y="136"/>
                  </a:lnTo>
                  <a:lnTo>
                    <a:pt x="96" y="132"/>
                  </a:lnTo>
                  <a:lnTo>
                    <a:pt x="96" y="132"/>
                  </a:lnTo>
                  <a:cubicBezTo>
                    <a:pt x="104" y="128"/>
                    <a:pt x="109" y="123"/>
                    <a:pt x="109" y="123"/>
                  </a:cubicBezTo>
                  <a:lnTo>
                    <a:pt x="123" y="123"/>
                  </a:lnTo>
                  <a:cubicBezTo>
                    <a:pt x="139" y="123"/>
                    <a:pt x="152" y="136"/>
                    <a:pt x="152" y="136"/>
                  </a:cubicBezTo>
                  <a:lnTo>
                    <a:pt x="139" y="136"/>
                  </a:lnTo>
                  <a:cubicBezTo>
                    <a:pt x="148" y="136"/>
                    <a:pt x="157" y="136"/>
                    <a:pt x="166" y="140"/>
                  </a:cubicBezTo>
                  <a:lnTo>
                    <a:pt x="166" y="140"/>
                  </a:lnTo>
                  <a:cubicBezTo>
                    <a:pt x="166" y="139"/>
                    <a:pt x="166" y="137"/>
                    <a:pt x="166" y="136"/>
                  </a:cubicBezTo>
                  <a:lnTo>
                    <a:pt x="166" y="136"/>
                  </a:lnTo>
                  <a:cubicBezTo>
                    <a:pt x="170" y="141"/>
                    <a:pt x="174" y="144"/>
                    <a:pt x="176" y="147"/>
                  </a:cubicBezTo>
                  <a:lnTo>
                    <a:pt x="176" y="147"/>
                  </a:lnTo>
                  <a:cubicBezTo>
                    <a:pt x="173" y="144"/>
                    <a:pt x="169" y="142"/>
                    <a:pt x="166" y="140"/>
                  </a:cubicBezTo>
                  <a:lnTo>
                    <a:pt x="166" y="140"/>
                  </a:lnTo>
                  <a:cubicBezTo>
                    <a:pt x="168" y="148"/>
                    <a:pt x="177" y="149"/>
                    <a:pt x="178" y="149"/>
                  </a:cubicBezTo>
                  <a:lnTo>
                    <a:pt x="178" y="149"/>
                  </a:lnTo>
                  <a:cubicBezTo>
                    <a:pt x="178" y="148"/>
                    <a:pt x="177" y="147"/>
                    <a:pt x="176" y="147"/>
                  </a:cubicBezTo>
                  <a:lnTo>
                    <a:pt x="176" y="147"/>
                  </a:lnTo>
                  <a:cubicBezTo>
                    <a:pt x="177" y="147"/>
                    <a:pt x="178" y="148"/>
                    <a:pt x="179" y="149"/>
                  </a:cubicBezTo>
                  <a:cubicBezTo>
                    <a:pt x="179" y="149"/>
                    <a:pt x="179" y="149"/>
                    <a:pt x="178" y="149"/>
                  </a:cubicBezTo>
                  <a:lnTo>
                    <a:pt x="178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80" y="150"/>
                    <a:pt x="181" y="151"/>
                    <a:pt x="181" y="152"/>
                  </a:cubicBezTo>
                  <a:lnTo>
                    <a:pt x="181" y="152"/>
                  </a:lnTo>
                  <a:cubicBezTo>
                    <a:pt x="180" y="151"/>
                    <a:pt x="180" y="150"/>
                    <a:pt x="179" y="149"/>
                  </a:cubicBezTo>
                  <a:lnTo>
                    <a:pt x="179" y="149"/>
                  </a:lnTo>
                  <a:cubicBezTo>
                    <a:pt x="179" y="160"/>
                    <a:pt x="185" y="164"/>
                    <a:pt x="188" y="165"/>
                  </a:cubicBezTo>
                  <a:lnTo>
                    <a:pt x="188" y="165"/>
                  </a:lnTo>
                  <a:cubicBezTo>
                    <a:pt x="187" y="161"/>
                    <a:pt x="185" y="157"/>
                    <a:pt x="181" y="152"/>
                  </a:cubicBezTo>
                  <a:lnTo>
                    <a:pt x="181" y="152"/>
                  </a:lnTo>
                  <a:cubicBezTo>
                    <a:pt x="184" y="156"/>
                    <a:pt x="187" y="159"/>
                    <a:pt x="192" y="166"/>
                  </a:cubicBezTo>
                  <a:cubicBezTo>
                    <a:pt x="192" y="166"/>
                    <a:pt x="190" y="166"/>
                    <a:pt x="188" y="165"/>
                  </a:cubicBezTo>
                  <a:lnTo>
                    <a:pt x="188" y="165"/>
                  </a:lnTo>
                  <a:cubicBezTo>
                    <a:pt x="192" y="173"/>
                    <a:pt x="192" y="179"/>
                    <a:pt x="192" y="179"/>
                  </a:cubicBezTo>
                  <a:lnTo>
                    <a:pt x="192" y="192"/>
                  </a:lnTo>
                  <a:cubicBezTo>
                    <a:pt x="205" y="219"/>
                    <a:pt x="248" y="232"/>
                    <a:pt x="275" y="232"/>
                  </a:cubicBezTo>
                  <a:cubicBezTo>
                    <a:pt x="304" y="219"/>
                    <a:pt x="331" y="192"/>
                    <a:pt x="318" y="149"/>
                  </a:cubicBezTo>
                  <a:cubicBezTo>
                    <a:pt x="304" y="96"/>
                    <a:pt x="261" y="53"/>
                    <a:pt x="205" y="27"/>
                  </a:cubicBezTo>
                  <a:cubicBezTo>
                    <a:pt x="179" y="13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426680" y="4152054"/>
              <a:ext cx="191246" cy="199372"/>
            </a:xfrm>
            <a:custGeom>
              <a:avLst/>
              <a:gdLst/>
              <a:ahLst/>
              <a:cxnLst/>
              <a:rect l="l" t="t" r="r" b="b"/>
              <a:pathLst>
                <a:path w="965" h="1006" extrusionOk="0">
                  <a:moveTo>
                    <a:pt x="594" y="144"/>
                  </a:moveTo>
                  <a:cubicBezTo>
                    <a:pt x="612" y="144"/>
                    <a:pt x="629" y="145"/>
                    <a:pt x="647" y="148"/>
                  </a:cubicBezTo>
                  <a:lnTo>
                    <a:pt x="647" y="148"/>
                  </a:lnTo>
                  <a:cubicBezTo>
                    <a:pt x="742" y="229"/>
                    <a:pt x="805" y="338"/>
                    <a:pt x="827" y="464"/>
                  </a:cubicBezTo>
                  <a:cubicBezTo>
                    <a:pt x="841" y="603"/>
                    <a:pt x="788" y="812"/>
                    <a:pt x="649" y="865"/>
                  </a:cubicBezTo>
                  <a:cubicBezTo>
                    <a:pt x="620" y="877"/>
                    <a:pt x="587" y="881"/>
                    <a:pt x="553" y="881"/>
                  </a:cubicBezTo>
                  <a:cubicBezTo>
                    <a:pt x="505" y="881"/>
                    <a:pt x="455" y="872"/>
                    <a:pt x="414" y="865"/>
                  </a:cubicBezTo>
                  <a:cubicBezTo>
                    <a:pt x="345" y="851"/>
                    <a:pt x="275" y="825"/>
                    <a:pt x="236" y="769"/>
                  </a:cubicBezTo>
                  <a:cubicBezTo>
                    <a:pt x="126" y="660"/>
                    <a:pt x="166" y="464"/>
                    <a:pt x="236" y="342"/>
                  </a:cubicBezTo>
                  <a:cubicBezTo>
                    <a:pt x="318" y="222"/>
                    <a:pt x="453" y="144"/>
                    <a:pt x="594" y="144"/>
                  </a:cubicBezTo>
                  <a:close/>
                  <a:moveTo>
                    <a:pt x="614" y="1"/>
                  </a:moveTo>
                  <a:cubicBezTo>
                    <a:pt x="593" y="1"/>
                    <a:pt x="575" y="12"/>
                    <a:pt x="564" y="28"/>
                  </a:cubicBezTo>
                  <a:lnTo>
                    <a:pt x="564" y="28"/>
                  </a:lnTo>
                  <a:cubicBezTo>
                    <a:pt x="408" y="35"/>
                    <a:pt x="263" y="105"/>
                    <a:pt x="166" y="233"/>
                  </a:cubicBezTo>
                  <a:cubicBezTo>
                    <a:pt x="44" y="382"/>
                    <a:pt x="1" y="617"/>
                    <a:pt x="97" y="795"/>
                  </a:cubicBezTo>
                  <a:cubicBezTo>
                    <a:pt x="184" y="945"/>
                    <a:pt x="385" y="1005"/>
                    <a:pt x="555" y="1005"/>
                  </a:cubicBezTo>
                  <a:cubicBezTo>
                    <a:pt x="572" y="1005"/>
                    <a:pt x="589" y="1005"/>
                    <a:pt x="606" y="1003"/>
                  </a:cubicBezTo>
                  <a:cubicBezTo>
                    <a:pt x="827" y="977"/>
                    <a:pt x="937" y="742"/>
                    <a:pt x="953" y="547"/>
                  </a:cubicBezTo>
                  <a:cubicBezTo>
                    <a:pt x="964" y="364"/>
                    <a:pt x="878" y="179"/>
                    <a:pt x="737" y="68"/>
                  </a:cubicBezTo>
                  <a:lnTo>
                    <a:pt x="737" y="68"/>
                  </a:lnTo>
                  <a:cubicBezTo>
                    <a:pt x="731" y="51"/>
                    <a:pt x="720" y="38"/>
                    <a:pt x="705" y="38"/>
                  </a:cubicBezTo>
                  <a:cubicBezTo>
                    <a:pt x="701" y="37"/>
                    <a:pt x="696" y="36"/>
                    <a:pt x="692" y="35"/>
                  </a:cubicBezTo>
                  <a:lnTo>
                    <a:pt x="692" y="35"/>
                  </a:lnTo>
                  <a:cubicBezTo>
                    <a:pt x="678" y="27"/>
                    <a:pt x="664" y="19"/>
                    <a:pt x="649" y="11"/>
                  </a:cubicBezTo>
                  <a:cubicBezTo>
                    <a:pt x="637" y="4"/>
                    <a:pt x="625" y="1"/>
                    <a:pt x="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590584" y="4213294"/>
              <a:ext cx="109595" cy="59653"/>
            </a:xfrm>
            <a:custGeom>
              <a:avLst/>
              <a:gdLst/>
              <a:ahLst/>
              <a:cxnLst/>
              <a:rect l="l" t="t" r="r" b="b"/>
              <a:pathLst>
                <a:path w="553" h="301" extrusionOk="0">
                  <a:moveTo>
                    <a:pt x="493" y="0"/>
                  </a:moveTo>
                  <a:cubicBezTo>
                    <a:pt x="485" y="0"/>
                    <a:pt x="477" y="2"/>
                    <a:pt x="470" y="7"/>
                  </a:cubicBezTo>
                  <a:cubicBezTo>
                    <a:pt x="318" y="33"/>
                    <a:pt x="139" y="73"/>
                    <a:pt x="27" y="198"/>
                  </a:cubicBezTo>
                  <a:cubicBezTo>
                    <a:pt x="0" y="225"/>
                    <a:pt x="0" y="255"/>
                    <a:pt x="27" y="281"/>
                  </a:cubicBezTo>
                  <a:cubicBezTo>
                    <a:pt x="42" y="294"/>
                    <a:pt x="59" y="301"/>
                    <a:pt x="77" y="301"/>
                  </a:cubicBezTo>
                  <a:cubicBezTo>
                    <a:pt x="94" y="301"/>
                    <a:pt x="111" y="294"/>
                    <a:pt x="126" y="281"/>
                  </a:cubicBezTo>
                  <a:cubicBezTo>
                    <a:pt x="126" y="268"/>
                    <a:pt x="139" y="255"/>
                    <a:pt x="153" y="238"/>
                  </a:cubicBezTo>
                  <a:lnTo>
                    <a:pt x="166" y="238"/>
                  </a:lnTo>
                  <a:cubicBezTo>
                    <a:pt x="179" y="225"/>
                    <a:pt x="192" y="225"/>
                    <a:pt x="192" y="225"/>
                  </a:cubicBezTo>
                  <a:cubicBezTo>
                    <a:pt x="209" y="212"/>
                    <a:pt x="222" y="198"/>
                    <a:pt x="249" y="198"/>
                  </a:cubicBezTo>
                  <a:cubicBezTo>
                    <a:pt x="262" y="185"/>
                    <a:pt x="262" y="185"/>
                    <a:pt x="292" y="172"/>
                  </a:cubicBezTo>
                  <a:cubicBezTo>
                    <a:pt x="358" y="155"/>
                    <a:pt x="427" y="129"/>
                    <a:pt x="510" y="116"/>
                  </a:cubicBezTo>
                  <a:cubicBezTo>
                    <a:pt x="540" y="116"/>
                    <a:pt x="553" y="73"/>
                    <a:pt x="553" y="46"/>
                  </a:cubicBezTo>
                  <a:cubicBezTo>
                    <a:pt x="543" y="17"/>
                    <a:pt x="517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202526" y="4211312"/>
              <a:ext cx="41618" cy="3606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44" y="0"/>
                  </a:moveTo>
                  <a:cubicBezTo>
                    <a:pt x="44" y="0"/>
                    <a:pt x="31" y="0"/>
                    <a:pt x="31" y="17"/>
                  </a:cubicBezTo>
                  <a:cubicBezTo>
                    <a:pt x="17" y="17"/>
                    <a:pt x="17" y="17"/>
                    <a:pt x="17" y="30"/>
                  </a:cubicBezTo>
                  <a:cubicBezTo>
                    <a:pt x="1" y="43"/>
                    <a:pt x="1" y="56"/>
                    <a:pt x="1" y="70"/>
                  </a:cubicBezTo>
                  <a:lnTo>
                    <a:pt x="17" y="83"/>
                  </a:lnTo>
                  <a:cubicBezTo>
                    <a:pt x="17" y="99"/>
                    <a:pt x="31" y="112"/>
                    <a:pt x="31" y="112"/>
                  </a:cubicBezTo>
                  <a:cubicBezTo>
                    <a:pt x="57" y="126"/>
                    <a:pt x="84" y="152"/>
                    <a:pt x="113" y="165"/>
                  </a:cubicBezTo>
                  <a:cubicBezTo>
                    <a:pt x="126" y="165"/>
                    <a:pt x="140" y="182"/>
                    <a:pt x="140" y="182"/>
                  </a:cubicBezTo>
                  <a:lnTo>
                    <a:pt x="166" y="182"/>
                  </a:lnTo>
                  <a:lnTo>
                    <a:pt x="183" y="165"/>
                  </a:lnTo>
                  <a:cubicBezTo>
                    <a:pt x="196" y="152"/>
                    <a:pt x="196" y="152"/>
                    <a:pt x="209" y="139"/>
                  </a:cubicBezTo>
                  <a:lnTo>
                    <a:pt x="209" y="99"/>
                  </a:lnTo>
                  <a:lnTo>
                    <a:pt x="209" y="83"/>
                  </a:lnTo>
                  <a:lnTo>
                    <a:pt x="183" y="56"/>
                  </a:lnTo>
                  <a:cubicBezTo>
                    <a:pt x="153" y="43"/>
                    <a:pt x="126" y="3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1"/>
          <p:cNvGrpSpPr/>
          <p:nvPr/>
        </p:nvGrpSpPr>
        <p:grpSpPr>
          <a:xfrm rot="7158620">
            <a:off x="8418941" y="4622865"/>
            <a:ext cx="221835" cy="118259"/>
            <a:chOff x="899548" y="4569940"/>
            <a:chExt cx="206773" cy="110229"/>
          </a:xfrm>
        </p:grpSpPr>
        <p:sp>
          <p:nvSpPr>
            <p:cNvPr id="198" name="Google Shape;198;p21"/>
            <p:cNvSpPr/>
            <p:nvPr/>
          </p:nvSpPr>
          <p:spPr>
            <a:xfrm>
              <a:off x="899548" y="4589941"/>
              <a:ext cx="206773" cy="90228"/>
            </a:xfrm>
            <a:custGeom>
              <a:avLst/>
              <a:gdLst/>
              <a:ahLst/>
              <a:cxnLst/>
              <a:rect l="l" t="t" r="r" b="b"/>
              <a:pathLst>
                <a:path w="1375" h="600" extrusionOk="0">
                  <a:moveTo>
                    <a:pt x="346" y="1"/>
                  </a:moveTo>
                  <a:cubicBezTo>
                    <a:pt x="258" y="1"/>
                    <a:pt x="168" y="8"/>
                    <a:pt x="79" y="22"/>
                  </a:cubicBezTo>
                  <a:cubicBezTo>
                    <a:pt x="0" y="38"/>
                    <a:pt x="32" y="149"/>
                    <a:pt x="106" y="149"/>
                  </a:cubicBezTo>
                  <a:cubicBezTo>
                    <a:pt x="110" y="149"/>
                    <a:pt x="114" y="148"/>
                    <a:pt x="118" y="148"/>
                  </a:cubicBezTo>
                  <a:cubicBezTo>
                    <a:pt x="192" y="132"/>
                    <a:pt x="269" y="125"/>
                    <a:pt x="346" y="125"/>
                  </a:cubicBezTo>
                  <a:cubicBezTo>
                    <a:pt x="488" y="125"/>
                    <a:pt x="632" y="150"/>
                    <a:pt x="767" y="204"/>
                  </a:cubicBezTo>
                  <a:cubicBezTo>
                    <a:pt x="945" y="257"/>
                    <a:pt x="1167" y="369"/>
                    <a:pt x="1236" y="561"/>
                  </a:cubicBezTo>
                  <a:cubicBezTo>
                    <a:pt x="1246" y="588"/>
                    <a:pt x="1271" y="600"/>
                    <a:pt x="1295" y="600"/>
                  </a:cubicBezTo>
                  <a:cubicBezTo>
                    <a:pt x="1335" y="600"/>
                    <a:pt x="1375" y="569"/>
                    <a:pt x="1359" y="518"/>
                  </a:cubicBezTo>
                  <a:cubicBezTo>
                    <a:pt x="1276" y="300"/>
                    <a:pt x="1054" y="174"/>
                    <a:pt x="836" y="91"/>
                  </a:cubicBezTo>
                  <a:cubicBezTo>
                    <a:pt x="682" y="28"/>
                    <a:pt x="516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004366" y="4569940"/>
              <a:ext cx="81205" cy="49174"/>
            </a:xfrm>
            <a:custGeom>
              <a:avLst/>
              <a:gdLst/>
              <a:ahLst/>
              <a:cxnLst/>
              <a:rect l="l" t="t" r="r" b="b"/>
              <a:pathLst>
                <a:path w="540" h="327" extrusionOk="0">
                  <a:moveTo>
                    <a:pt x="120" y="0"/>
                  </a:moveTo>
                  <a:cubicBezTo>
                    <a:pt x="94" y="0"/>
                    <a:pt x="69" y="2"/>
                    <a:pt x="43" y="6"/>
                  </a:cubicBezTo>
                  <a:cubicBezTo>
                    <a:pt x="13" y="6"/>
                    <a:pt x="0" y="46"/>
                    <a:pt x="0" y="72"/>
                  </a:cubicBezTo>
                  <a:cubicBezTo>
                    <a:pt x="10" y="105"/>
                    <a:pt x="29" y="120"/>
                    <a:pt x="55" y="120"/>
                  </a:cubicBezTo>
                  <a:cubicBezTo>
                    <a:pt x="64" y="120"/>
                    <a:pt x="73" y="118"/>
                    <a:pt x="83" y="115"/>
                  </a:cubicBezTo>
                  <a:lnTo>
                    <a:pt x="166" y="115"/>
                  </a:lnTo>
                  <a:cubicBezTo>
                    <a:pt x="192" y="128"/>
                    <a:pt x="208" y="128"/>
                    <a:pt x="222" y="128"/>
                  </a:cubicBezTo>
                  <a:lnTo>
                    <a:pt x="235" y="142"/>
                  </a:lnTo>
                  <a:lnTo>
                    <a:pt x="261" y="142"/>
                  </a:lnTo>
                  <a:cubicBezTo>
                    <a:pt x="261" y="142"/>
                    <a:pt x="261" y="155"/>
                    <a:pt x="275" y="155"/>
                  </a:cubicBezTo>
                  <a:cubicBezTo>
                    <a:pt x="291" y="155"/>
                    <a:pt x="304" y="171"/>
                    <a:pt x="318" y="185"/>
                  </a:cubicBezTo>
                  <a:lnTo>
                    <a:pt x="331" y="185"/>
                  </a:lnTo>
                  <a:cubicBezTo>
                    <a:pt x="337" y="191"/>
                    <a:pt x="337" y="191"/>
                    <a:pt x="336" y="191"/>
                  </a:cubicBezTo>
                  <a:cubicBezTo>
                    <a:pt x="334" y="191"/>
                    <a:pt x="331" y="191"/>
                    <a:pt x="331" y="198"/>
                  </a:cubicBezTo>
                  <a:cubicBezTo>
                    <a:pt x="344" y="198"/>
                    <a:pt x="344" y="211"/>
                    <a:pt x="357" y="211"/>
                  </a:cubicBezTo>
                  <a:cubicBezTo>
                    <a:pt x="374" y="224"/>
                    <a:pt x="387" y="238"/>
                    <a:pt x="400" y="254"/>
                  </a:cubicBezTo>
                  <a:lnTo>
                    <a:pt x="400" y="267"/>
                  </a:lnTo>
                  <a:cubicBezTo>
                    <a:pt x="414" y="281"/>
                    <a:pt x="414" y="294"/>
                    <a:pt x="414" y="294"/>
                  </a:cubicBezTo>
                  <a:cubicBezTo>
                    <a:pt x="433" y="313"/>
                    <a:pt x="460" y="327"/>
                    <a:pt x="484" y="327"/>
                  </a:cubicBezTo>
                  <a:cubicBezTo>
                    <a:pt x="494" y="327"/>
                    <a:pt x="502" y="325"/>
                    <a:pt x="509" y="320"/>
                  </a:cubicBezTo>
                  <a:cubicBezTo>
                    <a:pt x="539" y="307"/>
                    <a:pt x="539" y="267"/>
                    <a:pt x="523" y="238"/>
                  </a:cubicBezTo>
                  <a:cubicBezTo>
                    <a:pt x="440" y="83"/>
                    <a:pt x="28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1"/>
          <p:cNvSpPr/>
          <p:nvPr/>
        </p:nvSpPr>
        <p:spPr>
          <a:xfrm>
            <a:off x="461142" y="332538"/>
            <a:ext cx="355969" cy="404922"/>
          </a:xfrm>
          <a:custGeom>
            <a:avLst/>
            <a:gdLst/>
            <a:ahLst/>
            <a:cxnLst/>
            <a:rect l="l" t="t" r="r" b="b"/>
            <a:pathLst>
              <a:path w="4765" h="5421" extrusionOk="0">
                <a:moveTo>
                  <a:pt x="2673" y="2671"/>
                </a:moveTo>
                <a:cubicBezTo>
                  <a:pt x="2674" y="2671"/>
                  <a:pt x="2673" y="2672"/>
                  <a:pt x="2672" y="2674"/>
                </a:cubicBezTo>
                <a:lnTo>
                  <a:pt x="2672" y="2674"/>
                </a:lnTo>
                <a:cubicBezTo>
                  <a:pt x="2672" y="2673"/>
                  <a:pt x="2671" y="2673"/>
                  <a:pt x="2671" y="2672"/>
                </a:cubicBezTo>
                <a:cubicBezTo>
                  <a:pt x="2673" y="2671"/>
                  <a:pt x="2673" y="2671"/>
                  <a:pt x="2673" y="2671"/>
                </a:cubicBezTo>
                <a:close/>
                <a:moveTo>
                  <a:pt x="2327" y="2759"/>
                </a:moveTo>
                <a:cubicBezTo>
                  <a:pt x="2381" y="2759"/>
                  <a:pt x="2435" y="2765"/>
                  <a:pt x="2487" y="2777"/>
                </a:cubicBezTo>
                <a:lnTo>
                  <a:pt x="2487" y="2777"/>
                </a:lnTo>
                <a:cubicBezTo>
                  <a:pt x="2456" y="2782"/>
                  <a:pt x="2427" y="2782"/>
                  <a:pt x="2380" y="2782"/>
                </a:cubicBezTo>
                <a:cubicBezTo>
                  <a:pt x="2354" y="2778"/>
                  <a:pt x="2327" y="2770"/>
                  <a:pt x="2300" y="2759"/>
                </a:cubicBezTo>
                <a:lnTo>
                  <a:pt x="2300" y="2759"/>
                </a:lnTo>
                <a:cubicBezTo>
                  <a:pt x="2309" y="2759"/>
                  <a:pt x="2318" y="2759"/>
                  <a:pt x="2327" y="2759"/>
                </a:cubicBezTo>
                <a:close/>
                <a:moveTo>
                  <a:pt x="4599" y="1"/>
                </a:moveTo>
                <a:cubicBezTo>
                  <a:pt x="3773" y="83"/>
                  <a:pt x="2876" y="206"/>
                  <a:pt x="2242" y="784"/>
                </a:cubicBezTo>
                <a:cubicBezTo>
                  <a:pt x="1954" y="1046"/>
                  <a:pt x="1732" y="1376"/>
                  <a:pt x="1650" y="1750"/>
                </a:cubicBezTo>
                <a:cubicBezTo>
                  <a:pt x="1580" y="2017"/>
                  <a:pt x="1590" y="2313"/>
                  <a:pt x="1699" y="2571"/>
                </a:cubicBezTo>
                <a:lnTo>
                  <a:pt x="1699" y="2571"/>
                </a:lnTo>
                <a:cubicBezTo>
                  <a:pt x="1640" y="2594"/>
                  <a:pt x="1583" y="2620"/>
                  <a:pt x="1527" y="2646"/>
                </a:cubicBezTo>
                <a:cubicBezTo>
                  <a:pt x="1071" y="2838"/>
                  <a:pt x="575" y="3142"/>
                  <a:pt x="466" y="3665"/>
                </a:cubicBezTo>
                <a:cubicBezTo>
                  <a:pt x="422" y="3856"/>
                  <a:pt x="438" y="4064"/>
                  <a:pt x="530" y="4238"/>
                </a:cubicBezTo>
                <a:lnTo>
                  <a:pt x="530" y="4238"/>
                </a:lnTo>
                <a:cubicBezTo>
                  <a:pt x="197" y="4479"/>
                  <a:pt x="1" y="4883"/>
                  <a:pt x="66" y="5305"/>
                </a:cubicBezTo>
                <a:cubicBezTo>
                  <a:pt x="76" y="5373"/>
                  <a:pt x="155" y="5421"/>
                  <a:pt x="228" y="5421"/>
                </a:cubicBezTo>
                <a:cubicBezTo>
                  <a:pt x="244" y="5421"/>
                  <a:pt x="259" y="5419"/>
                  <a:pt x="274" y="5414"/>
                </a:cubicBezTo>
                <a:cubicBezTo>
                  <a:pt x="370" y="5387"/>
                  <a:pt x="396" y="5305"/>
                  <a:pt x="383" y="5222"/>
                </a:cubicBezTo>
                <a:cubicBezTo>
                  <a:pt x="370" y="5083"/>
                  <a:pt x="396" y="4918"/>
                  <a:pt x="466" y="4796"/>
                </a:cubicBezTo>
                <a:cubicBezTo>
                  <a:pt x="542" y="4668"/>
                  <a:pt x="640" y="4565"/>
                  <a:pt x="754" y="4485"/>
                </a:cubicBezTo>
                <a:lnTo>
                  <a:pt x="754" y="4485"/>
                </a:lnTo>
                <a:cubicBezTo>
                  <a:pt x="865" y="4559"/>
                  <a:pt x="1001" y="4606"/>
                  <a:pt x="1134" y="4606"/>
                </a:cubicBezTo>
                <a:cubicBezTo>
                  <a:pt x="1160" y="4606"/>
                  <a:pt x="1185" y="4604"/>
                  <a:pt x="1210" y="4600"/>
                </a:cubicBezTo>
                <a:cubicBezTo>
                  <a:pt x="1332" y="4587"/>
                  <a:pt x="1431" y="4547"/>
                  <a:pt x="1527" y="4478"/>
                </a:cubicBezTo>
                <a:cubicBezTo>
                  <a:pt x="1650" y="4366"/>
                  <a:pt x="1663" y="4161"/>
                  <a:pt x="1514" y="4078"/>
                </a:cubicBezTo>
                <a:cubicBezTo>
                  <a:pt x="1415" y="4008"/>
                  <a:pt x="1279" y="4008"/>
                  <a:pt x="1167" y="4008"/>
                </a:cubicBezTo>
                <a:cubicBezTo>
                  <a:pt x="1058" y="4008"/>
                  <a:pt x="935" y="4035"/>
                  <a:pt x="836" y="4078"/>
                </a:cubicBezTo>
                <a:cubicBezTo>
                  <a:pt x="829" y="4080"/>
                  <a:pt x="822" y="4083"/>
                  <a:pt x="815" y="4085"/>
                </a:cubicBezTo>
                <a:lnTo>
                  <a:pt x="815" y="4085"/>
                </a:lnTo>
                <a:cubicBezTo>
                  <a:pt x="754" y="3976"/>
                  <a:pt x="757" y="3816"/>
                  <a:pt x="796" y="3678"/>
                </a:cubicBezTo>
                <a:cubicBezTo>
                  <a:pt x="906" y="3321"/>
                  <a:pt x="1292" y="3112"/>
                  <a:pt x="1610" y="2960"/>
                </a:cubicBezTo>
                <a:cubicBezTo>
                  <a:pt x="1697" y="2923"/>
                  <a:pt x="1784" y="2885"/>
                  <a:pt x="1873" y="2853"/>
                </a:cubicBezTo>
                <a:lnTo>
                  <a:pt x="1873" y="2853"/>
                </a:lnTo>
                <a:cubicBezTo>
                  <a:pt x="2011" y="3019"/>
                  <a:pt x="2220" y="3107"/>
                  <a:pt x="2426" y="3107"/>
                </a:cubicBezTo>
                <a:cubicBezTo>
                  <a:pt x="2629" y="3107"/>
                  <a:pt x="2830" y="3021"/>
                  <a:pt x="2959" y="2838"/>
                </a:cubicBezTo>
                <a:cubicBezTo>
                  <a:pt x="3002" y="2782"/>
                  <a:pt x="2986" y="2686"/>
                  <a:pt x="2933" y="2646"/>
                </a:cubicBezTo>
                <a:cubicBezTo>
                  <a:pt x="2751" y="2493"/>
                  <a:pt x="2542" y="2435"/>
                  <a:pt x="2327" y="2435"/>
                </a:cubicBezTo>
                <a:cubicBezTo>
                  <a:pt x="2221" y="2435"/>
                  <a:pt x="2114" y="2449"/>
                  <a:pt x="2008" y="2473"/>
                </a:cubicBezTo>
                <a:lnTo>
                  <a:pt x="2008" y="2473"/>
                </a:lnTo>
                <a:cubicBezTo>
                  <a:pt x="1913" y="2258"/>
                  <a:pt x="1924" y="1999"/>
                  <a:pt x="1980" y="1776"/>
                </a:cubicBezTo>
                <a:cubicBezTo>
                  <a:pt x="2159" y="1141"/>
                  <a:pt x="2754" y="728"/>
                  <a:pt x="3359" y="549"/>
                </a:cubicBezTo>
                <a:cubicBezTo>
                  <a:pt x="3759" y="427"/>
                  <a:pt x="4186" y="371"/>
                  <a:pt x="4599" y="331"/>
                </a:cubicBezTo>
                <a:cubicBezTo>
                  <a:pt x="4695" y="331"/>
                  <a:pt x="4765" y="262"/>
                  <a:pt x="4765" y="166"/>
                </a:cubicBezTo>
                <a:cubicBezTo>
                  <a:pt x="4765" y="83"/>
                  <a:pt x="4695" y="1"/>
                  <a:pt x="45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 rot="10800000" flipH="1">
            <a:off x="8514944" y="4201313"/>
            <a:ext cx="164250" cy="189249"/>
            <a:chOff x="1305884" y="2275245"/>
            <a:chExt cx="34931" cy="40251"/>
          </a:xfrm>
        </p:grpSpPr>
        <p:sp>
          <p:nvSpPr>
            <p:cNvPr id="204" name="Google Shape;204;p22"/>
            <p:cNvSpPr/>
            <p:nvPr/>
          </p:nvSpPr>
          <p:spPr>
            <a:xfrm>
              <a:off x="1305884" y="2279193"/>
              <a:ext cx="8411" cy="22143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317770" y="2275245"/>
              <a:ext cx="23044" cy="28708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321890" y="2310218"/>
              <a:ext cx="18367" cy="5278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8428888" y="490008"/>
            <a:ext cx="250324" cy="415078"/>
            <a:chOff x="1887680" y="2974318"/>
            <a:chExt cx="72821" cy="120754"/>
          </a:xfrm>
        </p:grpSpPr>
        <p:sp>
          <p:nvSpPr>
            <p:cNvPr id="208" name="Google Shape;208;p22"/>
            <p:cNvSpPr/>
            <p:nvPr/>
          </p:nvSpPr>
          <p:spPr>
            <a:xfrm>
              <a:off x="1887680" y="2974318"/>
              <a:ext cx="70891" cy="114662"/>
            </a:xfrm>
            <a:custGeom>
              <a:avLst/>
              <a:gdLst/>
              <a:ahLst/>
              <a:cxnLst/>
              <a:rect l="l" t="t" r="r" b="b"/>
              <a:pathLst>
                <a:path w="1652" h="2672" extrusionOk="0">
                  <a:moveTo>
                    <a:pt x="1461" y="1350"/>
                  </a:moveTo>
                  <a:cubicBezTo>
                    <a:pt x="1470" y="1350"/>
                    <a:pt x="1480" y="1353"/>
                    <a:pt x="1488" y="1360"/>
                  </a:cubicBezTo>
                  <a:cubicBezTo>
                    <a:pt x="1545" y="1403"/>
                    <a:pt x="1475" y="1485"/>
                    <a:pt x="1436" y="1499"/>
                  </a:cubicBezTo>
                  <a:cubicBezTo>
                    <a:pt x="1397" y="1521"/>
                    <a:pt x="1350" y="1532"/>
                    <a:pt x="1300" y="1537"/>
                  </a:cubicBezTo>
                  <a:lnTo>
                    <a:pt x="1300" y="1537"/>
                  </a:lnTo>
                  <a:cubicBezTo>
                    <a:pt x="1311" y="1509"/>
                    <a:pt x="1324" y="1482"/>
                    <a:pt x="1340" y="1456"/>
                  </a:cubicBezTo>
                  <a:cubicBezTo>
                    <a:pt x="1362" y="1423"/>
                    <a:pt x="1414" y="1350"/>
                    <a:pt x="1461" y="1350"/>
                  </a:cubicBezTo>
                  <a:close/>
                  <a:moveTo>
                    <a:pt x="170" y="1"/>
                  </a:moveTo>
                  <a:cubicBezTo>
                    <a:pt x="154" y="1"/>
                    <a:pt x="137" y="8"/>
                    <a:pt x="126" y="24"/>
                  </a:cubicBezTo>
                  <a:cubicBezTo>
                    <a:pt x="0" y="328"/>
                    <a:pt x="0" y="659"/>
                    <a:pt x="126" y="960"/>
                  </a:cubicBezTo>
                  <a:cubicBezTo>
                    <a:pt x="248" y="1251"/>
                    <a:pt x="483" y="1472"/>
                    <a:pt x="787" y="1581"/>
                  </a:cubicBezTo>
                  <a:cubicBezTo>
                    <a:pt x="903" y="1628"/>
                    <a:pt x="1025" y="1654"/>
                    <a:pt x="1150" y="1654"/>
                  </a:cubicBezTo>
                  <a:cubicBezTo>
                    <a:pt x="1152" y="1654"/>
                    <a:pt x="1155" y="1654"/>
                    <a:pt x="1157" y="1654"/>
                  </a:cubicBezTo>
                  <a:lnTo>
                    <a:pt x="1157" y="1654"/>
                  </a:lnTo>
                  <a:cubicBezTo>
                    <a:pt x="1106" y="2007"/>
                    <a:pt x="1299" y="2349"/>
                    <a:pt x="1488" y="2643"/>
                  </a:cubicBezTo>
                  <a:cubicBezTo>
                    <a:pt x="1501" y="2664"/>
                    <a:pt x="1519" y="2672"/>
                    <a:pt x="1536" y="2672"/>
                  </a:cubicBezTo>
                  <a:cubicBezTo>
                    <a:pt x="1577" y="2672"/>
                    <a:pt x="1615" y="2626"/>
                    <a:pt x="1588" y="2587"/>
                  </a:cubicBezTo>
                  <a:cubicBezTo>
                    <a:pt x="1449" y="2352"/>
                    <a:pt x="1283" y="2104"/>
                    <a:pt x="1270" y="1829"/>
                  </a:cubicBezTo>
                  <a:cubicBezTo>
                    <a:pt x="1264" y="1771"/>
                    <a:pt x="1264" y="1710"/>
                    <a:pt x="1272" y="1650"/>
                  </a:cubicBezTo>
                  <a:lnTo>
                    <a:pt x="1272" y="1650"/>
                  </a:lnTo>
                  <a:cubicBezTo>
                    <a:pt x="1394" y="1646"/>
                    <a:pt x="1551" y="1620"/>
                    <a:pt x="1601" y="1485"/>
                  </a:cubicBezTo>
                  <a:cubicBezTo>
                    <a:pt x="1652" y="1378"/>
                    <a:pt x="1593" y="1237"/>
                    <a:pt x="1466" y="1237"/>
                  </a:cubicBezTo>
                  <a:cubicBezTo>
                    <a:pt x="1460" y="1237"/>
                    <a:pt x="1455" y="1237"/>
                    <a:pt x="1449" y="1237"/>
                  </a:cubicBezTo>
                  <a:cubicBezTo>
                    <a:pt x="1307" y="1250"/>
                    <a:pt x="1214" y="1407"/>
                    <a:pt x="1180" y="1540"/>
                  </a:cubicBezTo>
                  <a:lnTo>
                    <a:pt x="1180" y="1540"/>
                  </a:lnTo>
                  <a:cubicBezTo>
                    <a:pt x="1144" y="1540"/>
                    <a:pt x="1108" y="1538"/>
                    <a:pt x="1075" y="1538"/>
                  </a:cubicBezTo>
                  <a:cubicBezTo>
                    <a:pt x="953" y="1525"/>
                    <a:pt x="844" y="1485"/>
                    <a:pt x="731" y="1429"/>
                  </a:cubicBezTo>
                  <a:cubicBezTo>
                    <a:pt x="513" y="1333"/>
                    <a:pt x="331" y="1155"/>
                    <a:pt x="235" y="933"/>
                  </a:cubicBezTo>
                  <a:cubicBezTo>
                    <a:pt x="126" y="672"/>
                    <a:pt x="113" y="355"/>
                    <a:pt x="235" y="93"/>
                  </a:cubicBezTo>
                  <a:cubicBezTo>
                    <a:pt x="256" y="44"/>
                    <a:pt x="21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944452" y="3080052"/>
              <a:ext cx="16049" cy="15019"/>
            </a:xfrm>
            <a:custGeom>
              <a:avLst/>
              <a:gdLst/>
              <a:ahLst/>
              <a:cxnLst/>
              <a:rect l="l" t="t" r="r" b="b"/>
              <a:pathLst>
                <a:path w="374" h="350" extrusionOk="0">
                  <a:moveTo>
                    <a:pt x="331" y="0"/>
                  </a:moveTo>
                  <a:cubicBezTo>
                    <a:pt x="291" y="0"/>
                    <a:pt x="265" y="14"/>
                    <a:pt x="248" y="40"/>
                  </a:cubicBezTo>
                  <a:cubicBezTo>
                    <a:pt x="240" y="91"/>
                    <a:pt x="232" y="141"/>
                    <a:pt x="224" y="189"/>
                  </a:cubicBezTo>
                  <a:lnTo>
                    <a:pt x="224" y="189"/>
                  </a:lnTo>
                  <a:cubicBezTo>
                    <a:pt x="188" y="159"/>
                    <a:pt x="153" y="127"/>
                    <a:pt x="113" y="96"/>
                  </a:cubicBezTo>
                  <a:cubicBezTo>
                    <a:pt x="99" y="83"/>
                    <a:pt x="83" y="83"/>
                    <a:pt x="70" y="83"/>
                  </a:cubicBezTo>
                  <a:cubicBezTo>
                    <a:pt x="56" y="83"/>
                    <a:pt x="43" y="83"/>
                    <a:pt x="30" y="96"/>
                  </a:cubicBezTo>
                  <a:cubicBezTo>
                    <a:pt x="0" y="109"/>
                    <a:pt x="0" y="149"/>
                    <a:pt x="30" y="179"/>
                  </a:cubicBezTo>
                  <a:cubicBezTo>
                    <a:pt x="99" y="232"/>
                    <a:pt x="152" y="288"/>
                    <a:pt x="222" y="331"/>
                  </a:cubicBezTo>
                  <a:cubicBezTo>
                    <a:pt x="231" y="340"/>
                    <a:pt x="249" y="350"/>
                    <a:pt x="263" y="350"/>
                  </a:cubicBezTo>
                  <a:cubicBezTo>
                    <a:pt x="269" y="350"/>
                    <a:pt x="274" y="348"/>
                    <a:pt x="278" y="344"/>
                  </a:cubicBezTo>
                  <a:cubicBezTo>
                    <a:pt x="291" y="344"/>
                    <a:pt x="318" y="331"/>
                    <a:pt x="318" y="301"/>
                  </a:cubicBezTo>
                  <a:cubicBezTo>
                    <a:pt x="331" y="232"/>
                    <a:pt x="347" y="149"/>
                    <a:pt x="361" y="66"/>
                  </a:cubicBezTo>
                  <a:cubicBezTo>
                    <a:pt x="374" y="40"/>
                    <a:pt x="361" y="14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2"/>
          <p:cNvGrpSpPr/>
          <p:nvPr/>
        </p:nvGrpSpPr>
        <p:grpSpPr>
          <a:xfrm>
            <a:off x="344571" y="4107954"/>
            <a:ext cx="250340" cy="500524"/>
            <a:chOff x="1904072" y="2257737"/>
            <a:chExt cx="54026" cy="108009"/>
          </a:xfrm>
        </p:grpSpPr>
        <p:sp>
          <p:nvSpPr>
            <p:cNvPr id="211" name="Google Shape;211;p22"/>
            <p:cNvSpPr/>
            <p:nvPr/>
          </p:nvSpPr>
          <p:spPr>
            <a:xfrm>
              <a:off x="1904072" y="2257737"/>
              <a:ext cx="50465" cy="99600"/>
            </a:xfrm>
            <a:custGeom>
              <a:avLst/>
              <a:gdLst/>
              <a:ahLst/>
              <a:cxnLst/>
              <a:rect l="l" t="t" r="r" b="b"/>
              <a:pathLst>
                <a:path w="1176" h="2321" extrusionOk="0">
                  <a:moveTo>
                    <a:pt x="76" y="0"/>
                  </a:moveTo>
                  <a:cubicBezTo>
                    <a:pt x="33" y="0"/>
                    <a:pt x="1" y="84"/>
                    <a:pt x="48" y="106"/>
                  </a:cubicBezTo>
                  <a:cubicBezTo>
                    <a:pt x="488" y="410"/>
                    <a:pt x="515" y="1002"/>
                    <a:pt x="515" y="1485"/>
                  </a:cubicBezTo>
                  <a:cubicBezTo>
                    <a:pt x="515" y="1518"/>
                    <a:pt x="546" y="1542"/>
                    <a:pt x="578" y="1542"/>
                  </a:cubicBezTo>
                  <a:cubicBezTo>
                    <a:pt x="597" y="1542"/>
                    <a:pt x="616" y="1533"/>
                    <a:pt x="627" y="1511"/>
                  </a:cubicBezTo>
                  <a:cubicBezTo>
                    <a:pt x="648" y="1457"/>
                    <a:pt x="695" y="1420"/>
                    <a:pt x="755" y="1420"/>
                  </a:cubicBezTo>
                  <a:cubicBezTo>
                    <a:pt x="771" y="1420"/>
                    <a:pt x="788" y="1423"/>
                    <a:pt x="806" y="1429"/>
                  </a:cubicBezTo>
                  <a:cubicBezTo>
                    <a:pt x="888" y="1455"/>
                    <a:pt x="928" y="1567"/>
                    <a:pt x="958" y="1637"/>
                  </a:cubicBezTo>
                  <a:cubicBezTo>
                    <a:pt x="1024" y="1842"/>
                    <a:pt x="1054" y="2050"/>
                    <a:pt x="1040" y="2269"/>
                  </a:cubicBezTo>
                  <a:cubicBezTo>
                    <a:pt x="1040" y="2303"/>
                    <a:pt x="1068" y="2321"/>
                    <a:pt x="1097" y="2321"/>
                  </a:cubicBezTo>
                  <a:cubicBezTo>
                    <a:pt x="1125" y="2321"/>
                    <a:pt x="1156" y="2303"/>
                    <a:pt x="1163" y="2269"/>
                  </a:cubicBezTo>
                  <a:cubicBezTo>
                    <a:pt x="1176" y="2007"/>
                    <a:pt x="1136" y="1690"/>
                    <a:pt x="997" y="1455"/>
                  </a:cubicBezTo>
                  <a:cubicBezTo>
                    <a:pt x="941" y="1372"/>
                    <a:pt x="858" y="1306"/>
                    <a:pt x="763" y="1306"/>
                  </a:cubicBezTo>
                  <a:cubicBezTo>
                    <a:pt x="713" y="1306"/>
                    <a:pt x="666" y="1317"/>
                    <a:pt x="626" y="1338"/>
                  </a:cubicBezTo>
                  <a:lnTo>
                    <a:pt x="626" y="1338"/>
                  </a:lnTo>
                  <a:cubicBezTo>
                    <a:pt x="618" y="848"/>
                    <a:pt x="552" y="310"/>
                    <a:pt x="101" y="10"/>
                  </a:cubicBezTo>
                  <a:cubicBezTo>
                    <a:pt x="93" y="3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945139" y="2347980"/>
              <a:ext cx="12960" cy="17766"/>
            </a:xfrm>
            <a:custGeom>
              <a:avLst/>
              <a:gdLst/>
              <a:ahLst/>
              <a:cxnLst/>
              <a:rect l="l" t="t" r="r" b="b"/>
              <a:pathLst>
                <a:path w="302" h="414" extrusionOk="0">
                  <a:moveTo>
                    <a:pt x="262" y="0"/>
                  </a:moveTo>
                  <a:cubicBezTo>
                    <a:pt x="232" y="0"/>
                    <a:pt x="192" y="13"/>
                    <a:pt x="192" y="43"/>
                  </a:cubicBezTo>
                  <a:cubicBezTo>
                    <a:pt x="181" y="90"/>
                    <a:pt x="169" y="129"/>
                    <a:pt x="155" y="176"/>
                  </a:cubicBezTo>
                  <a:lnTo>
                    <a:pt x="155" y="176"/>
                  </a:lnTo>
                  <a:cubicBezTo>
                    <a:pt x="144" y="142"/>
                    <a:pt x="133" y="107"/>
                    <a:pt x="123" y="70"/>
                  </a:cubicBezTo>
                  <a:cubicBezTo>
                    <a:pt x="112" y="48"/>
                    <a:pt x="93" y="25"/>
                    <a:pt x="64" y="25"/>
                  </a:cubicBezTo>
                  <a:cubicBezTo>
                    <a:pt x="57" y="25"/>
                    <a:pt x="49" y="27"/>
                    <a:pt x="40" y="30"/>
                  </a:cubicBezTo>
                  <a:cubicBezTo>
                    <a:pt x="14" y="43"/>
                    <a:pt x="1" y="70"/>
                    <a:pt x="14" y="96"/>
                  </a:cubicBezTo>
                  <a:cubicBezTo>
                    <a:pt x="40" y="195"/>
                    <a:pt x="67" y="278"/>
                    <a:pt x="97" y="374"/>
                  </a:cubicBezTo>
                  <a:lnTo>
                    <a:pt x="136" y="414"/>
                  </a:lnTo>
                  <a:cubicBezTo>
                    <a:pt x="166" y="414"/>
                    <a:pt x="192" y="400"/>
                    <a:pt x="206" y="387"/>
                  </a:cubicBezTo>
                  <a:cubicBezTo>
                    <a:pt x="249" y="278"/>
                    <a:pt x="275" y="179"/>
                    <a:pt x="302" y="70"/>
                  </a:cubicBezTo>
                  <a:cubicBezTo>
                    <a:pt x="302" y="43"/>
                    <a:pt x="288" y="13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/>
          <p:nvPr/>
        </p:nvSpPr>
        <p:spPr>
          <a:xfrm rot="-3550408" flipH="1">
            <a:off x="341309" y="808262"/>
            <a:ext cx="327400" cy="529547"/>
          </a:xfrm>
          <a:custGeom>
            <a:avLst/>
            <a:gdLst/>
            <a:ahLst/>
            <a:cxnLst/>
            <a:rect l="l" t="t" r="r" b="b"/>
            <a:pathLst>
              <a:path w="1652" h="2672" extrusionOk="0">
                <a:moveTo>
                  <a:pt x="1461" y="1350"/>
                </a:moveTo>
                <a:cubicBezTo>
                  <a:pt x="1470" y="1350"/>
                  <a:pt x="1480" y="1353"/>
                  <a:pt x="1488" y="1360"/>
                </a:cubicBezTo>
                <a:cubicBezTo>
                  <a:pt x="1545" y="1403"/>
                  <a:pt x="1475" y="1485"/>
                  <a:pt x="1436" y="1499"/>
                </a:cubicBezTo>
                <a:cubicBezTo>
                  <a:pt x="1397" y="1521"/>
                  <a:pt x="1350" y="1532"/>
                  <a:pt x="1300" y="1537"/>
                </a:cubicBezTo>
                <a:lnTo>
                  <a:pt x="1300" y="1537"/>
                </a:lnTo>
                <a:cubicBezTo>
                  <a:pt x="1311" y="1509"/>
                  <a:pt x="1324" y="1482"/>
                  <a:pt x="1340" y="1456"/>
                </a:cubicBezTo>
                <a:cubicBezTo>
                  <a:pt x="1362" y="1423"/>
                  <a:pt x="1414" y="1350"/>
                  <a:pt x="1461" y="1350"/>
                </a:cubicBezTo>
                <a:close/>
                <a:moveTo>
                  <a:pt x="170" y="1"/>
                </a:moveTo>
                <a:cubicBezTo>
                  <a:pt x="154" y="1"/>
                  <a:pt x="137" y="8"/>
                  <a:pt x="126" y="24"/>
                </a:cubicBezTo>
                <a:cubicBezTo>
                  <a:pt x="0" y="328"/>
                  <a:pt x="0" y="659"/>
                  <a:pt x="126" y="960"/>
                </a:cubicBezTo>
                <a:cubicBezTo>
                  <a:pt x="248" y="1251"/>
                  <a:pt x="483" y="1472"/>
                  <a:pt x="787" y="1581"/>
                </a:cubicBezTo>
                <a:cubicBezTo>
                  <a:pt x="903" y="1628"/>
                  <a:pt x="1025" y="1654"/>
                  <a:pt x="1150" y="1654"/>
                </a:cubicBezTo>
                <a:cubicBezTo>
                  <a:pt x="1152" y="1654"/>
                  <a:pt x="1155" y="1654"/>
                  <a:pt x="1157" y="1654"/>
                </a:cubicBezTo>
                <a:lnTo>
                  <a:pt x="1157" y="1654"/>
                </a:lnTo>
                <a:cubicBezTo>
                  <a:pt x="1106" y="2007"/>
                  <a:pt x="1299" y="2349"/>
                  <a:pt x="1488" y="2643"/>
                </a:cubicBezTo>
                <a:cubicBezTo>
                  <a:pt x="1501" y="2664"/>
                  <a:pt x="1519" y="2672"/>
                  <a:pt x="1536" y="2672"/>
                </a:cubicBezTo>
                <a:cubicBezTo>
                  <a:pt x="1577" y="2672"/>
                  <a:pt x="1615" y="2626"/>
                  <a:pt x="1588" y="2587"/>
                </a:cubicBezTo>
                <a:cubicBezTo>
                  <a:pt x="1449" y="2352"/>
                  <a:pt x="1283" y="2104"/>
                  <a:pt x="1270" y="1829"/>
                </a:cubicBezTo>
                <a:cubicBezTo>
                  <a:pt x="1264" y="1771"/>
                  <a:pt x="1264" y="1710"/>
                  <a:pt x="1272" y="1650"/>
                </a:cubicBezTo>
                <a:lnTo>
                  <a:pt x="1272" y="1650"/>
                </a:lnTo>
                <a:cubicBezTo>
                  <a:pt x="1394" y="1646"/>
                  <a:pt x="1551" y="1620"/>
                  <a:pt x="1601" y="1485"/>
                </a:cubicBezTo>
                <a:cubicBezTo>
                  <a:pt x="1652" y="1378"/>
                  <a:pt x="1593" y="1237"/>
                  <a:pt x="1466" y="1237"/>
                </a:cubicBezTo>
                <a:cubicBezTo>
                  <a:pt x="1460" y="1237"/>
                  <a:pt x="1455" y="1237"/>
                  <a:pt x="1449" y="1237"/>
                </a:cubicBezTo>
                <a:cubicBezTo>
                  <a:pt x="1307" y="1250"/>
                  <a:pt x="1214" y="1407"/>
                  <a:pt x="1180" y="1540"/>
                </a:cubicBezTo>
                <a:lnTo>
                  <a:pt x="1180" y="1540"/>
                </a:lnTo>
                <a:cubicBezTo>
                  <a:pt x="1144" y="1540"/>
                  <a:pt x="1108" y="1538"/>
                  <a:pt x="1075" y="1538"/>
                </a:cubicBezTo>
                <a:cubicBezTo>
                  <a:pt x="953" y="1525"/>
                  <a:pt x="844" y="1485"/>
                  <a:pt x="731" y="1429"/>
                </a:cubicBezTo>
                <a:cubicBezTo>
                  <a:pt x="513" y="1333"/>
                  <a:pt x="331" y="1155"/>
                  <a:pt x="235" y="933"/>
                </a:cubicBezTo>
                <a:cubicBezTo>
                  <a:pt x="126" y="672"/>
                  <a:pt x="113" y="355"/>
                  <a:pt x="235" y="93"/>
                </a:cubicBezTo>
                <a:cubicBezTo>
                  <a:pt x="256" y="44"/>
                  <a:pt x="212" y="1"/>
                  <a:pt x="1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 flipH="1">
            <a:off x="8708801" y="3595588"/>
            <a:ext cx="270324" cy="678558"/>
          </a:xfrm>
          <a:custGeom>
            <a:avLst/>
            <a:gdLst/>
            <a:ahLst/>
            <a:cxnLst/>
            <a:rect l="l" t="t" r="r" b="b"/>
            <a:pathLst>
              <a:path w="1390" h="3489" extrusionOk="0">
                <a:moveTo>
                  <a:pt x="1219" y="0"/>
                </a:moveTo>
                <a:cubicBezTo>
                  <a:pt x="1183" y="0"/>
                  <a:pt x="1148" y="26"/>
                  <a:pt x="1158" y="68"/>
                </a:cubicBezTo>
                <a:cubicBezTo>
                  <a:pt x="1280" y="355"/>
                  <a:pt x="1171" y="673"/>
                  <a:pt x="963" y="907"/>
                </a:cubicBezTo>
                <a:cubicBezTo>
                  <a:pt x="784" y="1099"/>
                  <a:pt x="549" y="1212"/>
                  <a:pt x="358" y="1377"/>
                </a:cubicBezTo>
                <a:cubicBezTo>
                  <a:pt x="149" y="1556"/>
                  <a:pt x="67" y="1804"/>
                  <a:pt x="149" y="2065"/>
                </a:cubicBezTo>
                <a:cubicBezTo>
                  <a:pt x="192" y="2204"/>
                  <a:pt x="275" y="2300"/>
                  <a:pt x="358" y="2422"/>
                </a:cubicBezTo>
                <a:cubicBezTo>
                  <a:pt x="384" y="2478"/>
                  <a:pt x="427" y="2534"/>
                  <a:pt x="427" y="2604"/>
                </a:cubicBezTo>
                <a:cubicBezTo>
                  <a:pt x="427" y="2670"/>
                  <a:pt x="371" y="2726"/>
                  <a:pt x="315" y="2769"/>
                </a:cubicBezTo>
                <a:cubicBezTo>
                  <a:pt x="205" y="2852"/>
                  <a:pt x="110" y="2948"/>
                  <a:pt x="53" y="3070"/>
                </a:cubicBezTo>
                <a:cubicBezTo>
                  <a:pt x="0" y="3209"/>
                  <a:pt x="0" y="3331"/>
                  <a:pt x="67" y="3457"/>
                </a:cubicBezTo>
                <a:cubicBezTo>
                  <a:pt x="76" y="3480"/>
                  <a:pt x="93" y="3489"/>
                  <a:pt x="110" y="3489"/>
                </a:cubicBezTo>
                <a:cubicBezTo>
                  <a:pt x="146" y="3489"/>
                  <a:pt x="184" y="3448"/>
                  <a:pt x="166" y="3401"/>
                </a:cubicBezTo>
                <a:cubicBezTo>
                  <a:pt x="96" y="3279"/>
                  <a:pt x="136" y="3153"/>
                  <a:pt x="205" y="3044"/>
                </a:cubicBezTo>
                <a:cubicBezTo>
                  <a:pt x="275" y="2935"/>
                  <a:pt x="384" y="2878"/>
                  <a:pt x="467" y="2782"/>
                </a:cubicBezTo>
                <a:cubicBezTo>
                  <a:pt x="675" y="2534"/>
                  <a:pt x="384" y="2313"/>
                  <a:pt x="288" y="2108"/>
                </a:cubicBezTo>
                <a:cubicBezTo>
                  <a:pt x="232" y="1982"/>
                  <a:pt x="205" y="1830"/>
                  <a:pt x="262" y="1695"/>
                </a:cubicBezTo>
                <a:cubicBezTo>
                  <a:pt x="315" y="1569"/>
                  <a:pt x="397" y="1486"/>
                  <a:pt x="510" y="1404"/>
                </a:cubicBezTo>
                <a:cubicBezTo>
                  <a:pt x="715" y="1251"/>
                  <a:pt x="936" y="1129"/>
                  <a:pt x="1102" y="921"/>
                </a:cubicBezTo>
                <a:cubicBezTo>
                  <a:pt x="1293" y="673"/>
                  <a:pt x="1389" y="342"/>
                  <a:pt x="1280" y="41"/>
                </a:cubicBezTo>
                <a:cubicBezTo>
                  <a:pt x="1269" y="13"/>
                  <a:pt x="1244" y="0"/>
                  <a:pt x="12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23"/>
          <p:cNvGrpSpPr/>
          <p:nvPr/>
        </p:nvGrpSpPr>
        <p:grpSpPr>
          <a:xfrm rot="-3641380">
            <a:off x="604179" y="397263"/>
            <a:ext cx="221835" cy="118259"/>
            <a:chOff x="899548" y="4569940"/>
            <a:chExt cx="206773" cy="110229"/>
          </a:xfrm>
        </p:grpSpPr>
        <p:sp>
          <p:nvSpPr>
            <p:cNvPr id="218" name="Google Shape;218;p23"/>
            <p:cNvSpPr/>
            <p:nvPr/>
          </p:nvSpPr>
          <p:spPr>
            <a:xfrm>
              <a:off x="899548" y="4589941"/>
              <a:ext cx="206773" cy="90228"/>
            </a:xfrm>
            <a:custGeom>
              <a:avLst/>
              <a:gdLst/>
              <a:ahLst/>
              <a:cxnLst/>
              <a:rect l="l" t="t" r="r" b="b"/>
              <a:pathLst>
                <a:path w="1375" h="600" extrusionOk="0">
                  <a:moveTo>
                    <a:pt x="346" y="1"/>
                  </a:moveTo>
                  <a:cubicBezTo>
                    <a:pt x="258" y="1"/>
                    <a:pt x="168" y="8"/>
                    <a:pt x="79" y="22"/>
                  </a:cubicBezTo>
                  <a:cubicBezTo>
                    <a:pt x="0" y="38"/>
                    <a:pt x="32" y="149"/>
                    <a:pt x="106" y="149"/>
                  </a:cubicBezTo>
                  <a:cubicBezTo>
                    <a:pt x="110" y="149"/>
                    <a:pt x="114" y="148"/>
                    <a:pt x="118" y="148"/>
                  </a:cubicBezTo>
                  <a:cubicBezTo>
                    <a:pt x="192" y="132"/>
                    <a:pt x="269" y="125"/>
                    <a:pt x="346" y="125"/>
                  </a:cubicBezTo>
                  <a:cubicBezTo>
                    <a:pt x="488" y="125"/>
                    <a:pt x="632" y="150"/>
                    <a:pt x="767" y="204"/>
                  </a:cubicBezTo>
                  <a:cubicBezTo>
                    <a:pt x="945" y="257"/>
                    <a:pt x="1167" y="369"/>
                    <a:pt x="1236" y="561"/>
                  </a:cubicBezTo>
                  <a:cubicBezTo>
                    <a:pt x="1246" y="588"/>
                    <a:pt x="1271" y="600"/>
                    <a:pt x="1295" y="600"/>
                  </a:cubicBezTo>
                  <a:cubicBezTo>
                    <a:pt x="1335" y="600"/>
                    <a:pt x="1375" y="569"/>
                    <a:pt x="1359" y="518"/>
                  </a:cubicBezTo>
                  <a:cubicBezTo>
                    <a:pt x="1276" y="300"/>
                    <a:pt x="1054" y="174"/>
                    <a:pt x="836" y="91"/>
                  </a:cubicBezTo>
                  <a:cubicBezTo>
                    <a:pt x="682" y="28"/>
                    <a:pt x="516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004366" y="4569940"/>
              <a:ext cx="81205" cy="49174"/>
            </a:xfrm>
            <a:custGeom>
              <a:avLst/>
              <a:gdLst/>
              <a:ahLst/>
              <a:cxnLst/>
              <a:rect l="l" t="t" r="r" b="b"/>
              <a:pathLst>
                <a:path w="540" h="327" extrusionOk="0">
                  <a:moveTo>
                    <a:pt x="120" y="0"/>
                  </a:moveTo>
                  <a:cubicBezTo>
                    <a:pt x="94" y="0"/>
                    <a:pt x="69" y="2"/>
                    <a:pt x="43" y="6"/>
                  </a:cubicBezTo>
                  <a:cubicBezTo>
                    <a:pt x="13" y="6"/>
                    <a:pt x="0" y="46"/>
                    <a:pt x="0" y="72"/>
                  </a:cubicBezTo>
                  <a:cubicBezTo>
                    <a:pt x="10" y="105"/>
                    <a:pt x="29" y="120"/>
                    <a:pt x="55" y="120"/>
                  </a:cubicBezTo>
                  <a:cubicBezTo>
                    <a:pt x="64" y="120"/>
                    <a:pt x="73" y="118"/>
                    <a:pt x="83" y="115"/>
                  </a:cubicBezTo>
                  <a:lnTo>
                    <a:pt x="166" y="115"/>
                  </a:lnTo>
                  <a:cubicBezTo>
                    <a:pt x="192" y="128"/>
                    <a:pt x="208" y="128"/>
                    <a:pt x="222" y="128"/>
                  </a:cubicBezTo>
                  <a:lnTo>
                    <a:pt x="235" y="142"/>
                  </a:lnTo>
                  <a:lnTo>
                    <a:pt x="261" y="142"/>
                  </a:lnTo>
                  <a:cubicBezTo>
                    <a:pt x="261" y="142"/>
                    <a:pt x="261" y="155"/>
                    <a:pt x="275" y="155"/>
                  </a:cubicBezTo>
                  <a:cubicBezTo>
                    <a:pt x="291" y="155"/>
                    <a:pt x="304" y="171"/>
                    <a:pt x="318" y="185"/>
                  </a:cubicBezTo>
                  <a:lnTo>
                    <a:pt x="331" y="185"/>
                  </a:lnTo>
                  <a:cubicBezTo>
                    <a:pt x="337" y="191"/>
                    <a:pt x="337" y="191"/>
                    <a:pt x="336" y="191"/>
                  </a:cubicBezTo>
                  <a:cubicBezTo>
                    <a:pt x="334" y="191"/>
                    <a:pt x="331" y="191"/>
                    <a:pt x="331" y="198"/>
                  </a:cubicBezTo>
                  <a:cubicBezTo>
                    <a:pt x="344" y="198"/>
                    <a:pt x="344" y="211"/>
                    <a:pt x="357" y="211"/>
                  </a:cubicBezTo>
                  <a:cubicBezTo>
                    <a:pt x="374" y="224"/>
                    <a:pt x="387" y="238"/>
                    <a:pt x="400" y="254"/>
                  </a:cubicBezTo>
                  <a:lnTo>
                    <a:pt x="400" y="267"/>
                  </a:lnTo>
                  <a:cubicBezTo>
                    <a:pt x="414" y="281"/>
                    <a:pt x="414" y="294"/>
                    <a:pt x="414" y="294"/>
                  </a:cubicBezTo>
                  <a:cubicBezTo>
                    <a:pt x="433" y="313"/>
                    <a:pt x="460" y="327"/>
                    <a:pt x="484" y="327"/>
                  </a:cubicBezTo>
                  <a:cubicBezTo>
                    <a:pt x="494" y="327"/>
                    <a:pt x="502" y="325"/>
                    <a:pt x="509" y="320"/>
                  </a:cubicBezTo>
                  <a:cubicBezTo>
                    <a:pt x="539" y="307"/>
                    <a:pt x="539" y="267"/>
                    <a:pt x="523" y="238"/>
                  </a:cubicBezTo>
                  <a:cubicBezTo>
                    <a:pt x="440" y="83"/>
                    <a:pt x="28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3"/>
          <p:cNvSpPr/>
          <p:nvPr/>
        </p:nvSpPr>
        <p:spPr>
          <a:xfrm>
            <a:off x="8429768" y="4101603"/>
            <a:ext cx="315869" cy="404919"/>
          </a:xfrm>
          <a:custGeom>
            <a:avLst/>
            <a:gdLst/>
            <a:ahLst/>
            <a:cxnLst/>
            <a:rect l="l" t="t" r="r" b="b"/>
            <a:pathLst>
              <a:path w="1958" h="2510" extrusionOk="0">
                <a:moveTo>
                  <a:pt x="1286" y="122"/>
                </a:moveTo>
                <a:cubicBezTo>
                  <a:pt x="1387" y="122"/>
                  <a:pt x="1483" y="174"/>
                  <a:pt x="1557" y="234"/>
                </a:cubicBezTo>
                <a:cubicBezTo>
                  <a:pt x="1723" y="359"/>
                  <a:pt x="1805" y="564"/>
                  <a:pt x="1805" y="773"/>
                </a:cubicBezTo>
                <a:cubicBezTo>
                  <a:pt x="1832" y="1186"/>
                  <a:pt x="1627" y="1573"/>
                  <a:pt x="1336" y="1847"/>
                </a:cubicBezTo>
                <a:cubicBezTo>
                  <a:pt x="1049" y="2112"/>
                  <a:pt x="675" y="2262"/>
                  <a:pt x="289" y="2342"/>
                </a:cubicBezTo>
                <a:lnTo>
                  <a:pt x="289" y="2342"/>
                </a:lnTo>
                <a:cubicBezTo>
                  <a:pt x="529" y="2159"/>
                  <a:pt x="681" y="1879"/>
                  <a:pt x="770" y="1599"/>
                </a:cubicBezTo>
                <a:cubicBezTo>
                  <a:pt x="840" y="1378"/>
                  <a:pt x="883" y="1143"/>
                  <a:pt x="922" y="911"/>
                </a:cubicBezTo>
                <a:cubicBezTo>
                  <a:pt x="952" y="703"/>
                  <a:pt x="979" y="482"/>
                  <a:pt x="1074" y="290"/>
                </a:cubicBezTo>
                <a:cubicBezTo>
                  <a:pt x="1117" y="220"/>
                  <a:pt x="1170" y="138"/>
                  <a:pt x="1253" y="124"/>
                </a:cubicBezTo>
                <a:cubicBezTo>
                  <a:pt x="1264" y="123"/>
                  <a:pt x="1275" y="122"/>
                  <a:pt x="1286" y="122"/>
                </a:cubicBezTo>
                <a:close/>
                <a:moveTo>
                  <a:pt x="1298" y="1"/>
                </a:moveTo>
                <a:cubicBezTo>
                  <a:pt x="1287" y="1"/>
                  <a:pt x="1277" y="1"/>
                  <a:pt x="1266" y="2"/>
                </a:cubicBezTo>
                <a:cubicBezTo>
                  <a:pt x="1074" y="29"/>
                  <a:pt x="965" y="194"/>
                  <a:pt x="909" y="372"/>
                </a:cubicBezTo>
                <a:cubicBezTo>
                  <a:pt x="826" y="607"/>
                  <a:pt x="813" y="855"/>
                  <a:pt x="757" y="1090"/>
                </a:cubicBezTo>
                <a:cubicBezTo>
                  <a:pt x="674" y="1573"/>
                  <a:pt x="522" y="2109"/>
                  <a:pt x="56" y="2343"/>
                </a:cubicBezTo>
                <a:cubicBezTo>
                  <a:pt x="28" y="2354"/>
                  <a:pt x="20" y="2379"/>
                  <a:pt x="26" y="2403"/>
                </a:cubicBezTo>
                <a:lnTo>
                  <a:pt x="26" y="2403"/>
                </a:lnTo>
                <a:cubicBezTo>
                  <a:pt x="1" y="2440"/>
                  <a:pt x="26" y="2510"/>
                  <a:pt x="83" y="2510"/>
                </a:cubicBezTo>
                <a:cubicBezTo>
                  <a:pt x="87" y="2510"/>
                  <a:pt x="91" y="2509"/>
                  <a:pt x="96" y="2509"/>
                </a:cubicBezTo>
                <a:cubicBezTo>
                  <a:pt x="539" y="2439"/>
                  <a:pt x="979" y="2300"/>
                  <a:pt x="1336" y="2013"/>
                </a:cubicBezTo>
                <a:cubicBezTo>
                  <a:pt x="1666" y="1751"/>
                  <a:pt x="1901" y="1351"/>
                  <a:pt x="1928" y="925"/>
                </a:cubicBezTo>
                <a:cubicBezTo>
                  <a:pt x="1957" y="716"/>
                  <a:pt x="1914" y="482"/>
                  <a:pt x="1792" y="303"/>
                </a:cubicBezTo>
                <a:cubicBezTo>
                  <a:pt x="1685" y="146"/>
                  <a:pt x="1495" y="1"/>
                  <a:pt x="1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8081595" y="250270"/>
            <a:ext cx="767504" cy="515458"/>
            <a:chOff x="5615445" y="1619845"/>
            <a:chExt cx="767504" cy="515458"/>
          </a:xfrm>
        </p:grpSpPr>
        <p:grpSp>
          <p:nvGrpSpPr>
            <p:cNvPr id="222" name="Google Shape;222;p23"/>
            <p:cNvGrpSpPr/>
            <p:nvPr/>
          </p:nvGrpSpPr>
          <p:grpSpPr>
            <a:xfrm>
              <a:off x="5964542" y="1619845"/>
              <a:ext cx="219756" cy="119615"/>
              <a:chOff x="6677166" y="1020845"/>
              <a:chExt cx="128078" cy="69714"/>
            </a:xfrm>
          </p:grpSpPr>
          <p:sp>
            <p:nvSpPr>
              <p:cNvPr id="223" name="Google Shape;223;p23"/>
              <p:cNvSpPr/>
              <p:nvPr/>
            </p:nvSpPr>
            <p:spPr>
              <a:xfrm>
                <a:off x="6677166" y="1037917"/>
                <a:ext cx="34677" cy="50139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61" extrusionOk="0">
                    <a:moveTo>
                      <a:pt x="91" y="0"/>
                    </a:moveTo>
                    <a:cubicBezTo>
                      <a:pt x="84" y="0"/>
                      <a:pt x="77" y="1"/>
                      <a:pt x="70" y="4"/>
                    </a:cubicBezTo>
                    <a:cubicBezTo>
                      <a:pt x="27" y="17"/>
                      <a:pt x="1" y="60"/>
                      <a:pt x="1" y="100"/>
                    </a:cubicBezTo>
                    <a:cubicBezTo>
                      <a:pt x="57" y="252"/>
                      <a:pt x="123" y="391"/>
                      <a:pt x="206" y="513"/>
                    </a:cubicBezTo>
                    <a:cubicBezTo>
                      <a:pt x="228" y="545"/>
                      <a:pt x="264" y="561"/>
                      <a:pt x="299" y="561"/>
                    </a:cubicBezTo>
                    <a:cubicBezTo>
                      <a:pt x="310" y="561"/>
                      <a:pt x="321" y="559"/>
                      <a:pt x="332" y="556"/>
                    </a:cubicBezTo>
                    <a:cubicBezTo>
                      <a:pt x="358" y="526"/>
                      <a:pt x="388" y="473"/>
                      <a:pt x="358" y="430"/>
                    </a:cubicBezTo>
                    <a:cubicBezTo>
                      <a:pt x="318" y="377"/>
                      <a:pt x="275" y="321"/>
                      <a:pt x="236" y="252"/>
                    </a:cubicBezTo>
                    <a:cubicBezTo>
                      <a:pt x="236" y="239"/>
                      <a:pt x="222" y="225"/>
                      <a:pt x="222" y="212"/>
                    </a:cubicBezTo>
                    <a:cubicBezTo>
                      <a:pt x="222" y="196"/>
                      <a:pt x="206" y="183"/>
                      <a:pt x="206" y="182"/>
                    </a:cubicBezTo>
                    <a:lnTo>
                      <a:pt x="206" y="182"/>
                    </a:lnTo>
                    <a:cubicBezTo>
                      <a:pt x="209" y="185"/>
                      <a:pt x="211" y="186"/>
                      <a:pt x="212" y="186"/>
                    </a:cubicBezTo>
                    <a:cubicBezTo>
                      <a:pt x="217" y="186"/>
                      <a:pt x="206" y="169"/>
                      <a:pt x="206" y="169"/>
                    </a:cubicBezTo>
                    <a:cubicBezTo>
                      <a:pt x="193" y="129"/>
                      <a:pt x="179" y="100"/>
                      <a:pt x="166" y="60"/>
                    </a:cubicBezTo>
                    <a:cubicBezTo>
                      <a:pt x="155" y="25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6742501" y="1020845"/>
                <a:ext cx="14926" cy="6175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91" extrusionOk="0">
                    <a:moveTo>
                      <a:pt x="99" y="0"/>
                    </a:moveTo>
                    <a:cubicBezTo>
                      <a:pt x="94" y="0"/>
                      <a:pt x="89" y="1"/>
                      <a:pt x="83" y="3"/>
                    </a:cubicBezTo>
                    <a:cubicBezTo>
                      <a:pt x="40" y="3"/>
                      <a:pt x="1" y="29"/>
                      <a:pt x="1" y="86"/>
                    </a:cubicBezTo>
                    <a:lnTo>
                      <a:pt x="1" y="608"/>
                    </a:lnTo>
                    <a:cubicBezTo>
                      <a:pt x="1" y="651"/>
                      <a:pt x="40" y="691"/>
                      <a:pt x="83" y="691"/>
                    </a:cubicBezTo>
                    <a:cubicBezTo>
                      <a:pt x="136" y="691"/>
                      <a:pt x="166" y="664"/>
                      <a:pt x="166" y="608"/>
                    </a:cubicBezTo>
                    <a:lnTo>
                      <a:pt x="166" y="86"/>
                    </a:lnTo>
                    <a:cubicBezTo>
                      <a:pt x="166" y="37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6785671" y="1065713"/>
                <a:ext cx="19573" cy="24846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78" extrusionOk="0">
                    <a:moveTo>
                      <a:pt x="149" y="0"/>
                    </a:moveTo>
                    <a:cubicBezTo>
                      <a:pt x="137" y="0"/>
                      <a:pt x="123" y="4"/>
                      <a:pt x="110" y="10"/>
                    </a:cubicBezTo>
                    <a:cubicBezTo>
                      <a:pt x="96" y="10"/>
                      <a:pt x="67" y="23"/>
                      <a:pt x="67" y="37"/>
                    </a:cubicBezTo>
                    <a:cubicBezTo>
                      <a:pt x="40" y="80"/>
                      <a:pt x="27" y="119"/>
                      <a:pt x="14" y="149"/>
                    </a:cubicBezTo>
                    <a:cubicBezTo>
                      <a:pt x="1" y="162"/>
                      <a:pt x="1" y="176"/>
                      <a:pt x="1" y="189"/>
                    </a:cubicBezTo>
                    <a:lnTo>
                      <a:pt x="1" y="215"/>
                    </a:lnTo>
                    <a:cubicBezTo>
                      <a:pt x="1" y="232"/>
                      <a:pt x="14" y="245"/>
                      <a:pt x="14" y="245"/>
                    </a:cubicBezTo>
                    <a:lnTo>
                      <a:pt x="40" y="272"/>
                    </a:lnTo>
                    <a:cubicBezTo>
                      <a:pt x="49" y="272"/>
                      <a:pt x="65" y="277"/>
                      <a:pt x="83" y="277"/>
                    </a:cubicBezTo>
                    <a:cubicBezTo>
                      <a:pt x="92" y="277"/>
                      <a:pt x="101" y="276"/>
                      <a:pt x="110" y="272"/>
                    </a:cubicBezTo>
                    <a:cubicBezTo>
                      <a:pt x="123" y="272"/>
                      <a:pt x="136" y="258"/>
                      <a:pt x="149" y="232"/>
                    </a:cubicBezTo>
                    <a:cubicBezTo>
                      <a:pt x="166" y="202"/>
                      <a:pt x="192" y="162"/>
                      <a:pt x="206" y="119"/>
                    </a:cubicBezTo>
                    <a:cubicBezTo>
                      <a:pt x="219" y="119"/>
                      <a:pt x="219" y="106"/>
                      <a:pt x="219" y="93"/>
                    </a:cubicBezTo>
                    <a:lnTo>
                      <a:pt x="219" y="66"/>
                    </a:lnTo>
                    <a:cubicBezTo>
                      <a:pt x="219" y="50"/>
                      <a:pt x="206" y="37"/>
                      <a:pt x="206" y="37"/>
                    </a:cubicBezTo>
                    <a:cubicBezTo>
                      <a:pt x="192" y="23"/>
                      <a:pt x="192" y="23"/>
                      <a:pt x="179" y="10"/>
                    </a:cubicBezTo>
                    <a:cubicBezTo>
                      <a:pt x="173" y="4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23"/>
            <p:cNvSpPr/>
            <p:nvPr/>
          </p:nvSpPr>
          <p:spPr>
            <a:xfrm>
              <a:off x="5615445" y="1847628"/>
              <a:ext cx="767504" cy="287675"/>
            </a:xfrm>
            <a:custGeom>
              <a:avLst/>
              <a:gdLst/>
              <a:ahLst/>
              <a:cxnLst/>
              <a:rect l="l" t="t" r="r" b="b"/>
              <a:pathLst>
                <a:path w="5005" h="1876" extrusionOk="0">
                  <a:moveTo>
                    <a:pt x="3910" y="191"/>
                  </a:moveTo>
                  <a:cubicBezTo>
                    <a:pt x="4185" y="264"/>
                    <a:pt x="4514" y="273"/>
                    <a:pt x="4713" y="499"/>
                  </a:cubicBezTo>
                  <a:cubicBezTo>
                    <a:pt x="4796" y="595"/>
                    <a:pt x="4852" y="747"/>
                    <a:pt x="4783" y="860"/>
                  </a:cubicBezTo>
                  <a:cubicBezTo>
                    <a:pt x="4700" y="995"/>
                    <a:pt x="4548" y="1091"/>
                    <a:pt x="4425" y="1174"/>
                  </a:cubicBezTo>
                  <a:cubicBezTo>
                    <a:pt x="4151" y="1339"/>
                    <a:pt x="3833" y="1438"/>
                    <a:pt x="3529" y="1521"/>
                  </a:cubicBezTo>
                  <a:cubicBezTo>
                    <a:pt x="3172" y="1604"/>
                    <a:pt x="2828" y="1657"/>
                    <a:pt x="2468" y="1686"/>
                  </a:cubicBezTo>
                  <a:cubicBezTo>
                    <a:pt x="2289" y="1700"/>
                    <a:pt x="2111" y="1706"/>
                    <a:pt x="1933" y="1706"/>
                  </a:cubicBezTo>
                  <a:cubicBezTo>
                    <a:pt x="1756" y="1706"/>
                    <a:pt x="1580" y="1700"/>
                    <a:pt x="1406" y="1686"/>
                  </a:cubicBezTo>
                  <a:cubicBezTo>
                    <a:pt x="1228" y="1670"/>
                    <a:pt x="1049" y="1643"/>
                    <a:pt x="871" y="1617"/>
                  </a:cubicBezTo>
                  <a:cubicBezTo>
                    <a:pt x="732" y="1587"/>
                    <a:pt x="580" y="1574"/>
                    <a:pt x="457" y="1504"/>
                  </a:cubicBezTo>
                  <a:cubicBezTo>
                    <a:pt x="331" y="1438"/>
                    <a:pt x="279" y="1339"/>
                    <a:pt x="361" y="1204"/>
                  </a:cubicBezTo>
                  <a:cubicBezTo>
                    <a:pt x="431" y="1078"/>
                    <a:pt x="553" y="969"/>
                    <a:pt x="679" y="886"/>
                  </a:cubicBezTo>
                  <a:cubicBezTo>
                    <a:pt x="927" y="694"/>
                    <a:pt x="1228" y="569"/>
                    <a:pt x="1532" y="486"/>
                  </a:cubicBezTo>
                  <a:cubicBezTo>
                    <a:pt x="2289" y="251"/>
                    <a:pt x="3076" y="212"/>
                    <a:pt x="3860" y="212"/>
                  </a:cubicBezTo>
                  <a:cubicBezTo>
                    <a:pt x="3881" y="212"/>
                    <a:pt x="3898" y="204"/>
                    <a:pt x="3910" y="191"/>
                  </a:cubicBezTo>
                  <a:close/>
                  <a:moveTo>
                    <a:pt x="3851" y="0"/>
                  </a:moveTo>
                  <a:cubicBezTo>
                    <a:pt x="3821" y="0"/>
                    <a:pt x="3798" y="20"/>
                    <a:pt x="3786" y="46"/>
                  </a:cubicBezTo>
                  <a:lnTo>
                    <a:pt x="3786" y="46"/>
                  </a:lnTo>
                  <a:cubicBezTo>
                    <a:pt x="3039" y="49"/>
                    <a:pt x="2279" y="92"/>
                    <a:pt x="1558" y="294"/>
                  </a:cubicBezTo>
                  <a:cubicBezTo>
                    <a:pt x="1228" y="403"/>
                    <a:pt x="884" y="529"/>
                    <a:pt x="609" y="721"/>
                  </a:cubicBezTo>
                  <a:cubicBezTo>
                    <a:pt x="388" y="886"/>
                    <a:pt x="1" y="1217"/>
                    <a:pt x="209" y="1521"/>
                  </a:cubicBezTo>
                  <a:cubicBezTo>
                    <a:pt x="292" y="1630"/>
                    <a:pt x="431" y="1686"/>
                    <a:pt x="566" y="1726"/>
                  </a:cubicBezTo>
                  <a:cubicBezTo>
                    <a:pt x="732" y="1769"/>
                    <a:pt x="927" y="1796"/>
                    <a:pt x="1105" y="1822"/>
                  </a:cubicBezTo>
                  <a:cubicBezTo>
                    <a:pt x="1383" y="1853"/>
                    <a:pt x="1669" y="1876"/>
                    <a:pt x="1958" y="1876"/>
                  </a:cubicBezTo>
                  <a:cubicBezTo>
                    <a:pt x="2068" y="1876"/>
                    <a:pt x="2179" y="1872"/>
                    <a:pt x="2289" y="1865"/>
                  </a:cubicBezTo>
                  <a:cubicBezTo>
                    <a:pt x="2689" y="1852"/>
                    <a:pt x="3076" y="1796"/>
                    <a:pt x="3473" y="1700"/>
                  </a:cubicBezTo>
                  <a:cubicBezTo>
                    <a:pt x="3820" y="1630"/>
                    <a:pt x="4164" y="1521"/>
                    <a:pt x="4465" y="1339"/>
                  </a:cubicBezTo>
                  <a:cubicBezTo>
                    <a:pt x="4630" y="1243"/>
                    <a:pt x="4812" y="1134"/>
                    <a:pt x="4908" y="969"/>
                  </a:cubicBezTo>
                  <a:cubicBezTo>
                    <a:pt x="5004" y="817"/>
                    <a:pt x="4991" y="638"/>
                    <a:pt x="4908" y="486"/>
                  </a:cubicBezTo>
                  <a:cubicBezTo>
                    <a:pt x="4687" y="116"/>
                    <a:pt x="4247" y="129"/>
                    <a:pt x="3873" y="3"/>
                  </a:cubicBezTo>
                  <a:cubicBezTo>
                    <a:pt x="3866" y="1"/>
                    <a:pt x="3858" y="0"/>
                    <a:pt x="3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4"/>
          <p:cNvGrpSpPr/>
          <p:nvPr/>
        </p:nvGrpSpPr>
        <p:grpSpPr>
          <a:xfrm>
            <a:off x="8525544" y="349084"/>
            <a:ext cx="161301" cy="185925"/>
            <a:chOff x="1696463" y="98373"/>
            <a:chExt cx="78317" cy="90246"/>
          </a:xfrm>
        </p:grpSpPr>
        <p:sp>
          <p:nvSpPr>
            <p:cNvPr id="230" name="Google Shape;230;p24"/>
            <p:cNvSpPr/>
            <p:nvPr/>
          </p:nvSpPr>
          <p:spPr>
            <a:xfrm>
              <a:off x="1696463" y="107225"/>
              <a:ext cx="18858" cy="49646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723114" y="98373"/>
              <a:ext cx="51666" cy="64366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1732350" y="176785"/>
              <a:ext cx="41179" cy="11834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4"/>
          <p:cNvSpPr/>
          <p:nvPr/>
        </p:nvSpPr>
        <p:spPr>
          <a:xfrm rot="4597653" flipH="1">
            <a:off x="7971970" y="3320565"/>
            <a:ext cx="1519567" cy="506649"/>
          </a:xfrm>
          <a:custGeom>
            <a:avLst/>
            <a:gdLst/>
            <a:ahLst/>
            <a:cxnLst/>
            <a:rect l="l" t="t" r="r" b="b"/>
            <a:pathLst>
              <a:path w="11958" h="3987" extrusionOk="0">
                <a:moveTo>
                  <a:pt x="8718" y="0"/>
                </a:moveTo>
                <a:cubicBezTo>
                  <a:pt x="7747" y="0"/>
                  <a:pt x="6781" y="371"/>
                  <a:pt x="6037" y="993"/>
                </a:cubicBezTo>
                <a:cubicBezTo>
                  <a:pt x="5832" y="1171"/>
                  <a:pt x="5640" y="1376"/>
                  <a:pt x="5475" y="1598"/>
                </a:cubicBezTo>
                <a:cubicBezTo>
                  <a:pt x="5458" y="1611"/>
                  <a:pt x="5445" y="1638"/>
                  <a:pt x="5432" y="1667"/>
                </a:cubicBezTo>
                <a:cubicBezTo>
                  <a:pt x="5309" y="1406"/>
                  <a:pt x="5088" y="1184"/>
                  <a:pt x="4827" y="1059"/>
                </a:cubicBezTo>
                <a:cubicBezTo>
                  <a:pt x="4550" y="921"/>
                  <a:pt x="4244" y="869"/>
                  <a:pt x="3936" y="869"/>
                </a:cubicBezTo>
                <a:cubicBezTo>
                  <a:pt x="3691" y="869"/>
                  <a:pt x="3445" y="901"/>
                  <a:pt x="3213" y="950"/>
                </a:cubicBezTo>
                <a:cubicBezTo>
                  <a:pt x="2264" y="1158"/>
                  <a:pt x="1394" y="1707"/>
                  <a:pt x="789" y="2451"/>
                </a:cubicBezTo>
                <a:cubicBezTo>
                  <a:pt x="445" y="2878"/>
                  <a:pt x="167" y="3360"/>
                  <a:pt x="18" y="3886"/>
                </a:cubicBezTo>
                <a:cubicBezTo>
                  <a:pt x="0" y="3944"/>
                  <a:pt x="49" y="3987"/>
                  <a:pt x="100" y="3987"/>
                </a:cubicBezTo>
                <a:cubicBezTo>
                  <a:pt x="133" y="3987"/>
                  <a:pt x="167" y="3969"/>
                  <a:pt x="184" y="3926"/>
                </a:cubicBezTo>
                <a:cubicBezTo>
                  <a:pt x="445" y="3059"/>
                  <a:pt x="1010" y="2299"/>
                  <a:pt x="1738" y="1776"/>
                </a:cubicBezTo>
                <a:cubicBezTo>
                  <a:pt x="2112" y="1515"/>
                  <a:pt x="2525" y="1323"/>
                  <a:pt x="2965" y="1184"/>
                </a:cubicBezTo>
                <a:cubicBezTo>
                  <a:pt x="3272" y="1094"/>
                  <a:pt x="3601" y="1033"/>
                  <a:pt x="3928" y="1033"/>
                </a:cubicBezTo>
                <a:cubicBezTo>
                  <a:pt x="4101" y="1033"/>
                  <a:pt x="4273" y="1050"/>
                  <a:pt x="4440" y="1089"/>
                </a:cubicBezTo>
                <a:cubicBezTo>
                  <a:pt x="4714" y="1158"/>
                  <a:pt x="4962" y="1294"/>
                  <a:pt x="5144" y="1515"/>
                </a:cubicBezTo>
                <a:cubicBezTo>
                  <a:pt x="5227" y="1611"/>
                  <a:pt x="5293" y="1737"/>
                  <a:pt x="5336" y="1859"/>
                </a:cubicBezTo>
                <a:cubicBezTo>
                  <a:pt x="5266" y="2011"/>
                  <a:pt x="5266" y="2190"/>
                  <a:pt x="5375" y="2329"/>
                </a:cubicBezTo>
                <a:cubicBezTo>
                  <a:pt x="5391" y="2343"/>
                  <a:pt x="5415" y="2351"/>
                  <a:pt x="5438" y="2351"/>
                </a:cubicBezTo>
                <a:cubicBezTo>
                  <a:pt x="5476" y="2351"/>
                  <a:pt x="5514" y="2329"/>
                  <a:pt x="5514" y="2286"/>
                </a:cubicBezTo>
                <a:cubicBezTo>
                  <a:pt x="5541" y="2150"/>
                  <a:pt x="5541" y="1998"/>
                  <a:pt x="5501" y="1859"/>
                </a:cubicBezTo>
                <a:cubicBezTo>
                  <a:pt x="5541" y="1776"/>
                  <a:pt x="5610" y="1694"/>
                  <a:pt x="5653" y="1624"/>
                </a:cubicBezTo>
                <a:cubicBezTo>
                  <a:pt x="5805" y="1446"/>
                  <a:pt x="5954" y="1280"/>
                  <a:pt x="6136" y="1128"/>
                </a:cubicBezTo>
                <a:cubicBezTo>
                  <a:pt x="6480" y="827"/>
                  <a:pt x="6893" y="593"/>
                  <a:pt x="7320" y="427"/>
                </a:cubicBezTo>
                <a:cubicBezTo>
                  <a:pt x="7772" y="254"/>
                  <a:pt x="8246" y="168"/>
                  <a:pt x="8719" y="168"/>
                </a:cubicBezTo>
                <a:cubicBezTo>
                  <a:pt x="9183" y="168"/>
                  <a:pt x="9646" y="250"/>
                  <a:pt x="10088" y="414"/>
                </a:cubicBezTo>
                <a:cubicBezTo>
                  <a:pt x="10584" y="593"/>
                  <a:pt x="11040" y="880"/>
                  <a:pt x="11427" y="1241"/>
                </a:cubicBezTo>
                <a:cubicBezTo>
                  <a:pt x="11371" y="1224"/>
                  <a:pt x="11301" y="1224"/>
                  <a:pt x="11245" y="1224"/>
                </a:cubicBezTo>
                <a:cubicBezTo>
                  <a:pt x="11205" y="1224"/>
                  <a:pt x="11162" y="1267"/>
                  <a:pt x="11162" y="1307"/>
                </a:cubicBezTo>
                <a:cubicBezTo>
                  <a:pt x="11162" y="1350"/>
                  <a:pt x="11205" y="1390"/>
                  <a:pt x="11245" y="1390"/>
                </a:cubicBezTo>
                <a:cubicBezTo>
                  <a:pt x="11453" y="1406"/>
                  <a:pt x="11645" y="1433"/>
                  <a:pt x="11840" y="1502"/>
                </a:cubicBezTo>
                <a:cubicBezTo>
                  <a:pt x="11849" y="1505"/>
                  <a:pt x="11858" y="1507"/>
                  <a:pt x="11866" y="1507"/>
                </a:cubicBezTo>
                <a:cubicBezTo>
                  <a:pt x="11920" y="1507"/>
                  <a:pt x="11958" y="1438"/>
                  <a:pt x="11923" y="1390"/>
                </a:cubicBezTo>
                <a:cubicBezTo>
                  <a:pt x="11824" y="1211"/>
                  <a:pt x="11728" y="1046"/>
                  <a:pt x="11632" y="880"/>
                </a:cubicBezTo>
                <a:cubicBezTo>
                  <a:pt x="11615" y="855"/>
                  <a:pt x="11585" y="840"/>
                  <a:pt x="11560" y="840"/>
                </a:cubicBezTo>
                <a:cubicBezTo>
                  <a:pt x="11545" y="840"/>
                  <a:pt x="11532" y="844"/>
                  <a:pt x="11523" y="854"/>
                </a:cubicBezTo>
                <a:cubicBezTo>
                  <a:pt x="11480" y="867"/>
                  <a:pt x="11467" y="923"/>
                  <a:pt x="11493" y="963"/>
                </a:cubicBezTo>
                <a:cubicBezTo>
                  <a:pt x="11549" y="1075"/>
                  <a:pt x="11619" y="1184"/>
                  <a:pt x="11675" y="1280"/>
                </a:cubicBezTo>
                <a:cubicBezTo>
                  <a:pt x="11645" y="1280"/>
                  <a:pt x="11606" y="1267"/>
                  <a:pt x="11563" y="1267"/>
                </a:cubicBezTo>
                <a:cubicBezTo>
                  <a:pt x="11592" y="1224"/>
                  <a:pt x="11606" y="1184"/>
                  <a:pt x="11563" y="1142"/>
                </a:cubicBezTo>
                <a:cubicBezTo>
                  <a:pt x="10819" y="440"/>
                  <a:pt x="9813" y="27"/>
                  <a:pt x="8782" y="1"/>
                </a:cubicBezTo>
                <a:cubicBezTo>
                  <a:pt x="8760" y="0"/>
                  <a:pt x="8739" y="0"/>
                  <a:pt x="87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4"/>
          <p:cNvGrpSpPr/>
          <p:nvPr/>
        </p:nvGrpSpPr>
        <p:grpSpPr>
          <a:xfrm>
            <a:off x="327779" y="238043"/>
            <a:ext cx="267901" cy="678680"/>
            <a:chOff x="1815031" y="2702258"/>
            <a:chExt cx="62051" cy="157186"/>
          </a:xfrm>
        </p:grpSpPr>
        <p:sp>
          <p:nvSpPr>
            <p:cNvPr id="235" name="Google Shape;235;p24"/>
            <p:cNvSpPr/>
            <p:nvPr/>
          </p:nvSpPr>
          <p:spPr>
            <a:xfrm>
              <a:off x="1817434" y="2702258"/>
              <a:ext cx="59648" cy="149722"/>
            </a:xfrm>
            <a:custGeom>
              <a:avLst/>
              <a:gdLst/>
              <a:ahLst/>
              <a:cxnLst/>
              <a:rect l="l" t="t" r="r" b="b"/>
              <a:pathLst>
                <a:path w="1390" h="3489" extrusionOk="0">
                  <a:moveTo>
                    <a:pt x="1219" y="0"/>
                  </a:moveTo>
                  <a:cubicBezTo>
                    <a:pt x="1183" y="0"/>
                    <a:pt x="1148" y="26"/>
                    <a:pt x="1158" y="68"/>
                  </a:cubicBezTo>
                  <a:cubicBezTo>
                    <a:pt x="1280" y="355"/>
                    <a:pt x="1171" y="673"/>
                    <a:pt x="963" y="907"/>
                  </a:cubicBezTo>
                  <a:cubicBezTo>
                    <a:pt x="784" y="1099"/>
                    <a:pt x="549" y="1212"/>
                    <a:pt x="358" y="1377"/>
                  </a:cubicBezTo>
                  <a:cubicBezTo>
                    <a:pt x="149" y="1556"/>
                    <a:pt x="67" y="1804"/>
                    <a:pt x="149" y="2065"/>
                  </a:cubicBezTo>
                  <a:cubicBezTo>
                    <a:pt x="192" y="2204"/>
                    <a:pt x="275" y="2300"/>
                    <a:pt x="358" y="2422"/>
                  </a:cubicBezTo>
                  <a:cubicBezTo>
                    <a:pt x="384" y="2478"/>
                    <a:pt x="427" y="2534"/>
                    <a:pt x="427" y="2604"/>
                  </a:cubicBezTo>
                  <a:cubicBezTo>
                    <a:pt x="427" y="2670"/>
                    <a:pt x="371" y="2726"/>
                    <a:pt x="315" y="2769"/>
                  </a:cubicBezTo>
                  <a:cubicBezTo>
                    <a:pt x="205" y="2852"/>
                    <a:pt x="110" y="2948"/>
                    <a:pt x="53" y="3070"/>
                  </a:cubicBezTo>
                  <a:cubicBezTo>
                    <a:pt x="0" y="3209"/>
                    <a:pt x="0" y="3331"/>
                    <a:pt x="67" y="3457"/>
                  </a:cubicBezTo>
                  <a:cubicBezTo>
                    <a:pt x="76" y="3480"/>
                    <a:pt x="93" y="3489"/>
                    <a:pt x="110" y="3489"/>
                  </a:cubicBezTo>
                  <a:cubicBezTo>
                    <a:pt x="146" y="3489"/>
                    <a:pt x="184" y="3448"/>
                    <a:pt x="166" y="3401"/>
                  </a:cubicBezTo>
                  <a:cubicBezTo>
                    <a:pt x="96" y="3279"/>
                    <a:pt x="136" y="3153"/>
                    <a:pt x="205" y="3044"/>
                  </a:cubicBezTo>
                  <a:cubicBezTo>
                    <a:pt x="275" y="2935"/>
                    <a:pt x="384" y="2878"/>
                    <a:pt x="467" y="2782"/>
                  </a:cubicBezTo>
                  <a:cubicBezTo>
                    <a:pt x="675" y="2534"/>
                    <a:pt x="384" y="2313"/>
                    <a:pt x="288" y="2108"/>
                  </a:cubicBezTo>
                  <a:cubicBezTo>
                    <a:pt x="232" y="1982"/>
                    <a:pt x="205" y="1830"/>
                    <a:pt x="262" y="1695"/>
                  </a:cubicBezTo>
                  <a:cubicBezTo>
                    <a:pt x="315" y="1569"/>
                    <a:pt x="397" y="1486"/>
                    <a:pt x="510" y="1404"/>
                  </a:cubicBezTo>
                  <a:cubicBezTo>
                    <a:pt x="715" y="1251"/>
                    <a:pt x="936" y="1129"/>
                    <a:pt x="1102" y="921"/>
                  </a:cubicBezTo>
                  <a:cubicBezTo>
                    <a:pt x="1293" y="673"/>
                    <a:pt x="1389" y="342"/>
                    <a:pt x="1280" y="41"/>
                  </a:cubicBezTo>
                  <a:cubicBezTo>
                    <a:pt x="1269" y="13"/>
                    <a:pt x="1244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1815031" y="2842365"/>
              <a:ext cx="14204" cy="17079"/>
            </a:xfrm>
            <a:custGeom>
              <a:avLst/>
              <a:gdLst/>
              <a:ahLst/>
              <a:cxnLst/>
              <a:rect l="l" t="t" r="r" b="b"/>
              <a:pathLst>
                <a:path w="331" h="398" extrusionOk="0">
                  <a:moveTo>
                    <a:pt x="261" y="0"/>
                  </a:moveTo>
                  <a:cubicBezTo>
                    <a:pt x="235" y="0"/>
                    <a:pt x="205" y="27"/>
                    <a:pt x="205" y="53"/>
                  </a:cubicBezTo>
                  <a:lnTo>
                    <a:pt x="205" y="192"/>
                  </a:lnTo>
                  <a:lnTo>
                    <a:pt x="205" y="202"/>
                  </a:lnTo>
                  <a:lnTo>
                    <a:pt x="205" y="202"/>
                  </a:lnTo>
                  <a:cubicBezTo>
                    <a:pt x="172" y="158"/>
                    <a:pt x="136" y="114"/>
                    <a:pt x="96" y="66"/>
                  </a:cubicBezTo>
                  <a:cubicBezTo>
                    <a:pt x="90" y="60"/>
                    <a:pt x="75" y="57"/>
                    <a:pt x="60" y="57"/>
                  </a:cubicBezTo>
                  <a:cubicBezTo>
                    <a:pt x="44" y="57"/>
                    <a:pt x="27" y="60"/>
                    <a:pt x="13" y="66"/>
                  </a:cubicBezTo>
                  <a:cubicBezTo>
                    <a:pt x="0" y="96"/>
                    <a:pt x="0" y="123"/>
                    <a:pt x="13" y="149"/>
                  </a:cubicBezTo>
                  <a:cubicBezTo>
                    <a:pt x="83" y="232"/>
                    <a:pt x="139" y="301"/>
                    <a:pt x="192" y="371"/>
                  </a:cubicBezTo>
                  <a:cubicBezTo>
                    <a:pt x="205" y="397"/>
                    <a:pt x="235" y="397"/>
                    <a:pt x="248" y="397"/>
                  </a:cubicBezTo>
                  <a:cubicBezTo>
                    <a:pt x="275" y="384"/>
                    <a:pt x="288" y="371"/>
                    <a:pt x="288" y="357"/>
                  </a:cubicBezTo>
                  <a:cubicBezTo>
                    <a:pt x="318" y="262"/>
                    <a:pt x="331" y="149"/>
                    <a:pt x="318" y="53"/>
                  </a:cubicBezTo>
                  <a:cubicBezTo>
                    <a:pt x="318" y="27"/>
                    <a:pt x="304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368236" y="4421587"/>
            <a:ext cx="187000" cy="373830"/>
            <a:chOff x="1904072" y="2257737"/>
            <a:chExt cx="54026" cy="108009"/>
          </a:xfrm>
        </p:grpSpPr>
        <p:sp>
          <p:nvSpPr>
            <p:cNvPr id="238" name="Google Shape;238;p24"/>
            <p:cNvSpPr/>
            <p:nvPr/>
          </p:nvSpPr>
          <p:spPr>
            <a:xfrm>
              <a:off x="1904072" y="2257737"/>
              <a:ext cx="50465" cy="99600"/>
            </a:xfrm>
            <a:custGeom>
              <a:avLst/>
              <a:gdLst/>
              <a:ahLst/>
              <a:cxnLst/>
              <a:rect l="l" t="t" r="r" b="b"/>
              <a:pathLst>
                <a:path w="1176" h="2321" extrusionOk="0">
                  <a:moveTo>
                    <a:pt x="76" y="0"/>
                  </a:moveTo>
                  <a:cubicBezTo>
                    <a:pt x="33" y="0"/>
                    <a:pt x="1" y="84"/>
                    <a:pt x="48" y="106"/>
                  </a:cubicBezTo>
                  <a:cubicBezTo>
                    <a:pt x="488" y="410"/>
                    <a:pt x="515" y="1002"/>
                    <a:pt x="515" y="1485"/>
                  </a:cubicBezTo>
                  <a:cubicBezTo>
                    <a:pt x="515" y="1518"/>
                    <a:pt x="546" y="1542"/>
                    <a:pt x="578" y="1542"/>
                  </a:cubicBezTo>
                  <a:cubicBezTo>
                    <a:pt x="597" y="1542"/>
                    <a:pt x="616" y="1533"/>
                    <a:pt x="627" y="1511"/>
                  </a:cubicBezTo>
                  <a:cubicBezTo>
                    <a:pt x="648" y="1457"/>
                    <a:pt x="695" y="1420"/>
                    <a:pt x="755" y="1420"/>
                  </a:cubicBezTo>
                  <a:cubicBezTo>
                    <a:pt x="771" y="1420"/>
                    <a:pt x="788" y="1423"/>
                    <a:pt x="806" y="1429"/>
                  </a:cubicBezTo>
                  <a:cubicBezTo>
                    <a:pt x="888" y="1455"/>
                    <a:pt x="928" y="1567"/>
                    <a:pt x="958" y="1637"/>
                  </a:cubicBezTo>
                  <a:cubicBezTo>
                    <a:pt x="1024" y="1842"/>
                    <a:pt x="1054" y="2050"/>
                    <a:pt x="1040" y="2269"/>
                  </a:cubicBezTo>
                  <a:cubicBezTo>
                    <a:pt x="1040" y="2303"/>
                    <a:pt x="1068" y="2321"/>
                    <a:pt x="1097" y="2321"/>
                  </a:cubicBezTo>
                  <a:cubicBezTo>
                    <a:pt x="1125" y="2321"/>
                    <a:pt x="1156" y="2303"/>
                    <a:pt x="1163" y="2269"/>
                  </a:cubicBezTo>
                  <a:cubicBezTo>
                    <a:pt x="1176" y="2007"/>
                    <a:pt x="1136" y="1690"/>
                    <a:pt x="997" y="1455"/>
                  </a:cubicBezTo>
                  <a:cubicBezTo>
                    <a:pt x="941" y="1372"/>
                    <a:pt x="858" y="1306"/>
                    <a:pt x="763" y="1306"/>
                  </a:cubicBezTo>
                  <a:cubicBezTo>
                    <a:pt x="713" y="1306"/>
                    <a:pt x="666" y="1317"/>
                    <a:pt x="626" y="1338"/>
                  </a:cubicBezTo>
                  <a:lnTo>
                    <a:pt x="626" y="1338"/>
                  </a:lnTo>
                  <a:cubicBezTo>
                    <a:pt x="618" y="848"/>
                    <a:pt x="552" y="310"/>
                    <a:pt x="101" y="10"/>
                  </a:cubicBezTo>
                  <a:cubicBezTo>
                    <a:pt x="93" y="3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1945139" y="2347980"/>
              <a:ext cx="12960" cy="17766"/>
            </a:xfrm>
            <a:custGeom>
              <a:avLst/>
              <a:gdLst/>
              <a:ahLst/>
              <a:cxnLst/>
              <a:rect l="l" t="t" r="r" b="b"/>
              <a:pathLst>
                <a:path w="302" h="414" extrusionOk="0">
                  <a:moveTo>
                    <a:pt x="262" y="0"/>
                  </a:moveTo>
                  <a:cubicBezTo>
                    <a:pt x="232" y="0"/>
                    <a:pt x="192" y="13"/>
                    <a:pt x="192" y="43"/>
                  </a:cubicBezTo>
                  <a:cubicBezTo>
                    <a:pt x="181" y="90"/>
                    <a:pt x="169" y="129"/>
                    <a:pt x="155" y="176"/>
                  </a:cubicBezTo>
                  <a:lnTo>
                    <a:pt x="155" y="176"/>
                  </a:lnTo>
                  <a:cubicBezTo>
                    <a:pt x="144" y="142"/>
                    <a:pt x="133" y="107"/>
                    <a:pt x="123" y="70"/>
                  </a:cubicBezTo>
                  <a:cubicBezTo>
                    <a:pt x="112" y="48"/>
                    <a:pt x="93" y="25"/>
                    <a:pt x="64" y="25"/>
                  </a:cubicBezTo>
                  <a:cubicBezTo>
                    <a:pt x="57" y="25"/>
                    <a:pt x="49" y="27"/>
                    <a:pt x="40" y="30"/>
                  </a:cubicBezTo>
                  <a:cubicBezTo>
                    <a:pt x="14" y="43"/>
                    <a:pt x="1" y="70"/>
                    <a:pt x="14" y="96"/>
                  </a:cubicBezTo>
                  <a:cubicBezTo>
                    <a:pt x="40" y="195"/>
                    <a:pt x="67" y="278"/>
                    <a:pt x="97" y="374"/>
                  </a:cubicBezTo>
                  <a:lnTo>
                    <a:pt x="136" y="414"/>
                  </a:lnTo>
                  <a:cubicBezTo>
                    <a:pt x="166" y="414"/>
                    <a:pt x="192" y="400"/>
                    <a:pt x="206" y="387"/>
                  </a:cubicBezTo>
                  <a:cubicBezTo>
                    <a:pt x="249" y="278"/>
                    <a:pt x="275" y="179"/>
                    <a:pt x="302" y="70"/>
                  </a:cubicBezTo>
                  <a:cubicBezTo>
                    <a:pt x="302" y="43"/>
                    <a:pt x="288" y="13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5"/>
          <p:cNvGrpSpPr/>
          <p:nvPr/>
        </p:nvGrpSpPr>
        <p:grpSpPr>
          <a:xfrm>
            <a:off x="8081595" y="250270"/>
            <a:ext cx="767504" cy="515458"/>
            <a:chOff x="5615445" y="1619845"/>
            <a:chExt cx="767504" cy="515458"/>
          </a:xfrm>
        </p:grpSpPr>
        <p:grpSp>
          <p:nvGrpSpPr>
            <p:cNvPr id="243" name="Google Shape;243;p25"/>
            <p:cNvGrpSpPr/>
            <p:nvPr/>
          </p:nvGrpSpPr>
          <p:grpSpPr>
            <a:xfrm>
              <a:off x="5964542" y="1619845"/>
              <a:ext cx="219756" cy="119615"/>
              <a:chOff x="6677166" y="1020845"/>
              <a:chExt cx="128078" cy="69714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6677166" y="1037917"/>
                <a:ext cx="34677" cy="50139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61" extrusionOk="0">
                    <a:moveTo>
                      <a:pt x="91" y="0"/>
                    </a:moveTo>
                    <a:cubicBezTo>
                      <a:pt x="84" y="0"/>
                      <a:pt x="77" y="1"/>
                      <a:pt x="70" y="4"/>
                    </a:cubicBezTo>
                    <a:cubicBezTo>
                      <a:pt x="27" y="17"/>
                      <a:pt x="1" y="60"/>
                      <a:pt x="1" y="100"/>
                    </a:cubicBezTo>
                    <a:cubicBezTo>
                      <a:pt x="57" y="252"/>
                      <a:pt x="123" y="391"/>
                      <a:pt x="206" y="513"/>
                    </a:cubicBezTo>
                    <a:cubicBezTo>
                      <a:pt x="228" y="545"/>
                      <a:pt x="264" y="561"/>
                      <a:pt x="299" y="561"/>
                    </a:cubicBezTo>
                    <a:cubicBezTo>
                      <a:pt x="310" y="561"/>
                      <a:pt x="321" y="559"/>
                      <a:pt x="332" y="556"/>
                    </a:cubicBezTo>
                    <a:cubicBezTo>
                      <a:pt x="358" y="526"/>
                      <a:pt x="388" y="473"/>
                      <a:pt x="358" y="430"/>
                    </a:cubicBezTo>
                    <a:cubicBezTo>
                      <a:pt x="318" y="377"/>
                      <a:pt x="275" y="321"/>
                      <a:pt x="236" y="252"/>
                    </a:cubicBezTo>
                    <a:cubicBezTo>
                      <a:pt x="236" y="239"/>
                      <a:pt x="222" y="225"/>
                      <a:pt x="222" y="212"/>
                    </a:cubicBezTo>
                    <a:cubicBezTo>
                      <a:pt x="222" y="196"/>
                      <a:pt x="206" y="183"/>
                      <a:pt x="206" y="182"/>
                    </a:cubicBezTo>
                    <a:lnTo>
                      <a:pt x="206" y="182"/>
                    </a:lnTo>
                    <a:cubicBezTo>
                      <a:pt x="209" y="185"/>
                      <a:pt x="211" y="186"/>
                      <a:pt x="212" y="186"/>
                    </a:cubicBezTo>
                    <a:cubicBezTo>
                      <a:pt x="217" y="186"/>
                      <a:pt x="206" y="169"/>
                      <a:pt x="206" y="169"/>
                    </a:cubicBezTo>
                    <a:cubicBezTo>
                      <a:pt x="193" y="129"/>
                      <a:pt x="179" y="100"/>
                      <a:pt x="166" y="60"/>
                    </a:cubicBezTo>
                    <a:cubicBezTo>
                      <a:pt x="155" y="25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6742501" y="1020845"/>
                <a:ext cx="14926" cy="6175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91" extrusionOk="0">
                    <a:moveTo>
                      <a:pt x="99" y="0"/>
                    </a:moveTo>
                    <a:cubicBezTo>
                      <a:pt x="94" y="0"/>
                      <a:pt x="89" y="1"/>
                      <a:pt x="83" y="3"/>
                    </a:cubicBezTo>
                    <a:cubicBezTo>
                      <a:pt x="40" y="3"/>
                      <a:pt x="1" y="29"/>
                      <a:pt x="1" y="86"/>
                    </a:cubicBezTo>
                    <a:lnTo>
                      <a:pt x="1" y="608"/>
                    </a:lnTo>
                    <a:cubicBezTo>
                      <a:pt x="1" y="651"/>
                      <a:pt x="40" y="691"/>
                      <a:pt x="83" y="691"/>
                    </a:cubicBezTo>
                    <a:cubicBezTo>
                      <a:pt x="136" y="691"/>
                      <a:pt x="166" y="664"/>
                      <a:pt x="166" y="608"/>
                    </a:cubicBezTo>
                    <a:lnTo>
                      <a:pt x="166" y="86"/>
                    </a:lnTo>
                    <a:cubicBezTo>
                      <a:pt x="166" y="37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6785671" y="1065713"/>
                <a:ext cx="19573" cy="24846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78" extrusionOk="0">
                    <a:moveTo>
                      <a:pt x="149" y="0"/>
                    </a:moveTo>
                    <a:cubicBezTo>
                      <a:pt x="137" y="0"/>
                      <a:pt x="123" y="4"/>
                      <a:pt x="110" y="10"/>
                    </a:cubicBezTo>
                    <a:cubicBezTo>
                      <a:pt x="96" y="10"/>
                      <a:pt x="67" y="23"/>
                      <a:pt x="67" y="37"/>
                    </a:cubicBezTo>
                    <a:cubicBezTo>
                      <a:pt x="40" y="80"/>
                      <a:pt x="27" y="119"/>
                      <a:pt x="14" y="149"/>
                    </a:cubicBezTo>
                    <a:cubicBezTo>
                      <a:pt x="1" y="162"/>
                      <a:pt x="1" y="176"/>
                      <a:pt x="1" y="189"/>
                    </a:cubicBezTo>
                    <a:lnTo>
                      <a:pt x="1" y="215"/>
                    </a:lnTo>
                    <a:cubicBezTo>
                      <a:pt x="1" y="232"/>
                      <a:pt x="14" y="245"/>
                      <a:pt x="14" y="245"/>
                    </a:cubicBezTo>
                    <a:lnTo>
                      <a:pt x="40" y="272"/>
                    </a:lnTo>
                    <a:cubicBezTo>
                      <a:pt x="49" y="272"/>
                      <a:pt x="65" y="277"/>
                      <a:pt x="83" y="277"/>
                    </a:cubicBezTo>
                    <a:cubicBezTo>
                      <a:pt x="92" y="277"/>
                      <a:pt x="101" y="276"/>
                      <a:pt x="110" y="272"/>
                    </a:cubicBezTo>
                    <a:cubicBezTo>
                      <a:pt x="123" y="272"/>
                      <a:pt x="136" y="258"/>
                      <a:pt x="149" y="232"/>
                    </a:cubicBezTo>
                    <a:cubicBezTo>
                      <a:pt x="166" y="202"/>
                      <a:pt x="192" y="162"/>
                      <a:pt x="206" y="119"/>
                    </a:cubicBezTo>
                    <a:cubicBezTo>
                      <a:pt x="219" y="119"/>
                      <a:pt x="219" y="106"/>
                      <a:pt x="219" y="93"/>
                    </a:cubicBezTo>
                    <a:lnTo>
                      <a:pt x="219" y="66"/>
                    </a:lnTo>
                    <a:cubicBezTo>
                      <a:pt x="219" y="50"/>
                      <a:pt x="206" y="37"/>
                      <a:pt x="206" y="37"/>
                    </a:cubicBezTo>
                    <a:cubicBezTo>
                      <a:pt x="192" y="23"/>
                      <a:pt x="192" y="23"/>
                      <a:pt x="179" y="10"/>
                    </a:cubicBezTo>
                    <a:cubicBezTo>
                      <a:pt x="173" y="4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25"/>
            <p:cNvSpPr/>
            <p:nvPr/>
          </p:nvSpPr>
          <p:spPr>
            <a:xfrm>
              <a:off x="5615445" y="1847628"/>
              <a:ext cx="767504" cy="287675"/>
            </a:xfrm>
            <a:custGeom>
              <a:avLst/>
              <a:gdLst/>
              <a:ahLst/>
              <a:cxnLst/>
              <a:rect l="l" t="t" r="r" b="b"/>
              <a:pathLst>
                <a:path w="5005" h="1876" extrusionOk="0">
                  <a:moveTo>
                    <a:pt x="3910" y="191"/>
                  </a:moveTo>
                  <a:cubicBezTo>
                    <a:pt x="4185" y="264"/>
                    <a:pt x="4514" y="273"/>
                    <a:pt x="4713" y="499"/>
                  </a:cubicBezTo>
                  <a:cubicBezTo>
                    <a:pt x="4796" y="595"/>
                    <a:pt x="4852" y="747"/>
                    <a:pt x="4783" y="860"/>
                  </a:cubicBezTo>
                  <a:cubicBezTo>
                    <a:pt x="4700" y="995"/>
                    <a:pt x="4548" y="1091"/>
                    <a:pt x="4425" y="1174"/>
                  </a:cubicBezTo>
                  <a:cubicBezTo>
                    <a:pt x="4151" y="1339"/>
                    <a:pt x="3833" y="1438"/>
                    <a:pt x="3529" y="1521"/>
                  </a:cubicBezTo>
                  <a:cubicBezTo>
                    <a:pt x="3172" y="1604"/>
                    <a:pt x="2828" y="1657"/>
                    <a:pt x="2468" y="1686"/>
                  </a:cubicBezTo>
                  <a:cubicBezTo>
                    <a:pt x="2289" y="1700"/>
                    <a:pt x="2111" y="1706"/>
                    <a:pt x="1933" y="1706"/>
                  </a:cubicBezTo>
                  <a:cubicBezTo>
                    <a:pt x="1756" y="1706"/>
                    <a:pt x="1580" y="1700"/>
                    <a:pt x="1406" y="1686"/>
                  </a:cubicBezTo>
                  <a:cubicBezTo>
                    <a:pt x="1228" y="1670"/>
                    <a:pt x="1049" y="1643"/>
                    <a:pt x="871" y="1617"/>
                  </a:cubicBezTo>
                  <a:cubicBezTo>
                    <a:pt x="732" y="1587"/>
                    <a:pt x="580" y="1574"/>
                    <a:pt x="457" y="1504"/>
                  </a:cubicBezTo>
                  <a:cubicBezTo>
                    <a:pt x="331" y="1438"/>
                    <a:pt x="279" y="1339"/>
                    <a:pt x="361" y="1204"/>
                  </a:cubicBezTo>
                  <a:cubicBezTo>
                    <a:pt x="431" y="1078"/>
                    <a:pt x="553" y="969"/>
                    <a:pt x="679" y="886"/>
                  </a:cubicBezTo>
                  <a:cubicBezTo>
                    <a:pt x="927" y="694"/>
                    <a:pt x="1228" y="569"/>
                    <a:pt x="1532" y="486"/>
                  </a:cubicBezTo>
                  <a:cubicBezTo>
                    <a:pt x="2289" y="251"/>
                    <a:pt x="3076" y="212"/>
                    <a:pt x="3860" y="212"/>
                  </a:cubicBezTo>
                  <a:cubicBezTo>
                    <a:pt x="3881" y="212"/>
                    <a:pt x="3898" y="204"/>
                    <a:pt x="3910" y="191"/>
                  </a:cubicBezTo>
                  <a:close/>
                  <a:moveTo>
                    <a:pt x="3851" y="0"/>
                  </a:moveTo>
                  <a:cubicBezTo>
                    <a:pt x="3821" y="0"/>
                    <a:pt x="3798" y="20"/>
                    <a:pt x="3786" y="46"/>
                  </a:cubicBezTo>
                  <a:lnTo>
                    <a:pt x="3786" y="46"/>
                  </a:lnTo>
                  <a:cubicBezTo>
                    <a:pt x="3039" y="49"/>
                    <a:pt x="2279" y="92"/>
                    <a:pt x="1558" y="294"/>
                  </a:cubicBezTo>
                  <a:cubicBezTo>
                    <a:pt x="1228" y="403"/>
                    <a:pt x="884" y="529"/>
                    <a:pt x="609" y="721"/>
                  </a:cubicBezTo>
                  <a:cubicBezTo>
                    <a:pt x="388" y="886"/>
                    <a:pt x="1" y="1217"/>
                    <a:pt x="209" y="1521"/>
                  </a:cubicBezTo>
                  <a:cubicBezTo>
                    <a:pt x="292" y="1630"/>
                    <a:pt x="431" y="1686"/>
                    <a:pt x="566" y="1726"/>
                  </a:cubicBezTo>
                  <a:cubicBezTo>
                    <a:pt x="732" y="1769"/>
                    <a:pt x="927" y="1796"/>
                    <a:pt x="1105" y="1822"/>
                  </a:cubicBezTo>
                  <a:cubicBezTo>
                    <a:pt x="1383" y="1853"/>
                    <a:pt x="1669" y="1876"/>
                    <a:pt x="1958" y="1876"/>
                  </a:cubicBezTo>
                  <a:cubicBezTo>
                    <a:pt x="2068" y="1876"/>
                    <a:pt x="2179" y="1872"/>
                    <a:pt x="2289" y="1865"/>
                  </a:cubicBezTo>
                  <a:cubicBezTo>
                    <a:pt x="2689" y="1852"/>
                    <a:pt x="3076" y="1796"/>
                    <a:pt x="3473" y="1700"/>
                  </a:cubicBezTo>
                  <a:cubicBezTo>
                    <a:pt x="3820" y="1630"/>
                    <a:pt x="4164" y="1521"/>
                    <a:pt x="4465" y="1339"/>
                  </a:cubicBezTo>
                  <a:cubicBezTo>
                    <a:pt x="4630" y="1243"/>
                    <a:pt x="4812" y="1134"/>
                    <a:pt x="4908" y="969"/>
                  </a:cubicBezTo>
                  <a:cubicBezTo>
                    <a:pt x="5004" y="817"/>
                    <a:pt x="4991" y="638"/>
                    <a:pt x="4908" y="486"/>
                  </a:cubicBezTo>
                  <a:cubicBezTo>
                    <a:pt x="4687" y="116"/>
                    <a:pt x="4247" y="129"/>
                    <a:pt x="3873" y="3"/>
                  </a:cubicBezTo>
                  <a:cubicBezTo>
                    <a:pt x="3866" y="1"/>
                    <a:pt x="3858" y="0"/>
                    <a:pt x="3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5"/>
          <p:cNvSpPr/>
          <p:nvPr/>
        </p:nvSpPr>
        <p:spPr>
          <a:xfrm>
            <a:off x="224675" y="331551"/>
            <a:ext cx="306249" cy="406900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8075147" y="4608499"/>
            <a:ext cx="145766" cy="148784"/>
            <a:chOff x="3022371" y="4034330"/>
            <a:chExt cx="134570" cy="137344"/>
          </a:xfrm>
        </p:grpSpPr>
        <p:sp>
          <p:nvSpPr>
            <p:cNvPr id="250" name="Google Shape;250;p25"/>
            <p:cNvSpPr/>
            <p:nvPr/>
          </p:nvSpPr>
          <p:spPr>
            <a:xfrm>
              <a:off x="3022371" y="4136793"/>
              <a:ext cx="68968" cy="34880"/>
            </a:xfrm>
            <a:custGeom>
              <a:avLst/>
              <a:gdLst/>
              <a:ahLst/>
              <a:cxnLst/>
              <a:rect l="l" t="t" r="r" b="b"/>
              <a:pathLst>
                <a:path w="348" h="176" extrusionOk="0">
                  <a:moveTo>
                    <a:pt x="62" y="1"/>
                  </a:moveTo>
                  <a:cubicBezTo>
                    <a:pt x="39" y="1"/>
                    <a:pt x="17" y="16"/>
                    <a:pt x="17" y="45"/>
                  </a:cubicBezTo>
                  <a:cubicBezTo>
                    <a:pt x="0" y="75"/>
                    <a:pt x="17" y="115"/>
                    <a:pt x="57" y="115"/>
                  </a:cubicBezTo>
                  <a:cubicBezTo>
                    <a:pt x="126" y="145"/>
                    <a:pt x="196" y="158"/>
                    <a:pt x="265" y="171"/>
                  </a:cubicBezTo>
                  <a:cubicBezTo>
                    <a:pt x="272" y="174"/>
                    <a:pt x="279" y="176"/>
                    <a:pt x="286" y="176"/>
                  </a:cubicBezTo>
                  <a:cubicBezTo>
                    <a:pt x="310" y="176"/>
                    <a:pt x="335" y="160"/>
                    <a:pt x="348" y="128"/>
                  </a:cubicBezTo>
                  <a:cubicBezTo>
                    <a:pt x="348" y="102"/>
                    <a:pt x="331" y="62"/>
                    <a:pt x="291" y="62"/>
                  </a:cubicBezTo>
                  <a:cubicBezTo>
                    <a:pt x="222" y="32"/>
                    <a:pt x="153" y="19"/>
                    <a:pt x="83" y="6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047343" y="4040870"/>
              <a:ext cx="79471" cy="87398"/>
            </a:xfrm>
            <a:custGeom>
              <a:avLst/>
              <a:gdLst/>
              <a:ahLst/>
              <a:cxnLst/>
              <a:rect l="l" t="t" r="r" b="b"/>
              <a:pathLst>
                <a:path w="401" h="441" extrusionOk="0">
                  <a:moveTo>
                    <a:pt x="74" y="0"/>
                  </a:moveTo>
                  <a:cubicBezTo>
                    <a:pt x="59" y="0"/>
                    <a:pt x="41" y="7"/>
                    <a:pt x="27" y="20"/>
                  </a:cubicBezTo>
                  <a:cubicBezTo>
                    <a:pt x="0" y="50"/>
                    <a:pt x="0" y="76"/>
                    <a:pt x="27" y="103"/>
                  </a:cubicBezTo>
                  <a:cubicBezTo>
                    <a:pt x="122" y="215"/>
                    <a:pt x="205" y="311"/>
                    <a:pt x="288" y="420"/>
                  </a:cubicBezTo>
                  <a:cubicBezTo>
                    <a:pt x="303" y="433"/>
                    <a:pt x="320" y="440"/>
                    <a:pt x="337" y="440"/>
                  </a:cubicBezTo>
                  <a:cubicBezTo>
                    <a:pt x="355" y="440"/>
                    <a:pt x="372" y="433"/>
                    <a:pt x="387" y="420"/>
                  </a:cubicBezTo>
                  <a:cubicBezTo>
                    <a:pt x="400" y="394"/>
                    <a:pt x="400" y="351"/>
                    <a:pt x="387" y="324"/>
                  </a:cubicBezTo>
                  <a:cubicBezTo>
                    <a:pt x="288" y="228"/>
                    <a:pt x="205" y="116"/>
                    <a:pt x="109" y="20"/>
                  </a:cubicBezTo>
                  <a:cubicBezTo>
                    <a:pt x="103" y="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3126619" y="4034330"/>
              <a:ext cx="30322" cy="65598"/>
            </a:xfrm>
            <a:custGeom>
              <a:avLst/>
              <a:gdLst/>
              <a:ahLst/>
              <a:cxnLst/>
              <a:rect l="l" t="t" r="r" b="b"/>
              <a:pathLst>
                <a:path w="153" h="331" extrusionOk="0">
                  <a:moveTo>
                    <a:pt x="70" y="0"/>
                  </a:moveTo>
                  <a:cubicBezTo>
                    <a:pt x="53" y="0"/>
                    <a:pt x="27" y="0"/>
                    <a:pt x="27" y="13"/>
                  </a:cubicBezTo>
                  <a:cubicBezTo>
                    <a:pt x="13" y="27"/>
                    <a:pt x="0" y="40"/>
                    <a:pt x="0" y="53"/>
                  </a:cubicBezTo>
                  <a:cubicBezTo>
                    <a:pt x="13" y="123"/>
                    <a:pt x="27" y="192"/>
                    <a:pt x="27" y="261"/>
                  </a:cubicBezTo>
                  <a:cubicBezTo>
                    <a:pt x="27" y="288"/>
                    <a:pt x="40" y="301"/>
                    <a:pt x="53" y="314"/>
                  </a:cubicBezTo>
                  <a:cubicBezTo>
                    <a:pt x="53" y="314"/>
                    <a:pt x="83" y="331"/>
                    <a:pt x="96" y="331"/>
                  </a:cubicBezTo>
                  <a:cubicBezTo>
                    <a:pt x="109" y="331"/>
                    <a:pt x="123" y="314"/>
                    <a:pt x="136" y="314"/>
                  </a:cubicBezTo>
                  <a:cubicBezTo>
                    <a:pt x="152" y="301"/>
                    <a:pt x="152" y="288"/>
                    <a:pt x="152" y="261"/>
                  </a:cubicBezTo>
                  <a:cubicBezTo>
                    <a:pt x="152" y="192"/>
                    <a:pt x="136" y="123"/>
                    <a:pt x="123" y="53"/>
                  </a:cubicBezTo>
                  <a:cubicBezTo>
                    <a:pt x="123" y="40"/>
                    <a:pt x="123" y="27"/>
                    <a:pt x="109" y="13"/>
                  </a:cubicBezTo>
                  <a:cubicBezTo>
                    <a:pt x="96" y="0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8243591" y="4723380"/>
            <a:ext cx="539057" cy="215979"/>
            <a:chOff x="3202526" y="4152054"/>
            <a:chExt cx="497652" cy="199372"/>
          </a:xfrm>
        </p:grpSpPr>
        <p:sp>
          <p:nvSpPr>
            <p:cNvPr id="254" name="Google Shape;254;p25"/>
            <p:cNvSpPr/>
            <p:nvPr/>
          </p:nvSpPr>
          <p:spPr>
            <a:xfrm>
              <a:off x="3222345" y="4152648"/>
              <a:ext cx="190850" cy="195012"/>
            </a:xfrm>
            <a:custGeom>
              <a:avLst/>
              <a:gdLst/>
              <a:ahLst/>
              <a:cxnLst/>
              <a:rect l="l" t="t" r="r" b="b"/>
              <a:pathLst>
                <a:path w="963" h="984" extrusionOk="0">
                  <a:moveTo>
                    <a:pt x="503" y="127"/>
                  </a:moveTo>
                  <a:cubicBezTo>
                    <a:pt x="527" y="127"/>
                    <a:pt x="552" y="130"/>
                    <a:pt x="575" y="138"/>
                  </a:cubicBezTo>
                  <a:lnTo>
                    <a:pt x="575" y="138"/>
                  </a:lnTo>
                  <a:cubicBezTo>
                    <a:pt x="582" y="143"/>
                    <a:pt x="591" y="147"/>
                    <a:pt x="601" y="148"/>
                  </a:cubicBezTo>
                  <a:lnTo>
                    <a:pt x="601" y="148"/>
                  </a:lnTo>
                  <a:cubicBezTo>
                    <a:pt x="616" y="155"/>
                    <a:pt x="631" y="163"/>
                    <a:pt x="645" y="174"/>
                  </a:cubicBezTo>
                  <a:cubicBezTo>
                    <a:pt x="656" y="184"/>
                    <a:pt x="669" y="188"/>
                    <a:pt x="681" y="188"/>
                  </a:cubicBezTo>
                  <a:cubicBezTo>
                    <a:pt x="696" y="188"/>
                    <a:pt x="711" y="181"/>
                    <a:pt x="720" y="171"/>
                  </a:cubicBezTo>
                  <a:lnTo>
                    <a:pt x="720" y="171"/>
                  </a:lnTo>
                  <a:cubicBezTo>
                    <a:pt x="814" y="233"/>
                    <a:pt x="837" y="397"/>
                    <a:pt x="827" y="504"/>
                  </a:cubicBezTo>
                  <a:cubicBezTo>
                    <a:pt x="797" y="643"/>
                    <a:pt x="714" y="792"/>
                    <a:pt x="562" y="848"/>
                  </a:cubicBezTo>
                  <a:cubicBezTo>
                    <a:pt x="527" y="861"/>
                    <a:pt x="489" y="867"/>
                    <a:pt x="451" y="867"/>
                  </a:cubicBezTo>
                  <a:cubicBezTo>
                    <a:pt x="354" y="867"/>
                    <a:pt x="255" y="827"/>
                    <a:pt x="205" y="739"/>
                  </a:cubicBezTo>
                  <a:cubicBezTo>
                    <a:pt x="122" y="600"/>
                    <a:pt x="149" y="435"/>
                    <a:pt x="218" y="313"/>
                  </a:cubicBezTo>
                  <a:cubicBezTo>
                    <a:pt x="276" y="206"/>
                    <a:pt x="390" y="127"/>
                    <a:pt x="503" y="127"/>
                  </a:cubicBezTo>
                  <a:close/>
                  <a:moveTo>
                    <a:pt x="504" y="0"/>
                  </a:moveTo>
                  <a:cubicBezTo>
                    <a:pt x="376" y="0"/>
                    <a:pt x="244" y="67"/>
                    <a:pt x="165" y="174"/>
                  </a:cubicBezTo>
                  <a:cubicBezTo>
                    <a:pt x="40" y="326"/>
                    <a:pt x="0" y="561"/>
                    <a:pt x="66" y="739"/>
                  </a:cubicBezTo>
                  <a:cubicBezTo>
                    <a:pt x="135" y="900"/>
                    <a:pt x="292" y="984"/>
                    <a:pt x="454" y="984"/>
                  </a:cubicBezTo>
                  <a:cubicBezTo>
                    <a:pt x="486" y="984"/>
                    <a:pt x="518" y="980"/>
                    <a:pt x="549" y="974"/>
                  </a:cubicBezTo>
                  <a:cubicBezTo>
                    <a:pt x="757" y="931"/>
                    <a:pt x="893" y="752"/>
                    <a:pt x="936" y="561"/>
                  </a:cubicBezTo>
                  <a:cubicBezTo>
                    <a:pt x="962" y="448"/>
                    <a:pt x="949" y="326"/>
                    <a:pt x="909" y="213"/>
                  </a:cubicBezTo>
                  <a:cubicBezTo>
                    <a:pt x="854" y="106"/>
                    <a:pt x="747" y="24"/>
                    <a:pt x="624" y="22"/>
                  </a:cubicBezTo>
                  <a:lnTo>
                    <a:pt x="624" y="22"/>
                  </a:lnTo>
                  <a:cubicBezTo>
                    <a:pt x="585" y="7"/>
                    <a:pt x="545" y="0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391402" y="4230933"/>
              <a:ext cx="65598" cy="45978"/>
            </a:xfrm>
            <a:custGeom>
              <a:avLst/>
              <a:gdLst/>
              <a:ahLst/>
              <a:cxnLst/>
              <a:rect l="l" t="t" r="r" b="b"/>
              <a:pathLst>
                <a:path w="331" h="232" extrusionOk="0">
                  <a:moveTo>
                    <a:pt x="123" y="0"/>
                  </a:moveTo>
                  <a:cubicBezTo>
                    <a:pt x="96" y="0"/>
                    <a:pt x="56" y="13"/>
                    <a:pt x="27" y="27"/>
                  </a:cubicBezTo>
                  <a:cubicBezTo>
                    <a:pt x="13" y="27"/>
                    <a:pt x="13" y="40"/>
                    <a:pt x="0" y="53"/>
                  </a:cubicBezTo>
                  <a:cubicBezTo>
                    <a:pt x="0" y="83"/>
                    <a:pt x="0" y="96"/>
                    <a:pt x="13" y="109"/>
                  </a:cubicBezTo>
                  <a:cubicBezTo>
                    <a:pt x="13" y="123"/>
                    <a:pt x="27" y="136"/>
                    <a:pt x="40" y="136"/>
                  </a:cubicBezTo>
                  <a:lnTo>
                    <a:pt x="96" y="136"/>
                  </a:lnTo>
                  <a:lnTo>
                    <a:pt x="96" y="132"/>
                  </a:lnTo>
                  <a:lnTo>
                    <a:pt x="96" y="132"/>
                  </a:lnTo>
                  <a:cubicBezTo>
                    <a:pt x="104" y="128"/>
                    <a:pt x="109" y="123"/>
                    <a:pt x="109" y="123"/>
                  </a:cubicBezTo>
                  <a:lnTo>
                    <a:pt x="123" y="123"/>
                  </a:lnTo>
                  <a:cubicBezTo>
                    <a:pt x="139" y="123"/>
                    <a:pt x="152" y="136"/>
                    <a:pt x="152" y="136"/>
                  </a:cubicBezTo>
                  <a:lnTo>
                    <a:pt x="139" y="136"/>
                  </a:lnTo>
                  <a:cubicBezTo>
                    <a:pt x="148" y="136"/>
                    <a:pt x="157" y="136"/>
                    <a:pt x="166" y="140"/>
                  </a:cubicBezTo>
                  <a:lnTo>
                    <a:pt x="166" y="140"/>
                  </a:lnTo>
                  <a:cubicBezTo>
                    <a:pt x="166" y="139"/>
                    <a:pt x="166" y="137"/>
                    <a:pt x="166" y="136"/>
                  </a:cubicBezTo>
                  <a:lnTo>
                    <a:pt x="166" y="136"/>
                  </a:lnTo>
                  <a:cubicBezTo>
                    <a:pt x="170" y="141"/>
                    <a:pt x="174" y="144"/>
                    <a:pt x="176" y="147"/>
                  </a:cubicBezTo>
                  <a:lnTo>
                    <a:pt x="176" y="147"/>
                  </a:lnTo>
                  <a:cubicBezTo>
                    <a:pt x="173" y="144"/>
                    <a:pt x="169" y="142"/>
                    <a:pt x="166" y="140"/>
                  </a:cubicBezTo>
                  <a:lnTo>
                    <a:pt x="166" y="140"/>
                  </a:lnTo>
                  <a:cubicBezTo>
                    <a:pt x="168" y="148"/>
                    <a:pt x="177" y="149"/>
                    <a:pt x="178" y="149"/>
                  </a:cubicBezTo>
                  <a:lnTo>
                    <a:pt x="178" y="149"/>
                  </a:lnTo>
                  <a:cubicBezTo>
                    <a:pt x="178" y="148"/>
                    <a:pt x="177" y="147"/>
                    <a:pt x="176" y="147"/>
                  </a:cubicBezTo>
                  <a:lnTo>
                    <a:pt x="176" y="147"/>
                  </a:lnTo>
                  <a:cubicBezTo>
                    <a:pt x="177" y="147"/>
                    <a:pt x="178" y="148"/>
                    <a:pt x="179" y="149"/>
                  </a:cubicBezTo>
                  <a:cubicBezTo>
                    <a:pt x="179" y="149"/>
                    <a:pt x="179" y="149"/>
                    <a:pt x="178" y="149"/>
                  </a:cubicBezTo>
                  <a:lnTo>
                    <a:pt x="178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80" y="150"/>
                    <a:pt x="181" y="151"/>
                    <a:pt x="181" y="152"/>
                  </a:cubicBezTo>
                  <a:lnTo>
                    <a:pt x="181" y="152"/>
                  </a:lnTo>
                  <a:cubicBezTo>
                    <a:pt x="180" y="151"/>
                    <a:pt x="180" y="150"/>
                    <a:pt x="179" y="149"/>
                  </a:cubicBezTo>
                  <a:lnTo>
                    <a:pt x="179" y="149"/>
                  </a:lnTo>
                  <a:cubicBezTo>
                    <a:pt x="179" y="160"/>
                    <a:pt x="185" y="164"/>
                    <a:pt x="188" y="165"/>
                  </a:cubicBezTo>
                  <a:lnTo>
                    <a:pt x="188" y="165"/>
                  </a:lnTo>
                  <a:cubicBezTo>
                    <a:pt x="187" y="161"/>
                    <a:pt x="185" y="157"/>
                    <a:pt x="181" y="152"/>
                  </a:cubicBezTo>
                  <a:lnTo>
                    <a:pt x="181" y="152"/>
                  </a:lnTo>
                  <a:cubicBezTo>
                    <a:pt x="184" y="156"/>
                    <a:pt x="187" y="159"/>
                    <a:pt x="192" y="166"/>
                  </a:cubicBezTo>
                  <a:cubicBezTo>
                    <a:pt x="192" y="166"/>
                    <a:pt x="190" y="166"/>
                    <a:pt x="188" y="165"/>
                  </a:cubicBezTo>
                  <a:lnTo>
                    <a:pt x="188" y="165"/>
                  </a:lnTo>
                  <a:cubicBezTo>
                    <a:pt x="192" y="173"/>
                    <a:pt x="192" y="179"/>
                    <a:pt x="192" y="179"/>
                  </a:cubicBezTo>
                  <a:lnTo>
                    <a:pt x="192" y="192"/>
                  </a:lnTo>
                  <a:cubicBezTo>
                    <a:pt x="205" y="219"/>
                    <a:pt x="248" y="232"/>
                    <a:pt x="275" y="232"/>
                  </a:cubicBezTo>
                  <a:cubicBezTo>
                    <a:pt x="304" y="219"/>
                    <a:pt x="331" y="192"/>
                    <a:pt x="318" y="149"/>
                  </a:cubicBezTo>
                  <a:cubicBezTo>
                    <a:pt x="304" y="96"/>
                    <a:pt x="261" y="53"/>
                    <a:pt x="205" y="27"/>
                  </a:cubicBezTo>
                  <a:cubicBezTo>
                    <a:pt x="179" y="13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3426680" y="4152054"/>
              <a:ext cx="191246" cy="199372"/>
            </a:xfrm>
            <a:custGeom>
              <a:avLst/>
              <a:gdLst/>
              <a:ahLst/>
              <a:cxnLst/>
              <a:rect l="l" t="t" r="r" b="b"/>
              <a:pathLst>
                <a:path w="965" h="1006" extrusionOk="0">
                  <a:moveTo>
                    <a:pt x="594" y="144"/>
                  </a:moveTo>
                  <a:cubicBezTo>
                    <a:pt x="612" y="144"/>
                    <a:pt x="629" y="145"/>
                    <a:pt x="647" y="148"/>
                  </a:cubicBezTo>
                  <a:lnTo>
                    <a:pt x="647" y="148"/>
                  </a:lnTo>
                  <a:cubicBezTo>
                    <a:pt x="742" y="229"/>
                    <a:pt x="805" y="338"/>
                    <a:pt x="827" y="464"/>
                  </a:cubicBezTo>
                  <a:cubicBezTo>
                    <a:pt x="841" y="603"/>
                    <a:pt x="788" y="812"/>
                    <a:pt x="649" y="865"/>
                  </a:cubicBezTo>
                  <a:cubicBezTo>
                    <a:pt x="620" y="877"/>
                    <a:pt x="587" y="881"/>
                    <a:pt x="553" y="881"/>
                  </a:cubicBezTo>
                  <a:cubicBezTo>
                    <a:pt x="505" y="881"/>
                    <a:pt x="455" y="872"/>
                    <a:pt x="414" y="865"/>
                  </a:cubicBezTo>
                  <a:cubicBezTo>
                    <a:pt x="345" y="851"/>
                    <a:pt x="275" y="825"/>
                    <a:pt x="236" y="769"/>
                  </a:cubicBezTo>
                  <a:cubicBezTo>
                    <a:pt x="126" y="660"/>
                    <a:pt x="166" y="464"/>
                    <a:pt x="236" y="342"/>
                  </a:cubicBezTo>
                  <a:cubicBezTo>
                    <a:pt x="318" y="222"/>
                    <a:pt x="453" y="144"/>
                    <a:pt x="594" y="144"/>
                  </a:cubicBezTo>
                  <a:close/>
                  <a:moveTo>
                    <a:pt x="614" y="1"/>
                  </a:moveTo>
                  <a:cubicBezTo>
                    <a:pt x="593" y="1"/>
                    <a:pt x="575" y="12"/>
                    <a:pt x="564" y="28"/>
                  </a:cubicBezTo>
                  <a:lnTo>
                    <a:pt x="564" y="28"/>
                  </a:lnTo>
                  <a:cubicBezTo>
                    <a:pt x="408" y="35"/>
                    <a:pt x="263" y="105"/>
                    <a:pt x="166" y="233"/>
                  </a:cubicBezTo>
                  <a:cubicBezTo>
                    <a:pt x="44" y="382"/>
                    <a:pt x="1" y="617"/>
                    <a:pt x="97" y="795"/>
                  </a:cubicBezTo>
                  <a:cubicBezTo>
                    <a:pt x="184" y="945"/>
                    <a:pt x="385" y="1005"/>
                    <a:pt x="555" y="1005"/>
                  </a:cubicBezTo>
                  <a:cubicBezTo>
                    <a:pt x="572" y="1005"/>
                    <a:pt x="589" y="1005"/>
                    <a:pt x="606" y="1003"/>
                  </a:cubicBezTo>
                  <a:cubicBezTo>
                    <a:pt x="827" y="977"/>
                    <a:pt x="937" y="742"/>
                    <a:pt x="953" y="547"/>
                  </a:cubicBezTo>
                  <a:cubicBezTo>
                    <a:pt x="964" y="364"/>
                    <a:pt x="878" y="179"/>
                    <a:pt x="737" y="68"/>
                  </a:cubicBezTo>
                  <a:lnTo>
                    <a:pt x="737" y="68"/>
                  </a:lnTo>
                  <a:cubicBezTo>
                    <a:pt x="731" y="51"/>
                    <a:pt x="720" y="38"/>
                    <a:pt x="705" y="38"/>
                  </a:cubicBezTo>
                  <a:cubicBezTo>
                    <a:pt x="701" y="37"/>
                    <a:pt x="696" y="36"/>
                    <a:pt x="692" y="35"/>
                  </a:cubicBezTo>
                  <a:lnTo>
                    <a:pt x="692" y="35"/>
                  </a:lnTo>
                  <a:cubicBezTo>
                    <a:pt x="678" y="27"/>
                    <a:pt x="664" y="19"/>
                    <a:pt x="649" y="11"/>
                  </a:cubicBezTo>
                  <a:cubicBezTo>
                    <a:pt x="637" y="4"/>
                    <a:pt x="625" y="1"/>
                    <a:pt x="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590584" y="4213294"/>
              <a:ext cx="109595" cy="59653"/>
            </a:xfrm>
            <a:custGeom>
              <a:avLst/>
              <a:gdLst/>
              <a:ahLst/>
              <a:cxnLst/>
              <a:rect l="l" t="t" r="r" b="b"/>
              <a:pathLst>
                <a:path w="553" h="301" extrusionOk="0">
                  <a:moveTo>
                    <a:pt x="493" y="0"/>
                  </a:moveTo>
                  <a:cubicBezTo>
                    <a:pt x="485" y="0"/>
                    <a:pt x="477" y="2"/>
                    <a:pt x="470" y="7"/>
                  </a:cubicBezTo>
                  <a:cubicBezTo>
                    <a:pt x="318" y="33"/>
                    <a:pt x="139" y="73"/>
                    <a:pt x="27" y="198"/>
                  </a:cubicBezTo>
                  <a:cubicBezTo>
                    <a:pt x="0" y="225"/>
                    <a:pt x="0" y="255"/>
                    <a:pt x="27" y="281"/>
                  </a:cubicBezTo>
                  <a:cubicBezTo>
                    <a:pt x="42" y="294"/>
                    <a:pt x="59" y="301"/>
                    <a:pt x="77" y="301"/>
                  </a:cubicBezTo>
                  <a:cubicBezTo>
                    <a:pt x="94" y="301"/>
                    <a:pt x="111" y="294"/>
                    <a:pt x="126" y="281"/>
                  </a:cubicBezTo>
                  <a:cubicBezTo>
                    <a:pt x="126" y="268"/>
                    <a:pt x="139" y="255"/>
                    <a:pt x="153" y="238"/>
                  </a:cubicBezTo>
                  <a:lnTo>
                    <a:pt x="166" y="238"/>
                  </a:lnTo>
                  <a:cubicBezTo>
                    <a:pt x="179" y="225"/>
                    <a:pt x="192" y="225"/>
                    <a:pt x="192" y="225"/>
                  </a:cubicBezTo>
                  <a:cubicBezTo>
                    <a:pt x="209" y="212"/>
                    <a:pt x="222" y="198"/>
                    <a:pt x="249" y="198"/>
                  </a:cubicBezTo>
                  <a:cubicBezTo>
                    <a:pt x="262" y="185"/>
                    <a:pt x="262" y="185"/>
                    <a:pt x="292" y="172"/>
                  </a:cubicBezTo>
                  <a:cubicBezTo>
                    <a:pt x="358" y="155"/>
                    <a:pt x="427" y="129"/>
                    <a:pt x="510" y="116"/>
                  </a:cubicBezTo>
                  <a:cubicBezTo>
                    <a:pt x="540" y="116"/>
                    <a:pt x="553" y="73"/>
                    <a:pt x="553" y="46"/>
                  </a:cubicBezTo>
                  <a:cubicBezTo>
                    <a:pt x="543" y="17"/>
                    <a:pt x="517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202526" y="4211312"/>
              <a:ext cx="41618" cy="3606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44" y="0"/>
                  </a:moveTo>
                  <a:cubicBezTo>
                    <a:pt x="44" y="0"/>
                    <a:pt x="31" y="0"/>
                    <a:pt x="31" y="17"/>
                  </a:cubicBezTo>
                  <a:cubicBezTo>
                    <a:pt x="17" y="17"/>
                    <a:pt x="17" y="17"/>
                    <a:pt x="17" y="30"/>
                  </a:cubicBezTo>
                  <a:cubicBezTo>
                    <a:pt x="1" y="43"/>
                    <a:pt x="1" y="56"/>
                    <a:pt x="1" y="70"/>
                  </a:cubicBezTo>
                  <a:lnTo>
                    <a:pt x="17" y="83"/>
                  </a:lnTo>
                  <a:cubicBezTo>
                    <a:pt x="17" y="99"/>
                    <a:pt x="31" y="112"/>
                    <a:pt x="31" y="112"/>
                  </a:cubicBezTo>
                  <a:cubicBezTo>
                    <a:pt x="57" y="126"/>
                    <a:pt x="84" y="152"/>
                    <a:pt x="113" y="165"/>
                  </a:cubicBezTo>
                  <a:cubicBezTo>
                    <a:pt x="126" y="165"/>
                    <a:pt x="140" y="182"/>
                    <a:pt x="140" y="182"/>
                  </a:cubicBezTo>
                  <a:lnTo>
                    <a:pt x="166" y="182"/>
                  </a:lnTo>
                  <a:lnTo>
                    <a:pt x="183" y="165"/>
                  </a:lnTo>
                  <a:cubicBezTo>
                    <a:pt x="196" y="152"/>
                    <a:pt x="196" y="152"/>
                    <a:pt x="209" y="139"/>
                  </a:cubicBezTo>
                  <a:lnTo>
                    <a:pt x="209" y="99"/>
                  </a:lnTo>
                  <a:lnTo>
                    <a:pt x="209" y="83"/>
                  </a:lnTo>
                  <a:lnTo>
                    <a:pt x="183" y="56"/>
                  </a:lnTo>
                  <a:cubicBezTo>
                    <a:pt x="153" y="43"/>
                    <a:pt x="126" y="3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5"/>
          <p:cNvGrpSpPr/>
          <p:nvPr/>
        </p:nvGrpSpPr>
        <p:grpSpPr>
          <a:xfrm>
            <a:off x="387693" y="4357394"/>
            <a:ext cx="327398" cy="550310"/>
            <a:chOff x="1887680" y="2974318"/>
            <a:chExt cx="72821" cy="120754"/>
          </a:xfrm>
        </p:grpSpPr>
        <p:sp>
          <p:nvSpPr>
            <p:cNvPr id="260" name="Google Shape;260;p25"/>
            <p:cNvSpPr/>
            <p:nvPr/>
          </p:nvSpPr>
          <p:spPr>
            <a:xfrm>
              <a:off x="1887680" y="2974318"/>
              <a:ext cx="70891" cy="114662"/>
            </a:xfrm>
            <a:custGeom>
              <a:avLst/>
              <a:gdLst/>
              <a:ahLst/>
              <a:cxnLst/>
              <a:rect l="l" t="t" r="r" b="b"/>
              <a:pathLst>
                <a:path w="1652" h="2672" extrusionOk="0">
                  <a:moveTo>
                    <a:pt x="1461" y="1350"/>
                  </a:moveTo>
                  <a:cubicBezTo>
                    <a:pt x="1470" y="1350"/>
                    <a:pt x="1480" y="1353"/>
                    <a:pt x="1488" y="1360"/>
                  </a:cubicBezTo>
                  <a:cubicBezTo>
                    <a:pt x="1545" y="1403"/>
                    <a:pt x="1475" y="1485"/>
                    <a:pt x="1436" y="1499"/>
                  </a:cubicBezTo>
                  <a:cubicBezTo>
                    <a:pt x="1397" y="1521"/>
                    <a:pt x="1350" y="1532"/>
                    <a:pt x="1300" y="1537"/>
                  </a:cubicBezTo>
                  <a:lnTo>
                    <a:pt x="1300" y="1537"/>
                  </a:lnTo>
                  <a:cubicBezTo>
                    <a:pt x="1311" y="1509"/>
                    <a:pt x="1324" y="1482"/>
                    <a:pt x="1340" y="1456"/>
                  </a:cubicBezTo>
                  <a:cubicBezTo>
                    <a:pt x="1362" y="1423"/>
                    <a:pt x="1414" y="1350"/>
                    <a:pt x="1461" y="1350"/>
                  </a:cubicBezTo>
                  <a:close/>
                  <a:moveTo>
                    <a:pt x="170" y="1"/>
                  </a:moveTo>
                  <a:cubicBezTo>
                    <a:pt x="154" y="1"/>
                    <a:pt x="137" y="8"/>
                    <a:pt x="126" y="24"/>
                  </a:cubicBezTo>
                  <a:cubicBezTo>
                    <a:pt x="0" y="328"/>
                    <a:pt x="0" y="659"/>
                    <a:pt x="126" y="960"/>
                  </a:cubicBezTo>
                  <a:cubicBezTo>
                    <a:pt x="248" y="1251"/>
                    <a:pt x="483" y="1472"/>
                    <a:pt x="787" y="1581"/>
                  </a:cubicBezTo>
                  <a:cubicBezTo>
                    <a:pt x="903" y="1628"/>
                    <a:pt x="1025" y="1654"/>
                    <a:pt x="1150" y="1654"/>
                  </a:cubicBezTo>
                  <a:cubicBezTo>
                    <a:pt x="1152" y="1654"/>
                    <a:pt x="1155" y="1654"/>
                    <a:pt x="1157" y="1654"/>
                  </a:cubicBezTo>
                  <a:lnTo>
                    <a:pt x="1157" y="1654"/>
                  </a:lnTo>
                  <a:cubicBezTo>
                    <a:pt x="1106" y="2007"/>
                    <a:pt x="1299" y="2349"/>
                    <a:pt x="1488" y="2643"/>
                  </a:cubicBezTo>
                  <a:cubicBezTo>
                    <a:pt x="1501" y="2664"/>
                    <a:pt x="1519" y="2672"/>
                    <a:pt x="1536" y="2672"/>
                  </a:cubicBezTo>
                  <a:cubicBezTo>
                    <a:pt x="1577" y="2672"/>
                    <a:pt x="1615" y="2626"/>
                    <a:pt x="1588" y="2587"/>
                  </a:cubicBezTo>
                  <a:cubicBezTo>
                    <a:pt x="1449" y="2352"/>
                    <a:pt x="1283" y="2104"/>
                    <a:pt x="1270" y="1829"/>
                  </a:cubicBezTo>
                  <a:cubicBezTo>
                    <a:pt x="1264" y="1771"/>
                    <a:pt x="1264" y="1710"/>
                    <a:pt x="1272" y="1650"/>
                  </a:cubicBezTo>
                  <a:lnTo>
                    <a:pt x="1272" y="1650"/>
                  </a:lnTo>
                  <a:cubicBezTo>
                    <a:pt x="1394" y="1646"/>
                    <a:pt x="1551" y="1620"/>
                    <a:pt x="1601" y="1485"/>
                  </a:cubicBezTo>
                  <a:cubicBezTo>
                    <a:pt x="1652" y="1378"/>
                    <a:pt x="1593" y="1237"/>
                    <a:pt x="1466" y="1237"/>
                  </a:cubicBezTo>
                  <a:cubicBezTo>
                    <a:pt x="1460" y="1237"/>
                    <a:pt x="1455" y="1237"/>
                    <a:pt x="1449" y="1237"/>
                  </a:cubicBezTo>
                  <a:cubicBezTo>
                    <a:pt x="1307" y="1250"/>
                    <a:pt x="1214" y="1407"/>
                    <a:pt x="1180" y="1540"/>
                  </a:cubicBezTo>
                  <a:lnTo>
                    <a:pt x="1180" y="1540"/>
                  </a:lnTo>
                  <a:cubicBezTo>
                    <a:pt x="1144" y="1540"/>
                    <a:pt x="1108" y="1538"/>
                    <a:pt x="1075" y="1538"/>
                  </a:cubicBezTo>
                  <a:cubicBezTo>
                    <a:pt x="953" y="1525"/>
                    <a:pt x="844" y="1485"/>
                    <a:pt x="731" y="1429"/>
                  </a:cubicBezTo>
                  <a:cubicBezTo>
                    <a:pt x="513" y="1333"/>
                    <a:pt x="331" y="1155"/>
                    <a:pt x="235" y="933"/>
                  </a:cubicBezTo>
                  <a:cubicBezTo>
                    <a:pt x="126" y="672"/>
                    <a:pt x="113" y="355"/>
                    <a:pt x="235" y="93"/>
                  </a:cubicBezTo>
                  <a:cubicBezTo>
                    <a:pt x="256" y="44"/>
                    <a:pt x="21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1944452" y="3080052"/>
              <a:ext cx="16049" cy="15019"/>
            </a:xfrm>
            <a:custGeom>
              <a:avLst/>
              <a:gdLst/>
              <a:ahLst/>
              <a:cxnLst/>
              <a:rect l="l" t="t" r="r" b="b"/>
              <a:pathLst>
                <a:path w="374" h="350" extrusionOk="0">
                  <a:moveTo>
                    <a:pt x="331" y="0"/>
                  </a:moveTo>
                  <a:cubicBezTo>
                    <a:pt x="291" y="0"/>
                    <a:pt x="265" y="14"/>
                    <a:pt x="248" y="40"/>
                  </a:cubicBezTo>
                  <a:cubicBezTo>
                    <a:pt x="240" y="91"/>
                    <a:pt x="232" y="141"/>
                    <a:pt x="224" y="189"/>
                  </a:cubicBezTo>
                  <a:lnTo>
                    <a:pt x="224" y="189"/>
                  </a:lnTo>
                  <a:cubicBezTo>
                    <a:pt x="188" y="159"/>
                    <a:pt x="153" y="127"/>
                    <a:pt x="113" y="96"/>
                  </a:cubicBezTo>
                  <a:cubicBezTo>
                    <a:pt x="99" y="83"/>
                    <a:pt x="83" y="83"/>
                    <a:pt x="70" y="83"/>
                  </a:cubicBezTo>
                  <a:cubicBezTo>
                    <a:pt x="56" y="83"/>
                    <a:pt x="43" y="83"/>
                    <a:pt x="30" y="96"/>
                  </a:cubicBezTo>
                  <a:cubicBezTo>
                    <a:pt x="0" y="109"/>
                    <a:pt x="0" y="149"/>
                    <a:pt x="30" y="179"/>
                  </a:cubicBezTo>
                  <a:cubicBezTo>
                    <a:pt x="99" y="232"/>
                    <a:pt x="152" y="288"/>
                    <a:pt x="222" y="331"/>
                  </a:cubicBezTo>
                  <a:cubicBezTo>
                    <a:pt x="231" y="340"/>
                    <a:pt x="249" y="350"/>
                    <a:pt x="263" y="350"/>
                  </a:cubicBezTo>
                  <a:cubicBezTo>
                    <a:pt x="269" y="350"/>
                    <a:pt x="274" y="348"/>
                    <a:pt x="278" y="344"/>
                  </a:cubicBezTo>
                  <a:cubicBezTo>
                    <a:pt x="291" y="344"/>
                    <a:pt x="318" y="331"/>
                    <a:pt x="318" y="301"/>
                  </a:cubicBezTo>
                  <a:cubicBezTo>
                    <a:pt x="331" y="232"/>
                    <a:pt x="347" y="149"/>
                    <a:pt x="361" y="66"/>
                  </a:cubicBezTo>
                  <a:cubicBezTo>
                    <a:pt x="374" y="40"/>
                    <a:pt x="361" y="14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715100" y="1209900"/>
            <a:ext cx="77040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327779" y="238043"/>
            <a:ext cx="267901" cy="678680"/>
            <a:chOff x="1815031" y="2702258"/>
            <a:chExt cx="62051" cy="157186"/>
          </a:xfrm>
        </p:grpSpPr>
        <p:sp>
          <p:nvSpPr>
            <p:cNvPr id="266" name="Google Shape;266;p26"/>
            <p:cNvSpPr/>
            <p:nvPr/>
          </p:nvSpPr>
          <p:spPr>
            <a:xfrm>
              <a:off x="1817434" y="2702258"/>
              <a:ext cx="59648" cy="149722"/>
            </a:xfrm>
            <a:custGeom>
              <a:avLst/>
              <a:gdLst/>
              <a:ahLst/>
              <a:cxnLst/>
              <a:rect l="l" t="t" r="r" b="b"/>
              <a:pathLst>
                <a:path w="1390" h="3489" extrusionOk="0">
                  <a:moveTo>
                    <a:pt x="1219" y="0"/>
                  </a:moveTo>
                  <a:cubicBezTo>
                    <a:pt x="1183" y="0"/>
                    <a:pt x="1148" y="26"/>
                    <a:pt x="1158" y="68"/>
                  </a:cubicBezTo>
                  <a:cubicBezTo>
                    <a:pt x="1280" y="355"/>
                    <a:pt x="1171" y="673"/>
                    <a:pt x="963" y="907"/>
                  </a:cubicBezTo>
                  <a:cubicBezTo>
                    <a:pt x="784" y="1099"/>
                    <a:pt x="549" y="1212"/>
                    <a:pt x="358" y="1377"/>
                  </a:cubicBezTo>
                  <a:cubicBezTo>
                    <a:pt x="149" y="1556"/>
                    <a:pt x="67" y="1804"/>
                    <a:pt x="149" y="2065"/>
                  </a:cubicBezTo>
                  <a:cubicBezTo>
                    <a:pt x="192" y="2204"/>
                    <a:pt x="275" y="2300"/>
                    <a:pt x="358" y="2422"/>
                  </a:cubicBezTo>
                  <a:cubicBezTo>
                    <a:pt x="384" y="2478"/>
                    <a:pt x="427" y="2534"/>
                    <a:pt x="427" y="2604"/>
                  </a:cubicBezTo>
                  <a:cubicBezTo>
                    <a:pt x="427" y="2670"/>
                    <a:pt x="371" y="2726"/>
                    <a:pt x="315" y="2769"/>
                  </a:cubicBezTo>
                  <a:cubicBezTo>
                    <a:pt x="205" y="2852"/>
                    <a:pt x="110" y="2948"/>
                    <a:pt x="53" y="3070"/>
                  </a:cubicBezTo>
                  <a:cubicBezTo>
                    <a:pt x="0" y="3209"/>
                    <a:pt x="0" y="3331"/>
                    <a:pt x="67" y="3457"/>
                  </a:cubicBezTo>
                  <a:cubicBezTo>
                    <a:pt x="76" y="3480"/>
                    <a:pt x="93" y="3489"/>
                    <a:pt x="110" y="3489"/>
                  </a:cubicBezTo>
                  <a:cubicBezTo>
                    <a:pt x="146" y="3489"/>
                    <a:pt x="184" y="3448"/>
                    <a:pt x="166" y="3401"/>
                  </a:cubicBezTo>
                  <a:cubicBezTo>
                    <a:pt x="96" y="3279"/>
                    <a:pt x="136" y="3153"/>
                    <a:pt x="205" y="3044"/>
                  </a:cubicBezTo>
                  <a:cubicBezTo>
                    <a:pt x="275" y="2935"/>
                    <a:pt x="384" y="2878"/>
                    <a:pt x="467" y="2782"/>
                  </a:cubicBezTo>
                  <a:cubicBezTo>
                    <a:pt x="675" y="2534"/>
                    <a:pt x="384" y="2313"/>
                    <a:pt x="288" y="2108"/>
                  </a:cubicBezTo>
                  <a:cubicBezTo>
                    <a:pt x="232" y="1982"/>
                    <a:pt x="205" y="1830"/>
                    <a:pt x="262" y="1695"/>
                  </a:cubicBezTo>
                  <a:cubicBezTo>
                    <a:pt x="315" y="1569"/>
                    <a:pt x="397" y="1486"/>
                    <a:pt x="510" y="1404"/>
                  </a:cubicBezTo>
                  <a:cubicBezTo>
                    <a:pt x="715" y="1251"/>
                    <a:pt x="936" y="1129"/>
                    <a:pt x="1102" y="921"/>
                  </a:cubicBezTo>
                  <a:cubicBezTo>
                    <a:pt x="1293" y="673"/>
                    <a:pt x="1389" y="342"/>
                    <a:pt x="1280" y="41"/>
                  </a:cubicBezTo>
                  <a:cubicBezTo>
                    <a:pt x="1269" y="13"/>
                    <a:pt x="1244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815031" y="2842365"/>
              <a:ext cx="14204" cy="17079"/>
            </a:xfrm>
            <a:custGeom>
              <a:avLst/>
              <a:gdLst/>
              <a:ahLst/>
              <a:cxnLst/>
              <a:rect l="l" t="t" r="r" b="b"/>
              <a:pathLst>
                <a:path w="331" h="398" extrusionOk="0">
                  <a:moveTo>
                    <a:pt x="261" y="0"/>
                  </a:moveTo>
                  <a:cubicBezTo>
                    <a:pt x="235" y="0"/>
                    <a:pt x="205" y="27"/>
                    <a:pt x="205" y="53"/>
                  </a:cubicBezTo>
                  <a:lnTo>
                    <a:pt x="205" y="192"/>
                  </a:lnTo>
                  <a:lnTo>
                    <a:pt x="205" y="202"/>
                  </a:lnTo>
                  <a:lnTo>
                    <a:pt x="205" y="202"/>
                  </a:lnTo>
                  <a:cubicBezTo>
                    <a:pt x="172" y="158"/>
                    <a:pt x="136" y="114"/>
                    <a:pt x="96" y="66"/>
                  </a:cubicBezTo>
                  <a:cubicBezTo>
                    <a:pt x="90" y="60"/>
                    <a:pt x="75" y="57"/>
                    <a:pt x="60" y="57"/>
                  </a:cubicBezTo>
                  <a:cubicBezTo>
                    <a:pt x="44" y="57"/>
                    <a:pt x="27" y="60"/>
                    <a:pt x="13" y="66"/>
                  </a:cubicBezTo>
                  <a:cubicBezTo>
                    <a:pt x="0" y="96"/>
                    <a:pt x="0" y="123"/>
                    <a:pt x="13" y="149"/>
                  </a:cubicBezTo>
                  <a:cubicBezTo>
                    <a:pt x="83" y="232"/>
                    <a:pt x="139" y="301"/>
                    <a:pt x="192" y="371"/>
                  </a:cubicBezTo>
                  <a:cubicBezTo>
                    <a:pt x="205" y="397"/>
                    <a:pt x="235" y="397"/>
                    <a:pt x="248" y="397"/>
                  </a:cubicBezTo>
                  <a:cubicBezTo>
                    <a:pt x="275" y="384"/>
                    <a:pt x="288" y="371"/>
                    <a:pt x="288" y="357"/>
                  </a:cubicBezTo>
                  <a:cubicBezTo>
                    <a:pt x="318" y="262"/>
                    <a:pt x="331" y="149"/>
                    <a:pt x="318" y="53"/>
                  </a:cubicBezTo>
                  <a:cubicBezTo>
                    <a:pt x="318" y="27"/>
                    <a:pt x="304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6"/>
          <p:cNvGrpSpPr/>
          <p:nvPr/>
        </p:nvGrpSpPr>
        <p:grpSpPr>
          <a:xfrm flipH="1">
            <a:off x="239335" y="3129181"/>
            <a:ext cx="315899" cy="523914"/>
            <a:chOff x="1887680" y="2974318"/>
            <a:chExt cx="72821" cy="120754"/>
          </a:xfrm>
        </p:grpSpPr>
        <p:sp>
          <p:nvSpPr>
            <p:cNvPr id="269" name="Google Shape;269;p26"/>
            <p:cNvSpPr/>
            <p:nvPr/>
          </p:nvSpPr>
          <p:spPr>
            <a:xfrm>
              <a:off x="1887680" y="2974318"/>
              <a:ext cx="70891" cy="114662"/>
            </a:xfrm>
            <a:custGeom>
              <a:avLst/>
              <a:gdLst/>
              <a:ahLst/>
              <a:cxnLst/>
              <a:rect l="l" t="t" r="r" b="b"/>
              <a:pathLst>
                <a:path w="1652" h="2672" extrusionOk="0">
                  <a:moveTo>
                    <a:pt x="1461" y="1350"/>
                  </a:moveTo>
                  <a:cubicBezTo>
                    <a:pt x="1470" y="1350"/>
                    <a:pt x="1480" y="1353"/>
                    <a:pt x="1488" y="1360"/>
                  </a:cubicBezTo>
                  <a:cubicBezTo>
                    <a:pt x="1545" y="1403"/>
                    <a:pt x="1475" y="1485"/>
                    <a:pt x="1436" y="1499"/>
                  </a:cubicBezTo>
                  <a:cubicBezTo>
                    <a:pt x="1397" y="1521"/>
                    <a:pt x="1350" y="1532"/>
                    <a:pt x="1300" y="1537"/>
                  </a:cubicBezTo>
                  <a:lnTo>
                    <a:pt x="1300" y="1537"/>
                  </a:lnTo>
                  <a:cubicBezTo>
                    <a:pt x="1311" y="1509"/>
                    <a:pt x="1324" y="1482"/>
                    <a:pt x="1340" y="1456"/>
                  </a:cubicBezTo>
                  <a:cubicBezTo>
                    <a:pt x="1362" y="1423"/>
                    <a:pt x="1414" y="1350"/>
                    <a:pt x="1461" y="1350"/>
                  </a:cubicBezTo>
                  <a:close/>
                  <a:moveTo>
                    <a:pt x="170" y="1"/>
                  </a:moveTo>
                  <a:cubicBezTo>
                    <a:pt x="154" y="1"/>
                    <a:pt x="137" y="8"/>
                    <a:pt x="126" y="24"/>
                  </a:cubicBezTo>
                  <a:cubicBezTo>
                    <a:pt x="0" y="328"/>
                    <a:pt x="0" y="659"/>
                    <a:pt x="126" y="960"/>
                  </a:cubicBezTo>
                  <a:cubicBezTo>
                    <a:pt x="248" y="1251"/>
                    <a:pt x="483" y="1472"/>
                    <a:pt x="787" y="1581"/>
                  </a:cubicBezTo>
                  <a:cubicBezTo>
                    <a:pt x="903" y="1628"/>
                    <a:pt x="1025" y="1654"/>
                    <a:pt x="1150" y="1654"/>
                  </a:cubicBezTo>
                  <a:cubicBezTo>
                    <a:pt x="1152" y="1654"/>
                    <a:pt x="1155" y="1654"/>
                    <a:pt x="1157" y="1654"/>
                  </a:cubicBezTo>
                  <a:lnTo>
                    <a:pt x="1157" y="1654"/>
                  </a:lnTo>
                  <a:cubicBezTo>
                    <a:pt x="1106" y="2007"/>
                    <a:pt x="1299" y="2349"/>
                    <a:pt x="1488" y="2643"/>
                  </a:cubicBezTo>
                  <a:cubicBezTo>
                    <a:pt x="1501" y="2664"/>
                    <a:pt x="1519" y="2672"/>
                    <a:pt x="1536" y="2672"/>
                  </a:cubicBezTo>
                  <a:cubicBezTo>
                    <a:pt x="1577" y="2672"/>
                    <a:pt x="1615" y="2626"/>
                    <a:pt x="1588" y="2587"/>
                  </a:cubicBezTo>
                  <a:cubicBezTo>
                    <a:pt x="1449" y="2352"/>
                    <a:pt x="1283" y="2104"/>
                    <a:pt x="1270" y="1829"/>
                  </a:cubicBezTo>
                  <a:cubicBezTo>
                    <a:pt x="1264" y="1771"/>
                    <a:pt x="1264" y="1710"/>
                    <a:pt x="1272" y="1650"/>
                  </a:cubicBezTo>
                  <a:lnTo>
                    <a:pt x="1272" y="1650"/>
                  </a:lnTo>
                  <a:cubicBezTo>
                    <a:pt x="1394" y="1646"/>
                    <a:pt x="1551" y="1620"/>
                    <a:pt x="1601" y="1485"/>
                  </a:cubicBezTo>
                  <a:cubicBezTo>
                    <a:pt x="1652" y="1378"/>
                    <a:pt x="1593" y="1237"/>
                    <a:pt x="1466" y="1237"/>
                  </a:cubicBezTo>
                  <a:cubicBezTo>
                    <a:pt x="1460" y="1237"/>
                    <a:pt x="1455" y="1237"/>
                    <a:pt x="1449" y="1237"/>
                  </a:cubicBezTo>
                  <a:cubicBezTo>
                    <a:pt x="1307" y="1250"/>
                    <a:pt x="1214" y="1407"/>
                    <a:pt x="1180" y="1540"/>
                  </a:cubicBezTo>
                  <a:lnTo>
                    <a:pt x="1180" y="1540"/>
                  </a:lnTo>
                  <a:cubicBezTo>
                    <a:pt x="1144" y="1540"/>
                    <a:pt x="1108" y="1538"/>
                    <a:pt x="1075" y="1538"/>
                  </a:cubicBezTo>
                  <a:cubicBezTo>
                    <a:pt x="953" y="1525"/>
                    <a:pt x="844" y="1485"/>
                    <a:pt x="731" y="1429"/>
                  </a:cubicBezTo>
                  <a:cubicBezTo>
                    <a:pt x="513" y="1333"/>
                    <a:pt x="331" y="1155"/>
                    <a:pt x="235" y="933"/>
                  </a:cubicBezTo>
                  <a:cubicBezTo>
                    <a:pt x="126" y="672"/>
                    <a:pt x="113" y="355"/>
                    <a:pt x="235" y="93"/>
                  </a:cubicBezTo>
                  <a:cubicBezTo>
                    <a:pt x="256" y="44"/>
                    <a:pt x="21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944452" y="3080052"/>
              <a:ext cx="16049" cy="15019"/>
            </a:xfrm>
            <a:custGeom>
              <a:avLst/>
              <a:gdLst/>
              <a:ahLst/>
              <a:cxnLst/>
              <a:rect l="l" t="t" r="r" b="b"/>
              <a:pathLst>
                <a:path w="374" h="350" extrusionOk="0">
                  <a:moveTo>
                    <a:pt x="331" y="0"/>
                  </a:moveTo>
                  <a:cubicBezTo>
                    <a:pt x="291" y="0"/>
                    <a:pt x="265" y="14"/>
                    <a:pt x="248" y="40"/>
                  </a:cubicBezTo>
                  <a:cubicBezTo>
                    <a:pt x="240" y="91"/>
                    <a:pt x="232" y="141"/>
                    <a:pt x="224" y="189"/>
                  </a:cubicBezTo>
                  <a:lnTo>
                    <a:pt x="224" y="189"/>
                  </a:lnTo>
                  <a:cubicBezTo>
                    <a:pt x="188" y="159"/>
                    <a:pt x="153" y="127"/>
                    <a:pt x="113" y="96"/>
                  </a:cubicBezTo>
                  <a:cubicBezTo>
                    <a:pt x="99" y="83"/>
                    <a:pt x="83" y="83"/>
                    <a:pt x="70" y="83"/>
                  </a:cubicBezTo>
                  <a:cubicBezTo>
                    <a:pt x="56" y="83"/>
                    <a:pt x="43" y="83"/>
                    <a:pt x="30" y="96"/>
                  </a:cubicBezTo>
                  <a:cubicBezTo>
                    <a:pt x="0" y="109"/>
                    <a:pt x="0" y="149"/>
                    <a:pt x="30" y="179"/>
                  </a:cubicBezTo>
                  <a:cubicBezTo>
                    <a:pt x="99" y="232"/>
                    <a:pt x="152" y="288"/>
                    <a:pt x="222" y="331"/>
                  </a:cubicBezTo>
                  <a:cubicBezTo>
                    <a:pt x="231" y="340"/>
                    <a:pt x="249" y="350"/>
                    <a:pt x="263" y="350"/>
                  </a:cubicBezTo>
                  <a:cubicBezTo>
                    <a:pt x="269" y="350"/>
                    <a:pt x="274" y="348"/>
                    <a:pt x="278" y="344"/>
                  </a:cubicBezTo>
                  <a:cubicBezTo>
                    <a:pt x="291" y="344"/>
                    <a:pt x="318" y="331"/>
                    <a:pt x="318" y="301"/>
                  </a:cubicBezTo>
                  <a:cubicBezTo>
                    <a:pt x="331" y="232"/>
                    <a:pt x="347" y="149"/>
                    <a:pt x="361" y="66"/>
                  </a:cubicBezTo>
                  <a:cubicBezTo>
                    <a:pt x="374" y="40"/>
                    <a:pt x="361" y="14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8734736" y="4421587"/>
            <a:ext cx="187000" cy="373830"/>
            <a:chOff x="1904072" y="2257737"/>
            <a:chExt cx="54026" cy="108009"/>
          </a:xfrm>
        </p:grpSpPr>
        <p:sp>
          <p:nvSpPr>
            <p:cNvPr id="272" name="Google Shape;272;p26"/>
            <p:cNvSpPr/>
            <p:nvPr/>
          </p:nvSpPr>
          <p:spPr>
            <a:xfrm>
              <a:off x="1904072" y="2257737"/>
              <a:ext cx="50465" cy="99600"/>
            </a:xfrm>
            <a:custGeom>
              <a:avLst/>
              <a:gdLst/>
              <a:ahLst/>
              <a:cxnLst/>
              <a:rect l="l" t="t" r="r" b="b"/>
              <a:pathLst>
                <a:path w="1176" h="2321" extrusionOk="0">
                  <a:moveTo>
                    <a:pt x="76" y="0"/>
                  </a:moveTo>
                  <a:cubicBezTo>
                    <a:pt x="33" y="0"/>
                    <a:pt x="1" y="84"/>
                    <a:pt x="48" y="106"/>
                  </a:cubicBezTo>
                  <a:cubicBezTo>
                    <a:pt x="488" y="410"/>
                    <a:pt x="515" y="1002"/>
                    <a:pt x="515" y="1485"/>
                  </a:cubicBezTo>
                  <a:cubicBezTo>
                    <a:pt x="515" y="1518"/>
                    <a:pt x="546" y="1542"/>
                    <a:pt x="578" y="1542"/>
                  </a:cubicBezTo>
                  <a:cubicBezTo>
                    <a:pt x="597" y="1542"/>
                    <a:pt x="616" y="1533"/>
                    <a:pt x="627" y="1511"/>
                  </a:cubicBezTo>
                  <a:cubicBezTo>
                    <a:pt x="648" y="1457"/>
                    <a:pt x="695" y="1420"/>
                    <a:pt x="755" y="1420"/>
                  </a:cubicBezTo>
                  <a:cubicBezTo>
                    <a:pt x="771" y="1420"/>
                    <a:pt x="788" y="1423"/>
                    <a:pt x="806" y="1429"/>
                  </a:cubicBezTo>
                  <a:cubicBezTo>
                    <a:pt x="888" y="1455"/>
                    <a:pt x="928" y="1567"/>
                    <a:pt x="958" y="1637"/>
                  </a:cubicBezTo>
                  <a:cubicBezTo>
                    <a:pt x="1024" y="1842"/>
                    <a:pt x="1054" y="2050"/>
                    <a:pt x="1040" y="2269"/>
                  </a:cubicBezTo>
                  <a:cubicBezTo>
                    <a:pt x="1040" y="2303"/>
                    <a:pt x="1068" y="2321"/>
                    <a:pt x="1097" y="2321"/>
                  </a:cubicBezTo>
                  <a:cubicBezTo>
                    <a:pt x="1125" y="2321"/>
                    <a:pt x="1156" y="2303"/>
                    <a:pt x="1163" y="2269"/>
                  </a:cubicBezTo>
                  <a:cubicBezTo>
                    <a:pt x="1176" y="2007"/>
                    <a:pt x="1136" y="1690"/>
                    <a:pt x="997" y="1455"/>
                  </a:cubicBezTo>
                  <a:cubicBezTo>
                    <a:pt x="941" y="1372"/>
                    <a:pt x="858" y="1306"/>
                    <a:pt x="763" y="1306"/>
                  </a:cubicBezTo>
                  <a:cubicBezTo>
                    <a:pt x="713" y="1306"/>
                    <a:pt x="666" y="1317"/>
                    <a:pt x="626" y="1338"/>
                  </a:cubicBezTo>
                  <a:lnTo>
                    <a:pt x="626" y="1338"/>
                  </a:lnTo>
                  <a:cubicBezTo>
                    <a:pt x="618" y="848"/>
                    <a:pt x="552" y="310"/>
                    <a:pt x="101" y="10"/>
                  </a:cubicBezTo>
                  <a:cubicBezTo>
                    <a:pt x="93" y="3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1945139" y="2347980"/>
              <a:ext cx="12960" cy="17766"/>
            </a:xfrm>
            <a:custGeom>
              <a:avLst/>
              <a:gdLst/>
              <a:ahLst/>
              <a:cxnLst/>
              <a:rect l="l" t="t" r="r" b="b"/>
              <a:pathLst>
                <a:path w="302" h="414" extrusionOk="0">
                  <a:moveTo>
                    <a:pt x="262" y="0"/>
                  </a:moveTo>
                  <a:cubicBezTo>
                    <a:pt x="232" y="0"/>
                    <a:pt x="192" y="13"/>
                    <a:pt x="192" y="43"/>
                  </a:cubicBezTo>
                  <a:cubicBezTo>
                    <a:pt x="181" y="90"/>
                    <a:pt x="169" y="129"/>
                    <a:pt x="155" y="176"/>
                  </a:cubicBezTo>
                  <a:lnTo>
                    <a:pt x="155" y="176"/>
                  </a:lnTo>
                  <a:cubicBezTo>
                    <a:pt x="144" y="142"/>
                    <a:pt x="133" y="107"/>
                    <a:pt x="123" y="70"/>
                  </a:cubicBezTo>
                  <a:cubicBezTo>
                    <a:pt x="112" y="48"/>
                    <a:pt x="93" y="25"/>
                    <a:pt x="64" y="25"/>
                  </a:cubicBezTo>
                  <a:cubicBezTo>
                    <a:pt x="57" y="25"/>
                    <a:pt x="49" y="27"/>
                    <a:pt x="40" y="30"/>
                  </a:cubicBezTo>
                  <a:cubicBezTo>
                    <a:pt x="14" y="43"/>
                    <a:pt x="1" y="70"/>
                    <a:pt x="14" y="96"/>
                  </a:cubicBezTo>
                  <a:cubicBezTo>
                    <a:pt x="40" y="195"/>
                    <a:pt x="67" y="278"/>
                    <a:pt x="97" y="374"/>
                  </a:cubicBezTo>
                  <a:lnTo>
                    <a:pt x="136" y="414"/>
                  </a:lnTo>
                  <a:cubicBezTo>
                    <a:pt x="166" y="414"/>
                    <a:pt x="192" y="400"/>
                    <a:pt x="206" y="387"/>
                  </a:cubicBezTo>
                  <a:cubicBezTo>
                    <a:pt x="249" y="278"/>
                    <a:pt x="275" y="179"/>
                    <a:pt x="302" y="70"/>
                  </a:cubicBezTo>
                  <a:cubicBezTo>
                    <a:pt x="302" y="43"/>
                    <a:pt x="288" y="13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6"/>
          <p:cNvGrpSpPr/>
          <p:nvPr/>
        </p:nvGrpSpPr>
        <p:grpSpPr>
          <a:xfrm>
            <a:off x="8510887" y="286852"/>
            <a:ext cx="185330" cy="100879"/>
            <a:chOff x="8144562" y="1244165"/>
            <a:chExt cx="185330" cy="100879"/>
          </a:xfrm>
        </p:grpSpPr>
        <p:sp>
          <p:nvSpPr>
            <p:cNvPr id="275" name="Google Shape;275;p26"/>
            <p:cNvSpPr/>
            <p:nvPr/>
          </p:nvSpPr>
          <p:spPr>
            <a:xfrm>
              <a:off x="8144562" y="1268867"/>
              <a:ext cx="50181" cy="72556"/>
            </a:xfrm>
            <a:custGeom>
              <a:avLst/>
              <a:gdLst/>
              <a:ahLst/>
              <a:cxnLst/>
              <a:rect l="l" t="t" r="r" b="b"/>
              <a:pathLst>
                <a:path w="388" h="561" extrusionOk="0">
                  <a:moveTo>
                    <a:pt x="91" y="0"/>
                  </a:moveTo>
                  <a:cubicBezTo>
                    <a:pt x="84" y="0"/>
                    <a:pt x="77" y="1"/>
                    <a:pt x="70" y="4"/>
                  </a:cubicBezTo>
                  <a:cubicBezTo>
                    <a:pt x="27" y="17"/>
                    <a:pt x="1" y="60"/>
                    <a:pt x="1" y="100"/>
                  </a:cubicBezTo>
                  <a:cubicBezTo>
                    <a:pt x="57" y="252"/>
                    <a:pt x="123" y="391"/>
                    <a:pt x="206" y="513"/>
                  </a:cubicBezTo>
                  <a:cubicBezTo>
                    <a:pt x="228" y="545"/>
                    <a:pt x="264" y="561"/>
                    <a:pt x="299" y="561"/>
                  </a:cubicBezTo>
                  <a:cubicBezTo>
                    <a:pt x="310" y="561"/>
                    <a:pt x="321" y="559"/>
                    <a:pt x="332" y="556"/>
                  </a:cubicBezTo>
                  <a:cubicBezTo>
                    <a:pt x="358" y="526"/>
                    <a:pt x="388" y="473"/>
                    <a:pt x="358" y="430"/>
                  </a:cubicBezTo>
                  <a:cubicBezTo>
                    <a:pt x="318" y="377"/>
                    <a:pt x="275" y="321"/>
                    <a:pt x="236" y="252"/>
                  </a:cubicBezTo>
                  <a:cubicBezTo>
                    <a:pt x="236" y="239"/>
                    <a:pt x="222" y="225"/>
                    <a:pt x="222" y="212"/>
                  </a:cubicBezTo>
                  <a:cubicBezTo>
                    <a:pt x="222" y="196"/>
                    <a:pt x="206" y="183"/>
                    <a:pt x="206" y="182"/>
                  </a:cubicBezTo>
                  <a:lnTo>
                    <a:pt x="206" y="182"/>
                  </a:lnTo>
                  <a:cubicBezTo>
                    <a:pt x="209" y="185"/>
                    <a:pt x="211" y="186"/>
                    <a:pt x="212" y="186"/>
                  </a:cubicBezTo>
                  <a:cubicBezTo>
                    <a:pt x="217" y="186"/>
                    <a:pt x="206" y="169"/>
                    <a:pt x="206" y="169"/>
                  </a:cubicBezTo>
                  <a:cubicBezTo>
                    <a:pt x="193" y="129"/>
                    <a:pt x="179" y="100"/>
                    <a:pt x="166" y="60"/>
                  </a:cubicBezTo>
                  <a:cubicBezTo>
                    <a:pt x="155" y="25"/>
                    <a:pt x="124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8239102" y="1244165"/>
              <a:ext cx="21599" cy="89369"/>
            </a:xfrm>
            <a:custGeom>
              <a:avLst/>
              <a:gdLst/>
              <a:ahLst/>
              <a:cxnLst/>
              <a:rect l="l" t="t" r="r" b="b"/>
              <a:pathLst>
                <a:path w="167" h="691" extrusionOk="0">
                  <a:moveTo>
                    <a:pt x="99" y="0"/>
                  </a:moveTo>
                  <a:cubicBezTo>
                    <a:pt x="94" y="0"/>
                    <a:pt x="89" y="1"/>
                    <a:pt x="83" y="3"/>
                  </a:cubicBezTo>
                  <a:cubicBezTo>
                    <a:pt x="40" y="3"/>
                    <a:pt x="1" y="29"/>
                    <a:pt x="1" y="86"/>
                  </a:cubicBezTo>
                  <a:lnTo>
                    <a:pt x="1" y="608"/>
                  </a:lnTo>
                  <a:cubicBezTo>
                    <a:pt x="1" y="651"/>
                    <a:pt x="40" y="691"/>
                    <a:pt x="83" y="691"/>
                  </a:cubicBezTo>
                  <a:cubicBezTo>
                    <a:pt x="136" y="691"/>
                    <a:pt x="166" y="664"/>
                    <a:pt x="166" y="608"/>
                  </a:cubicBezTo>
                  <a:lnTo>
                    <a:pt x="166" y="86"/>
                  </a:lnTo>
                  <a:cubicBezTo>
                    <a:pt x="166" y="37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301568" y="1309089"/>
              <a:ext cx="28324" cy="35954"/>
            </a:xfrm>
            <a:custGeom>
              <a:avLst/>
              <a:gdLst/>
              <a:ahLst/>
              <a:cxnLst/>
              <a:rect l="l" t="t" r="r" b="b"/>
              <a:pathLst>
                <a:path w="219" h="278" extrusionOk="0">
                  <a:moveTo>
                    <a:pt x="149" y="0"/>
                  </a:moveTo>
                  <a:cubicBezTo>
                    <a:pt x="137" y="0"/>
                    <a:pt x="123" y="4"/>
                    <a:pt x="110" y="10"/>
                  </a:cubicBezTo>
                  <a:cubicBezTo>
                    <a:pt x="96" y="10"/>
                    <a:pt x="67" y="23"/>
                    <a:pt x="67" y="37"/>
                  </a:cubicBezTo>
                  <a:cubicBezTo>
                    <a:pt x="40" y="80"/>
                    <a:pt x="27" y="119"/>
                    <a:pt x="14" y="149"/>
                  </a:cubicBezTo>
                  <a:cubicBezTo>
                    <a:pt x="1" y="162"/>
                    <a:pt x="1" y="176"/>
                    <a:pt x="1" y="189"/>
                  </a:cubicBezTo>
                  <a:lnTo>
                    <a:pt x="1" y="215"/>
                  </a:lnTo>
                  <a:cubicBezTo>
                    <a:pt x="1" y="232"/>
                    <a:pt x="14" y="245"/>
                    <a:pt x="14" y="245"/>
                  </a:cubicBezTo>
                  <a:lnTo>
                    <a:pt x="40" y="272"/>
                  </a:lnTo>
                  <a:cubicBezTo>
                    <a:pt x="49" y="272"/>
                    <a:pt x="65" y="277"/>
                    <a:pt x="83" y="277"/>
                  </a:cubicBezTo>
                  <a:cubicBezTo>
                    <a:pt x="92" y="277"/>
                    <a:pt x="101" y="276"/>
                    <a:pt x="110" y="272"/>
                  </a:cubicBezTo>
                  <a:cubicBezTo>
                    <a:pt x="123" y="272"/>
                    <a:pt x="136" y="258"/>
                    <a:pt x="149" y="232"/>
                  </a:cubicBezTo>
                  <a:cubicBezTo>
                    <a:pt x="166" y="202"/>
                    <a:pt x="192" y="162"/>
                    <a:pt x="206" y="119"/>
                  </a:cubicBezTo>
                  <a:cubicBezTo>
                    <a:pt x="219" y="119"/>
                    <a:pt x="219" y="106"/>
                    <a:pt x="219" y="93"/>
                  </a:cubicBezTo>
                  <a:lnTo>
                    <a:pt x="219" y="66"/>
                  </a:lnTo>
                  <a:cubicBezTo>
                    <a:pt x="219" y="50"/>
                    <a:pt x="206" y="37"/>
                    <a:pt x="206" y="37"/>
                  </a:cubicBezTo>
                  <a:cubicBezTo>
                    <a:pt x="192" y="23"/>
                    <a:pt x="192" y="23"/>
                    <a:pt x="179" y="10"/>
                  </a:cubicBezTo>
                  <a:cubicBezTo>
                    <a:pt x="173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6"/>
          <p:cNvSpPr/>
          <p:nvPr/>
        </p:nvSpPr>
        <p:spPr>
          <a:xfrm>
            <a:off x="8313624" y="540506"/>
            <a:ext cx="647309" cy="242628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715100" y="1809875"/>
            <a:ext cx="3856800" cy="27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7"/>
          <p:cNvSpPr>
            <a:spLocks noGrp="1"/>
          </p:cNvSpPr>
          <p:nvPr>
            <p:ph type="pic" idx="2"/>
          </p:nvPr>
        </p:nvSpPr>
        <p:spPr>
          <a:xfrm>
            <a:off x="5028076" y="774262"/>
            <a:ext cx="3058200" cy="35949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27"/>
          <p:cNvSpPr/>
          <p:nvPr/>
        </p:nvSpPr>
        <p:spPr>
          <a:xfrm>
            <a:off x="8608171" y="257496"/>
            <a:ext cx="302254" cy="488876"/>
          </a:xfrm>
          <a:custGeom>
            <a:avLst/>
            <a:gdLst/>
            <a:ahLst/>
            <a:cxnLst/>
            <a:rect l="l" t="t" r="r" b="b"/>
            <a:pathLst>
              <a:path w="1652" h="2672" extrusionOk="0">
                <a:moveTo>
                  <a:pt x="1461" y="1350"/>
                </a:moveTo>
                <a:cubicBezTo>
                  <a:pt x="1470" y="1350"/>
                  <a:pt x="1480" y="1353"/>
                  <a:pt x="1488" y="1360"/>
                </a:cubicBezTo>
                <a:cubicBezTo>
                  <a:pt x="1545" y="1403"/>
                  <a:pt x="1475" y="1485"/>
                  <a:pt x="1436" y="1499"/>
                </a:cubicBezTo>
                <a:cubicBezTo>
                  <a:pt x="1397" y="1521"/>
                  <a:pt x="1350" y="1532"/>
                  <a:pt x="1300" y="1537"/>
                </a:cubicBezTo>
                <a:lnTo>
                  <a:pt x="1300" y="1537"/>
                </a:lnTo>
                <a:cubicBezTo>
                  <a:pt x="1311" y="1509"/>
                  <a:pt x="1324" y="1482"/>
                  <a:pt x="1340" y="1456"/>
                </a:cubicBezTo>
                <a:cubicBezTo>
                  <a:pt x="1362" y="1423"/>
                  <a:pt x="1414" y="1350"/>
                  <a:pt x="1461" y="1350"/>
                </a:cubicBezTo>
                <a:close/>
                <a:moveTo>
                  <a:pt x="170" y="1"/>
                </a:moveTo>
                <a:cubicBezTo>
                  <a:pt x="154" y="1"/>
                  <a:pt x="137" y="8"/>
                  <a:pt x="126" y="24"/>
                </a:cubicBezTo>
                <a:cubicBezTo>
                  <a:pt x="0" y="328"/>
                  <a:pt x="0" y="659"/>
                  <a:pt x="126" y="960"/>
                </a:cubicBezTo>
                <a:cubicBezTo>
                  <a:pt x="248" y="1251"/>
                  <a:pt x="483" y="1472"/>
                  <a:pt x="787" y="1581"/>
                </a:cubicBezTo>
                <a:cubicBezTo>
                  <a:pt x="903" y="1628"/>
                  <a:pt x="1025" y="1654"/>
                  <a:pt x="1150" y="1654"/>
                </a:cubicBezTo>
                <a:cubicBezTo>
                  <a:pt x="1152" y="1654"/>
                  <a:pt x="1155" y="1654"/>
                  <a:pt x="1157" y="1654"/>
                </a:cubicBezTo>
                <a:lnTo>
                  <a:pt x="1157" y="1654"/>
                </a:lnTo>
                <a:cubicBezTo>
                  <a:pt x="1106" y="2007"/>
                  <a:pt x="1299" y="2349"/>
                  <a:pt x="1488" y="2643"/>
                </a:cubicBezTo>
                <a:cubicBezTo>
                  <a:pt x="1501" y="2664"/>
                  <a:pt x="1519" y="2672"/>
                  <a:pt x="1536" y="2672"/>
                </a:cubicBezTo>
                <a:cubicBezTo>
                  <a:pt x="1577" y="2672"/>
                  <a:pt x="1615" y="2626"/>
                  <a:pt x="1588" y="2587"/>
                </a:cubicBezTo>
                <a:cubicBezTo>
                  <a:pt x="1449" y="2352"/>
                  <a:pt x="1283" y="2104"/>
                  <a:pt x="1270" y="1829"/>
                </a:cubicBezTo>
                <a:cubicBezTo>
                  <a:pt x="1264" y="1771"/>
                  <a:pt x="1264" y="1710"/>
                  <a:pt x="1272" y="1650"/>
                </a:cubicBezTo>
                <a:lnTo>
                  <a:pt x="1272" y="1650"/>
                </a:lnTo>
                <a:cubicBezTo>
                  <a:pt x="1394" y="1646"/>
                  <a:pt x="1551" y="1620"/>
                  <a:pt x="1601" y="1485"/>
                </a:cubicBezTo>
                <a:cubicBezTo>
                  <a:pt x="1652" y="1378"/>
                  <a:pt x="1593" y="1237"/>
                  <a:pt x="1466" y="1237"/>
                </a:cubicBezTo>
                <a:cubicBezTo>
                  <a:pt x="1460" y="1237"/>
                  <a:pt x="1455" y="1237"/>
                  <a:pt x="1449" y="1237"/>
                </a:cubicBezTo>
                <a:cubicBezTo>
                  <a:pt x="1307" y="1250"/>
                  <a:pt x="1214" y="1407"/>
                  <a:pt x="1180" y="1540"/>
                </a:cubicBezTo>
                <a:lnTo>
                  <a:pt x="1180" y="1540"/>
                </a:lnTo>
                <a:cubicBezTo>
                  <a:pt x="1144" y="1540"/>
                  <a:pt x="1108" y="1538"/>
                  <a:pt x="1075" y="1538"/>
                </a:cubicBezTo>
                <a:cubicBezTo>
                  <a:pt x="953" y="1525"/>
                  <a:pt x="844" y="1485"/>
                  <a:pt x="731" y="1429"/>
                </a:cubicBezTo>
                <a:cubicBezTo>
                  <a:pt x="513" y="1333"/>
                  <a:pt x="331" y="1155"/>
                  <a:pt x="235" y="933"/>
                </a:cubicBezTo>
                <a:cubicBezTo>
                  <a:pt x="126" y="672"/>
                  <a:pt x="113" y="355"/>
                  <a:pt x="235" y="93"/>
                </a:cubicBezTo>
                <a:cubicBezTo>
                  <a:pt x="256" y="44"/>
                  <a:pt x="212" y="1"/>
                  <a:pt x="1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412850" y="4467824"/>
            <a:ext cx="302249" cy="426523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27"/>
          <p:cNvGrpSpPr/>
          <p:nvPr/>
        </p:nvGrpSpPr>
        <p:grpSpPr>
          <a:xfrm rot="-3293328">
            <a:off x="457435" y="300503"/>
            <a:ext cx="354252" cy="188850"/>
            <a:chOff x="899548" y="4569940"/>
            <a:chExt cx="206773" cy="110229"/>
          </a:xfrm>
        </p:grpSpPr>
        <p:sp>
          <p:nvSpPr>
            <p:cNvPr id="286" name="Google Shape;286;p27"/>
            <p:cNvSpPr/>
            <p:nvPr/>
          </p:nvSpPr>
          <p:spPr>
            <a:xfrm>
              <a:off x="899548" y="4589941"/>
              <a:ext cx="206773" cy="90228"/>
            </a:xfrm>
            <a:custGeom>
              <a:avLst/>
              <a:gdLst/>
              <a:ahLst/>
              <a:cxnLst/>
              <a:rect l="l" t="t" r="r" b="b"/>
              <a:pathLst>
                <a:path w="1375" h="600" extrusionOk="0">
                  <a:moveTo>
                    <a:pt x="346" y="1"/>
                  </a:moveTo>
                  <a:cubicBezTo>
                    <a:pt x="258" y="1"/>
                    <a:pt x="168" y="8"/>
                    <a:pt x="79" y="22"/>
                  </a:cubicBezTo>
                  <a:cubicBezTo>
                    <a:pt x="0" y="38"/>
                    <a:pt x="32" y="149"/>
                    <a:pt x="106" y="149"/>
                  </a:cubicBezTo>
                  <a:cubicBezTo>
                    <a:pt x="110" y="149"/>
                    <a:pt x="114" y="148"/>
                    <a:pt x="118" y="148"/>
                  </a:cubicBezTo>
                  <a:cubicBezTo>
                    <a:pt x="192" y="132"/>
                    <a:pt x="269" y="125"/>
                    <a:pt x="346" y="125"/>
                  </a:cubicBezTo>
                  <a:cubicBezTo>
                    <a:pt x="488" y="125"/>
                    <a:pt x="632" y="150"/>
                    <a:pt x="767" y="204"/>
                  </a:cubicBezTo>
                  <a:cubicBezTo>
                    <a:pt x="945" y="257"/>
                    <a:pt x="1167" y="369"/>
                    <a:pt x="1236" y="561"/>
                  </a:cubicBezTo>
                  <a:cubicBezTo>
                    <a:pt x="1246" y="588"/>
                    <a:pt x="1271" y="600"/>
                    <a:pt x="1295" y="600"/>
                  </a:cubicBezTo>
                  <a:cubicBezTo>
                    <a:pt x="1335" y="600"/>
                    <a:pt x="1375" y="569"/>
                    <a:pt x="1359" y="518"/>
                  </a:cubicBezTo>
                  <a:cubicBezTo>
                    <a:pt x="1276" y="300"/>
                    <a:pt x="1054" y="174"/>
                    <a:pt x="836" y="91"/>
                  </a:cubicBezTo>
                  <a:cubicBezTo>
                    <a:pt x="682" y="28"/>
                    <a:pt x="516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04366" y="4569940"/>
              <a:ext cx="81205" cy="49174"/>
            </a:xfrm>
            <a:custGeom>
              <a:avLst/>
              <a:gdLst/>
              <a:ahLst/>
              <a:cxnLst/>
              <a:rect l="l" t="t" r="r" b="b"/>
              <a:pathLst>
                <a:path w="540" h="327" extrusionOk="0">
                  <a:moveTo>
                    <a:pt x="120" y="0"/>
                  </a:moveTo>
                  <a:cubicBezTo>
                    <a:pt x="94" y="0"/>
                    <a:pt x="69" y="2"/>
                    <a:pt x="43" y="6"/>
                  </a:cubicBezTo>
                  <a:cubicBezTo>
                    <a:pt x="13" y="6"/>
                    <a:pt x="0" y="46"/>
                    <a:pt x="0" y="72"/>
                  </a:cubicBezTo>
                  <a:cubicBezTo>
                    <a:pt x="10" y="105"/>
                    <a:pt x="29" y="120"/>
                    <a:pt x="55" y="120"/>
                  </a:cubicBezTo>
                  <a:cubicBezTo>
                    <a:pt x="64" y="120"/>
                    <a:pt x="73" y="118"/>
                    <a:pt x="83" y="115"/>
                  </a:cubicBezTo>
                  <a:lnTo>
                    <a:pt x="166" y="115"/>
                  </a:lnTo>
                  <a:cubicBezTo>
                    <a:pt x="192" y="128"/>
                    <a:pt x="208" y="128"/>
                    <a:pt x="222" y="128"/>
                  </a:cubicBezTo>
                  <a:lnTo>
                    <a:pt x="235" y="142"/>
                  </a:lnTo>
                  <a:lnTo>
                    <a:pt x="261" y="142"/>
                  </a:lnTo>
                  <a:cubicBezTo>
                    <a:pt x="261" y="142"/>
                    <a:pt x="261" y="155"/>
                    <a:pt x="275" y="155"/>
                  </a:cubicBezTo>
                  <a:cubicBezTo>
                    <a:pt x="291" y="155"/>
                    <a:pt x="304" y="171"/>
                    <a:pt x="318" y="185"/>
                  </a:cubicBezTo>
                  <a:lnTo>
                    <a:pt x="331" y="185"/>
                  </a:lnTo>
                  <a:cubicBezTo>
                    <a:pt x="337" y="191"/>
                    <a:pt x="337" y="191"/>
                    <a:pt x="336" y="191"/>
                  </a:cubicBezTo>
                  <a:cubicBezTo>
                    <a:pt x="334" y="191"/>
                    <a:pt x="331" y="191"/>
                    <a:pt x="331" y="198"/>
                  </a:cubicBezTo>
                  <a:cubicBezTo>
                    <a:pt x="344" y="198"/>
                    <a:pt x="344" y="211"/>
                    <a:pt x="357" y="211"/>
                  </a:cubicBezTo>
                  <a:cubicBezTo>
                    <a:pt x="374" y="224"/>
                    <a:pt x="387" y="238"/>
                    <a:pt x="400" y="254"/>
                  </a:cubicBezTo>
                  <a:lnTo>
                    <a:pt x="400" y="267"/>
                  </a:lnTo>
                  <a:cubicBezTo>
                    <a:pt x="414" y="281"/>
                    <a:pt x="414" y="294"/>
                    <a:pt x="414" y="294"/>
                  </a:cubicBezTo>
                  <a:cubicBezTo>
                    <a:pt x="433" y="313"/>
                    <a:pt x="460" y="327"/>
                    <a:pt x="484" y="327"/>
                  </a:cubicBezTo>
                  <a:cubicBezTo>
                    <a:pt x="494" y="327"/>
                    <a:pt x="502" y="325"/>
                    <a:pt x="509" y="320"/>
                  </a:cubicBezTo>
                  <a:cubicBezTo>
                    <a:pt x="539" y="307"/>
                    <a:pt x="539" y="267"/>
                    <a:pt x="523" y="238"/>
                  </a:cubicBezTo>
                  <a:cubicBezTo>
                    <a:pt x="440" y="83"/>
                    <a:pt x="28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8340723" y="4688573"/>
            <a:ext cx="569695" cy="228235"/>
            <a:chOff x="3787953" y="4046188"/>
            <a:chExt cx="459432" cy="184060"/>
          </a:xfrm>
        </p:grpSpPr>
        <p:sp>
          <p:nvSpPr>
            <p:cNvPr id="289" name="Google Shape;289;p27"/>
            <p:cNvSpPr/>
            <p:nvPr/>
          </p:nvSpPr>
          <p:spPr>
            <a:xfrm>
              <a:off x="3806250" y="4046737"/>
              <a:ext cx="176193" cy="180035"/>
            </a:xfrm>
            <a:custGeom>
              <a:avLst/>
              <a:gdLst/>
              <a:ahLst/>
              <a:cxnLst/>
              <a:rect l="l" t="t" r="r" b="b"/>
              <a:pathLst>
                <a:path w="963" h="984" extrusionOk="0">
                  <a:moveTo>
                    <a:pt x="503" y="127"/>
                  </a:moveTo>
                  <a:cubicBezTo>
                    <a:pt x="527" y="127"/>
                    <a:pt x="552" y="130"/>
                    <a:pt x="575" y="138"/>
                  </a:cubicBezTo>
                  <a:lnTo>
                    <a:pt x="575" y="138"/>
                  </a:lnTo>
                  <a:cubicBezTo>
                    <a:pt x="582" y="143"/>
                    <a:pt x="591" y="147"/>
                    <a:pt x="601" y="148"/>
                  </a:cubicBezTo>
                  <a:lnTo>
                    <a:pt x="601" y="148"/>
                  </a:lnTo>
                  <a:cubicBezTo>
                    <a:pt x="616" y="155"/>
                    <a:pt x="631" y="163"/>
                    <a:pt x="645" y="174"/>
                  </a:cubicBezTo>
                  <a:cubicBezTo>
                    <a:pt x="656" y="184"/>
                    <a:pt x="669" y="188"/>
                    <a:pt x="681" y="188"/>
                  </a:cubicBezTo>
                  <a:cubicBezTo>
                    <a:pt x="696" y="188"/>
                    <a:pt x="711" y="181"/>
                    <a:pt x="720" y="171"/>
                  </a:cubicBezTo>
                  <a:lnTo>
                    <a:pt x="720" y="171"/>
                  </a:lnTo>
                  <a:cubicBezTo>
                    <a:pt x="814" y="233"/>
                    <a:pt x="837" y="397"/>
                    <a:pt x="827" y="504"/>
                  </a:cubicBezTo>
                  <a:cubicBezTo>
                    <a:pt x="797" y="643"/>
                    <a:pt x="714" y="792"/>
                    <a:pt x="562" y="848"/>
                  </a:cubicBezTo>
                  <a:cubicBezTo>
                    <a:pt x="527" y="861"/>
                    <a:pt x="489" y="867"/>
                    <a:pt x="451" y="867"/>
                  </a:cubicBezTo>
                  <a:cubicBezTo>
                    <a:pt x="354" y="867"/>
                    <a:pt x="255" y="827"/>
                    <a:pt x="205" y="739"/>
                  </a:cubicBezTo>
                  <a:cubicBezTo>
                    <a:pt x="122" y="600"/>
                    <a:pt x="149" y="435"/>
                    <a:pt x="218" y="313"/>
                  </a:cubicBezTo>
                  <a:cubicBezTo>
                    <a:pt x="276" y="206"/>
                    <a:pt x="390" y="127"/>
                    <a:pt x="503" y="127"/>
                  </a:cubicBezTo>
                  <a:close/>
                  <a:moveTo>
                    <a:pt x="504" y="0"/>
                  </a:moveTo>
                  <a:cubicBezTo>
                    <a:pt x="376" y="0"/>
                    <a:pt x="244" y="67"/>
                    <a:pt x="165" y="174"/>
                  </a:cubicBezTo>
                  <a:cubicBezTo>
                    <a:pt x="40" y="326"/>
                    <a:pt x="0" y="561"/>
                    <a:pt x="66" y="739"/>
                  </a:cubicBezTo>
                  <a:cubicBezTo>
                    <a:pt x="135" y="900"/>
                    <a:pt x="292" y="984"/>
                    <a:pt x="454" y="984"/>
                  </a:cubicBezTo>
                  <a:cubicBezTo>
                    <a:pt x="486" y="984"/>
                    <a:pt x="518" y="980"/>
                    <a:pt x="549" y="974"/>
                  </a:cubicBezTo>
                  <a:cubicBezTo>
                    <a:pt x="757" y="931"/>
                    <a:pt x="893" y="752"/>
                    <a:pt x="936" y="561"/>
                  </a:cubicBezTo>
                  <a:cubicBezTo>
                    <a:pt x="962" y="448"/>
                    <a:pt x="949" y="326"/>
                    <a:pt x="909" y="213"/>
                  </a:cubicBezTo>
                  <a:cubicBezTo>
                    <a:pt x="854" y="106"/>
                    <a:pt x="747" y="24"/>
                    <a:pt x="624" y="22"/>
                  </a:cubicBezTo>
                  <a:lnTo>
                    <a:pt x="624" y="22"/>
                  </a:lnTo>
                  <a:cubicBezTo>
                    <a:pt x="585" y="7"/>
                    <a:pt x="545" y="0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3962322" y="4119010"/>
              <a:ext cx="60561" cy="42447"/>
            </a:xfrm>
            <a:custGeom>
              <a:avLst/>
              <a:gdLst/>
              <a:ahLst/>
              <a:cxnLst/>
              <a:rect l="l" t="t" r="r" b="b"/>
              <a:pathLst>
                <a:path w="331" h="232" extrusionOk="0">
                  <a:moveTo>
                    <a:pt x="123" y="0"/>
                  </a:moveTo>
                  <a:cubicBezTo>
                    <a:pt x="96" y="0"/>
                    <a:pt x="56" y="13"/>
                    <a:pt x="27" y="27"/>
                  </a:cubicBezTo>
                  <a:cubicBezTo>
                    <a:pt x="13" y="27"/>
                    <a:pt x="13" y="40"/>
                    <a:pt x="0" y="53"/>
                  </a:cubicBezTo>
                  <a:cubicBezTo>
                    <a:pt x="0" y="83"/>
                    <a:pt x="0" y="96"/>
                    <a:pt x="13" y="109"/>
                  </a:cubicBezTo>
                  <a:cubicBezTo>
                    <a:pt x="13" y="123"/>
                    <a:pt x="27" y="136"/>
                    <a:pt x="40" y="136"/>
                  </a:cubicBezTo>
                  <a:lnTo>
                    <a:pt x="96" y="136"/>
                  </a:lnTo>
                  <a:lnTo>
                    <a:pt x="96" y="132"/>
                  </a:lnTo>
                  <a:lnTo>
                    <a:pt x="96" y="132"/>
                  </a:lnTo>
                  <a:cubicBezTo>
                    <a:pt x="104" y="128"/>
                    <a:pt x="109" y="123"/>
                    <a:pt x="109" y="123"/>
                  </a:cubicBezTo>
                  <a:lnTo>
                    <a:pt x="123" y="123"/>
                  </a:lnTo>
                  <a:cubicBezTo>
                    <a:pt x="139" y="123"/>
                    <a:pt x="152" y="136"/>
                    <a:pt x="152" y="136"/>
                  </a:cubicBezTo>
                  <a:lnTo>
                    <a:pt x="139" y="136"/>
                  </a:lnTo>
                  <a:cubicBezTo>
                    <a:pt x="148" y="136"/>
                    <a:pt x="157" y="136"/>
                    <a:pt x="166" y="140"/>
                  </a:cubicBezTo>
                  <a:lnTo>
                    <a:pt x="166" y="140"/>
                  </a:lnTo>
                  <a:cubicBezTo>
                    <a:pt x="166" y="139"/>
                    <a:pt x="166" y="137"/>
                    <a:pt x="166" y="136"/>
                  </a:cubicBezTo>
                  <a:lnTo>
                    <a:pt x="166" y="136"/>
                  </a:lnTo>
                  <a:cubicBezTo>
                    <a:pt x="170" y="141"/>
                    <a:pt x="174" y="144"/>
                    <a:pt x="176" y="147"/>
                  </a:cubicBezTo>
                  <a:lnTo>
                    <a:pt x="176" y="147"/>
                  </a:lnTo>
                  <a:cubicBezTo>
                    <a:pt x="173" y="144"/>
                    <a:pt x="169" y="142"/>
                    <a:pt x="166" y="140"/>
                  </a:cubicBezTo>
                  <a:lnTo>
                    <a:pt x="166" y="140"/>
                  </a:lnTo>
                  <a:cubicBezTo>
                    <a:pt x="168" y="148"/>
                    <a:pt x="177" y="149"/>
                    <a:pt x="178" y="149"/>
                  </a:cubicBezTo>
                  <a:lnTo>
                    <a:pt x="178" y="149"/>
                  </a:lnTo>
                  <a:cubicBezTo>
                    <a:pt x="178" y="148"/>
                    <a:pt x="177" y="147"/>
                    <a:pt x="176" y="147"/>
                  </a:cubicBezTo>
                  <a:lnTo>
                    <a:pt x="176" y="147"/>
                  </a:lnTo>
                  <a:cubicBezTo>
                    <a:pt x="177" y="147"/>
                    <a:pt x="178" y="148"/>
                    <a:pt x="179" y="149"/>
                  </a:cubicBezTo>
                  <a:cubicBezTo>
                    <a:pt x="179" y="149"/>
                    <a:pt x="179" y="149"/>
                    <a:pt x="178" y="149"/>
                  </a:cubicBezTo>
                  <a:lnTo>
                    <a:pt x="178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80" y="150"/>
                    <a:pt x="181" y="151"/>
                    <a:pt x="181" y="152"/>
                  </a:cubicBezTo>
                  <a:lnTo>
                    <a:pt x="181" y="152"/>
                  </a:lnTo>
                  <a:cubicBezTo>
                    <a:pt x="180" y="151"/>
                    <a:pt x="180" y="150"/>
                    <a:pt x="179" y="149"/>
                  </a:cubicBezTo>
                  <a:lnTo>
                    <a:pt x="179" y="149"/>
                  </a:lnTo>
                  <a:cubicBezTo>
                    <a:pt x="179" y="160"/>
                    <a:pt x="185" y="164"/>
                    <a:pt x="188" y="165"/>
                  </a:cubicBezTo>
                  <a:lnTo>
                    <a:pt x="188" y="165"/>
                  </a:lnTo>
                  <a:cubicBezTo>
                    <a:pt x="187" y="161"/>
                    <a:pt x="185" y="157"/>
                    <a:pt x="181" y="152"/>
                  </a:cubicBezTo>
                  <a:lnTo>
                    <a:pt x="181" y="152"/>
                  </a:lnTo>
                  <a:cubicBezTo>
                    <a:pt x="184" y="156"/>
                    <a:pt x="187" y="159"/>
                    <a:pt x="192" y="166"/>
                  </a:cubicBezTo>
                  <a:cubicBezTo>
                    <a:pt x="192" y="166"/>
                    <a:pt x="190" y="166"/>
                    <a:pt x="188" y="165"/>
                  </a:cubicBezTo>
                  <a:lnTo>
                    <a:pt x="188" y="165"/>
                  </a:lnTo>
                  <a:cubicBezTo>
                    <a:pt x="192" y="173"/>
                    <a:pt x="192" y="179"/>
                    <a:pt x="192" y="179"/>
                  </a:cubicBezTo>
                  <a:lnTo>
                    <a:pt x="192" y="192"/>
                  </a:lnTo>
                  <a:cubicBezTo>
                    <a:pt x="205" y="219"/>
                    <a:pt x="248" y="232"/>
                    <a:pt x="275" y="232"/>
                  </a:cubicBezTo>
                  <a:cubicBezTo>
                    <a:pt x="304" y="219"/>
                    <a:pt x="331" y="192"/>
                    <a:pt x="318" y="149"/>
                  </a:cubicBezTo>
                  <a:cubicBezTo>
                    <a:pt x="304" y="96"/>
                    <a:pt x="261" y="53"/>
                    <a:pt x="205" y="27"/>
                  </a:cubicBezTo>
                  <a:cubicBezTo>
                    <a:pt x="179" y="13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3994891" y="4046188"/>
              <a:ext cx="176559" cy="184060"/>
            </a:xfrm>
            <a:custGeom>
              <a:avLst/>
              <a:gdLst/>
              <a:ahLst/>
              <a:cxnLst/>
              <a:rect l="l" t="t" r="r" b="b"/>
              <a:pathLst>
                <a:path w="965" h="1006" extrusionOk="0">
                  <a:moveTo>
                    <a:pt x="594" y="144"/>
                  </a:moveTo>
                  <a:cubicBezTo>
                    <a:pt x="612" y="144"/>
                    <a:pt x="629" y="145"/>
                    <a:pt x="647" y="148"/>
                  </a:cubicBezTo>
                  <a:lnTo>
                    <a:pt x="647" y="148"/>
                  </a:lnTo>
                  <a:cubicBezTo>
                    <a:pt x="742" y="229"/>
                    <a:pt x="805" y="338"/>
                    <a:pt x="827" y="464"/>
                  </a:cubicBezTo>
                  <a:cubicBezTo>
                    <a:pt x="841" y="603"/>
                    <a:pt x="788" y="812"/>
                    <a:pt x="649" y="865"/>
                  </a:cubicBezTo>
                  <a:cubicBezTo>
                    <a:pt x="620" y="877"/>
                    <a:pt x="587" y="881"/>
                    <a:pt x="553" y="881"/>
                  </a:cubicBezTo>
                  <a:cubicBezTo>
                    <a:pt x="505" y="881"/>
                    <a:pt x="455" y="872"/>
                    <a:pt x="414" y="865"/>
                  </a:cubicBezTo>
                  <a:cubicBezTo>
                    <a:pt x="345" y="851"/>
                    <a:pt x="275" y="825"/>
                    <a:pt x="236" y="769"/>
                  </a:cubicBezTo>
                  <a:cubicBezTo>
                    <a:pt x="126" y="660"/>
                    <a:pt x="166" y="464"/>
                    <a:pt x="236" y="342"/>
                  </a:cubicBezTo>
                  <a:cubicBezTo>
                    <a:pt x="318" y="222"/>
                    <a:pt x="453" y="144"/>
                    <a:pt x="594" y="144"/>
                  </a:cubicBezTo>
                  <a:close/>
                  <a:moveTo>
                    <a:pt x="614" y="1"/>
                  </a:moveTo>
                  <a:cubicBezTo>
                    <a:pt x="593" y="1"/>
                    <a:pt x="575" y="12"/>
                    <a:pt x="564" y="28"/>
                  </a:cubicBezTo>
                  <a:lnTo>
                    <a:pt x="564" y="28"/>
                  </a:lnTo>
                  <a:cubicBezTo>
                    <a:pt x="408" y="35"/>
                    <a:pt x="263" y="105"/>
                    <a:pt x="166" y="233"/>
                  </a:cubicBezTo>
                  <a:cubicBezTo>
                    <a:pt x="44" y="382"/>
                    <a:pt x="1" y="617"/>
                    <a:pt x="97" y="795"/>
                  </a:cubicBezTo>
                  <a:cubicBezTo>
                    <a:pt x="184" y="945"/>
                    <a:pt x="385" y="1005"/>
                    <a:pt x="555" y="1005"/>
                  </a:cubicBezTo>
                  <a:cubicBezTo>
                    <a:pt x="572" y="1005"/>
                    <a:pt x="589" y="1005"/>
                    <a:pt x="606" y="1003"/>
                  </a:cubicBezTo>
                  <a:cubicBezTo>
                    <a:pt x="827" y="977"/>
                    <a:pt x="937" y="742"/>
                    <a:pt x="953" y="547"/>
                  </a:cubicBezTo>
                  <a:cubicBezTo>
                    <a:pt x="964" y="364"/>
                    <a:pt x="878" y="179"/>
                    <a:pt x="737" y="68"/>
                  </a:cubicBezTo>
                  <a:lnTo>
                    <a:pt x="737" y="68"/>
                  </a:lnTo>
                  <a:cubicBezTo>
                    <a:pt x="731" y="51"/>
                    <a:pt x="720" y="38"/>
                    <a:pt x="705" y="38"/>
                  </a:cubicBezTo>
                  <a:cubicBezTo>
                    <a:pt x="701" y="37"/>
                    <a:pt x="696" y="36"/>
                    <a:pt x="692" y="35"/>
                  </a:cubicBezTo>
                  <a:lnTo>
                    <a:pt x="692" y="35"/>
                  </a:lnTo>
                  <a:cubicBezTo>
                    <a:pt x="678" y="27"/>
                    <a:pt x="664" y="19"/>
                    <a:pt x="649" y="11"/>
                  </a:cubicBezTo>
                  <a:cubicBezTo>
                    <a:pt x="637" y="4"/>
                    <a:pt x="625" y="1"/>
                    <a:pt x="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146206" y="4102726"/>
              <a:ext cx="101178" cy="55072"/>
            </a:xfrm>
            <a:custGeom>
              <a:avLst/>
              <a:gdLst/>
              <a:ahLst/>
              <a:cxnLst/>
              <a:rect l="l" t="t" r="r" b="b"/>
              <a:pathLst>
                <a:path w="553" h="301" extrusionOk="0">
                  <a:moveTo>
                    <a:pt x="493" y="0"/>
                  </a:moveTo>
                  <a:cubicBezTo>
                    <a:pt x="485" y="0"/>
                    <a:pt x="477" y="2"/>
                    <a:pt x="470" y="7"/>
                  </a:cubicBezTo>
                  <a:cubicBezTo>
                    <a:pt x="318" y="33"/>
                    <a:pt x="139" y="73"/>
                    <a:pt x="27" y="198"/>
                  </a:cubicBezTo>
                  <a:cubicBezTo>
                    <a:pt x="0" y="225"/>
                    <a:pt x="0" y="255"/>
                    <a:pt x="27" y="281"/>
                  </a:cubicBezTo>
                  <a:cubicBezTo>
                    <a:pt x="42" y="294"/>
                    <a:pt x="59" y="301"/>
                    <a:pt x="77" y="301"/>
                  </a:cubicBezTo>
                  <a:cubicBezTo>
                    <a:pt x="94" y="301"/>
                    <a:pt x="111" y="294"/>
                    <a:pt x="126" y="281"/>
                  </a:cubicBezTo>
                  <a:cubicBezTo>
                    <a:pt x="126" y="268"/>
                    <a:pt x="139" y="255"/>
                    <a:pt x="153" y="238"/>
                  </a:cubicBezTo>
                  <a:lnTo>
                    <a:pt x="166" y="238"/>
                  </a:lnTo>
                  <a:cubicBezTo>
                    <a:pt x="179" y="225"/>
                    <a:pt x="192" y="225"/>
                    <a:pt x="192" y="225"/>
                  </a:cubicBezTo>
                  <a:cubicBezTo>
                    <a:pt x="209" y="212"/>
                    <a:pt x="222" y="198"/>
                    <a:pt x="249" y="198"/>
                  </a:cubicBezTo>
                  <a:cubicBezTo>
                    <a:pt x="262" y="185"/>
                    <a:pt x="262" y="185"/>
                    <a:pt x="292" y="172"/>
                  </a:cubicBezTo>
                  <a:cubicBezTo>
                    <a:pt x="358" y="155"/>
                    <a:pt x="427" y="129"/>
                    <a:pt x="510" y="116"/>
                  </a:cubicBezTo>
                  <a:cubicBezTo>
                    <a:pt x="540" y="116"/>
                    <a:pt x="553" y="73"/>
                    <a:pt x="553" y="46"/>
                  </a:cubicBezTo>
                  <a:cubicBezTo>
                    <a:pt x="543" y="17"/>
                    <a:pt x="517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3787953" y="4100896"/>
              <a:ext cx="38422" cy="3329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44" y="0"/>
                  </a:moveTo>
                  <a:cubicBezTo>
                    <a:pt x="44" y="0"/>
                    <a:pt x="31" y="0"/>
                    <a:pt x="31" y="17"/>
                  </a:cubicBezTo>
                  <a:cubicBezTo>
                    <a:pt x="17" y="17"/>
                    <a:pt x="17" y="17"/>
                    <a:pt x="17" y="30"/>
                  </a:cubicBezTo>
                  <a:cubicBezTo>
                    <a:pt x="1" y="43"/>
                    <a:pt x="1" y="56"/>
                    <a:pt x="1" y="70"/>
                  </a:cubicBezTo>
                  <a:lnTo>
                    <a:pt x="17" y="83"/>
                  </a:lnTo>
                  <a:cubicBezTo>
                    <a:pt x="17" y="99"/>
                    <a:pt x="31" y="112"/>
                    <a:pt x="31" y="112"/>
                  </a:cubicBezTo>
                  <a:cubicBezTo>
                    <a:pt x="57" y="126"/>
                    <a:pt x="84" y="152"/>
                    <a:pt x="113" y="165"/>
                  </a:cubicBezTo>
                  <a:cubicBezTo>
                    <a:pt x="126" y="165"/>
                    <a:pt x="140" y="182"/>
                    <a:pt x="140" y="182"/>
                  </a:cubicBezTo>
                  <a:lnTo>
                    <a:pt x="166" y="182"/>
                  </a:lnTo>
                  <a:lnTo>
                    <a:pt x="183" y="165"/>
                  </a:lnTo>
                  <a:cubicBezTo>
                    <a:pt x="196" y="152"/>
                    <a:pt x="196" y="152"/>
                    <a:pt x="209" y="139"/>
                  </a:cubicBezTo>
                  <a:lnTo>
                    <a:pt x="209" y="99"/>
                  </a:lnTo>
                  <a:lnTo>
                    <a:pt x="209" y="83"/>
                  </a:lnTo>
                  <a:lnTo>
                    <a:pt x="183" y="56"/>
                  </a:lnTo>
                  <a:cubicBezTo>
                    <a:pt x="153" y="43"/>
                    <a:pt x="126" y="3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715100" y="2881750"/>
            <a:ext cx="40809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 idx="2" hasCustomPrompt="1"/>
          </p:nvPr>
        </p:nvSpPr>
        <p:spPr>
          <a:xfrm>
            <a:off x="825474" y="1271604"/>
            <a:ext cx="1366500" cy="1366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1"/>
          </p:nvPr>
        </p:nvSpPr>
        <p:spPr>
          <a:xfrm>
            <a:off x="715100" y="3529800"/>
            <a:ext cx="40809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8265698" y="237601"/>
            <a:ext cx="275519" cy="388800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8338024" y="4407450"/>
            <a:ext cx="389646" cy="443302"/>
          </a:xfrm>
          <a:custGeom>
            <a:avLst/>
            <a:gdLst/>
            <a:ahLst/>
            <a:cxnLst/>
            <a:rect l="l" t="t" r="r" b="b"/>
            <a:pathLst>
              <a:path w="4765" h="5421" extrusionOk="0">
                <a:moveTo>
                  <a:pt x="2673" y="2671"/>
                </a:moveTo>
                <a:cubicBezTo>
                  <a:pt x="2674" y="2671"/>
                  <a:pt x="2673" y="2672"/>
                  <a:pt x="2672" y="2674"/>
                </a:cubicBezTo>
                <a:lnTo>
                  <a:pt x="2672" y="2674"/>
                </a:lnTo>
                <a:cubicBezTo>
                  <a:pt x="2672" y="2673"/>
                  <a:pt x="2671" y="2673"/>
                  <a:pt x="2671" y="2672"/>
                </a:cubicBezTo>
                <a:cubicBezTo>
                  <a:pt x="2673" y="2671"/>
                  <a:pt x="2673" y="2671"/>
                  <a:pt x="2673" y="2671"/>
                </a:cubicBezTo>
                <a:close/>
                <a:moveTo>
                  <a:pt x="2327" y="2759"/>
                </a:moveTo>
                <a:cubicBezTo>
                  <a:pt x="2381" y="2759"/>
                  <a:pt x="2435" y="2765"/>
                  <a:pt x="2487" y="2777"/>
                </a:cubicBezTo>
                <a:lnTo>
                  <a:pt x="2487" y="2777"/>
                </a:lnTo>
                <a:cubicBezTo>
                  <a:pt x="2456" y="2782"/>
                  <a:pt x="2427" y="2782"/>
                  <a:pt x="2380" y="2782"/>
                </a:cubicBezTo>
                <a:cubicBezTo>
                  <a:pt x="2354" y="2778"/>
                  <a:pt x="2327" y="2770"/>
                  <a:pt x="2300" y="2759"/>
                </a:cubicBezTo>
                <a:lnTo>
                  <a:pt x="2300" y="2759"/>
                </a:lnTo>
                <a:cubicBezTo>
                  <a:pt x="2309" y="2759"/>
                  <a:pt x="2318" y="2759"/>
                  <a:pt x="2327" y="2759"/>
                </a:cubicBezTo>
                <a:close/>
                <a:moveTo>
                  <a:pt x="4599" y="1"/>
                </a:moveTo>
                <a:cubicBezTo>
                  <a:pt x="3773" y="83"/>
                  <a:pt x="2876" y="206"/>
                  <a:pt x="2242" y="784"/>
                </a:cubicBezTo>
                <a:cubicBezTo>
                  <a:pt x="1954" y="1046"/>
                  <a:pt x="1732" y="1376"/>
                  <a:pt x="1650" y="1750"/>
                </a:cubicBezTo>
                <a:cubicBezTo>
                  <a:pt x="1580" y="2017"/>
                  <a:pt x="1590" y="2313"/>
                  <a:pt x="1699" y="2571"/>
                </a:cubicBezTo>
                <a:lnTo>
                  <a:pt x="1699" y="2571"/>
                </a:lnTo>
                <a:cubicBezTo>
                  <a:pt x="1640" y="2594"/>
                  <a:pt x="1583" y="2620"/>
                  <a:pt x="1527" y="2646"/>
                </a:cubicBezTo>
                <a:cubicBezTo>
                  <a:pt x="1071" y="2838"/>
                  <a:pt x="575" y="3142"/>
                  <a:pt x="466" y="3665"/>
                </a:cubicBezTo>
                <a:cubicBezTo>
                  <a:pt x="422" y="3856"/>
                  <a:pt x="438" y="4064"/>
                  <a:pt x="530" y="4238"/>
                </a:cubicBezTo>
                <a:lnTo>
                  <a:pt x="530" y="4238"/>
                </a:lnTo>
                <a:cubicBezTo>
                  <a:pt x="197" y="4479"/>
                  <a:pt x="1" y="4883"/>
                  <a:pt x="66" y="5305"/>
                </a:cubicBezTo>
                <a:cubicBezTo>
                  <a:pt x="76" y="5373"/>
                  <a:pt x="155" y="5421"/>
                  <a:pt x="228" y="5421"/>
                </a:cubicBezTo>
                <a:cubicBezTo>
                  <a:pt x="244" y="5421"/>
                  <a:pt x="259" y="5419"/>
                  <a:pt x="274" y="5414"/>
                </a:cubicBezTo>
                <a:cubicBezTo>
                  <a:pt x="370" y="5387"/>
                  <a:pt x="396" y="5305"/>
                  <a:pt x="383" y="5222"/>
                </a:cubicBezTo>
                <a:cubicBezTo>
                  <a:pt x="370" y="5083"/>
                  <a:pt x="396" y="4918"/>
                  <a:pt x="466" y="4796"/>
                </a:cubicBezTo>
                <a:cubicBezTo>
                  <a:pt x="542" y="4668"/>
                  <a:pt x="640" y="4565"/>
                  <a:pt x="754" y="4485"/>
                </a:cubicBezTo>
                <a:lnTo>
                  <a:pt x="754" y="4485"/>
                </a:lnTo>
                <a:cubicBezTo>
                  <a:pt x="865" y="4559"/>
                  <a:pt x="1001" y="4606"/>
                  <a:pt x="1134" y="4606"/>
                </a:cubicBezTo>
                <a:cubicBezTo>
                  <a:pt x="1160" y="4606"/>
                  <a:pt x="1185" y="4604"/>
                  <a:pt x="1210" y="4600"/>
                </a:cubicBezTo>
                <a:cubicBezTo>
                  <a:pt x="1332" y="4587"/>
                  <a:pt x="1431" y="4547"/>
                  <a:pt x="1527" y="4478"/>
                </a:cubicBezTo>
                <a:cubicBezTo>
                  <a:pt x="1650" y="4366"/>
                  <a:pt x="1663" y="4161"/>
                  <a:pt x="1514" y="4078"/>
                </a:cubicBezTo>
                <a:cubicBezTo>
                  <a:pt x="1415" y="4008"/>
                  <a:pt x="1279" y="4008"/>
                  <a:pt x="1167" y="4008"/>
                </a:cubicBezTo>
                <a:cubicBezTo>
                  <a:pt x="1058" y="4008"/>
                  <a:pt x="935" y="4035"/>
                  <a:pt x="836" y="4078"/>
                </a:cubicBezTo>
                <a:cubicBezTo>
                  <a:pt x="829" y="4080"/>
                  <a:pt x="822" y="4083"/>
                  <a:pt x="815" y="4085"/>
                </a:cubicBezTo>
                <a:lnTo>
                  <a:pt x="815" y="4085"/>
                </a:lnTo>
                <a:cubicBezTo>
                  <a:pt x="754" y="3976"/>
                  <a:pt x="757" y="3816"/>
                  <a:pt x="796" y="3678"/>
                </a:cubicBezTo>
                <a:cubicBezTo>
                  <a:pt x="906" y="3321"/>
                  <a:pt x="1292" y="3112"/>
                  <a:pt x="1610" y="2960"/>
                </a:cubicBezTo>
                <a:cubicBezTo>
                  <a:pt x="1697" y="2923"/>
                  <a:pt x="1784" y="2885"/>
                  <a:pt x="1873" y="2853"/>
                </a:cubicBezTo>
                <a:lnTo>
                  <a:pt x="1873" y="2853"/>
                </a:lnTo>
                <a:cubicBezTo>
                  <a:pt x="2011" y="3019"/>
                  <a:pt x="2220" y="3107"/>
                  <a:pt x="2426" y="3107"/>
                </a:cubicBezTo>
                <a:cubicBezTo>
                  <a:pt x="2629" y="3107"/>
                  <a:pt x="2830" y="3021"/>
                  <a:pt x="2959" y="2838"/>
                </a:cubicBezTo>
                <a:cubicBezTo>
                  <a:pt x="3002" y="2782"/>
                  <a:pt x="2986" y="2686"/>
                  <a:pt x="2933" y="2646"/>
                </a:cubicBezTo>
                <a:cubicBezTo>
                  <a:pt x="2751" y="2493"/>
                  <a:pt x="2542" y="2435"/>
                  <a:pt x="2327" y="2435"/>
                </a:cubicBezTo>
                <a:cubicBezTo>
                  <a:pt x="2221" y="2435"/>
                  <a:pt x="2114" y="2449"/>
                  <a:pt x="2008" y="2473"/>
                </a:cubicBezTo>
                <a:lnTo>
                  <a:pt x="2008" y="2473"/>
                </a:lnTo>
                <a:cubicBezTo>
                  <a:pt x="1913" y="2258"/>
                  <a:pt x="1924" y="1999"/>
                  <a:pt x="1980" y="1776"/>
                </a:cubicBezTo>
                <a:cubicBezTo>
                  <a:pt x="2159" y="1141"/>
                  <a:pt x="2754" y="728"/>
                  <a:pt x="3359" y="549"/>
                </a:cubicBezTo>
                <a:cubicBezTo>
                  <a:pt x="3759" y="427"/>
                  <a:pt x="4186" y="371"/>
                  <a:pt x="4599" y="331"/>
                </a:cubicBezTo>
                <a:cubicBezTo>
                  <a:pt x="4695" y="331"/>
                  <a:pt x="4765" y="262"/>
                  <a:pt x="4765" y="166"/>
                </a:cubicBezTo>
                <a:cubicBezTo>
                  <a:pt x="4765" y="83"/>
                  <a:pt x="4695" y="1"/>
                  <a:pt x="45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4373225" y="2881750"/>
            <a:ext cx="4055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2" hasCustomPrompt="1"/>
          </p:nvPr>
        </p:nvSpPr>
        <p:spPr>
          <a:xfrm>
            <a:off x="6967025" y="1271604"/>
            <a:ext cx="1366500" cy="1366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1"/>
          </p:nvPr>
        </p:nvSpPr>
        <p:spPr>
          <a:xfrm>
            <a:off x="4373225" y="3523142"/>
            <a:ext cx="40557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617975" y="735308"/>
            <a:ext cx="390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2617900" y="1691125"/>
            <a:ext cx="3908100" cy="10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2910675" y="3359875"/>
            <a:ext cx="3322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0" y="894750"/>
            <a:ext cx="3856800" cy="5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0" y="1425165"/>
            <a:ext cx="3856800" cy="27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559649" y="280861"/>
            <a:ext cx="200643" cy="508265"/>
            <a:chOff x="107199" y="1972373"/>
            <a:chExt cx="200643" cy="508265"/>
          </a:xfrm>
        </p:grpSpPr>
        <p:sp>
          <p:nvSpPr>
            <p:cNvPr id="19" name="Google Shape;19;p4"/>
            <p:cNvSpPr/>
            <p:nvPr/>
          </p:nvSpPr>
          <p:spPr>
            <a:xfrm>
              <a:off x="114970" y="1972373"/>
              <a:ext cx="192873" cy="484125"/>
            </a:xfrm>
            <a:custGeom>
              <a:avLst/>
              <a:gdLst/>
              <a:ahLst/>
              <a:cxnLst/>
              <a:rect l="l" t="t" r="r" b="b"/>
              <a:pathLst>
                <a:path w="1390" h="3489" extrusionOk="0">
                  <a:moveTo>
                    <a:pt x="1219" y="0"/>
                  </a:moveTo>
                  <a:cubicBezTo>
                    <a:pt x="1183" y="0"/>
                    <a:pt x="1148" y="26"/>
                    <a:pt x="1158" y="68"/>
                  </a:cubicBezTo>
                  <a:cubicBezTo>
                    <a:pt x="1280" y="355"/>
                    <a:pt x="1171" y="673"/>
                    <a:pt x="963" y="907"/>
                  </a:cubicBezTo>
                  <a:cubicBezTo>
                    <a:pt x="784" y="1099"/>
                    <a:pt x="549" y="1212"/>
                    <a:pt x="358" y="1377"/>
                  </a:cubicBezTo>
                  <a:cubicBezTo>
                    <a:pt x="149" y="1556"/>
                    <a:pt x="67" y="1804"/>
                    <a:pt x="149" y="2065"/>
                  </a:cubicBezTo>
                  <a:cubicBezTo>
                    <a:pt x="192" y="2204"/>
                    <a:pt x="275" y="2300"/>
                    <a:pt x="358" y="2422"/>
                  </a:cubicBezTo>
                  <a:cubicBezTo>
                    <a:pt x="384" y="2478"/>
                    <a:pt x="427" y="2534"/>
                    <a:pt x="427" y="2604"/>
                  </a:cubicBezTo>
                  <a:cubicBezTo>
                    <a:pt x="427" y="2670"/>
                    <a:pt x="371" y="2726"/>
                    <a:pt x="315" y="2769"/>
                  </a:cubicBezTo>
                  <a:cubicBezTo>
                    <a:pt x="205" y="2852"/>
                    <a:pt x="110" y="2948"/>
                    <a:pt x="53" y="3070"/>
                  </a:cubicBezTo>
                  <a:cubicBezTo>
                    <a:pt x="0" y="3209"/>
                    <a:pt x="0" y="3331"/>
                    <a:pt x="67" y="3457"/>
                  </a:cubicBezTo>
                  <a:cubicBezTo>
                    <a:pt x="76" y="3480"/>
                    <a:pt x="93" y="3489"/>
                    <a:pt x="110" y="3489"/>
                  </a:cubicBezTo>
                  <a:cubicBezTo>
                    <a:pt x="146" y="3489"/>
                    <a:pt x="184" y="3448"/>
                    <a:pt x="166" y="3401"/>
                  </a:cubicBezTo>
                  <a:cubicBezTo>
                    <a:pt x="96" y="3279"/>
                    <a:pt x="136" y="3153"/>
                    <a:pt x="205" y="3044"/>
                  </a:cubicBezTo>
                  <a:cubicBezTo>
                    <a:pt x="275" y="2935"/>
                    <a:pt x="384" y="2878"/>
                    <a:pt x="467" y="2782"/>
                  </a:cubicBezTo>
                  <a:cubicBezTo>
                    <a:pt x="675" y="2534"/>
                    <a:pt x="384" y="2313"/>
                    <a:pt x="288" y="2108"/>
                  </a:cubicBezTo>
                  <a:cubicBezTo>
                    <a:pt x="232" y="1982"/>
                    <a:pt x="205" y="1830"/>
                    <a:pt x="262" y="1695"/>
                  </a:cubicBezTo>
                  <a:cubicBezTo>
                    <a:pt x="315" y="1569"/>
                    <a:pt x="397" y="1486"/>
                    <a:pt x="510" y="1404"/>
                  </a:cubicBezTo>
                  <a:cubicBezTo>
                    <a:pt x="715" y="1251"/>
                    <a:pt x="936" y="1129"/>
                    <a:pt x="1102" y="921"/>
                  </a:cubicBezTo>
                  <a:cubicBezTo>
                    <a:pt x="1293" y="673"/>
                    <a:pt x="1389" y="342"/>
                    <a:pt x="1280" y="41"/>
                  </a:cubicBezTo>
                  <a:cubicBezTo>
                    <a:pt x="1269" y="13"/>
                    <a:pt x="1244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07199" y="2425412"/>
              <a:ext cx="45929" cy="55225"/>
            </a:xfrm>
            <a:custGeom>
              <a:avLst/>
              <a:gdLst/>
              <a:ahLst/>
              <a:cxnLst/>
              <a:rect l="l" t="t" r="r" b="b"/>
              <a:pathLst>
                <a:path w="331" h="398" extrusionOk="0">
                  <a:moveTo>
                    <a:pt x="261" y="0"/>
                  </a:moveTo>
                  <a:cubicBezTo>
                    <a:pt x="235" y="0"/>
                    <a:pt x="205" y="27"/>
                    <a:pt x="205" y="53"/>
                  </a:cubicBezTo>
                  <a:lnTo>
                    <a:pt x="205" y="192"/>
                  </a:lnTo>
                  <a:lnTo>
                    <a:pt x="205" y="202"/>
                  </a:lnTo>
                  <a:lnTo>
                    <a:pt x="205" y="202"/>
                  </a:lnTo>
                  <a:cubicBezTo>
                    <a:pt x="172" y="158"/>
                    <a:pt x="136" y="114"/>
                    <a:pt x="96" y="66"/>
                  </a:cubicBezTo>
                  <a:cubicBezTo>
                    <a:pt x="90" y="60"/>
                    <a:pt x="75" y="57"/>
                    <a:pt x="60" y="57"/>
                  </a:cubicBezTo>
                  <a:cubicBezTo>
                    <a:pt x="44" y="57"/>
                    <a:pt x="27" y="60"/>
                    <a:pt x="13" y="66"/>
                  </a:cubicBezTo>
                  <a:cubicBezTo>
                    <a:pt x="0" y="96"/>
                    <a:pt x="0" y="123"/>
                    <a:pt x="13" y="149"/>
                  </a:cubicBezTo>
                  <a:cubicBezTo>
                    <a:pt x="83" y="232"/>
                    <a:pt x="139" y="301"/>
                    <a:pt x="192" y="371"/>
                  </a:cubicBezTo>
                  <a:cubicBezTo>
                    <a:pt x="205" y="397"/>
                    <a:pt x="235" y="397"/>
                    <a:pt x="248" y="397"/>
                  </a:cubicBezTo>
                  <a:cubicBezTo>
                    <a:pt x="275" y="384"/>
                    <a:pt x="288" y="371"/>
                    <a:pt x="288" y="357"/>
                  </a:cubicBezTo>
                  <a:cubicBezTo>
                    <a:pt x="318" y="262"/>
                    <a:pt x="331" y="149"/>
                    <a:pt x="318" y="53"/>
                  </a:cubicBezTo>
                  <a:cubicBezTo>
                    <a:pt x="318" y="27"/>
                    <a:pt x="304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4"/>
          <p:cNvGrpSpPr/>
          <p:nvPr/>
        </p:nvGrpSpPr>
        <p:grpSpPr>
          <a:xfrm>
            <a:off x="542240" y="4413263"/>
            <a:ext cx="235471" cy="390460"/>
            <a:chOff x="342115" y="2852088"/>
            <a:chExt cx="235471" cy="390460"/>
          </a:xfrm>
        </p:grpSpPr>
        <p:sp>
          <p:nvSpPr>
            <p:cNvPr id="22" name="Google Shape;22;p4"/>
            <p:cNvSpPr/>
            <p:nvPr/>
          </p:nvSpPr>
          <p:spPr>
            <a:xfrm>
              <a:off x="342115" y="2852088"/>
              <a:ext cx="229227" cy="370760"/>
            </a:xfrm>
            <a:custGeom>
              <a:avLst/>
              <a:gdLst/>
              <a:ahLst/>
              <a:cxnLst/>
              <a:rect l="l" t="t" r="r" b="b"/>
              <a:pathLst>
                <a:path w="1652" h="2672" extrusionOk="0">
                  <a:moveTo>
                    <a:pt x="1461" y="1350"/>
                  </a:moveTo>
                  <a:cubicBezTo>
                    <a:pt x="1470" y="1350"/>
                    <a:pt x="1480" y="1353"/>
                    <a:pt x="1488" y="1360"/>
                  </a:cubicBezTo>
                  <a:cubicBezTo>
                    <a:pt x="1545" y="1403"/>
                    <a:pt x="1475" y="1485"/>
                    <a:pt x="1436" y="1499"/>
                  </a:cubicBezTo>
                  <a:cubicBezTo>
                    <a:pt x="1397" y="1521"/>
                    <a:pt x="1350" y="1532"/>
                    <a:pt x="1300" y="1537"/>
                  </a:cubicBezTo>
                  <a:lnTo>
                    <a:pt x="1300" y="1537"/>
                  </a:lnTo>
                  <a:cubicBezTo>
                    <a:pt x="1311" y="1509"/>
                    <a:pt x="1324" y="1482"/>
                    <a:pt x="1340" y="1456"/>
                  </a:cubicBezTo>
                  <a:cubicBezTo>
                    <a:pt x="1362" y="1423"/>
                    <a:pt x="1414" y="1350"/>
                    <a:pt x="1461" y="1350"/>
                  </a:cubicBezTo>
                  <a:close/>
                  <a:moveTo>
                    <a:pt x="170" y="1"/>
                  </a:moveTo>
                  <a:cubicBezTo>
                    <a:pt x="154" y="1"/>
                    <a:pt x="137" y="8"/>
                    <a:pt x="126" y="24"/>
                  </a:cubicBezTo>
                  <a:cubicBezTo>
                    <a:pt x="0" y="328"/>
                    <a:pt x="0" y="659"/>
                    <a:pt x="126" y="960"/>
                  </a:cubicBezTo>
                  <a:cubicBezTo>
                    <a:pt x="248" y="1251"/>
                    <a:pt x="483" y="1472"/>
                    <a:pt x="787" y="1581"/>
                  </a:cubicBezTo>
                  <a:cubicBezTo>
                    <a:pt x="903" y="1628"/>
                    <a:pt x="1025" y="1654"/>
                    <a:pt x="1150" y="1654"/>
                  </a:cubicBezTo>
                  <a:cubicBezTo>
                    <a:pt x="1152" y="1654"/>
                    <a:pt x="1155" y="1654"/>
                    <a:pt x="1157" y="1654"/>
                  </a:cubicBezTo>
                  <a:lnTo>
                    <a:pt x="1157" y="1654"/>
                  </a:lnTo>
                  <a:cubicBezTo>
                    <a:pt x="1106" y="2007"/>
                    <a:pt x="1299" y="2349"/>
                    <a:pt x="1488" y="2643"/>
                  </a:cubicBezTo>
                  <a:cubicBezTo>
                    <a:pt x="1501" y="2664"/>
                    <a:pt x="1519" y="2672"/>
                    <a:pt x="1536" y="2672"/>
                  </a:cubicBezTo>
                  <a:cubicBezTo>
                    <a:pt x="1577" y="2672"/>
                    <a:pt x="1615" y="2626"/>
                    <a:pt x="1588" y="2587"/>
                  </a:cubicBezTo>
                  <a:cubicBezTo>
                    <a:pt x="1449" y="2352"/>
                    <a:pt x="1283" y="2104"/>
                    <a:pt x="1270" y="1829"/>
                  </a:cubicBezTo>
                  <a:cubicBezTo>
                    <a:pt x="1264" y="1771"/>
                    <a:pt x="1264" y="1710"/>
                    <a:pt x="1272" y="1650"/>
                  </a:cubicBezTo>
                  <a:lnTo>
                    <a:pt x="1272" y="1650"/>
                  </a:lnTo>
                  <a:cubicBezTo>
                    <a:pt x="1394" y="1646"/>
                    <a:pt x="1551" y="1620"/>
                    <a:pt x="1601" y="1485"/>
                  </a:cubicBezTo>
                  <a:cubicBezTo>
                    <a:pt x="1652" y="1378"/>
                    <a:pt x="1593" y="1237"/>
                    <a:pt x="1466" y="1237"/>
                  </a:cubicBezTo>
                  <a:cubicBezTo>
                    <a:pt x="1460" y="1237"/>
                    <a:pt x="1455" y="1237"/>
                    <a:pt x="1449" y="1237"/>
                  </a:cubicBezTo>
                  <a:cubicBezTo>
                    <a:pt x="1307" y="1250"/>
                    <a:pt x="1214" y="1407"/>
                    <a:pt x="1180" y="1540"/>
                  </a:cubicBezTo>
                  <a:lnTo>
                    <a:pt x="1180" y="1540"/>
                  </a:lnTo>
                  <a:cubicBezTo>
                    <a:pt x="1144" y="1540"/>
                    <a:pt x="1108" y="1538"/>
                    <a:pt x="1075" y="1538"/>
                  </a:cubicBezTo>
                  <a:cubicBezTo>
                    <a:pt x="953" y="1525"/>
                    <a:pt x="844" y="1485"/>
                    <a:pt x="731" y="1429"/>
                  </a:cubicBezTo>
                  <a:cubicBezTo>
                    <a:pt x="513" y="1333"/>
                    <a:pt x="331" y="1155"/>
                    <a:pt x="235" y="933"/>
                  </a:cubicBezTo>
                  <a:cubicBezTo>
                    <a:pt x="126" y="672"/>
                    <a:pt x="113" y="355"/>
                    <a:pt x="235" y="93"/>
                  </a:cubicBezTo>
                  <a:cubicBezTo>
                    <a:pt x="256" y="44"/>
                    <a:pt x="212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525690" y="3193983"/>
              <a:ext cx="51895" cy="48565"/>
            </a:xfrm>
            <a:custGeom>
              <a:avLst/>
              <a:gdLst/>
              <a:ahLst/>
              <a:cxnLst/>
              <a:rect l="l" t="t" r="r" b="b"/>
              <a:pathLst>
                <a:path w="374" h="350" extrusionOk="0">
                  <a:moveTo>
                    <a:pt x="331" y="0"/>
                  </a:moveTo>
                  <a:cubicBezTo>
                    <a:pt x="291" y="0"/>
                    <a:pt x="265" y="14"/>
                    <a:pt x="248" y="40"/>
                  </a:cubicBezTo>
                  <a:cubicBezTo>
                    <a:pt x="240" y="91"/>
                    <a:pt x="232" y="141"/>
                    <a:pt x="224" y="189"/>
                  </a:cubicBezTo>
                  <a:lnTo>
                    <a:pt x="224" y="189"/>
                  </a:lnTo>
                  <a:cubicBezTo>
                    <a:pt x="188" y="159"/>
                    <a:pt x="153" y="127"/>
                    <a:pt x="113" y="96"/>
                  </a:cubicBezTo>
                  <a:cubicBezTo>
                    <a:pt x="99" y="83"/>
                    <a:pt x="83" y="83"/>
                    <a:pt x="70" y="83"/>
                  </a:cubicBezTo>
                  <a:cubicBezTo>
                    <a:pt x="56" y="83"/>
                    <a:pt x="43" y="83"/>
                    <a:pt x="30" y="96"/>
                  </a:cubicBezTo>
                  <a:cubicBezTo>
                    <a:pt x="0" y="109"/>
                    <a:pt x="0" y="149"/>
                    <a:pt x="30" y="179"/>
                  </a:cubicBezTo>
                  <a:cubicBezTo>
                    <a:pt x="99" y="232"/>
                    <a:pt x="152" y="288"/>
                    <a:pt x="222" y="331"/>
                  </a:cubicBezTo>
                  <a:cubicBezTo>
                    <a:pt x="231" y="340"/>
                    <a:pt x="249" y="350"/>
                    <a:pt x="263" y="350"/>
                  </a:cubicBezTo>
                  <a:cubicBezTo>
                    <a:pt x="269" y="350"/>
                    <a:pt x="274" y="348"/>
                    <a:pt x="278" y="344"/>
                  </a:cubicBezTo>
                  <a:cubicBezTo>
                    <a:pt x="291" y="344"/>
                    <a:pt x="318" y="331"/>
                    <a:pt x="318" y="301"/>
                  </a:cubicBezTo>
                  <a:cubicBezTo>
                    <a:pt x="331" y="232"/>
                    <a:pt x="347" y="149"/>
                    <a:pt x="361" y="66"/>
                  </a:cubicBezTo>
                  <a:cubicBezTo>
                    <a:pt x="374" y="40"/>
                    <a:pt x="361" y="14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rot="4479654" flipH="1">
            <a:off x="8211966" y="3980522"/>
            <a:ext cx="1048179" cy="349481"/>
          </a:xfrm>
          <a:custGeom>
            <a:avLst/>
            <a:gdLst/>
            <a:ahLst/>
            <a:cxnLst/>
            <a:rect l="l" t="t" r="r" b="b"/>
            <a:pathLst>
              <a:path w="11958" h="3987" extrusionOk="0">
                <a:moveTo>
                  <a:pt x="8718" y="0"/>
                </a:moveTo>
                <a:cubicBezTo>
                  <a:pt x="7747" y="0"/>
                  <a:pt x="6781" y="371"/>
                  <a:pt x="6037" y="993"/>
                </a:cubicBezTo>
                <a:cubicBezTo>
                  <a:pt x="5832" y="1171"/>
                  <a:pt x="5640" y="1376"/>
                  <a:pt x="5475" y="1598"/>
                </a:cubicBezTo>
                <a:cubicBezTo>
                  <a:pt x="5458" y="1611"/>
                  <a:pt x="5445" y="1638"/>
                  <a:pt x="5432" y="1667"/>
                </a:cubicBezTo>
                <a:cubicBezTo>
                  <a:pt x="5309" y="1406"/>
                  <a:pt x="5088" y="1184"/>
                  <a:pt x="4827" y="1059"/>
                </a:cubicBezTo>
                <a:cubicBezTo>
                  <a:pt x="4550" y="921"/>
                  <a:pt x="4244" y="869"/>
                  <a:pt x="3936" y="869"/>
                </a:cubicBezTo>
                <a:cubicBezTo>
                  <a:pt x="3691" y="869"/>
                  <a:pt x="3445" y="901"/>
                  <a:pt x="3213" y="950"/>
                </a:cubicBezTo>
                <a:cubicBezTo>
                  <a:pt x="2264" y="1158"/>
                  <a:pt x="1394" y="1707"/>
                  <a:pt x="789" y="2451"/>
                </a:cubicBezTo>
                <a:cubicBezTo>
                  <a:pt x="445" y="2878"/>
                  <a:pt x="167" y="3360"/>
                  <a:pt x="18" y="3886"/>
                </a:cubicBezTo>
                <a:cubicBezTo>
                  <a:pt x="0" y="3944"/>
                  <a:pt x="49" y="3987"/>
                  <a:pt x="100" y="3987"/>
                </a:cubicBezTo>
                <a:cubicBezTo>
                  <a:pt x="133" y="3987"/>
                  <a:pt x="167" y="3969"/>
                  <a:pt x="184" y="3926"/>
                </a:cubicBezTo>
                <a:cubicBezTo>
                  <a:pt x="445" y="3059"/>
                  <a:pt x="1010" y="2299"/>
                  <a:pt x="1738" y="1776"/>
                </a:cubicBezTo>
                <a:cubicBezTo>
                  <a:pt x="2112" y="1515"/>
                  <a:pt x="2525" y="1323"/>
                  <a:pt x="2965" y="1184"/>
                </a:cubicBezTo>
                <a:cubicBezTo>
                  <a:pt x="3272" y="1094"/>
                  <a:pt x="3601" y="1033"/>
                  <a:pt x="3928" y="1033"/>
                </a:cubicBezTo>
                <a:cubicBezTo>
                  <a:pt x="4101" y="1033"/>
                  <a:pt x="4273" y="1050"/>
                  <a:pt x="4440" y="1089"/>
                </a:cubicBezTo>
                <a:cubicBezTo>
                  <a:pt x="4714" y="1158"/>
                  <a:pt x="4962" y="1294"/>
                  <a:pt x="5144" y="1515"/>
                </a:cubicBezTo>
                <a:cubicBezTo>
                  <a:pt x="5227" y="1611"/>
                  <a:pt x="5293" y="1737"/>
                  <a:pt x="5336" y="1859"/>
                </a:cubicBezTo>
                <a:cubicBezTo>
                  <a:pt x="5266" y="2011"/>
                  <a:pt x="5266" y="2190"/>
                  <a:pt x="5375" y="2329"/>
                </a:cubicBezTo>
                <a:cubicBezTo>
                  <a:pt x="5391" y="2343"/>
                  <a:pt x="5415" y="2351"/>
                  <a:pt x="5438" y="2351"/>
                </a:cubicBezTo>
                <a:cubicBezTo>
                  <a:pt x="5476" y="2351"/>
                  <a:pt x="5514" y="2329"/>
                  <a:pt x="5514" y="2286"/>
                </a:cubicBezTo>
                <a:cubicBezTo>
                  <a:pt x="5541" y="2150"/>
                  <a:pt x="5541" y="1998"/>
                  <a:pt x="5501" y="1859"/>
                </a:cubicBezTo>
                <a:cubicBezTo>
                  <a:pt x="5541" y="1776"/>
                  <a:pt x="5610" y="1694"/>
                  <a:pt x="5653" y="1624"/>
                </a:cubicBezTo>
                <a:cubicBezTo>
                  <a:pt x="5805" y="1446"/>
                  <a:pt x="5954" y="1280"/>
                  <a:pt x="6136" y="1128"/>
                </a:cubicBezTo>
                <a:cubicBezTo>
                  <a:pt x="6480" y="827"/>
                  <a:pt x="6893" y="593"/>
                  <a:pt x="7320" y="427"/>
                </a:cubicBezTo>
                <a:cubicBezTo>
                  <a:pt x="7772" y="254"/>
                  <a:pt x="8246" y="168"/>
                  <a:pt x="8719" y="168"/>
                </a:cubicBezTo>
                <a:cubicBezTo>
                  <a:pt x="9183" y="168"/>
                  <a:pt x="9646" y="250"/>
                  <a:pt x="10088" y="414"/>
                </a:cubicBezTo>
                <a:cubicBezTo>
                  <a:pt x="10584" y="593"/>
                  <a:pt x="11040" y="880"/>
                  <a:pt x="11427" y="1241"/>
                </a:cubicBezTo>
                <a:cubicBezTo>
                  <a:pt x="11371" y="1224"/>
                  <a:pt x="11301" y="1224"/>
                  <a:pt x="11245" y="1224"/>
                </a:cubicBezTo>
                <a:cubicBezTo>
                  <a:pt x="11205" y="1224"/>
                  <a:pt x="11162" y="1267"/>
                  <a:pt x="11162" y="1307"/>
                </a:cubicBezTo>
                <a:cubicBezTo>
                  <a:pt x="11162" y="1350"/>
                  <a:pt x="11205" y="1390"/>
                  <a:pt x="11245" y="1390"/>
                </a:cubicBezTo>
                <a:cubicBezTo>
                  <a:pt x="11453" y="1406"/>
                  <a:pt x="11645" y="1433"/>
                  <a:pt x="11840" y="1502"/>
                </a:cubicBezTo>
                <a:cubicBezTo>
                  <a:pt x="11849" y="1505"/>
                  <a:pt x="11858" y="1507"/>
                  <a:pt x="11866" y="1507"/>
                </a:cubicBezTo>
                <a:cubicBezTo>
                  <a:pt x="11920" y="1507"/>
                  <a:pt x="11958" y="1438"/>
                  <a:pt x="11923" y="1390"/>
                </a:cubicBezTo>
                <a:cubicBezTo>
                  <a:pt x="11824" y="1211"/>
                  <a:pt x="11728" y="1046"/>
                  <a:pt x="11632" y="880"/>
                </a:cubicBezTo>
                <a:cubicBezTo>
                  <a:pt x="11615" y="855"/>
                  <a:pt x="11585" y="840"/>
                  <a:pt x="11560" y="840"/>
                </a:cubicBezTo>
                <a:cubicBezTo>
                  <a:pt x="11545" y="840"/>
                  <a:pt x="11532" y="844"/>
                  <a:pt x="11523" y="854"/>
                </a:cubicBezTo>
                <a:cubicBezTo>
                  <a:pt x="11480" y="867"/>
                  <a:pt x="11467" y="923"/>
                  <a:pt x="11493" y="963"/>
                </a:cubicBezTo>
                <a:cubicBezTo>
                  <a:pt x="11549" y="1075"/>
                  <a:pt x="11619" y="1184"/>
                  <a:pt x="11675" y="1280"/>
                </a:cubicBezTo>
                <a:cubicBezTo>
                  <a:pt x="11645" y="1280"/>
                  <a:pt x="11606" y="1267"/>
                  <a:pt x="11563" y="1267"/>
                </a:cubicBezTo>
                <a:cubicBezTo>
                  <a:pt x="11592" y="1224"/>
                  <a:pt x="11606" y="1184"/>
                  <a:pt x="11563" y="1142"/>
                </a:cubicBezTo>
                <a:cubicBezTo>
                  <a:pt x="10819" y="440"/>
                  <a:pt x="9813" y="27"/>
                  <a:pt x="8782" y="1"/>
                </a:cubicBezTo>
                <a:cubicBezTo>
                  <a:pt x="8760" y="0"/>
                  <a:pt x="8739" y="0"/>
                  <a:pt x="87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1"/>
          <p:cNvGrpSpPr/>
          <p:nvPr/>
        </p:nvGrpSpPr>
        <p:grpSpPr>
          <a:xfrm>
            <a:off x="8363517" y="388282"/>
            <a:ext cx="219756" cy="119615"/>
            <a:chOff x="6677166" y="1020845"/>
            <a:chExt cx="128078" cy="69714"/>
          </a:xfrm>
        </p:grpSpPr>
        <p:sp>
          <p:nvSpPr>
            <p:cNvPr id="310" name="Google Shape;310;p31"/>
            <p:cNvSpPr/>
            <p:nvPr/>
          </p:nvSpPr>
          <p:spPr>
            <a:xfrm>
              <a:off x="6677166" y="1037917"/>
              <a:ext cx="34677" cy="50139"/>
            </a:xfrm>
            <a:custGeom>
              <a:avLst/>
              <a:gdLst/>
              <a:ahLst/>
              <a:cxnLst/>
              <a:rect l="l" t="t" r="r" b="b"/>
              <a:pathLst>
                <a:path w="388" h="561" extrusionOk="0">
                  <a:moveTo>
                    <a:pt x="91" y="0"/>
                  </a:moveTo>
                  <a:cubicBezTo>
                    <a:pt x="84" y="0"/>
                    <a:pt x="77" y="1"/>
                    <a:pt x="70" y="4"/>
                  </a:cubicBezTo>
                  <a:cubicBezTo>
                    <a:pt x="27" y="17"/>
                    <a:pt x="1" y="60"/>
                    <a:pt x="1" y="100"/>
                  </a:cubicBezTo>
                  <a:cubicBezTo>
                    <a:pt x="57" y="252"/>
                    <a:pt x="123" y="391"/>
                    <a:pt x="206" y="513"/>
                  </a:cubicBezTo>
                  <a:cubicBezTo>
                    <a:pt x="228" y="545"/>
                    <a:pt x="264" y="561"/>
                    <a:pt x="299" y="561"/>
                  </a:cubicBezTo>
                  <a:cubicBezTo>
                    <a:pt x="310" y="561"/>
                    <a:pt x="321" y="559"/>
                    <a:pt x="332" y="556"/>
                  </a:cubicBezTo>
                  <a:cubicBezTo>
                    <a:pt x="358" y="526"/>
                    <a:pt x="388" y="473"/>
                    <a:pt x="358" y="430"/>
                  </a:cubicBezTo>
                  <a:cubicBezTo>
                    <a:pt x="318" y="377"/>
                    <a:pt x="275" y="321"/>
                    <a:pt x="236" y="252"/>
                  </a:cubicBezTo>
                  <a:cubicBezTo>
                    <a:pt x="236" y="239"/>
                    <a:pt x="222" y="225"/>
                    <a:pt x="222" y="212"/>
                  </a:cubicBezTo>
                  <a:cubicBezTo>
                    <a:pt x="222" y="196"/>
                    <a:pt x="206" y="183"/>
                    <a:pt x="206" y="182"/>
                  </a:cubicBezTo>
                  <a:lnTo>
                    <a:pt x="206" y="182"/>
                  </a:lnTo>
                  <a:cubicBezTo>
                    <a:pt x="209" y="185"/>
                    <a:pt x="211" y="186"/>
                    <a:pt x="212" y="186"/>
                  </a:cubicBezTo>
                  <a:cubicBezTo>
                    <a:pt x="217" y="186"/>
                    <a:pt x="206" y="169"/>
                    <a:pt x="206" y="169"/>
                  </a:cubicBezTo>
                  <a:cubicBezTo>
                    <a:pt x="193" y="129"/>
                    <a:pt x="179" y="100"/>
                    <a:pt x="166" y="60"/>
                  </a:cubicBezTo>
                  <a:cubicBezTo>
                    <a:pt x="155" y="25"/>
                    <a:pt x="124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42501" y="1020845"/>
              <a:ext cx="14926" cy="61758"/>
            </a:xfrm>
            <a:custGeom>
              <a:avLst/>
              <a:gdLst/>
              <a:ahLst/>
              <a:cxnLst/>
              <a:rect l="l" t="t" r="r" b="b"/>
              <a:pathLst>
                <a:path w="167" h="691" extrusionOk="0">
                  <a:moveTo>
                    <a:pt x="99" y="0"/>
                  </a:moveTo>
                  <a:cubicBezTo>
                    <a:pt x="94" y="0"/>
                    <a:pt x="89" y="1"/>
                    <a:pt x="83" y="3"/>
                  </a:cubicBezTo>
                  <a:cubicBezTo>
                    <a:pt x="40" y="3"/>
                    <a:pt x="1" y="29"/>
                    <a:pt x="1" y="86"/>
                  </a:cubicBezTo>
                  <a:lnTo>
                    <a:pt x="1" y="608"/>
                  </a:lnTo>
                  <a:cubicBezTo>
                    <a:pt x="1" y="651"/>
                    <a:pt x="40" y="691"/>
                    <a:pt x="83" y="691"/>
                  </a:cubicBezTo>
                  <a:cubicBezTo>
                    <a:pt x="136" y="691"/>
                    <a:pt x="166" y="664"/>
                    <a:pt x="166" y="608"/>
                  </a:cubicBezTo>
                  <a:lnTo>
                    <a:pt x="166" y="86"/>
                  </a:lnTo>
                  <a:cubicBezTo>
                    <a:pt x="166" y="37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785671" y="1065713"/>
              <a:ext cx="19573" cy="24846"/>
            </a:xfrm>
            <a:custGeom>
              <a:avLst/>
              <a:gdLst/>
              <a:ahLst/>
              <a:cxnLst/>
              <a:rect l="l" t="t" r="r" b="b"/>
              <a:pathLst>
                <a:path w="219" h="278" extrusionOk="0">
                  <a:moveTo>
                    <a:pt x="149" y="0"/>
                  </a:moveTo>
                  <a:cubicBezTo>
                    <a:pt x="137" y="0"/>
                    <a:pt x="123" y="4"/>
                    <a:pt x="110" y="10"/>
                  </a:cubicBezTo>
                  <a:cubicBezTo>
                    <a:pt x="96" y="10"/>
                    <a:pt x="67" y="23"/>
                    <a:pt x="67" y="37"/>
                  </a:cubicBezTo>
                  <a:cubicBezTo>
                    <a:pt x="40" y="80"/>
                    <a:pt x="27" y="119"/>
                    <a:pt x="14" y="149"/>
                  </a:cubicBezTo>
                  <a:cubicBezTo>
                    <a:pt x="1" y="162"/>
                    <a:pt x="1" y="176"/>
                    <a:pt x="1" y="189"/>
                  </a:cubicBezTo>
                  <a:lnTo>
                    <a:pt x="1" y="215"/>
                  </a:lnTo>
                  <a:cubicBezTo>
                    <a:pt x="1" y="232"/>
                    <a:pt x="14" y="245"/>
                    <a:pt x="14" y="245"/>
                  </a:cubicBezTo>
                  <a:lnTo>
                    <a:pt x="40" y="272"/>
                  </a:lnTo>
                  <a:cubicBezTo>
                    <a:pt x="49" y="272"/>
                    <a:pt x="65" y="277"/>
                    <a:pt x="83" y="277"/>
                  </a:cubicBezTo>
                  <a:cubicBezTo>
                    <a:pt x="92" y="277"/>
                    <a:pt x="101" y="276"/>
                    <a:pt x="110" y="272"/>
                  </a:cubicBezTo>
                  <a:cubicBezTo>
                    <a:pt x="123" y="272"/>
                    <a:pt x="136" y="258"/>
                    <a:pt x="149" y="232"/>
                  </a:cubicBezTo>
                  <a:cubicBezTo>
                    <a:pt x="166" y="202"/>
                    <a:pt x="192" y="162"/>
                    <a:pt x="206" y="119"/>
                  </a:cubicBezTo>
                  <a:cubicBezTo>
                    <a:pt x="219" y="119"/>
                    <a:pt x="219" y="106"/>
                    <a:pt x="219" y="93"/>
                  </a:cubicBezTo>
                  <a:lnTo>
                    <a:pt x="219" y="66"/>
                  </a:lnTo>
                  <a:cubicBezTo>
                    <a:pt x="219" y="50"/>
                    <a:pt x="206" y="37"/>
                    <a:pt x="206" y="37"/>
                  </a:cubicBezTo>
                  <a:cubicBezTo>
                    <a:pt x="192" y="23"/>
                    <a:pt x="192" y="23"/>
                    <a:pt x="179" y="10"/>
                  </a:cubicBezTo>
                  <a:cubicBezTo>
                    <a:pt x="173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1"/>
          <p:cNvSpPr/>
          <p:nvPr/>
        </p:nvSpPr>
        <p:spPr>
          <a:xfrm>
            <a:off x="8014420" y="616065"/>
            <a:ext cx="767504" cy="287675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405825" y="490972"/>
            <a:ext cx="219751" cy="310077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1"/>
          <p:cNvGrpSpPr/>
          <p:nvPr/>
        </p:nvGrpSpPr>
        <p:grpSpPr>
          <a:xfrm rot="-3659348">
            <a:off x="554633" y="314795"/>
            <a:ext cx="320919" cy="171076"/>
            <a:chOff x="899548" y="4569940"/>
            <a:chExt cx="206773" cy="110229"/>
          </a:xfrm>
        </p:grpSpPr>
        <p:sp>
          <p:nvSpPr>
            <p:cNvPr id="316" name="Google Shape;316;p31"/>
            <p:cNvSpPr/>
            <p:nvPr/>
          </p:nvSpPr>
          <p:spPr>
            <a:xfrm>
              <a:off x="899548" y="4589941"/>
              <a:ext cx="206773" cy="90228"/>
            </a:xfrm>
            <a:custGeom>
              <a:avLst/>
              <a:gdLst/>
              <a:ahLst/>
              <a:cxnLst/>
              <a:rect l="l" t="t" r="r" b="b"/>
              <a:pathLst>
                <a:path w="1375" h="600" extrusionOk="0">
                  <a:moveTo>
                    <a:pt x="346" y="1"/>
                  </a:moveTo>
                  <a:cubicBezTo>
                    <a:pt x="258" y="1"/>
                    <a:pt x="168" y="8"/>
                    <a:pt x="79" y="22"/>
                  </a:cubicBezTo>
                  <a:cubicBezTo>
                    <a:pt x="0" y="38"/>
                    <a:pt x="32" y="149"/>
                    <a:pt x="106" y="149"/>
                  </a:cubicBezTo>
                  <a:cubicBezTo>
                    <a:pt x="110" y="149"/>
                    <a:pt x="114" y="148"/>
                    <a:pt x="118" y="148"/>
                  </a:cubicBezTo>
                  <a:cubicBezTo>
                    <a:pt x="192" y="132"/>
                    <a:pt x="269" y="125"/>
                    <a:pt x="346" y="125"/>
                  </a:cubicBezTo>
                  <a:cubicBezTo>
                    <a:pt x="488" y="125"/>
                    <a:pt x="632" y="150"/>
                    <a:pt x="767" y="204"/>
                  </a:cubicBezTo>
                  <a:cubicBezTo>
                    <a:pt x="945" y="257"/>
                    <a:pt x="1167" y="369"/>
                    <a:pt x="1236" y="561"/>
                  </a:cubicBezTo>
                  <a:cubicBezTo>
                    <a:pt x="1246" y="588"/>
                    <a:pt x="1271" y="600"/>
                    <a:pt x="1295" y="600"/>
                  </a:cubicBezTo>
                  <a:cubicBezTo>
                    <a:pt x="1335" y="600"/>
                    <a:pt x="1375" y="569"/>
                    <a:pt x="1359" y="518"/>
                  </a:cubicBezTo>
                  <a:cubicBezTo>
                    <a:pt x="1276" y="300"/>
                    <a:pt x="1054" y="174"/>
                    <a:pt x="836" y="91"/>
                  </a:cubicBezTo>
                  <a:cubicBezTo>
                    <a:pt x="682" y="28"/>
                    <a:pt x="516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004366" y="4569940"/>
              <a:ext cx="81205" cy="49174"/>
            </a:xfrm>
            <a:custGeom>
              <a:avLst/>
              <a:gdLst/>
              <a:ahLst/>
              <a:cxnLst/>
              <a:rect l="l" t="t" r="r" b="b"/>
              <a:pathLst>
                <a:path w="540" h="327" extrusionOk="0">
                  <a:moveTo>
                    <a:pt x="120" y="0"/>
                  </a:moveTo>
                  <a:cubicBezTo>
                    <a:pt x="94" y="0"/>
                    <a:pt x="69" y="2"/>
                    <a:pt x="43" y="6"/>
                  </a:cubicBezTo>
                  <a:cubicBezTo>
                    <a:pt x="13" y="6"/>
                    <a:pt x="0" y="46"/>
                    <a:pt x="0" y="72"/>
                  </a:cubicBezTo>
                  <a:cubicBezTo>
                    <a:pt x="10" y="105"/>
                    <a:pt x="29" y="120"/>
                    <a:pt x="55" y="120"/>
                  </a:cubicBezTo>
                  <a:cubicBezTo>
                    <a:pt x="64" y="120"/>
                    <a:pt x="73" y="118"/>
                    <a:pt x="83" y="115"/>
                  </a:cubicBezTo>
                  <a:lnTo>
                    <a:pt x="166" y="115"/>
                  </a:lnTo>
                  <a:cubicBezTo>
                    <a:pt x="192" y="128"/>
                    <a:pt x="208" y="128"/>
                    <a:pt x="222" y="128"/>
                  </a:cubicBezTo>
                  <a:lnTo>
                    <a:pt x="235" y="142"/>
                  </a:lnTo>
                  <a:lnTo>
                    <a:pt x="261" y="142"/>
                  </a:lnTo>
                  <a:cubicBezTo>
                    <a:pt x="261" y="142"/>
                    <a:pt x="261" y="155"/>
                    <a:pt x="275" y="155"/>
                  </a:cubicBezTo>
                  <a:cubicBezTo>
                    <a:pt x="291" y="155"/>
                    <a:pt x="304" y="171"/>
                    <a:pt x="318" y="185"/>
                  </a:cubicBezTo>
                  <a:lnTo>
                    <a:pt x="331" y="185"/>
                  </a:lnTo>
                  <a:cubicBezTo>
                    <a:pt x="337" y="191"/>
                    <a:pt x="337" y="191"/>
                    <a:pt x="336" y="191"/>
                  </a:cubicBezTo>
                  <a:cubicBezTo>
                    <a:pt x="334" y="191"/>
                    <a:pt x="331" y="191"/>
                    <a:pt x="331" y="198"/>
                  </a:cubicBezTo>
                  <a:cubicBezTo>
                    <a:pt x="344" y="198"/>
                    <a:pt x="344" y="211"/>
                    <a:pt x="357" y="211"/>
                  </a:cubicBezTo>
                  <a:cubicBezTo>
                    <a:pt x="374" y="224"/>
                    <a:pt x="387" y="238"/>
                    <a:pt x="400" y="254"/>
                  </a:cubicBezTo>
                  <a:lnTo>
                    <a:pt x="400" y="267"/>
                  </a:lnTo>
                  <a:cubicBezTo>
                    <a:pt x="414" y="281"/>
                    <a:pt x="414" y="294"/>
                    <a:pt x="414" y="294"/>
                  </a:cubicBezTo>
                  <a:cubicBezTo>
                    <a:pt x="433" y="313"/>
                    <a:pt x="460" y="327"/>
                    <a:pt x="484" y="327"/>
                  </a:cubicBezTo>
                  <a:cubicBezTo>
                    <a:pt x="494" y="327"/>
                    <a:pt x="502" y="325"/>
                    <a:pt x="509" y="320"/>
                  </a:cubicBezTo>
                  <a:cubicBezTo>
                    <a:pt x="539" y="307"/>
                    <a:pt x="539" y="267"/>
                    <a:pt x="523" y="238"/>
                  </a:cubicBezTo>
                  <a:cubicBezTo>
                    <a:pt x="440" y="83"/>
                    <a:pt x="285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1"/>
          <p:cNvGrpSpPr/>
          <p:nvPr/>
        </p:nvGrpSpPr>
        <p:grpSpPr>
          <a:xfrm flipH="1">
            <a:off x="297433" y="2571746"/>
            <a:ext cx="1406403" cy="2168556"/>
            <a:chOff x="7022508" y="2107971"/>
            <a:chExt cx="1406403" cy="2168556"/>
          </a:xfrm>
        </p:grpSpPr>
        <p:sp>
          <p:nvSpPr>
            <p:cNvPr id="319" name="Google Shape;319;p31"/>
            <p:cNvSpPr/>
            <p:nvPr/>
          </p:nvSpPr>
          <p:spPr>
            <a:xfrm>
              <a:off x="7092261" y="2258316"/>
              <a:ext cx="1336643" cy="1624603"/>
            </a:xfrm>
            <a:custGeom>
              <a:avLst/>
              <a:gdLst/>
              <a:ahLst/>
              <a:cxnLst/>
              <a:rect l="l" t="t" r="r" b="b"/>
              <a:pathLst>
                <a:path w="6615" h="8040" extrusionOk="0">
                  <a:moveTo>
                    <a:pt x="3879" y="1"/>
                  </a:moveTo>
                  <a:cubicBezTo>
                    <a:pt x="3504" y="1"/>
                    <a:pt x="3121" y="80"/>
                    <a:pt x="2755" y="240"/>
                  </a:cubicBezTo>
                  <a:cubicBezTo>
                    <a:pt x="2054" y="541"/>
                    <a:pt x="1489" y="1080"/>
                    <a:pt x="1049" y="1685"/>
                  </a:cubicBezTo>
                  <a:cubicBezTo>
                    <a:pt x="374" y="2638"/>
                    <a:pt x="1" y="3795"/>
                    <a:pt x="1" y="4966"/>
                  </a:cubicBezTo>
                  <a:cubicBezTo>
                    <a:pt x="1" y="5462"/>
                    <a:pt x="70" y="5971"/>
                    <a:pt x="305" y="6411"/>
                  </a:cubicBezTo>
                  <a:cubicBezTo>
                    <a:pt x="470" y="6689"/>
                    <a:pt x="689" y="6937"/>
                    <a:pt x="937" y="7155"/>
                  </a:cubicBezTo>
                  <a:cubicBezTo>
                    <a:pt x="1620" y="7734"/>
                    <a:pt x="2517" y="8039"/>
                    <a:pt x="3412" y="8039"/>
                  </a:cubicBezTo>
                  <a:cubicBezTo>
                    <a:pt x="3924" y="8039"/>
                    <a:pt x="4435" y="7939"/>
                    <a:pt x="4905" y="7734"/>
                  </a:cubicBezTo>
                  <a:cubicBezTo>
                    <a:pt x="5196" y="7611"/>
                    <a:pt x="5470" y="7446"/>
                    <a:pt x="5692" y="7211"/>
                  </a:cubicBezTo>
                  <a:cubicBezTo>
                    <a:pt x="6118" y="6785"/>
                    <a:pt x="6310" y="6176"/>
                    <a:pt x="6423" y="5584"/>
                  </a:cubicBezTo>
                  <a:cubicBezTo>
                    <a:pt x="6601" y="4605"/>
                    <a:pt x="6614" y="3587"/>
                    <a:pt x="6462" y="2595"/>
                  </a:cubicBezTo>
                  <a:cubicBezTo>
                    <a:pt x="6380" y="2125"/>
                    <a:pt x="6271" y="1646"/>
                    <a:pt x="6023" y="1232"/>
                  </a:cubicBezTo>
                  <a:cubicBezTo>
                    <a:pt x="5553" y="416"/>
                    <a:pt x="4737" y="1"/>
                    <a:pt x="3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106163" y="2190610"/>
              <a:ext cx="1113378" cy="2085917"/>
            </a:xfrm>
            <a:custGeom>
              <a:avLst/>
              <a:gdLst/>
              <a:ahLst/>
              <a:cxnLst/>
              <a:rect l="l" t="t" r="r" b="b"/>
              <a:pathLst>
                <a:path w="5510" h="10323" extrusionOk="0">
                  <a:moveTo>
                    <a:pt x="2738" y="329"/>
                  </a:moveTo>
                  <a:cubicBezTo>
                    <a:pt x="2791" y="329"/>
                    <a:pt x="2849" y="340"/>
                    <a:pt x="2907" y="349"/>
                  </a:cubicBezTo>
                  <a:cubicBezTo>
                    <a:pt x="3155" y="402"/>
                    <a:pt x="3377" y="515"/>
                    <a:pt x="3595" y="667"/>
                  </a:cubicBezTo>
                  <a:cubicBezTo>
                    <a:pt x="3595" y="693"/>
                    <a:pt x="3595" y="707"/>
                    <a:pt x="3608" y="733"/>
                  </a:cubicBezTo>
                  <a:cubicBezTo>
                    <a:pt x="3638" y="816"/>
                    <a:pt x="3625" y="885"/>
                    <a:pt x="3595" y="955"/>
                  </a:cubicBezTo>
                  <a:cubicBezTo>
                    <a:pt x="3568" y="998"/>
                    <a:pt x="3568" y="1037"/>
                    <a:pt x="3555" y="1064"/>
                  </a:cubicBezTo>
                  <a:cubicBezTo>
                    <a:pt x="3525" y="1146"/>
                    <a:pt x="3525" y="1216"/>
                    <a:pt x="3555" y="1285"/>
                  </a:cubicBezTo>
                  <a:cubicBezTo>
                    <a:pt x="3582" y="1355"/>
                    <a:pt x="3608" y="1424"/>
                    <a:pt x="3625" y="1494"/>
                  </a:cubicBezTo>
                  <a:cubicBezTo>
                    <a:pt x="3651" y="1590"/>
                    <a:pt x="3691" y="1672"/>
                    <a:pt x="3790" y="1725"/>
                  </a:cubicBezTo>
                  <a:cubicBezTo>
                    <a:pt x="3816" y="1712"/>
                    <a:pt x="3843" y="1699"/>
                    <a:pt x="3856" y="1672"/>
                  </a:cubicBezTo>
                  <a:cubicBezTo>
                    <a:pt x="3899" y="1629"/>
                    <a:pt x="3939" y="1576"/>
                    <a:pt x="3982" y="1533"/>
                  </a:cubicBezTo>
                  <a:cubicBezTo>
                    <a:pt x="4008" y="1507"/>
                    <a:pt x="4051" y="1464"/>
                    <a:pt x="4091" y="1437"/>
                  </a:cubicBezTo>
                  <a:cubicBezTo>
                    <a:pt x="4112" y="1424"/>
                    <a:pt x="4133" y="1418"/>
                    <a:pt x="4154" y="1418"/>
                  </a:cubicBezTo>
                  <a:cubicBezTo>
                    <a:pt x="4174" y="1418"/>
                    <a:pt x="4195" y="1424"/>
                    <a:pt x="4217" y="1437"/>
                  </a:cubicBezTo>
                  <a:cubicBezTo>
                    <a:pt x="4269" y="1477"/>
                    <a:pt x="4312" y="1533"/>
                    <a:pt x="4326" y="1603"/>
                  </a:cubicBezTo>
                  <a:cubicBezTo>
                    <a:pt x="4326" y="1685"/>
                    <a:pt x="4312" y="1768"/>
                    <a:pt x="4299" y="1838"/>
                  </a:cubicBezTo>
                  <a:cubicBezTo>
                    <a:pt x="4256" y="1947"/>
                    <a:pt x="4230" y="2043"/>
                    <a:pt x="4187" y="2138"/>
                  </a:cubicBezTo>
                  <a:cubicBezTo>
                    <a:pt x="4091" y="2334"/>
                    <a:pt x="3886" y="2486"/>
                    <a:pt x="3664" y="2525"/>
                  </a:cubicBezTo>
                  <a:cubicBezTo>
                    <a:pt x="3638" y="2512"/>
                    <a:pt x="3651" y="2486"/>
                    <a:pt x="3664" y="2469"/>
                  </a:cubicBezTo>
                  <a:cubicBezTo>
                    <a:pt x="3678" y="2429"/>
                    <a:pt x="3691" y="2386"/>
                    <a:pt x="3691" y="2334"/>
                  </a:cubicBezTo>
                  <a:cubicBezTo>
                    <a:pt x="3691" y="2320"/>
                    <a:pt x="3678" y="2291"/>
                    <a:pt x="3664" y="2291"/>
                  </a:cubicBezTo>
                  <a:cubicBezTo>
                    <a:pt x="3651" y="2291"/>
                    <a:pt x="3625" y="2304"/>
                    <a:pt x="3625" y="2320"/>
                  </a:cubicBezTo>
                  <a:cubicBezTo>
                    <a:pt x="3595" y="2334"/>
                    <a:pt x="3595" y="2360"/>
                    <a:pt x="3582" y="2386"/>
                  </a:cubicBezTo>
                  <a:cubicBezTo>
                    <a:pt x="3542" y="2456"/>
                    <a:pt x="3512" y="2539"/>
                    <a:pt x="3472" y="2621"/>
                  </a:cubicBezTo>
                  <a:cubicBezTo>
                    <a:pt x="3429" y="2734"/>
                    <a:pt x="3360" y="2816"/>
                    <a:pt x="3294" y="2912"/>
                  </a:cubicBezTo>
                  <a:cubicBezTo>
                    <a:pt x="3277" y="2926"/>
                    <a:pt x="3264" y="2952"/>
                    <a:pt x="3238" y="2952"/>
                  </a:cubicBezTo>
                  <a:cubicBezTo>
                    <a:pt x="3155" y="3008"/>
                    <a:pt x="3086" y="3091"/>
                    <a:pt x="3003" y="3147"/>
                  </a:cubicBezTo>
                  <a:cubicBezTo>
                    <a:pt x="2894" y="3213"/>
                    <a:pt x="2768" y="3269"/>
                    <a:pt x="2646" y="3296"/>
                  </a:cubicBezTo>
                  <a:cubicBezTo>
                    <a:pt x="2603" y="3296"/>
                    <a:pt x="2576" y="3312"/>
                    <a:pt x="2550" y="3312"/>
                  </a:cubicBezTo>
                  <a:cubicBezTo>
                    <a:pt x="2315" y="3283"/>
                    <a:pt x="2080" y="3243"/>
                    <a:pt x="1872" y="3117"/>
                  </a:cubicBezTo>
                  <a:cubicBezTo>
                    <a:pt x="1763" y="3048"/>
                    <a:pt x="1667" y="2965"/>
                    <a:pt x="1611" y="2843"/>
                  </a:cubicBezTo>
                  <a:cubicBezTo>
                    <a:pt x="1528" y="2664"/>
                    <a:pt x="1445" y="2469"/>
                    <a:pt x="1445" y="2277"/>
                  </a:cubicBezTo>
                  <a:cubicBezTo>
                    <a:pt x="1432" y="2099"/>
                    <a:pt x="1419" y="1920"/>
                    <a:pt x="1419" y="1742"/>
                  </a:cubicBezTo>
                  <a:cubicBezTo>
                    <a:pt x="1419" y="1560"/>
                    <a:pt x="1459" y="1411"/>
                    <a:pt x="1502" y="1246"/>
                  </a:cubicBezTo>
                  <a:cubicBezTo>
                    <a:pt x="1528" y="1146"/>
                    <a:pt x="1571" y="1064"/>
                    <a:pt x="1597" y="981"/>
                  </a:cubicBezTo>
                  <a:cubicBezTo>
                    <a:pt x="1667" y="789"/>
                    <a:pt x="1789" y="624"/>
                    <a:pt x="1984" y="528"/>
                  </a:cubicBezTo>
                  <a:cubicBezTo>
                    <a:pt x="2080" y="472"/>
                    <a:pt x="2189" y="419"/>
                    <a:pt x="2285" y="376"/>
                  </a:cubicBezTo>
                  <a:cubicBezTo>
                    <a:pt x="2365" y="355"/>
                    <a:pt x="2442" y="331"/>
                    <a:pt x="2519" y="331"/>
                  </a:cubicBezTo>
                  <a:cubicBezTo>
                    <a:pt x="2538" y="331"/>
                    <a:pt x="2557" y="333"/>
                    <a:pt x="2576" y="336"/>
                  </a:cubicBezTo>
                  <a:cubicBezTo>
                    <a:pt x="2594" y="336"/>
                    <a:pt x="2613" y="342"/>
                    <a:pt x="2636" y="342"/>
                  </a:cubicBezTo>
                  <a:cubicBezTo>
                    <a:pt x="2647" y="342"/>
                    <a:pt x="2659" y="341"/>
                    <a:pt x="2672" y="336"/>
                  </a:cubicBezTo>
                  <a:cubicBezTo>
                    <a:pt x="2693" y="331"/>
                    <a:pt x="2715" y="329"/>
                    <a:pt x="2738" y="329"/>
                  </a:cubicBezTo>
                  <a:close/>
                  <a:moveTo>
                    <a:pt x="3472" y="2883"/>
                  </a:moveTo>
                  <a:lnTo>
                    <a:pt x="3472" y="2883"/>
                  </a:lnTo>
                  <a:cubicBezTo>
                    <a:pt x="3429" y="3117"/>
                    <a:pt x="3429" y="3326"/>
                    <a:pt x="3443" y="3544"/>
                  </a:cubicBezTo>
                  <a:cubicBezTo>
                    <a:pt x="3286" y="3629"/>
                    <a:pt x="2963" y="3682"/>
                    <a:pt x="2682" y="3682"/>
                  </a:cubicBezTo>
                  <a:cubicBezTo>
                    <a:pt x="2547" y="3682"/>
                    <a:pt x="2421" y="3670"/>
                    <a:pt x="2328" y="3643"/>
                  </a:cubicBezTo>
                  <a:lnTo>
                    <a:pt x="2328" y="3422"/>
                  </a:lnTo>
                  <a:lnTo>
                    <a:pt x="2437" y="3422"/>
                  </a:lnTo>
                  <a:cubicBezTo>
                    <a:pt x="2482" y="3431"/>
                    <a:pt x="2525" y="3435"/>
                    <a:pt x="2567" y="3435"/>
                  </a:cubicBezTo>
                  <a:cubicBezTo>
                    <a:pt x="2707" y="3435"/>
                    <a:pt x="2832" y="3386"/>
                    <a:pt x="2947" y="3312"/>
                  </a:cubicBezTo>
                  <a:cubicBezTo>
                    <a:pt x="3129" y="3200"/>
                    <a:pt x="3294" y="3078"/>
                    <a:pt x="3429" y="2912"/>
                  </a:cubicBezTo>
                  <a:cubicBezTo>
                    <a:pt x="3429" y="2899"/>
                    <a:pt x="3443" y="2899"/>
                    <a:pt x="3472" y="2883"/>
                  </a:cubicBezTo>
                  <a:close/>
                  <a:moveTo>
                    <a:pt x="3459" y="3696"/>
                  </a:moveTo>
                  <a:cubicBezTo>
                    <a:pt x="3499" y="3779"/>
                    <a:pt x="3486" y="3861"/>
                    <a:pt x="3512" y="3931"/>
                  </a:cubicBezTo>
                  <a:cubicBezTo>
                    <a:pt x="3429" y="4083"/>
                    <a:pt x="3294" y="4192"/>
                    <a:pt x="3168" y="4318"/>
                  </a:cubicBezTo>
                  <a:cubicBezTo>
                    <a:pt x="3142" y="4261"/>
                    <a:pt x="3142" y="4192"/>
                    <a:pt x="3112" y="4139"/>
                  </a:cubicBezTo>
                  <a:cubicBezTo>
                    <a:pt x="3099" y="4083"/>
                    <a:pt x="3072" y="4027"/>
                    <a:pt x="3059" y="3974"/>
                  </a:cubicBezTo>
                  <a:cubicBezTo>
                    <a:pt x="3029" y="3904"/>
                    <a:pt x="3003" y="3848"/>
                    <a:pt x="2976" y="3792"/>
                  </a:cubicBezTo>
                  <a:cubicBezTo>
                    <a:pt x="3142" y="3752"/>
                    <a:pt x="3294" y="3726"/>
                    <a:pt x="3459" y="3696"/>
                  </a:cubicBezTo>
                  <a:close/>
                  <a:moveTo>
                    <a:pt x="2302" y="3765"/>
                  </a:moveTo>
                  <a:cubicBezTo>
                    <a:pt x="2494" y="3765"/>
                    <a:pt x="2672" y="3779"/>
                    <a:pt x="2864" y="3792"/>
                  </a:cubicBezTo>
                  <a:lnTo>
                    <a:pt x="2864" y="3822"/>
                  </a:lnTo>
                  <a:cubicBezTo>
                    <a:pt x="2838" y="3944"/>
                    <a:pt x="2838" y="4056"/>
                    <a:pt x="2838" y="4179"/>
                  </a:cubicBezTo>
                  <a:cubicBezTo>
                    <a:pt x="2838" y="4235"/>
                    <a:pt x="2838" y="4275"/>
                    <a:pt x="2824" y="4331"/>
                  </a:cubicBezTo>
                  <a:cubicBezTo>
                    <a:pt x="2824" y="4368"/>
                    <a:pt x="2806" y="4386"/>
                    <a:pt x="2778" y="4386"/>
                  </a:cubicBezTo>
                  <a:cubicBezTo>
                    <a:pt x="2764" y="4386"/>
                    <a:pt x="2747" y="4381"/>
                    <a:pt x="2728" y="4371"/>
                  </a:cubicBezTo>
                  <a:lnTo>
                    <a:pt x="2715" y="4357"/>
                  </a:lnTo>
                  <a:cubicBezTo>
                    <a:pt x="2533" y="4235"/>
                    <a:pt x="2355" y="4123"/>
                    <a:pt x="2176" y="3974"/>
                  </a:cubicBezTo>
                  <a:cubicBezTo>
                    <a:pt x="2176" y="3957"/>
                    <a:pt x="2189" y="3931"/>
                    <a:pt x="2189" y="3918"/>
                  </a:cubicBezTo>
                  <a:cubicBezTo>
                    <a:pt x="2232" y="3861"/>
                    <a:pt x="2259" y="3822"/>
                    <a:pt x="2302" y="3765"/>
                  </a:cubicBezTo>
                  <a:close/>
                  <a:moveTo>
                    <a:pt x="992" y="6990"/>
                  </a:moveTo>
                  <a:lnTo>
                    <a:pt x="992" y="6990"/>
                  </a:lnTo>
                  <a:cubicBezTo>
                    <a:pt x="1088" y="7003"/>
                    <a:pt x="1184" y="7003"/>
                    <a:pt x="1293" y="7016"/>
                  </a:cubicBezTo>
                  <a:cubicBezTo>
                    <a:pt x="1392" y="7033"/>
                    <a:pt x="1488" y="7033"/>
                    <a:pt x="1597" y="7046"/>
                  </a:cubicBezTo>
                  <a:cubicBezTo>
                    <a:pt x="1693" y="7046"/>
                    <a:pt x="1806" y="7059"/>
                    <a:pt x="1915" y="7072"/>
                  </a:cubicBezTo>
                  <a:cubicBezTo>
                    <a:pt x="2011" y="7072"/>
                    <a:pt x="2107" y="7072"/>
                    <a:pt x="2219" y="7086"/>
                  </a:cubicBezTo>
                  <a:lnTo>
                    <a:pt x="2520" y="7086"/>
                  </a:lnTo>
                  <a:cubicBezTo>
                    <a:pt x="2584" y="7086"/>
                    <a:pt x="2649" y="7080"/>
                    <a:pt x="2722" y="7080"/>
                  </a:cubicBezTo>
                  <a:cubicBezTo>
                    <a:pt x="2759" y="7080"/>
                    <a:pt x="2797" y="7081"/>
                    <a:pt x="2838" y="7086"/>
                  </a:cubicBezTo>
                  <a:cubicBezTo>
                    <a:pt x="2755" y="7198"/>
                    <a:pt x="2672" y="7307"/>
                    <a:pt x="2603" y="7403"/>
                  </a:cubicBezTo>
                  <a:cubicBezTo>
                    <a:pt x="2424" y="7416"/>
                    <a:pt x="2259" y="7416"/>
                    <a:pt x="2080" y="7416"/>
                  </a:cubicBezTo>
                  <a:cubicBezTo>
                    <a:pt x="1902" y="7429"/>
                    <a:pt x="1723" y="7429"/>
                    <a:pt x="1558" y="7429"/>
                  </a:cubicBezTo>
                  <a:cubicBezTo>
                    <a:pt x="1376" y="7429"/>
                    <a:pt x="1197" y="7416"/>
                    <a:pt x="1032" y="7416"/>
                  </a:cubicBezTo>
                  <a:cubicBezTo>
                    <a:pt x="992" y="7320"/>
                    <a:pt x="979" y="7115"/>
                    <a:pt x="992" y="6990"/>
                  </a:cubicBezTo>
                  <a:close/>
                  <a:moveTo>
                    <a:pt x="4621" y="6918"/>
                  </a:moveTo>
                  <a:cubicBezTo>
                    <a:pt x="4656" y="6918"/>
                    <a:pt x="4691" y="6922"/>
                    <a:pt x="4726" y="6933"/>
                  </a:cubicBezTo>
                  <a:cubicBezTo>
                    <a:pt x="4726" y="7046"/>
                    <a:pt x="4713" y="7155"/>
                    <a:pt x="4683" y="7281"/>
                  </a:cubicBezTo>
                  <a:cubicBezTo>
                    <a:pt x="4656" y="7281"/>
                    <a:pt x="4630" y="7294"/>
                    <a:pt x="4600" y="7294"/>
                  </a:cubicBezTo>
                  <a:cubicBezTo>
                    <a:pt x="4547" y="7294"/>
                    <a:pt x="4478" y="7294"/>
                    <a:pt x="4408" y="7307"/>
                  </a:cubicBezTo>
                  <a:cubicBezTo>
                    <a:pt x="4064" y="7363"/>
                    <a:pt x="3707" y="7403"/>
                    <a:pt x="3347" y="7403"/>
                  </a:cubicBezTo>
                  <a:cubicBezTo>
                    <a:pt x="3294" y="7403"/>
                    <a:pt x="3224" y="7416"/>
                    <a:pt x="3168" y="7416"/>
                  </a:cubicBezTo>
                  <a:cubicBezTo>
                    <a:pt x="3029" y="7429"/>
                    <a:pt x="2894" y="7429"/>
                    <a:pt x="2742" y="7429"/>
                  </a:cubicBezTo>
                  <a:cubicBezTo>
                    <a:pt x="2755" y="7390"/>
                    <a:pt x="2755" y="7377"/>
                    <a:pt x="2768" y="7363"/>
                  </a:cubicBezTo>
                  <a:cubicBezTo>
                    <a:pt x="2824" y="7281"/>
                    <a:pt x="2881" y="7211"/>
                    <a:pt x="2933" y="7129"/>
                  </a:cubicBezTo>
                  <a:cubicBezTo>
                    <a:pt x="2963" y="7086"/>
                    <a:pt x="2990" y="7059"/>
                    <a:pt x="3046" y="7059"/>
                  </a:cubicBezTo>
                  <a:lnTo>
                    <a:pt x="3211" y="7059"/>
                  </a:lnTo>
                  <a:cubicBezTo>
                    <a:pt x="3443" y="7046"/>
                    <a:pt x="3664" y="7046"/>
                    <a:pt x="3899" y="7016"/>
                  </a:cubicBezTo>
                  <a:cubicBezTo>
                    <a:pt x="4091" y="7003"/>
                    <a:pt x="4286" y="6963"/>
                    <a:pt x="4478" y="6933"/>
                  </a:cubicBezTo>
                  <a:cubicBezTo>
                    <a:pt x="4526" y="6926"/>
                    <a:pt x="4573" y="6918"/>
                    <a:pt x="4621" y="6918"/>
                  </a:cubicBezTo>
                  <a:close/>
                  <a:moveTo>
                    <a:pt x="2947" y="4027"/>
                  </a:moveTo>
                  <a:lnTo>
                    <a:pt x="2947" y="4027"/>
                  </a:lnTo>
                  <a:cubicBezTo>
                    <a:pt x="2976" y="4070"/>
                    <a:pt x="2990" y="4083"/>
                    <a:pt x="2990" y="4096"/>
                  </a:cubicBezTo>
                  <a:cubicBezTo>
                    <a:pt x="3003" y="4166"/>
                    <a:pt x="3016" y="4235"/>
                    <a:pt x="3029" y="4304"/>
                  </a:cubicBezTo>
                  <a:cubicBezTo>
                    <a:pt x="3046" y="4390"/>
                    <a:pt x="3081" y="4426"/>
                    <a:pt x="3128" y="4426"/>
                  </a:cubicBezTo>
                  <a:cubicBezTo>
                    <a:pt x="3163" y="4426"/>
                    <a:pt x="3204" y="4406"/>
                    <a:pt x="3251" y="4371"/>
                  </a:cubicBezTo>
                  <a:cubicBezTo>
                    <a:pt x="3307" y="4331"/>
                    <a:pt x="3377" y="4275"/>
                    <a:pt x="3429" y="4222"/>
                  </a:cubicBezTo>
                  <a:cubicBezTo>
                    <a:pt x="3486" y="4166"/>
                    <a:pt x="3542" y="4109"/>
                    <a:pt x="3595" y="4056"/>
                  </a:cubicBezTo>
                  <a:cubicBezTo>
                    <a:pt x="3608" y="4056"/>
                    <a:pt x="3625" y="4070"/>
                    <a:pt x="3638" y="4070"/>
                  </a:cubicBezTo>
                  <a:cubicBezTo>
                    <a:pt x="3912" y="4261"/>
                    <a:pt x="4217" y="4387"/>
                    <a:pt x="4517" y="4523"/>
                  </a:cubicBezTo>
                  <a:cubicBezTo>
                    <a:pt x="4643" y="4566"/>
                    <a:pt x="4752" y="4619"/>
                    <a:pt x="4878" y="4675"/>
                  </a:cubicBezTo>
                  <a:cubicBezTo>
                    <a:pt x="4961" y="4718"/>
                    <a:pt x="5030" y="4784"/>
                    <a:pt x="5083" y="4867"/>
                  </a:cubicBezTo>
                  <a:cubicBezTo>
                    <a:pt x="5195" y="5062"/>
                    <a:pt x="5318" y="5240"/>
                    <a:pt x="5361" y="5462"/>
                  </a:cubicBezTo>
                  <a:cubicBezTo>
                    <a:pt x="5374" y="5528"/>
                    <a:pt x="5387" y="5597"/>
                    <a:pt x="5387" y="5654"/>
                  </a:cubicBezTo>
                  <a:cubicBezTo>
                    <a:pt x="5387" y="5845"/>
                    <a:pt x="5374" y="6041"/>
                    <a:pt x="5374" y="6232"/>
                  </a:cubicBezTo>
                  <a:cubicBezTo>
                    <a:pt x="5361" y="6424"/>
                    <a:pt x="5361" y="6619"/>
                    <a:pt x="5361" y="6824"/>
                  </a:cubicBezTo>
                  <a:cubicBezTo>
                    <a:pt x="5361" y="6933"/>
                    <a:pt x="5344" y="7059"/>
                    <a:pt x="5344" y="7181"/>
                  </a:cubicBezTo>
                  <a:cubicBezTo>
                    <a:pt x="5331" y="7334"/>
                    <a:pt x="5331" y="7499"/>
                    <a:pt x="5318" y="7651"/>
                  </a:cubicBezTo>
                  <a:cubicBezTo>
                    <a:pt x="5318" y="7777"/>
                    <a:pt x="5331" y="7899"/>
                    <a:pt x="5331" y="8025"/>
                  </a:cubicBezTo>
                  <a:cubicBezTo>
                    <a:pt x="5331" y="8216"/>
                    <a:pt x="5331" y="8408"/>
                    <a:pt x="5304" y="8617"/>
                  </a:cubicBezTo>
                  <a:cubicBezTo>
                    <a:pt x="5291" y="8713"/>
                    <a:pt x="5291" y="8822"/>
                    <a:pt x="5278" y="8934"/>
                  </a:cubicBezTo>
                  <a:lnTo>
                    <a:pt x="5235" y="9347"/>
                  </a:lnTo>
                  <a:cubicBezTo>
                    <a:pt x="5222" y="9526"/>
                    <a:pt x="5209" y="9718"/>
                    <a:pt x="5235" y="9896"/>
                  </a:cubicBezTo>
                  <a:cubicBezTo>
                    <a:pt x="5235" y="9896"/>
                    <a:pt x="5222" y="9910"/>
                    <a:pt x="5222" y="9926"/>
                  </a:cubicBezTo>
                  <a:cubicBezTo>
                    <a:pt x="5100" y="9979"/>
                    <a:pt x="5000" y="10003"/>
                    <a:pt x="4873" y="10003"/>
                  </a:cubicBezTo>
                  <a:cubicBezTo>
                    <a:pt x="4800" y="10003"/>
                    <a:pt x="4717" y="9995"/>
                    <a:pt x="4617" y="9979"/>
                  </a:cubicBezTo>
                  <a:cubicBezTo>
                    <a:pt x="4600" y="9953"/>
                    <a:pt x="4617" y="9910"/>
                    <a:pt x="4630" y="9883"/>
                  </a:cubicBezTo>
                  <a:cubicBezTo>
                    <a:pt x="4656" y="9678"/>
                    <a:pt x="4656" y="9470"/>
                    <a:pt x="4670" y="9265"/>
                  </a:cubicBezTo>
                  <a:cubicBezTo>
                    <a:pt x="4670" y="8947"/>
                    <a:pt x="4656" y="8630"/>
                    <a:pt x="4699" y="8312"/>
                  </a:cubicBezTo>
                  <a:cubicBezTo>
                    <a:pt x="4713" y="8107"/>
                    <a:pt x="4739" y="7912"/>
                    <a:pt x="4765" y="7707"/>
                  </a:cubicBezTo>
                  <a:cubicBezTo>
                    <a:pt x="4782" y="7472"/>
                    <a:pt x="4808" y="7224"/>
                    <a:pt x="4835" y="6990"/>
                  </a:cubicBezTo>
                  <a:cubicBezTo>
                    <a:pt x="4865" y="6715"/>
                    <a:pt x="4891" y="6437"/>
                    <a:pt x="4918" y="6163"/>
                  </a:cubicBezTo>
                  <a:cubicBezTo>
                    <a:pt x="5030" y="6067"/>
                    <a:pt x="5083" y="5941"/>
                    <a:pt x="5152" y="5819"/>
                  </a:cubicBezTo>
                  <a:lnTo>
                    <a:pt x="5152" y="5793"/>
                  </a:lnTo>
                  <a:lnTo>
                    <a:pt x="5139" y="5763"/>
                  </a:lnTo>
                  <a:lnTo>
                    <a:pt x="5096" y="5763"/>
                  </a:lnTo>
                  <a:cubicBezTo>
                    <a:pt x="5083" y="5776"/>
                    <a:pt x="5070" y="5806"/>
                    <a:pt x="5056" y="5819"/>
                  </a:cubicBezTo>
                  <a:cubicBezTo>
                    <a:pt x="5030" y="5875"/>
                    <a:pt x="5000" y="5915"/>
                    <a:pt x="4974" y="5971"/>
                  </a:cubicBezTo>
                  <a:cubicBezTo>
                    <a:pt x="4961" y="5984"/>
                    <a:pt x="4947" y="5998"/>
                    <a:pt x="4931" y="6024"/>
                  </a:cubicBezTo>
                  <a:cubicBezTo>
                    <a:pt x="4918" y="5888"/>
                    <a:pt x="4961" y="5763"/>
                    <a:pt x="4961" y="5640"/>
                  </a:cubicBezTo>
                  <a:cubicBezTo>
                    <a:pt x="4961" y="5640"/>
                    <a:pt x="4947" y="5640"/>
                    <a:pt x="4947" y="5627"/>
                  </a:cubicBezTo>
                  <a:cubicBezTo>
                    <a:pt x="4904" y="5627"/>
                    <a:pt x="4891" y="5654"/>
                    <a:pt x="4891" y="5680"/>
                  </a:cubicBezTo>
                  <a:cubicBezTo>
                    <a:pt x="4865" y="5776"/>
                    <a:pt x="4848" y="5875"/>
                    <a:pt x="4835" y="5958"/>
                  </a:cubicBezTo>
                  <a:cubicBezTo>
                    <a:pt x="4822" y="6067"/>
                    <a:pt x="4808" y="6176"/>
                    <a:pt x="4795" y="6302"/>
                  </a:cubicBezTo>
                  <a:cubicBezTo>
                    <a:pt x="4765" y="6302"/>
                    <a:pt x="4726" y="6302"/>
                    <a:pt x="4699" y="6315"/>
                  </a:cubicBezTo>
                  <a:cubicBezTo>
                    <a:pt x="4630" y="6315"/>
                    <a:pt x="4547" y="6315"/>
                    <a:pt x="4478" y="6342"/>
                  </a:cubicBezTo>
                  <a:cubicBezTo>
                    <a:pt x="4299" y="6384"/>
                    <a:pt x="4121" y="6411"/>
                    <a:pt x="3926" y="6424"/>
                  </a:cubicBezTo>
                  <a:cubicBezTo>
                    <a:pt x="3747" y="6454"/>
                    <a:pt x="3555" y="6437"/>
                    <a:pt x="3360" y="6467"/>
                  </a:cubicBezTo>
                  <a:cubicBezTo>
                    <a:pt x="3377" y="6424"/>
                    <a:pt x="3377" y="6411"/>
                    <a:pt x="3390" y="6398"/>
                  </a:cubicBezTo>
                  <a:cubicBezTo>
                    <a:pt x="3486" y="6232"/>
                    <a:pt x="3595" y="6067"/>
                    <a:pt x="3707" y="5902"/>
                  </a:cubicBezTo>
                  <a:cubicBezTo>
                    <a:pt x="3720" y="5875"/>
                    <a:pt x="3734" y="5845"/>
                    <a:pt x="3747" y="5819"/>
                  </a:cubicBezTo>
                  <a:cubicBezTo>
                    <a:pt x="3760" y="5806"/>
                    <a:pt x="3747" y="5776"/>
                    <a:pt x="3747" y="5763"/>
                  </a:cubicBezTo>
                  <a:cubicBezTo>
                    <a:pt x="3734" y="5763"/>
                    <a:pt x="3707" y="5763"/>
                    <a:pt x="3691" y="5776"/>
                  </a:cubicBezTo>
                  <a:cubicBezTo>
                    <a:pt x="3678" y="5793"/>
                    <a:pt x="3651" y="5819"/>
                    <a:pt x="3638" y="5845"/>
                  </a:cubicBezTo>
                  <a:cubicBezTo>
                    <a:pt x="3512" y="6024"/>
                    <a:pt x="3390" y="6219"/>
                    <a:pt x="3264" y="6398"/>
                  </a:cubicBezTo>
                  <a:cubicBezTo>
                    <a:pt x="3251" y="6424"/>
                    <a:pt x="3224" y="6437"/>
                    <a:pt x="3211" y="6467"/>
                  </a:cubicBezTo>
                  <a:cubicBezTo>
                    <a:pt x="3099" y="6471"/>
                    <a:pt x="2987" y="6473"/>
                    <a:pt x="2875" y="6473"/>
                  </a:cubicBezTo>
                  <a:cubicBezTo>
                    <a:pt x="2228" y="6473"/>
                    <a:pt x="1582" y="6412"/>
                    <a:pt x="936" y="6342"/>
                  </a:cubicBezTo>
                  <a:cubicBezTo>
                    <a:pt x="910" y="6289"/>
                    <a:pt x="910" y="6232"/>
                    <a:pt x="896" y="6163"/>
                  </a:cubicBezTo>
                  <a:cubicBezTo>
                    <a:pt x="880" y="6054"/>
                    <a:pt x="880" y="5941"/>
                    <a:pt x="867" y="5832"/>
                  </a:cubicBezTo>
                  <a:cubicBezTo>
                    <a:pt x="867" y="5832"/>
                    <a:pt x="853" y="5806"/>
                    <a:pt x="840" y="5806"/>
                  </a:cubicBezTo>
                  <a:cubicBezTo>
                    <a:pt x="827" y="5819"/>
                    <a:pt x="814" y="5819"/>
                    <a:pt x="797" y="5832"/>
                  </a:cubicBezTo>
                  <a:cubicBezTo>
                    <a:pt x="797" y="5845"/>
                    <a:pt x="784" y="5859"/>
                    <a:pt x="784" y="5888"/>
                  </a:cubicBezTo>
                  <a:lnTo>
                    <a:pt x="784" y="5984"/>
                  </a:lnTo>
                  <a:lnTo>
                    <a:pt x="784" y="6080"/>
                  </a:lnTo>
                  <a:cubicBezTo>
                    <a:pt x="744" y="6054"/>
                    <a:pt x="731" y="5984"/>
                    <a:pt x="701" y="5971"/>
                  </a:cubicBezTo>
                  <a:cubicBezTo>
                    <a:pt x="688" y="5958"/>
                    <a:pt x="675" y="5958"/>
                    <a:pt x="662" y="5958"/>
                  </a:cubicBezTo>
                  <a:cubicBezTo>
                    <a:pt x="662" y="5958"/>
                    <a:pt x="648" y="5971"/>
                    <a:pt x="648" y="5984"/>
                  </a:cubicBezTo>
                  <a:lnTo>
                    <a:pt x="648" y="6024"/>
                  </a:lnTo>
                  <a:cubicBezTo>
                    <a:pt x="662" y="6054"/>
                    <a:pt x="675" y="6080"/>
                    <a:pt x="688" y="6107"/>
                  </a:cubicBezTo>
                  <a:cubicBezTo>
                    <a:pt x="701" y="6136"/>
                    <a:pt x="715" y="6163"/>
                    <a:pt x="744" y="6176"/>
                  </a:cubicBezTo>
                  <a:cubicBezTo>
                    <a:pt x="814" y="6289"/>
                    <a:pt x="840" y="6411"/>
                    <a:pt x="840" y="6537"/>
                  </a:cubicBezTo>
                  <a:cubicBezTo>
                    <a:pt x="853" y="6894"/>
                    <a:pt x="896" y="7238"/>
                    <a:pt x="896" y="7595"/>
                  </a:cubicBezTo>
                  <a:cubicBezTo>
                    <a:pt x="880" y="7912"/>
                    <a:pt x="853" y="8216"/>
                    <a:pt x="827" y="8534"/>
                  </a:cubicBezTo>
                  <a:cubicBezTo>
                    <a:pt x="784" y="8865"/>
                    <a:pt x="771" y="9195"/>
                    <a:pt x="771" y="9526"/>
                  </a:cubicBezTo>
                  <a:cubicBezTo>
                    <a:pt x="771" y="9635"/>
                    <a:pt x="784" y="9744"/>
                    <a:pt x="784" y="9857"/>
                  </a:cubicBezTo>
                  <a:cubicBezTo>
                    <a:pt x="797" y="9896"/>
                    <a:pt x="797" y="9939"/>
                    <a:pt x="784" y="9979"/>
                  </a:cubicBezTo>
                  <a:cubicBezTo>
                    <a:pt x="722" y="9996"/>
                    <a:pt x="662" y="10003"/>
                    <a:pt x="604" y="10003"/>
                  </a:cubicBezTo>
                  <a:cubicBezTo>
                    <a:pt x="468" y="10003"/>
                    <a:pt x="337" y="9967"/>
                    <a:pt x="192" y="9939"/>
                  </a:cubicBezTo>
                  <a:cubicBezTo>
                    <a:pt x="219" y="9731"/>
                    <a:pt x="192" y="9526"/>
                    <a:pt x="166" y="9331"/>
                  </a:cubicBezTo>
                  <a:cubicBezTo>
                    <a:pt x="136" y="9139"/>
                    <a:pt x="136" y="8947"/>
                    <a:pt x="166" y="8769"/>
                  </a:cubicBezTo>
                  <a:cubicBezTo>
                    <a:pt x="179" y="8478"/>
                    <a:pt x="192" y="8190"/>
                    <a:pt x="192" y="7912"/>
                  </a:cubicBezTo>
                  <a:cubicBezTo>
                    <a:pt x="192" y="7694"/>
                    <a:pt x="192" y="7486"/>
                    <a:pt x="205" y="7281"/>
                  </a:cubicBezTo>
                  <a:cubicBezTo>
                    <a:pt x="205" y="7086"/>
                    <a:pt x="219" y="6894"/>
                    <a:pt x="235" y="6685"/>
                  </a:cubicBezTo>
                  <a:cubicBezTo>
                    <a:pt x="235" y="6619"/>
                    <a:pt x="235" y="6537"/>
                    <a:pt x="219" y="6454"/>
                  </a:cubicBezTo>
                  <a:cubicBezTo>
                    <a:pt x="192" y="6123"/>
                    <a:pt x="235" y="5793"/>
                    <a:pt x="331" y="5475"/>
                  </a:cubicBezTo>
                  <a:cubicBezTo>
                    <a:pt x="371" y="5297"/>
                    <a:pt x="467" y="5144"/>
                    <a:pt x="605" y="5006"/>
                  </a:cubicBezTo>
                  <a:cubicBezTo>
                    <a:pt x="662" y="4949"/>
                    <a:pt x="715" y="4883"/>
                    <a:pt x="784" y="4814"/>
                  </a:cubicBezTo>
                  <a:cubicBezTo>
                    <a:pt x="896" y="4688"/>
                    <a:pt x="1032" y="4605"/>
                    <a:pt x="1184" y="4536"/>
                  </a:cubicBezTo>
                  <a:cubicBezTo>
                    <a:pt x="1293" y="4483"/>
                    <a:pt x="1419" y="4440"/>
                    <a:pt x="1541" y="4400"/>
                  </a:cubicBezTo>
                  <a:cubicBezTo>
                    <a:pt x="1750" y="4318"/>
                    <a:pt x="1941" y="4222"/>
                    <a:pt x="2137" y="4096"/>
                  </a:cubicBezTo>
                  <a:cubicBezTo>
                    <a:pt x="2176" y="4096"/>
                    <a:pt x="2203" y="4139"/>
                    <a:pt x="2232" y="4166"/>
                  </a:cubicBezTo>
                  <a:cubicBezTo>
                    <a:pt x="2355" y="4275"/>
                    <a:pt x="2494" y="4371"/>
                    <a:pt x="2633" y="4453"/>
                  </a:cubicBezTo>
                  <a:cubicBezTo>
                    <a:pt x="2659" y="4470"/>
                    <a:pt x="2699" y="4483"/>
                    <a:pt x="2728" y="4496"/>
                  </a:cubicBezTo>
                  <a:cubicBezTo>
                    <a:pt x="2755" y="4483"/>
                    <a:pt x="2781" y="4470"/>
                    <a:pt x="2811" y="4453"/>
                  </a:cubicBezTo>
                  <a:lnTo>
                    <a:pt x="2907" y="4453"/>
                  </a:lnTo>
                  <a:cubicBezTo>
                    <a:pt x="2963" y="4318"/>
                    <a:pt x="2933" y="4179"/>
                    <a:pt x="2947" y="4027"/>
                  </a:cubicBezTo>
                  <a:close/>
                  <a:moveTo>
                    <a:pt x="4588" y="7658"/>
                  </a:moveTo>
                  <a:cubicBezTo>
                    <a:pt x="4598" y="7658"/>
                    <a:pt x="4610" y="7664"/>
                    <a:pt x="4630" y="7664"/>
                  </a:cubicBezTo>
                  <a:lnTo>
                    <a:pt x="4630" y="7760"/>
                  </a:lnTo>
                  <a:cubicBezTo>
                    <a:pt x="4617" y="7968"/>
                    <a:pt x="4587" y="8174"/>
                    <a:pt x="4560" y="8382"/>
                  </a:cubicBezTo>
                  <a:cubicBezTo>
                    <a:pt x="4547" y="8630"/>
                    <a:pt x="4534" y="8865"/>
                    <a:pt x="4534" y="9113"/>
                  </a:cubicBezTo>
                  <a:cubicBezTo>
                    <a:pt x="4534" y="9331"/>
                    <a:pt x="4517" y="9552"/>
                    <a:pt x="4517" y="9774"/>
                  </a:cubicBezTo>
                  <a:cubicBezTo>
                    <a:pt x="4504" y="9857"/>
                    <a:pt x="4491" y="9939"/>
                    <a:pt x="4491" y="10022"/>
                  </a:cubicBezTo>
                  <a:cubicBezTo>
                    <a:pt x="4382" y="10062"/>
                    <a:pt x="4256" y="10091"/>
                    <a:pt x="4147" y="10105"/>
                  </a:cubicBezTo>
                  <a:cubicBezTo>
                    <a:pt x="3982" y="10131"/>
                    <a:pt x="3803" y="10158"/>
                    <a:pt x="3625" y="10174"/>
                  </a:cubicBezTo>
                  <a:cubicBezTo>
                    <a:pt x="3512" y="10187"/>
                    <a:pt x="3403" y="10187"/>
                    <a:pt x="3294" y="10201"/>
                  </a:cubicBezTo>
                  <a:cubicBezTo>
                    <a:pt x="3059" y="10201"/>
                    <a:pt x="2824" y="10201"/>
                    <a:pt x="2590" y="10214"/>
                  </a:cubicBezTo>
                  <a:cubicBezTo>
                    <a:pt x="2530" y="10217"/>
                    <a:pt x="2471" y="10219"/>
                    <a:pt x="2412" y="10219"/>
                  </a:cubicBezTo>
                  <a:cubicBezTo>
                    <a:pt x="2251" y="10219"/>
                    <a:pt x="2090" y="10207"/>
                    <a:pt x="1928" y="10187"/>
                  </a:cubicBezTo>
                  <a:cubicBezTo>
                    <a:pt x="1654" y="10144"/>
                    <a:pt x="1363" y="10118"/>
                    <a:pt x="1075" y="10091"/>
                  </a:cubicBezTo>
                  <a:cubicBezTo>
                    <a:pt x="1032" y="10091"/>
                    <a:pt x="979" y="10062"/>
                    <a:pt x="923" y="10062"/>
                  </a:cubicBezTo>
                  <a:cubicBezTo>
                    <a:pt x="910" y="10009"/>
                    <a:pt x="896" y="9953"/>
                    <a:pt x="896" y="9896"/>
                  </a:cubicBezTo>
                  <a:cubicBezTo>
                    <a:pt x="896" y="9595"/>
                    <a:pt x="896" y="9278"/>
                    <a:pt x="910" y="8974"/>
                  </a:cubicBezTo>
                  <a:cubicBezTo>
                    <a:pt x="923" y="8686"/>
                    <a:pt x="963" y="8395"/>
                    <a:pt x="992" y="8091"/>
                  </a:cubicBezTo>
                  <a:cubicBezTo>
                    <a:pt x="992" y="8008"/>
                    <a:pt x="992" y="7912"/>
                    <a:pt x="1006" y="7830"/>
                  </a:cubicBezTo>
                  <a:cubicBezTo>
                    <a:pt x="1058" y="7790"/>
                    <a:pt x="1110" y="7771"/>
                    <a:pt x="1161" y="7771"/>
                  </a:cubicBezTo>
                  <a:cubicBezTo>
                    <a:pt x="1178" y="7771"/>
                    <a:pt x="1194" y="7773"/>
                    <a:pt x="1211" y="7777"/>
                  </a:cubicBezTo>
                  <a:cubicBezTo>
                    <a:pt x="1473" y="7800"/>
                    <a:pt x="1726" y="7832"/>
                    <a:pt x="1975" y="7832"/>
                  </a:cubicBezTo>
                  <a:cubicBezTo>
                    <a:pt x="2015" y="7832"/>
                    <a:pt x="2054" y="7831"/>
                    <a:pt x="2094" y="7830"/>
                  </a:cubicBezTo>
                  <a:lnTo>
                    <a:pt x="2302" y="7830"/>
                  </a:lnTo>
                  <a:cubicBezTo>
                    <a:pt x="2259" y="7886"/>
                    <a:pt x="2246" y="7912"/>
                    <a:pt x="2219" y="7955"/>
                  </a:cubicBezTo>
                  <a:cubicBezTo>
                    <a:pt x="2107" y="8091"/>
                    <a:pt x="1998" y="8243"/>
                    <a:pt x="1859" y="8369"/>
                  </a:cubicBezTo>
                  <a:cubicBezTo>
                    <a:pt x="1859" y="8382"/>
                    <a:pt x="1846" y="8382"/>
                    <a:pt x="1846" y="8395"/>
                  </a:cubicBezTo>
                  <a:lnTo>
                    <a:pt x="1846" y="8438"/>
                  </a:lnTo>
                  <a:cubicBezTo>
                    <a:pt x="1856" y="8438"/>
                    <a:pt x="1867" y="8455"/>
                    <a:pt x="1879" y="8455"/>
                  </a:cubicBezTo>
                  <a:cubicBezTo>
                    <a:pt x="1882" y="8455"/>
                    <a:pt x="1885" y="8454"/>
                    <a:pt x="1888" y="8451"/>
                  </a:cubicBezTo>
                  <a:cubicBezTo>
                    <a:pt x="1915" y="8438"/>
                    <a:pt x="1955" y="8422"/>
                    <a:pt x="1971" y="8395"/>
                  </a:cubicBezTo>
                  <a:cubicBezTo>
                    <a:pt x="2024" y="8339"/>
                    <a:pt x="2080" y="8273"/>
                    <a:pt x="2137" y="8216"/>
                  </a:cubicBezTo>
                  <a:cubicBezTo>
                    <a:pt x="2246" y="8091"/>
                    <a:pt x="2342" y="7968"/>
                    <a:pt x="2437" y="7830"/>
                  </a:cubicBezTo>
                  <a:lnTo>
                    <a:pt x="2742" y="7830"/>
                  </a:lnTo>
                  <a:cubicBezTo>
                    <a:pt x="2894" y="7830"/>
                    <a:pt x="3029" y="7830"/>
                    <a:pt x="3181" y="7803"/>
                  </a:cubicBezTo>
                  <a:cubicBezTo>
                    <a:pt x="3334" y="7790"/>
                    <a:pt x="3472" y="7777"/>
                    <a:pt x="3625" y="7760"/>
                  </a:cubicBezTo>
                  <a:cubicBezTo>
                    <a:pt x="3707" y="7760"/>
                    <a:pt x="3790" y="7747"/>
                    <a:pt x="3873" y="7747"/>
                  </a:cubicBezTo>
                  <a:cubicBezTo>
                    <a:pt x="3969" y="7734"/>
                    <a:pt x="4064" y="7720"/>
                    <a:pt x="4174" y="7720"/>
                  </a:cubicBezTo>
                  <a:cubicBezTo>
                    <a:pt x="4312" y="7707"/>
                    <a:pt x="4451" y="7707"/>
                    <a:pt x="4574" y="7664"/>
                  </a:cubicBezTo>
                  <a:cubicBezTo>
                    <a:pt x="4578" y="7660"/>
                    <a:pt x="4582" y="7658"/>
                    <a:pt x="4588" y="7658"/>
                  </a:cubicBezTo>
                  <a:close/>
                  <a:moveTo>
                    <a:pt x="2512" y="1"/>
                  </a:moveTo>
                  <a:cubicBezTo>
                    <a:pt x="2342" y="1"/>
                    <a:pt x="2170" y="32"/>
                    <a:pt x="1998" y="88"/>
                  </a:cubicBezTo>
                  <a:cubicBezTo>
                    <a:pt x="1832" y="141"/>
                    <a:pt x="1693" y="224"/>
                    <a:pt x="1571" y="349"/>
                  </a:cubicBezTo>
                  <a:cubicBezTo>
                    <a:pt x="1515" y="402"/>
                    <a:pt x="1475" y="459"/>
                    <a:pt x="1445" y="528"/>
                  </a:cubicBezTo>
                  <a:cubicBezTo>
                    <a:pt x="1406" y="637"/>
                    <a:pt x="1392" y="763"/>
                    <a:pt x="1406" y="885"/>
                  </a:cubicBezTo>
                  <a:cubicBezTo>
                    <a:pt x="1419" y="1011"/>
                    <a:pt x="1419" y="1120"/>
                    <a:pt x="1376" y="1246"/>
                  </a:cubicBezTo>
                  <a:cubicBezTo>
                    <a:pt x="1323" y="1437"/>
                    <a:pt x="1280" y="1629"/>
                    <a:pt x="1280" y="1838"/>
                  </a:cubicBezTo>
                  <a:cubicBezTo>
                    <a:pt x="1280" y="1933"/>
                    <a:pt x="1280" y="2029"/>
                    <a:pt x="1293" y="2125"/>
                  </a:cubicBezTo>
                  <a:cubicBezTo>
                    <a:pt x="1310" y="2386"/>
                    <a:pt x="1363" y="2635"/>
                    <a:pt x="1488" y="2869"/>
                  </a:cubicBezTo>
                  <a:cubicBezTo>
                    <a:pt x="1571" y="3048"/>
                    <a:pt x="1707" y="3187"/>
                    <a:pt x="1888" y="3269"/>
                  </a:cubicBezTo>
                  <a:cubicBezTo>
                    <a:pt x="1998" y="3312"/>
                    <a:pt x="2107" y="3352"/>
                    <a:pt x="2219" y="3408"/>
                  </a:cubicBezTo>
                  <a:cubicBezTo>
                    <a:pt x="2232" y="3560"/>
                    <a:pt x="2189" y="3696"/>
                    <a:pt x="2137" y="3822"/>
                  </a:cubicBezTo>
                  <a:cubicBezTo>
                    <a:pt x="2107" y="3875"/>
                    <a:pt x="2080" y="3918"/>
                    <a:pt x="2037" y="3931"/>
                  </a:cubicBezTo>
                  <a:cubicBezTo>
                    <a:pt x="2024" y="3944"/>
                    <a:pt x="2011" y="3974"/>
                    <a:pt x="2011" y="3974"/>
                  </a:cubicBezTo>
                  <a:cubicBezTo>
                    <a:pt x="2024" y="4027"/>
                    <a:pt x="1984" y="4040"/>
                    <a:pt x="1955" y="4056"/>
                  </a:cubicBezTo>
                  <a:cubicBezTo>
                    <a:pt x="1902" y="4083"/>
                    <a:pt x="1859" y="4123"/>
                    <a:pt x="1806" y="4166"/>
                  </a:cubicBezTo>
                  <a:cubicBezTo>
                    <a:pt x="1736" y="4205"/>
                    <a:pt x="1667" y="4248"/>
                    <a:pt x="1584" y="4275"/>
                  </a:cubicBezTo>
                  <a:cubicBezTo>
                    <a:pt x="1445" y="4331"/>
                    <a:pt x="1293" y="4371"/>
                    <a:pt x="1158" y="4440"/>
                  </a:cubicBezTo>
                  <a:cubicBezTo>
                    <a:pt x="979" y="4509"/>
                    <a:pt x="827" y="4592"/>
                    <a:pt x="688" y="4731"/>
                  </a:cubicBezTo>
                  <a:cubicBezTo>
                    <a:pt x="632" y="4771"/>
                    <a:pt x="592" y="4827"/>
                    <a:pt x="536" y="4883"/>
                  </a:cubicBezTo>
                  <a:cubicBezTo>
                    <a:pt x="301" y="5088"/>
                    <a:pt x="179" y="5379"/>
                    <a:pt x="136" y="5680"/>
                  </a:cubicBezTo>
                  <a:cubicBezTo>
                    <a:pt x="96" y="5902"/>
                    <a:pt x="96" y="6136"/>
                    <a:pt x="123" y="6355"/>
                  </a:cubicBezTo>
                  <a:cubicBezTo>
                    <a:pt x="136" y="6494"/>
                    <a:pt x="136" y="6633"/>
                    <a:pt x="123" y="6768"/>
                  </a:cubicBezTo>
                  <a:cubicBezTo>
                    <a:pt x="109" y="6881"/>
                    <a:pt x="96" y="6990"/>
                    <a:pt x="96" y="7099"/>
                  </a:cubicBezTo>
                  <a:cubicBezTo>
                    <a:pt x="83" y="7377"/>
                    <a:pt x="70" y="7638"/>
                    <a:pt x="70" y="7912"/>
                  </a:cubicBezTo>
                  <a:cubicBezTo>
                    <a:pt x="70" y="8025"/>
                    <a:pt x="70" y="8134"/>
                    <a:pt x="53" y="8243"/>
                  </a:cubicBezTo>
                  <a:cubicBezTo>
                    <a:pt x="40" y="8438"/>
                    <a:pt x="27" y="8630"/>
                    <a:pt x="13" y="8822"/>
                  </a:cubicBezTo>
                  <a:cubicBezTo>
                    <a:pt x="0" y="9017"/>
                    <a:pt x="0" y="9195"/>
                    <a:pt x="27" y="9387"/>
                  </a:cubicBezTo>
                  <a:cubicBezTo>
                    <a:pt x="53" y="9552"/>
                    <a:pt x="83" y="9718"/>
                    <a:pt x="70" y="9896"/>
                  </a:cubicBezTo>
                  <a:cubicBezTo>
                    <a:pt x="70" y="9926"/>
                    <a:pt x="83" y="9953"/>
                    <a:pt x="83" y="9979"/>
                  </a:cubicBezTo>
                  <a:cubicBezTo>
                    <a:pt x="136" y="10035"/>
                    <a:pt x="192" y="10062"/>
                    <a:pt x="275" y="10075"/>
                  </a:cubicBezTo>
                  <a:cubicBezTo>
                    <a:pt x="344" y="10091"/>
                    <a:pt x="414" y="10105"/>
                    <a:pt x="483" y="10118"/>
                  </a:cubicBezTo>
                  <a:cubicBezTo>
                    <a:pt x="527" y="10118"/>
                    <a:pt x="579" y="10124"/>
                    <a:pt x="629" y="10124"/>
                  </a:cubicBezTo>
                  <a:cubicBezTo>
                    <a:pt x="654" y="10124"/>
                    <a:pt x="678" y="10122"/>
                    <a:pt x="701" y="10118"/>
                  </a:cubicBezTo>
                  <a:cubicBezTo>
                    <a:pt x="727" y="10110"/>
                    <a:pt x="753" y="10107"/>
                    <a:pt x="778" y="10107"/>
                  </a:cubicBezTo>
                  <a:cubicBezTo>
                    <a:pt x="834" y="10107"/>
                    <a:pt x="888" y="10122"/>
                    <a:pt x="936" y="10131"/>
                  </a:cubicBezTo>
                  <a:cubicBezTo>
                    <a:pt x="1006" y="10144"/>
                    <a:pt x="1075" y="10158"/>
                    <a:pt x="1144" y="10174"/>
                  </a:cubicBezTo>
                  <a:cubicBezTo>
                    <a:pt x="1376" y="10201"/>
                    <a:pt x="1611" y="10227"/>
                    <a:pt x="1846" y="10257"/>
                  </a:cubicBezTo>
                  <a:cubicBezTo>
                    <a:pt x="2107" y="10310"/>
                    <a:pt x="2368" y="10323"/>
                    <a:pt x="2646" y="10323"/>
                  </a:cubicBezTo>
                  <a:cubicBezTo>
                    <a:pt x="2864" y="10310"/>
                    <a:pt x="3086" y="10310"/>
                    <a:pt x="3307" y="10310"/>
                  </a:cubicBezTo>
                  <a:cubicBezTo>
                    <a:pt x="3486" y="10310"/>
                    <a:pt x="3678" y="10310"/>
                    <a:pt x="3856" y="10283"/>
                  </a:cubicBezTo>
                  <a:cubicBezTo>
                    <a:pt x="3939" y="10257"/>
                    <a:pt x="4038" y="10240"/>
                    <a:pt x="4134" y="10227"/>
                  </a:cubicBezTo>
                  <a:cubicBezTo>
                    <a:pt x="4312" y="10187"/>
                    <a:pt x="4491" y="10158"/>
                    <a:pt x="4656" y="10075"/>
                  </a:cubicBezTo>
                  <a:cubicBezTo>
                    <a:pt x="4683" y="10075"/>
                    <a:pt x="4713" y="10075"/>
                    <a:pt x="4726" y="10091"/>
                  </a:cubicBezTo>
                  <a:cubicBezTo>
                    <a:pt x="4786" y="10106"/>
                    <a:pt x="4844" y="10112"/>
                    <a:pt x="4902" y="10112"/>
                  </a:cubicBezTo>
                  <a:cubicBezTo>
                    <a:pt x="5057" y="10112"/>
                    <a:pt x="5204" y="10065"/>
                    <a:pt x="5344" y="9992"/>
                  </a:cubicBezTo>
                  <a:cubicBezTo>
                    <a:pt x="5387" y="9966"/>
                    <a:pt x="5387" y="9953"/>
                    <a:pt x="5361" y="9896"/>
                  </a:cubicBezTo>
                  <a:cubicBezTo>
                    <a:pt x="5344" y="9870"/>
                    <a:pt x="5344" y="9857"/>
                    <a:pt x="5344" y="9843"/>
                  </a:cubicBezTo>
                  <a:cubicBezTo>
                    <a:pt x="5361" y="9774"/>
                    <a:pt x="5361" y="9705"/>
                    <a:pt x="5361" y="9635"/>
                  </a:cubicBezTo>
                  <a:cubicBezTo>
                    <a:pt x="5361" y="9526"/>
                    <a:pt x="5361" y="9414"/>
                    <a:pt x="5374" y="9304"/>
                  </a:cubicBezTo>
                  <a:cubicBezTo>
                    <a:pt x="5387" y="9070"/>
                    <a:pt x="5414" y="8851"/>
                    <a:pt x="5427" y="8617"/>
                  </a:cubicBezTo>
                  <a:cubicBezTo>
                    <a:pt x="5457" y="8369"/>
                    <a:pt x="5470" y="8121"/>
                    <a:pt x="5443" y="7873"/>
                  </a:cubicBezTo>
                  <a:cubicBezTo>
                    <a:pt x="5427" y="7747"/>
                    <a:pt x="5427" y="7625"/>
                    <a:pt x="5427" y="7486"/>
                  </a:cubicBezTo>
                  <a:cubicBezTo>
                    <a:pt x="5443" y="7377"/>
                    <a:pt x="5457" y="7251"/>
                    <a:pt x="5457" y="7129"/>
                  </a:cubicBezTo>
                  <a:lnTo>
                    <a:pt x="5457" y="6494"/>
                  </a:lnTo>
                  <a:cubicBezTo>
                    <a:pt x="5457" y="6246"/>
                    <a:pt x="5470" y="6011"/>
                    <a:pt x="5470" y="5763"/>
                  </a:cubicBezTo>
                  <a:cubicBezTo>
                    <a:pt x="5470" y="5736"/>
                    <a:pt x="5470" y="5710"/>
                    <a:pt x="5483" y="5693"/>
                  </a:cubicBezTo>
                  <a:cubicBezTo>
                    <a:pt x="5510" y="5584"/>
                    <a:pt x="5496" y="5475"/>
                    <a:pt x="5470" y="5379"/>
                  </a:cubicBezTo>
                  <a:cubicBezTo>
                    <a:pt x="5427" y="5158"/>
                    <a:pt x="5318" y="4979"/>
                    <a:pt x="5209" y="4784"/>
                  </a:cubicBezTo>
                  <a:cubicBezTo>
                    <a:pt x="5179" y="4744"/>
                    <a:pt x="5139" y="4701"/>
                    <a:pt x="5096" y="4662"/>
                  </a:cubicBezTo>
                  <a:cubicBezTo>
                    <a:pt x="5013" y="4579"/>
                    <a:pt x="4904" y="4523"/>
                    <a:pt x="4808" y="4483"/>
                  </a:cubicBezTo>
                  <a:cubicBezTo>
                    <a:pt x="4643" y="4400"/>
                    <a:pt x="4465" y="4331"/>
                    <a:pt x="4299" y="4248"/>
                  </a:cubicBezTo>
                  <a:cubicBezTo>
                    <a:pt x="4134" y="4179"/>
                    <a:pt x="3995" y="4083"/>
                    <a:pt x="3843" y="4000"/>
                  </a:cubicBezTo>
                  <a:cubicBezTo>
                    <a:pt x="3773" y="3957"/>
                    <a:pt x="3720" y="3904"/>
                    <a:pt x="3664" y="3861"/>
                  </a:cubicBezTo>
                  <a:cubicBezTo>
                    <a:pt x="3625" y="3822"/>
                    <a:pt x="3608" y="3779"/>
                    <a:pt x="3595" y="3726"/>
                  </a:cubicBezTo>
                  <a:cubicBezTo>
                    <a:pt x="3582" y="3560"/>
                    <a:pt x="3568" y="3408"/>
                    <a:pt x="3555" y="3243"/>
                  </a:cubicBezTo>
                  <a:cubicBezTo>
                    <a:pt x="3555" y="3187"/>
                    <a:pt x="3555" y="3117"/>
                    <a:pt x="3568" y="3048"/>
                  </a:cubicBezTo>
                  <a:cubicBezTo>
                    <a:pt x="3568" y="3035"/>
                    <a:pt x="3568" y="3021"/>
                    <a:pt x="3582" y="3008"/>
                  </a:cubicBezTo>
                  <a:cubicBezTo>
                    <a:pt x="3651" y="2952"/>
                    <a:pt x="3678" y="2869"/>
                    <a:pt x="3720" y="2800"/>
                  </a:cubicBezTo>
                  <a:cubicBezTo>
                    <a:pt x="3760" y="2734"/>
                    <a:pt x="3803" y="2664"/>
                    <a:pt x="3856" y="2582"/>
                  </a:cubicBezTo>
                  <a:cubicBezTo>
                    <a:pt x="3873" y="2568"/>
                    <a:pt x="3886" y="2552"/>
                    <a:pt x="3912" y="2552"/>
                  </a:cubicBezTo>
                  <a:cubicBezTo>
                    <a:pt x="4121" y="2456"/>
                    <a:pt x="4256" y="2291"/>
                    <a:pt x="4339" y="2086"/>
                  </a:cubicBezTo>
                  <a:cubicBezTo>
                    <a:pt x="4408" y="1933"/>
                    <a:pt x="4451" y="1795"/>
                    <a:pt x="4465" y="1629"/>
                  </a:cubicBezTo>
                  <a:cubicBezTo>
                    <a:pt x="4465" y="1477"/>
                    <a:pt x="4395" y="1381"/>
                    <a:pt x="4269" y="1312"/>
                  </a:cubicBezTo>
                  <a:cubicBezTo>
                    <a:pt x="4243" y="1285"/>
                    <a:pt x="4203" y="1272"/>
                    <a:pt x="4160" y="1259"/>
                  </a:cubicBezTo>
                  <a:cubicBezTo>
                    <a:pt x="4160" y="1229"/>
                    <a:pt x="4160" y="1203"/>
                    <a:pt x="4174" y="1189"/>
                  </a:cubicBezTo>
                  <a:cubicBezTo>
                    <a:pt x="4217" y="981"/>
                    <a:pt x="4147" y="802"/>
                    <a:pt x="3995" y="667"/>
                  </a:cubicBezTo>
                  <a:cubicBezTo>
                    <a:pt x="3969" y="624"/>
                    <a:pt x="3926" y="597"/>
                    <a:pt x="3899" y="541"/>
                  </a:cubicBezTo>
                  <a:cubicBezTo>
                    <a:pt x="3955" y="515"/>
                    <a:pt x="3995" y="528"/>
                    <a:pt x="4038" y="515"/>
                  </a:cubicBezTo>
                  <a:cubicBezTo>
                    <a:pt x="4078" y="515"/>
                    <a:pt x="4121" y="502"/>
                    <a:pt x="4147" y="502"/>
                  </a:cubicBezTo>
                  <a:cubicBezTo>
                    <a:pt x="4174" y="502"/>
                    <a:pt x="4174" y="459"/>
                    <a:pt x="4160" y="459"/>
                  </a:cubicBezTo>
                  <a:cubicBezTo>
                    <a:pt x="4134" y="445"/>
                    <a:pt x="4104" y="419"/>
                    <a:pt x="4078" y="419"/>
                  </a:cubicBezTo>
                  <a:cubicBezTo>
                    <a:pt x="3995" y="419"/>
                    <a:pt x="3926" y="432"/>
                    <a:pt x="3856" y="445"/>
                  </a:cubicBezTo>
                  <a:cubicBezTo>
                    <a:pt x="3830" y="445"/>
                    <a:pt x="3803" y="445"/>
                    <a:pt x="3790" y="402"/>
                  </a:cubicBezTo>
                  <a:cubicBezTo>
                    <a:pt x="3843" y="363"/>
                    <a:pt x="3912" y="336"/>
                    <a:pt x="3969" y="306"/>
                  </a:cubicBezTo>
                  <a:cubicBezTo>
                    <a:pt x="4008" y="293"/>
                    <a:pt x="4064" y="267"/>
                    <a:pt x="4104" y="254"/>
                  </a:cubicBezTo>
                  <a:cubicBezTo>
                    <a:pt x="4121" y="254"/>
                    <a:pt x="4134" y="224"/>
                    <a:pt x="4121" y="211"/>
                  </a:cubicBezTo>
                  <a:cubicBezTo>
                    <a:pt x="4121" y="197"/>
                    <a:pt x="4104" y="184"/>
                    <a:pt x="4091" y="184"/>
                  </a:cubicBezTo>
                  <a:cubicBezTo>
                    <a:pt x="4051" y="184"/>
                    <a:pt x="4021" y="197"/>
                    <a:pt x="3982" y="211"/>
                  </a:cubicBezTo>
                  <a:cubicBezTo>
                    <a:pt x="3843" y="254"/>
                    <a:pt x="3720" y="336"/>
                    <a:pt x="3608" y="419"/>
                  </a:cubicBezTo>
                  <a:cubicBezTo>
                    <a:pt x="3568" y="402"/>
                    <a:pt x="3525" y="376"/>
                    <a:pt x="3499" y="349"/>
                  </a:cubicBezTo>
                  <a:cubicBezTo>
                    <a:pt x="3416" y="280"/>
                    <a:pt x="3334" y="224"/>
                    <a:pt x="3224" y="184"/>
                  </a:cubicBezTo>
                  <a:cubicBezTo>
                    <a:pt x="3168" y="154"/>
                    <a:pt x="3086" y="128"/>
                    <a:pt x="3016" y="101"/>
                  </a:cubicBezTo>
                  <a:cubicBezTo>
                    <a:pt x="2851" y="32"/>
                    <a:pt x="2682" y="1"/>
                    <a:pt x="2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133442" y="3004132"/>
              <a:ext cx="1061447" cy="1207945"/>
            </a:xfrm>
            <a:custGeom>
              <a:avLst/>
              <a:gdLst/>
              <a:ahLst/>
              <a:cxnLst/>
              <a:rect l="l" t="t" r="r" b="b"/>
              <a:pathLst>
                <a:path w="5253" h="5978" extrusionOk="0">
                  <a:moveTo>
                    <a:pt x="2812" y="1"/>
                  </a:moveTo>
                  <a:cubicBezTo>
                    <a:pt x="2798" y="153"/>
                    <a:pt x="2828" y="292"/>
                    <a:pt x="2772" y="427"/>
                  </a:cubicBezTo>
                  <a:lnTo>
                    <a:pt x="2676" y="427"/>
                  </a:lnTo>
                  <a:cubicBezTo>
                    <a:pt x="2646" y="444"/>
                    <a:pt x="2620" y="457"/>
                    <a:pt x="2593" y="470"/>
                  </a:cubicBezTo>
                  <a:cubicBezTo>
                    <a:pt x="2564" y="457"/>
                    <a:pt x="2524" y="444"/>
                    <a:pt x="2498" y="427"/>
                  </a:cubicBezTo>
                  <a:cubicBezTo>
                    <a:pt x="2359" y="345"/>
                    <a:pt x="2220" y="249"/>
                    <a:pt x="2097" y="140"/>
                  </a:cubicBezTo>
                  <a:cubicBezTo>
                    <a:pt x="2068" y="113"/>
                    <a:pt x="2041" y="70"/>
                    <a:pt x="2002" y="70"/>
                  </a:cubicBezTo>
                  <a:cubicBezTo>
                    <a:pt x="1806" y="196"/>
                    <a:pt x="1615" y="292"/>
                    <a:pt x="1406" y="374"/>
                  </a:cubicBezTo>
                  <a:cubicBezTo>
                    <a:pt x="1284" y="414"/>
                    <a:pt x="1158" y="457"/>
                    <a:pt x="1049" y="510"/>
                  </a:cubicBezTo>
                  <a:cubicBezTo>
                    <a:pt x="897" y="579"/>
                    <a:pt x="761" y="662"/>
                    <a:pt x="649" y="788"/>
                  </a:cubicBezTo>
                  <a:cubicBezTo>
                    <a:pt x="580" y="857"/>
                    <a:pt x="527" y="923"/>
                    <a:pt x="470" y="980"/>
                  </a:cubicBezTo>
                  <a:cubicBezTo>
                    <a:pt x="332" y="1118"/>
                    <a:pt x="236" y="1271"/>
                    <a:pt x="196" y="1449"/>
                  </a:cubicBezTo>
                  <a:cubicBezTo>
                    <a:pt x="100" y="1767"/>
                    <a:pt x="57" y="2097"/>
                    <a:pt x="84" y="2428"/>
                  </a:cubicBezTo>
                  <a:cubicBezTo>
                    <a:pt x="100" y="2511"/>
                    <a:pt x="100" y="2593"/>
                    <a:pt x="100" y="2659"/>
                  </a:cubicBezTo>
                  <a:cubicBezTo>
                    <a:pt x="84" y="2868"/>
                    <a:pt x="70" y="3060"/>
                    <a:pt x="70" y="3255"/>
                  </a:cubicBezTo>
                  <a:cubicBezTo>
                    <a:pt x="57" y="3460"/>
                    <a:pt x="57" y="3668"/>
                    <a:pt x="57" y="3886"/>
                  </a:cubicBezTo>
                  <a:cubicBezTo>
                    <a:pt x="57" y="4164"/>
                    <a:pt x="44" y="4452"/>
                    <a:pt x="31" y="4743"/>
                  </a:cubicBezTo>
                  <a:cubicBezTo>
                    <a:pt x="1" y="4921"/>
                    <a:pt x="1" y="5113"/>
                    <a:pt x="31" y="5305"/>
                  </a:cubicBezTo>
                  <a:cubicBezTo>
                    <a:pt x="57" y="5500"/>
                    <a:pt x="84" y="5705"/>
                    <a:pt x="57" y="5913"/>
                  </a:cubicBezTo>
                  <a:cubicBezTo>
                    <a:pt x="202" y="5941"/>
                    <a:pt x="333" y="5977"/>
                    <a:pt x="469" y="5977"/>
                  </a:cubicBezTo>
                  <a:cubicBezTo>
                    <a:pt x="527" y="5977"/>
                    <a:pt x="587" y="5970"/>
                    <a:pt x="649" y="5953"/>
                  </a:cubicBezTo>
                  <a:cubicBezTo>
                    <a:pt x="662" y="5913"/>
                    <a:pt x="662" y="5870"/>
                    <a:pt x="649" y="5831"/>
                  </a:cubicBezTo>
                  <a:cubicBezTo>
                    <a:pt x="649" y="5718"/>
                    <a:pt x="636" y="5609"/>
                    <a:pt x="636" y="5500"/>
                  </a:cubicBezTo>
                  <a:cubicBezTo>
                    <a:pt x="636" y="5169"/>
                    <a:pt x="649" y="4839"/>
                    <a:pt x="692" y="4508"/>
                  </a:cubicBezTo>
                  <a:cubicBezTo>
                    <a:pt x="718" y="4190"/>
                    <a:pt x="745" y="3886"/>
                    <a:pt x="761" y="3569"/>
                  </a:cubicBezTo>
                  <a:cubicBezTo>
                    <a:pt x="761" y="3212"/>
                    <a:pt x="718" y="2868"/>
                    <a:pt x="705" y="2511"/>
                  </a:cubicBezTo>
                  <a:cubicBezTo>
                    <a:pt x="705" y="2385"/>
                    <a:pt x="679" y="2263"/>
                    <a:pt x="609" y="2150"/>
                  </a:cubicBezTo>
                  <a:cubicBezTo>
                    <a:pt x="580" y="2137"/>
                    <a:pt x="566" y="2110"/>
                    <a:pt x="553" y="2081"/>
                  </a:cubicBezTo>
                  <a:cubicBezTo>
                    <a:pt x="540" y="2054"/>
                    <a:pt x="527" y="2028"/>
                    <a:pt x="513" y="1998"/>
                  </a:cubicBezTo>
                  <a:lnTo>
                    <a:pt x="513" y="1958"/>
                  </a:lnTo>
                  <a:cubicBezTo>
                    <a:pt x="513" y="1945"/>
                    <a:pt x="527" y="1932"/>
                    <a:pt x="527" y="1932"/>
                  </a:cubicBezTo>
                  <a:cubicBezTo>
                    <a:pt x="540" y="1932"/>
                    <a:pt x="553" y="1932"/>
                    <a:pt x="566" y="1945"/>
                  </a:cubicBezTo>
                  <a:cubicBezTo>
                    <a:pt x="596" y="1958"/>
                    <a:pt x="609" y="2028"/>
                    <a:pt x="649" y="2054"/>
                  </a:cubicBezTo>
                  <a:lnTo>
                    <a:pt x="649" y="1958"/>
                  </a:lnTo>
                  <a:lnTo>
                    <a:pt x="649" y="1862"/>
                  </a:lnTo>
                  <a:cubicBezTo>
                    <a:pt x="649" y="1833"/>
                    <a:pt x="662" y="1819"/>
                    <a:pt x="662" y="1806"/>
                  </a:cubicBezTo>
                  <a:cubicBezTo>
                    <a:pt x="679" y="1793"/>
                    <a:pt x="692" y="1793"/>
                    <a:pt x="705" y="1780"/>
                  </a:cubicBezTo>
                  <a:cubicBezTo>
                    <a:pt x="718" y="1780"/>
                    <a:pt x="732" y="1806"/>
                    <a:pt x="732" y="1806"/>
                  </a:cubicBezTo>
                  <a:cubicBezTo>
                    <a:pt x="745" y="1915"/>
                    <a:pt x="745" y="2028"/>
                    <a:pt x="761" y="2137"/>
                  </a:cubicBezTo>
                  <a:cubicBezTo>
                    <a:pt x="775" y="2206"/>
                    <a:pt x="775" y="2263"/>
                    <a:pt x="801" y="2316"/>
                  </a:cubicBezTo>
                  <a:cubicBezTo>
                    <a:pt x="1447" y="2386"/>
                    <a:pt x="2093" y="2447"/>
                    <a:pt x="2740" y="2447"/>
                  </a:cubicBezTo>
                  <a:cubicBezTo>
                    <a:pt x="2852" y="2447"/>
                    <a:pt x="2964" y="2445"/>
                    <a:pt x="3076" y="2441"/>
                  </a:cubicBezTo>
                  <a:cubicBezTo>
                    <a:pt x="3089" y="2411"/>
                    <a:pt x="3116" y="2398"/>
                    <a:pt x="3129" y="2372"/>
                  </a:cubicBezTo>
                  <a:cubicBezTo>
                    <a:pt x="3255" y="2193"/>
                    <a:pt x="3377" y="1998"/>
                    <a:pt x="3503" y="1819"/>
                  </a:cubicBezTo>
                  <a:cubicBezTo>
                    <a:pt x="3516" y="1793"/>
                    <a:pt x="3543" y="1767"/>
                    <a:pt x="3556" y="1750"/>
                  </a:cubicBezTo>
                  <a:cubicBezTo>
                    <a:pt x="3572" y="1737"/>
                    <a:pt x="3599" y="1737"/>
                    <a:pt x="3612" y="1737"/>
                  </a:cubicBezTo>
                  <a:cubicBezTo>
                    <a:pt x="3612" y="1750"/>
                    <a:pt x="3625" y="1780"/>
                    <a:pt x="3612" y="1793"/>
                  </a:cubicBezTo>
                  <a:cubicBezTo>
                    <a:pt x="3599" y="1819"/>
                    <a:pt x="3585" y="1849"/>
                    <a:pt x="3572" y="1876"/>
                  </a:cubicBezTo>
                  <a:cubicBezTo>
                    <a:pt x="3460" y="2041"/>
                    <a:pt x="3351" y="2206"/>
                    <a:pt x="3255" y="2372"/>
                  </a:cubicBezTo>
                  <a:cubicBezTo>
                    <a:pt x="3242" y="2385"/>
                    <a:pt x="3242" y="2398"/>
                    <a:pt x="3225" y="2441"/>
                  </a:cubicBezTo>
                  <a:cubicBezTo>
                    <a:pt x="3420" y="2411"/>
                    <a:pt x="3612" y="2428"/>
                    <a:pt x="3791" y="2411"/>
                  </a:cubicBezTo>
                  <a:cubicBezTo>
                    <a:pt x="3986" y="2385"/>
                    <a:pt x="4164" y="2358"/>
                    <a:pt x="4343" y="2316"/>
                  </a:cubicBezTo>
                  <a:cubicBezTo>
                    <a:pt x="4412" y="2289"/>
                    <a:pt x="4495" y="2289"/>
                    <a:pt x="4564" y="2289"/>
                  </a:cubicBezTo>
                  <a:cubicBezTo>
                    <a:pt x="4591" y="2276"/>
                    <a:pt x="4630" y="2276"/>
                    <a:pt x="4660" y="2276"/>
                  </a:cubicBezTo>
                  <a:cubicBezTo>
                    <a:pt x="4673" y="2150"/>
                    <a:pt x="4687" y="2041"/>
                    <a:pt x="4700" y="1932"/>
                  </a:cubicBezTo>
                  <a:cubicBezTo>
                    <a:pt x="4713" y="1849"/>
                    <a:pt x="4730" y="1750"/>
                    <a:pt x="4756" y="1654"/>
                  </a:cubicBezTo>
                  <a:cubicBezTo>
                    <a:pt x="4756" y="1628"/>
                    <a:pt x="4769" y="1601"/>
                    <a:pt x="4812" y="1601"/>
                  </a:cubicBezTo>
                  <a:cubicBezTo>
                    <a:pt x="4812" y="1614"/>
                    <a:pt x="4826" y="1614"/>
                    <a:pt x="4826" y="1614"/>
                  </a:cubicBezTo>
                  <a:cubicBezTo>
                    <a:pt x="4826" y="1737"/>
                    <a:pt x="4783" y="1862"/>
                    <a:pt x="4796" y="1998"/>
                  </a:cubicBezTo>
                  <a:cubicBezTo>
                    <a:pt x="4812" y="1972"/>
                    <a:pt x="4826" y="1958"/>
                    <a:pt x="4839" y="1945"/>
                  </a:cubicBezTo>
                  <a:cubicBezTo>
                    <a:pt x="4865" y="1889"/>
                    <a:pt x="4895" y="1849"/>
                    <a:pt x="4921" y="1793"/>
                  </a:cubicBezTo>
                  <a:cubicBezTo>
                    <a:pt x="4935" y="1780"/>
                    <a:pt x="4948" y="1750"/>
                    <a:pt x="4961" y="1737"/>
                  </a:cubicBezTo>
                  <a:lnTo>
                    <a:pt x="5004" y="1737"/>
                  </a:lnTo>
                  <a:lnTo>
                    <a:pt x="5017" y="1767"/>
                  </a:lnTo>
                  <a:lnTo>
                    <a:pt x="5017" y="1793"/>
                  </a:lnTo>
                  <a:cubicBezTo>
                    <a:pt x="4948" y="1915"/>
                    <a:pt x="4895" y="2041"/>
                    <a:pt x="4783" y="2137"/>
                  </a:cubicBezTo>
                  <a:cubicBezTo>
                    <a:pt x="4756" y="2411"/>
                    <a:pt x="4730" y="2689"/>
                    <a:pt x="4700" y="2964"/>
                  </a:cubicBezTo>
                  <a:cubicBezTo>
                    <a:pt x="4673" y="3198"/>
                    <a:pt x="4647" y="3446"/>
                    <a:pt x="4630" y="3681"/>
                  </a:cubicBezTo>
                  <a:cubicBezTo>
                    <a:pt x="4604" y="3886"/>
                    <a:pt x="4578" y="4081"/>
                    <a:pt x="4564" y="4286"/>
                  </a:cubicBezTo>
                  <a:cubicBezTo>
                    <a:pt x="4521" y="4604"/>
                    <a:pt x="4535" y="4921"/>
                    <a:pt x="4535" y="5239"/>
                  </a:cubicBezTo>
                  <a:cubicBezTo>
                    <a:pt x="4521" y="5444"/>
                    <a:pt x="4521" y="5652"/>
                    <a:pt x="4495" y="5857"/>
                  </a:cubicBezTo>
                  <a:cubicBezTo>
                    <a:pt x="4482" y="5884"/>
                    <a:pt x="4465" y="5927"/>
                    <a:pt x="4482" y="5953"/>
                  </a:cubicBezTo>
                  <a:cubicBezTo>
                    <a:pt x="4582" y="5969"/>
                    <a:pt x="4665" y="5977"/>
                    <a:pt x="4738" y="5977"/>
                  </a:cubicBezTo>
                  <a:cubicBezTo>
                    <a:pt x="4865" y="5977"/>
                    <a:pt x="4965" y="5953"/>
                    <a:pt x="5087" y="5900"/>
                  </a:cubicBezTo>
                  <a:cubicBezTo>
                    <a:pt x="5087" y="5884"/>
                    <a:pt x="5100" y="5870"/>
                    <a:pt x="5100" y="5870"/>
                  </a:cubicBezTo>
                  <a:cubicBezTo>
                    <a:pt x="5074" y="5692"/>
                    <a:pt x="5087" y="5500"/>
                    <a:pt x="5100" y="5321"/>
                  </a:cubicBezTo>
                  <a:lnTo>
                    <a:pt x="5143" y="4908"/>
                  </a:lnTo>
                  <a:cubicBezTo>
                    <a:pt x="5156" y="4796"/>
                    <a:pt x="5156" y="4687"/>
                    <a:pt x="5169" y="4591"/>
                  </a:cubicBezTo>
                  <a:cubicBezTo>
                    <a:pt x="5196" y="4382"/>
                    <a:pt x="5196" y="4190"/>
                    <a:pt x="5196" y="3999"/>
                  </a:cubicBezTo>
                  <a:cubicBezTo>
                    <a:pt x="5196" y="3873"/>
                    <a:pt x="5183" y="3751"/>
                    <a:pt x="5183" y="3625"/>
                  </a:cubicBezTo>
                  <a:cubicBezTo>
                    <a:pt x="5196" y="3473"/>
                    <a:pt x="5196" y="3308"/>
                    <a:pt x="5209" y="3155"/>
                  </a:cubicBezTo>
                  <a:cubicBezTo>
                    <a:pt x="5209" y="3033"/>
                    <a:pt x="5226" y="2907"/>
                    <a:pt x="5226" y="2798"/>
                  </a:cubicBezTo>
                  <a:cubicBezTo>
                    <a:pt x="5226" y="2593"/>
                    <a:pt x="5226" y="2398"/>
                    <a:pt x="5239" y="2206"/>
                  </a:cubicBezTo>
                  <a:cubicBezTo>
                    <a:pt x="5239" y="2015"/>
                    <a:pt x="5252" y="1819"/>
                    <a:pt x="5252" y="1628"/>
                  </a:cubicBezTo>
                  <a:cubicBezTo>
                    <a:pt x="5252" y="1571"/>
                    <a:pt x="5239" y="1502"/>
                    <a:pt x="5226" y="1436"/>
                  </a:cubicBezTo>
                  <a:cubicBezTo>
                    <a:pt x="5183" y="1214"/>
                    <a:pt x="5060" y="1036"/>
                    <a:pt x="4948" y="841"/>
                  </a:cubicBezTo>
                  <a:cubicBezTo>
                    <a:pt x="4895" y="758"/>
                    <a:pt x="4826" y="692"/>
                    <a:pt x="4743" y="649"/>
                  </a:cubicBezTo>
                  <a:cubicBezTo>
                    <a:pt x="4617" y="593"/>
                    <a:pt x="4508" y="540"/>
                    <a:pt x="4382" y="497"/>
                  </a:cubicBezTo>
                  <a:cubicBezTo>
                    <a:pt x="4082" y="361"/>
                    <a:pt x="3777" y="235"/>
                    <a:pt x="3503" y="44"/>
                  </a:cubicBezTo>
                  <a:cubicBezTo>
                    <a:pt x="3490" y="44"/>
                    <a:pt x="3473" y="30"/>
                    <a:pt x="3460" y="30"/>
                  </a:cubicBezTo>
                  <a:cubicBezTo>
                    <a:pt x="3407" y="83"/>
                    <a:pt x="3351" y="140"/>
                    <a:pt x="3294" y="196"/>
                  </a:cubicBezTo>
                  <a:cubicBezTo>
                    <a:pt x="3242" y="249"/>
                    <a:pt x="3172" y="305"/>
                    <a:pt x="3116" y="345"/>
                  </a:cubicBezTo>
                  <a:cubicBezTo>
                    <a:pt x="3069" y="380"/>
                    <a:pt x="3028" y="400"/>
                    <a:pt x="2993" y="400"/>
                  </a:cubicBezTo>
                  <a:cubicBezTo>
                    <a:pt x="2946" y="400"/>
                    <a:pt x="2911" y="364"/>
                    <a:pt x="2894" y="278"/>
                  </a:cubicBezTo>
                  <a:cubicBezTo>
                    <a:pt x="2881" y="209"/>
                    <a:pt x="2868" y="140"/>
                    <a:pt x="2855" y="70"/>
                  </a:cubicBezTo>
                  <a:cubicBezTo>
                    <a:pt x="2855" y="57"/>
                    <a:pt x="2841" y="44"/>
                    <a:pt x="2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287216" y="3738040"/>
              <a:ext cx="754511" cy="517691"/>
            </a:xfrm>
            <a:custGeom>
              <a:avLst/>
              <a:gdLst/>
              <a:ahLst/>
              <a:cxnLst/>
              <a:rect l="l" t="t" r="r" b="b"/>
              <a:pathLst>
                <a:path w="3734" h="2562" extrusionOk="0">
                  <a:moveTo>
                    <a:pt x="2080" y="254"/>
                  </a:moveTo>
                  <a:cubicBezTo>
                    <a:pt x="2094" y="254"/>
                    <a:pt x="2107" y="267"/>
                    <a:pt x="2107" y="267"/>
                  </a:cubicBezTo>
                  <a:lnTo>
                    <a:pt x="2107" y="297"/>
                  </a:lnTo>
                  <a:cubicBezTo>
                    <a:pt x="2094" y="310"/>
                    <a:pt x="2080" y="324"/>
                    <a:pt x="2067" y="337"/>
                  </a:cubicBezTo>
                  <a:cubicBezTo>
                    <a:pt x="1928" y="476"/>
                    <a:pt x="1776" y="615"/>
                    <a:pt x="1654" y="764"/>
                  </a:cubicBezTo>
                  <a:cubicBezTo>
                    <a:pt x="1646" y="772"/>
                    <a:pt x="1638" y="776"/>
                    <a:pt x="1628" y="776"/>
                  </a:cubicBezTo>
                  <a:cubicBezTo>
                    <a:pt x="1617" y="776"/>
                    <a:pt x="1604" y="772"/>
                    <a:pt x="1584" y="764"/>
                  </a:cubicBezTo>
                  <a:cubicBezTo>
                    <a:pt x="1598" y="697"/>
                    <a:pt x="1637" y="654"/>
                    <a:pt x="1680" y="615"/>
                  </a:cubicBezTo>
                  <a:cubicBezTo>
                    <a:pt x="1776" y="502"/>
                    <a:pt x="1885" y="393"/>
                    <a:pt x="2011" y="297"/>
                  </a:cubicBezTo>
                  <a:cubicBezTo>
                    <a:pt x="2037" y="284"/>
                    <a:pt x="2067" y="267"/>
                    <a:pt x="2080" y="254"/>
                  </a:cubicBezTo>
                  <a:close/>
                  <a:moveTo>
                    <a:pt x="3692" y="0"/>
                  </a:moveTo>
                  <a:cubicBezTo>
                    <a:pt x="3686" y="0"/>
                    <a:pt x="3682" y="2"/>
                    <a:pt x="3678" y="6"/>
                  </a:cubicBezTo>
                  <a:cubicBezTo>
                    <a:pt x="3555" y="49"/>
                    <a:pt x="3416" y="49"/>
                    <a:pt x="3278" y="62"/>
                  </a:cubicBezTo>
                  <a:cubicBezTo>
                    <a:pt x="3168" y="62"/>
                    <a:pt x="3073" y="76"/>
                    <a:pt x="2977" y="89"/>
                  </a:cubicBezTo>
                  <a:cubicBezTo>
                    <a:pt x="2894" y="89"/>
                    <a:pt x="2811" y="102"/>
                    <a:pt x="2729" y="102"/>
                  </a:cubicBezTo>
                  <a:cubicBezTo>
                    <a:pt x="2576" y="119"/>
                    <a:pt x="2438" y="132"/>
                    <a:pt x="2285" y="145"/>
                  </a:cubicBezTo>
                  <a:cubicBezTo>
                    <a:pt x="2133" y="172"/>
                    <a:pt x="1998" y="172"/>
                    <a:pt x="1846" y="172"/>
                  </a:cubicBezTo>
                  <a:lnTo>
                    <a:pt x="1541" y="172"/>
                  </a:lnTo>
                  <a:cubicBezTo>
                    <a:pt x="1446" y="310"/>
                    <a:pt x="1350" y="433"/>
                    <a:pt x="1241" y="558"/>
                  </a:cubicBezTo>
                  <a:cubicBezTo>
                    <a:pt x="1184" y="615"/>
                    <a:pt x="1128" y="681"/>
                    <a:pt x="1075" y="737"/>
                  </a:cubicBezTo>
                  <a:cubicBezTo>
                    <a:pt x="1059" y="764"/>
                    <a:pt x="1019" y="780"/>
                    <a:pt x="992" y="793"/>
                  </a:cubicBezTo>
                  <a:cubicBezTo>
                    <a:pt x="989" y="796"/>
                    <a:pt x="986" y="797"/>
                    <a:pt x="983" y="797"/>
                  </a:cubicBezTo>
                  <a:cubicBezTo>
                    <a:pt x="971" y="797"/>
                    <a:pt x="960" y="780"/>
                    <a:pt x="950" y="780"/>
                  </a:cubicBezTo>
                  <a:lnTo>
                    <a:pt x="950" y="737"/>
                  </a:lnTo>
                  <a:cubicBezTo>
                    <a:pt x="950" y="724"/>
                    <a:pt x="963" y="724"/>
                    <a:pt x="963" y="711"/>
                  </a:cubicBezTo>
                  <a:cubicBezTo>
                    <a:pt x="1102" y="585"/>
                    <a:pt x="1211" y="433"/>
                    <a:pt x="1323" y="297"/>
                  </a:cubicBezTo>
                  <a:cubicBezTo>
                    <a:pt x="1350" y="254"/>
                    <a:pt x="1363" y="228"/>
                    <a:pt x="1406" y="172"/>
                  </a:cubicBezTo>
                  <a:lnTo>
                    <a:pt x="1198" y="172"/>
                  </a:lnTo>
                  <a:cubicBezTo>
                    <a:pt x="1158" y="173"/>
                    <a:pt x="1119" y="174"/>
                    <a:pt x="1079" y="174"/>
                  </a:cubicBezTo>
                  <a:cubicBezTo>
                    <a:pt x="830" y="174"/>
                    <a:pt x="577" y="142"/>
                    <a:pt x="315" y="119"/>
                  </a:cubicBezTo>
                  <a:cubicBezTo>
                    <a:pt x="298" y="115"/>
                    <a:pt x="282" y="113"/>
                    <a:pt x="265" y="113"/>
                  </a:cubicBezTo>
                  <a:cubicBezTo>
                    <a:pt x="214" y="113"/>
                    <a:pt x="162" y="132"/>
                    <a:pt x="110" y="172"/>
                  </a:cubicBezTo>
                  <a:cubicBezTo>
                    <a:pt x="96" y="254"/>
                    <a:pt x="96" y="350"/>
                    <a:pt x="96" y="433"/>
                  </a:cubicBezTo>
                  <a:cubicBezTo>
                    <a:pt x="67" y="737"/>
                    <a:pt x="27" y="1028"/>
                    <a:pt x="14" y="1316"/>
                  </a:cubicBezTo>
                  <a:cubicBezTo>
                    <a:pt x="0" y="1620"/>
                    <a:pt x="0" y="1937"/>
                    <a:pt x="0" y="2238"/>
                  </a:cubicBezTo>
                  <a:cubicBezTo>
                    <a:pt x="0" y="2295"/>
                    <a:pt x="14" y="2351"/>
                    <a:pt x="27" y="2404"/>
                  </a:cubicBezTo>
                  <a:cubicBezTo>
                    <a:pt x="83" y="2404"/>
                    <a:pt x="136" y="2433"/>
                    <a:pt x="179" y="2433"/>
                  </a:cubicBezTo>
                  <a:cubicBezTo>
                    <a:pt x="467" y="2460"/>
                    <a:pt x="758" y="2486"/>
                    <a:pt x="1032" y="2529"/>
                  </a:cubicBezTo>
                  <a:cubicBezTo>
                    <a:pt x="1194" y="2549"/>
                    <a:pt x="1355" y="2561"/>
                    <a:pt x="1516" y="2561"/>
                  </a:cubicBezTo>
                  <a:cubicBezTo>
                    <a:pt x="1575" y="2561"/>
                    <a:pt x="1634" y="2559"/>
                    <a:pt x="1694" y="2556"/>
                  </a:cubicBezTo>
                  <a:cubicBezTo>
                    <a:pt x="1928" y="2543"/>
                    <a:pt x="2163" y="2543"/>
                    <a:pt x="2398" y="2543"/>
                  </a:cubicBezTo>
                  <a:cubicBezTo>
                    <a:pt x="2507" y="2529"/>
                    <a:pt x="2616" y="2529"/>
                    <a:pt x="2729" y="2516"/>
                  </a:cubicBezTo>
                  <a:cubicBezTo>
                    <a:pt x="2907" y="2500"/>
                    <a:pt x="3086" y="2473"/>
                    <a:pt x="3251" y="2447"/>
                  </a:cubicBezTo>
                  <a:cubicBezTo>
                    <a:pt x="3360" y="2433"/>
                    <a:pt x="3486" y="2404"/>
                    <a:pt x="3595" y="2364"/>
                  </a:cubicBezTo>
                  <a:cubicBezTo>
                    <a:pt x="3595" y="2281"/>
                    <a:pt x="3608" y="2199"/>
                    <a:pt x="3621" y="2116"/>
                  </a:cubicBezTo>
                  <a:cubicBezTo>
                    <a:pt x="3621" y="1894"/>
                    <a:pt x="3638" y="1673"/>
                    <a:pt x="3638" y="1455"/>
                  </a:cubicBezTo>
                  <a:cubicBezTo>
                    <a:pt x="3638" y="1207"/>
                    <a:pt x="3651" y="972"/>
                    <a:pt x="3664" y="724"/>
                  </a:cubicBezTo>
                  <a:cubicBezTo>
                    <a:pt x="3691" y="516"/>
                    <a:pt x="3721" y="310"/>
                    <a:pt x="3734" y="102"/>
                  </a:cubicBezTo>
                  <a:lnTo>
                    <a:pt x="3734" y="6"/>
                  </a:lnTo>
                  <a:cubicBezTo>
                    <a:pt x="3714" y="6"/>
                    <a:pt x="3702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392695" y="2257090"/>
              <a:ext cx="587605" cy="602962"/>
            </a:xfrm>
            <a:custGeom>
              <a:avLst/>
              <a:gdLst/>
              <a:ahLst/>
              <a:cxnLst/>
              <a:rect l="l" t="t" r="r" b="b"/>
              <a:pathLst>
                <a:path w="2908" h="2984" extrusionOk="0">
                  <a:moveTo>
                    <a:pt x="1694" y="525"/>
                  </a:moveTo>
                  <a:cubicBezTo>
                    <a:pt x="1748" y="525"/>
                    <a:pt x="1803" y="534"/>
                    <a:pt x="1859" y="556"/>
                  </a:cubicBezTo>
                  <a:cubicBezTo>
                    <a:pt x="1889" y="569"/>
                    <a:pt x="1929" y="586"/>
                    <a:pt x="1959" y="612"/>
                  </a:cubicBezTo>
                  <a:cubicBezTo>
                    <a:pt x="1972" y="626"/>
                    <a:pt x="1972" y="652"/>
                    <a:pt x="1985" y="669"/>
                  </a:cubicBezTo>
                  <a:cubicBezTo>
                    <a:pt x="1985" y="682"/>
                    <a:pt x="1972" y="695"/>
                    <a:pt x="1959" y="722"/>
                  </a:cubicBezTo>
                  <a:cubicBezTo>
                    <a:pt x="1944" y="715"/>
                    <a:pt x="1936" y="715"/>
                    <a:pt x="1931" y="715"/>
                  </a:cubicBezTo>
                  <a:cubicBezTo>
                    <a:pt x="1926" y="715"/>
                    <a:pt x="1922" y="715"/>
                    <a:pt x="1916" y="708"/>
                  </a:cubicBezTo>
                  <a:cubicBezTo>
                    <a:pt x="1850" y="669"/>
                    <a:pt x="1785" y="654"/>
                    <a:pt x="1718" y="654"/>
                  </a:cubicBezTo>
                  <a:cubicBezTo>
                    <a:pt x="1644" y="654"/>
                    <a:pt x="1569" y="672"/>
                    <a:pt x="1489" y="695"/>
                  </a:cubicBezTo>
                  <a:cubicBezTo>
                    <a:pt x="1463" y="708"/>
                    <a:pt x="1433" y="722"/>
                    <a:pt x="1406" y="722"/>
                  </a:cubicBezTo>
                  <a:cubicBezTo>
                    <a:pt x="1393" y="722"/>
                    <a:pt x="1363" y="708"/>
                    <a:pt x="1350" y="695"/>
                  </a:cubicBezTo>
                  <a:cubicBezTo>
                    <a:pt x="1337" y="682"/>
                    <a:pt x="1350" y="652"/>
                    <a:pt x="1363" y="639"/>
                  </a:cubicBezTo>
                  <a:lnTo>
                    <a:pt x="1363" y="626"/>
                  </a:lnTo>
                  <a:cubicBezTo>
                    <a:pt x="1467" y="569"/>
                    <a:pt x="1578" y="525"/>
                    <a:pt x="1694" y="525"/>
                  </a:cubicBezTo>
                  <a:close/>
                  <a:moveTo>
                    <a:pt x="619" y="503"/>
                  </a:moveTo>
                  <a:cubicBezTo>
                    <a:pt x="649" y="503"/>
                    <a:pt x="676" y="516"/>
                    <a:pt x="719" y="530"/>
                  </a:cubicBezTo>
                  <a:cubicBezTo>
                    <a:pt x="801" y="543"/>
                    <a:pt x="867" y="599"/>
                    <a:pt x="937" y="639"/>
                  </a:cubicBezTo>
                  <a:cubicBezTo>
                    <a:pt x="950" y="652"/>
                    <a:pt x="967" y="669"/>
                    <a:pt x="967" y="682"/>
                  </a:cubicBezTo>
                  <a:cubicBezTo>
                    <a:pt x="980" y="695"/>
                    <a:pt x="993" y="708"/>
                    <a:pt x="980" y="735"/>
                  </a:cubicBezTo>
                  <a:cubicBezTo>
                    <a:pt x="970" y="747"/>
                    <a:pt x="952" y="757"/>
                    <a:pt x="938" y="757"/>
                  </a:cubicBezTo>
                  <a:cubicBezTo>
                    <a:pt x="932" y="757"/>
                    <a:pt x="927" y="755"/>
                    <a:pt x="924" y="751"/>
                  </a:cubicBezTo>
                  <a:cubicBezTo>
                    <a:pt x="884" y="735"/>
                    <a:pt x="854" y="722"/>
                    <a:pt x="828" y="708"/>
                  </a:cubicBezTo>
                  <a:cubicBezTo>
                    <a:pt x="785" y="695"/>
                    <a:pt x="745" y="682"/>
                    <a:pt x="702" y="652"/>
                  </a:cubicBezTo>
                  <a:cubicBezTo>
                    <a:pt x="669" y="638"/>
                    <a:pt x="636" y="633"/>
                    <a:pt x="603" y="633"/>
                  </a:cubicBezTo>
                  <a:cubicBezTo>
                    <a:pt x="542" y="633"/>
                    <a:pt x="482" y="654"/>
                    <a:pt x="428" y="682"/>
                  </a:cubicBezTo>
                  <a:cubicBezTo>
                    <a:pt x="388" y="695"/>
                    <a:pt x="358" y="722"/>
                    <a:pt x="318" y="735"/>
                  </a:cubicBezTo>
                  <a:cubicBezTo>
                    <a:pt x="305" y="735"/>
                    <a:pt x="289" y="735"/>
                    <a:pt x="275" y="722"/>
                  </a:cubicBezTo>
                  <a:cubicBezTo>
                    <a:pt x="262" y="708"/>
                    <a:pt x="262" y="695"/>
                    <a:pt x="275" y="669"/>
                  </a:cubicBezTo>
                  <a:cubicBezTo>
                    <a:pt x="275" y="652"/>
                    <a:pt x="289" y="639"/>
                    <a:pt x="305" y="626"/>
                  </a:cubicBezTo>
                  <a:cubicBezTo>
                    <a:pt x="388" y="556"/>
                    <a:pt x="497" y="516"/>
                    <a:pt x="619" y="503"/>
                  </a:cubicBezTo>
                  <a:close/>
                  <a:moveTo>
                    <a:pt x="2756" y="1247"/>
                  </a:moveTo>
                  <a:cubicBezTo>
                    <a:pt x="2769" y="1261"/>
                    <a:pt x="2799" y="1274"/>
                    <a:pt x="2799" y="1287"/>
                  </a:cubicBezTo>
                  <a:cubicBezTo>
                    <a:pt x="2799" y="1300"/>
                    <a:pt x="2799" y="1330"/>
                    <a:pt x="2785" y="1330"/>
                  </a:cubicBezTo>
                  <a:cubicBezTo>
                    <a:pt x="2703" y="1370"/>
                    <a:pt x="2633" y="1426"/>
                    <a:pt x="2577" y="1495"/>
                  </a:cubicBezTo>
                  <a:cubicBezTo>
                    <a:pt x="2660" y="1578"/>
                    <a:pt x="2673" y="1604"/>
                    <a:pt x="2646" y="1700"/>
                  </a:cubicBezTo>
                  <a:cubicBezTo>
                    <a:pt x="2646" y="1727"/>
                    <a:pt x="2633" y="1743"/>
                    <a:pt x="2620" y="1757"/>
                  </a:cubicBezTo>
                  <a:cubicBezTo>
                    <a:pt x="2590" y="1757"/>
                    <a:pt x="2577" y="1727"/>
                    <a:pt x="2577" y="1714"/>
                  </a:cubicBezTo>
                  <a:cubicBezTo>
                    <a:pt x="2564" y="1687"/>
                    <a:pt x="2564" y="1661"/>
                    <a:pt x="2564" y="1631"/>
                  </a:cubicBezTo>
                  <a:cubicBezTo>
                    <a:pt x="2564" y="1604"/>
                    <a:pt x="2564" y="1591"/>
                    <a:pt x="2551" y="1561"/>
                  </a:cubicBezTo>
                  <a:cubicBezTo>
                    <a:pt x="2521" y="1561"/>
                    <a:pt x="2508" y="1578"/>
                    <a:pt x="2494" y="1591"/>
                  </a:cubicBezTo>
                  <a:cubicBezTo>
                    <a:pt x="2468" y="1644"/>
                    <a:pt x="2425" y="1700"/>
                    <a:pt x="2398" y="1743"/>
                  </a:cubicBezTo>
                  <a:cubicBezTo>
                    <a:pt x="2385" y="1770"/>
                    <a:pt x="2372" y="1783"/>
                    <a:pt x="2342" y="1796"/>
                  </a:cubicBezTo>
                  <a:cubicBezTo>
                    <a:pt x="2342" y="1800"/>
                    <a:pt x="2340" y="1802"/>
                    <a:pt x="2336" y="1802"/>
                  </a:cubicBezTo>
                  <a:cubicBezTo>
                    <a:pt x="2328" y="1802"/>
                    <a:pt x="2312" y="1792"/>
                    <a:pt x="2302" y="1783"/>
                  </a:cubicBezTo>
                  <a:cubicBezTo>
                    <a:pt x="2302" y="1757"/>
                    <a:pt x="2302" y="1743"/>
                    <a:pt x="2316" y="1727"/>
                  </a:cubicBezTo>
                  <a:cubicBezTo>
                    <a:pt x="2398" y="1561"/>
                    <a:pt x="2481" y="1396"/>
                    <a:pt x="2646" y="1287"/>
                  </a:cubicBezTo>
                  <a:cubicBezTo>
                    <a:pt x="2686" y="1261"/>
                    <a:pt x="2716" y="1247"/>
                    <a:pt x="2756" y="1247"/>
                  </a:cubicBezTo>
                  <a:close/>
                  <a:moveTo>
                    <a:pt x="1724" y="765"/>
                  </a:moveTo>
                  <a:cubicBezTo>
                    <a:pt x="1833" y="765"/>
                    <a:pt x="1916" y="834"/>
                    <a:pt x="1998" y="887"/>
                  </a:cubicBezTo>
                  <a:cubicBezTo>
                    <a:pt x="2054" y="930"/>
                    <a:pt x="2068" y="999"/>
                    <a:pt x="2068" y="1052"/>
                  </a:cubicBezTo>
                  <a:lnTo>
                    <a:pt x="2068" y="1095"/>
                  </a:lnTo>
                  <a:cubicBezTo>
                    <a:pt x="2041" y="1247"/>
                    <a:pt x="1985" y="1383"/>
                    <a:pt x="1929" y="1522"/>
                  </a:cubicBezTo>
                  <a:cubicBezTo>
                    <a:pt x="1902" y="1604"/>
                    <a:pt x="1846" y="1661"/>
                    <a:pt x="1777" y="1714"/>
                  </a:cubicBezTo>
                  <a:cubicBezTo>
                    <a:pt x="1763" y="1727"/>
                    <a:pt x="1750" y="1743"/>
                    <a:pt x="1724" y="1757"/>
                  </a:cubicBezTo>
                  <a:cubicBezTo>
                    <a:pt x="1644" y="1773"/>
                    <a:pt x="1566" y="1790"/>
                    <a:pt x="1484" y="1790"/>
                  </a:cubicBezTo>
                  <a:cubicBezTo>
                    <a:pt x="1437" y="1790"/>
                    <a:pt x="1388" y="1784"/>
                    <a:pt x="1337" y="1770"/>
                  </a:cubicBezTo>
                  <a:cubicBezTo>
                    <a:pt x="1254" y="1743"/>
                    <a:pt x="1215" y="1687"/>
                    <a:pt x="1185" y="1604"/>
                  </a:cubicBezTo>
                  <a:cubicBezTo>
                    <a:pt x="1172" y="1522"/>
                    <a:pt x="1158" y="1452"/>
                    <a:pt x="1185" y="1370"/>
                  </a:cubicBezTo>
                  <a:lnTo>
                    <a:pt x="1185" y="1287"/>
                  </a:lnTo>
                  <a:cubicBezTo>
                    <a:pt x="1162" y="1283"/>
                    <a:pt x="1140" y="1281"/>
                    <a:pt x="1120" y="1281"/>
                  </a:cubicBezTo>
                  <a:cubicBezTo>
                    <a:pt x="1078" y="1281"/>
                    <a:pt x="1039" y="1287"/>
                    <a:pt x="993" y="1287"/>
                  </a:cubicBezTo>
                  <a:cubicBezTo>
                    <a:pt x="910" y="1383"/>
                    <a:pt x="884" y="1495"/>
                    <a:pt x="854" y="1604"/>
                  </a:cubicBezTo>
                  <a:cubicBezTo>
                    <a:pt x="841" y="1644"/>
                    <a:pt x="854" y="1687"/>
                    <a:pt x="884" y="1714"/>
                  </a:cubicBezTo>
                  <a:cubicBezTo>
                    <a:pt x="910" y="1743"/>
                    <a:pt x="937" y="1770"/>
                    <a:pt x="980" y="1796"/>
                  </a:cubicBezTo>
                  <a:cubicBezTo>
                    <a:pt x="980" y="1809"/>
                    <a:pt x="993" y="1826"/>
                    <a:pt x="1006" y="1839"/>
                  </a:cubicBezTo>
                  <a:cubicBezTo>
                    <a:pt x="1019" y="1866"/>
                    <a:pt x="993" y="1909"/>
                    <a:pt x="967" y="1909"/>
                  </a:cubicBezTo>
                  <a:cubicBezTo>
                    <a:pt x="924" y="1909"/>
                    <a:pt x="884" y="1892"/>
                    <a:pt x="854" y="1866"/>
                  </a:cubicBezTo>
                  <a:cubicBezTo>
                    <a:pt x="814" y="1826"/>
                    <a:pt x="758" y="1783"/>
                    <a:pt x="719" y="1743"/>
                  </a:cubicBezTo>
                  <a:cubicBezTo>
                    <a:pt x="689" y="1743"/>
                    <a:pt x="649" y="1743"/>
                    <a:pt x="619" y="1757"/>
                  </a:cubicBezTo>
                  <a:cubicBezTo>
                    <a:pt x="585" y="1762"/>
                    <a:pt x="554" y="1765"/>
                    <a:pt x="524" y="1765"/>
                  </a:cubicBezTo>
                  <a:cubicBezTo>
                    <a:pt x="481" y="1765"/>
                    <a:pt x="442" y="1759"/>
                    <a:pt x="401" y="1743"/>
                  </a:cubicBezTo>
                  <a:cubicBezTo>
                    <a:pt x="275" y="1727"/>
                    <a:pt x="193" y="1661"/>
                    <a:pt x="166" y="1535"/>
                  </a:cubicBezTo>
                  <a:cubicBezTo>
                    <a:pt x="110" y="1370"/>
                    <a:pt x="84" y="1191"/>
                    <a:pt x="123" y="1013"/>
                  </a:cubicBezTo>
                  <a:cubicBezTo>
                    <a:pt x="140" y="917"/>
                    <a:pt x="179" y="860"/>
                    <a:pt x="262" y="834"/>
                  </a:cubicBezTo>
                  <a:cubicBezTo>
                    <a:pt x="351" y="810"/>
                    <a:pt x="443" y="787"/>
                    <a:pt x="533" y="787"/>
                  </a:cubicBezTo>
                  <a:cubicBezTo>
                    <a:pt x="553" y="787"/>
                    <a:pt x="573" y="789"/>
                    <a:pt x="593" y="791"/>
                  </a:cubicBezTo>
                  <a:cubicBezTo>
                    <a:pt x="689" y="791"/>
                    <a:pt x="771" y="817"/>
                    <a:pt x="854" y="874"/>
                  </a:cubicBezTo>
                  <a:cubicBezTo>
                    <a:pt x="854" y="887"/>
                    <a:pt x="867" y="900"/>
                    <a:pt x="884" y="900"/>
                  </a:cubicBezTo>
                  <a:cubicBezTo>
                    <a:pt x="910" y="930"/>
                    <a:pt x="967" y="900"/>
                    <a:pt x="980" y="943"/>
                  </a:cubicBezTo>
                  <a:cubicBezTo>
                    <a:pt x="993" y="983"/>
                    <a:pt x="980" y="1026"/>
                    <a:pt x="980" y="1095"/>
                  </a:cubicBezTo>
                  <a:cubicBezTo>
                    <a:pt x="1006" y="1039"/>
                    <a:pt x="1033" y="1026"/>
                    <a:pt x="1049" y="999"/>
                  </a:cubicBezTo>
                  <a:cubicBezTo>
                    <a:pt x="1049" y="983"/>
                    <a:pt x="1049" y="956"/>
                    <a:pt x="1062" y="943"/>
                  </a:cubicBezTo>
                  <a:cubicBezTo>
                    <a:pt x="1076" y="943"/>
                    <a:pt x="1089" y="930"/>
                    <a:pt x="1089" y="930"/>
                  </a:cubicBezTo>
                  <a:cubicBezTo>
                    <a:pt x="1102" y="943"/>
                    <a:pt x="1132" y="956"/>
                    <a:pt x="1132" y="956"/>
                  </a:cubicBezTo>
                  <a:cubicBezTo>
                    <a:pt x="1132" y="999"/>
                    <a:pt x="1132" y="1026"/>
                    <a:pt x="1115" y="1052"/>
                  </a:cubicBezTo>
                  <a:cubicBezTo>
                    <a:pt x="1102" y="1095"/>
                    <a:pt x="1089" y="1135"/>
                    <a:pt x="1062" y="1178"/>
                  </a:cubicBezTo>
                  <a:cubicBezTo>
                    <a:pt x="1080" y="1182"/>
                    <a:pt x="1097" y="1184"/>
                    <a:pt x="1112" y="1184"/>
                  </a:cubicBezTo>
                  <a:cubicBezTo>
                    <a:pt x="1144" y="1184"/>
                    <a:pt x="1172" y="1178"/>
                    <a:pt x="1198" y="1178"/>
                  </a:cubicBezTo>
                  <a:cubicBezTo>
                    <a:pt x="1215" y="1122"/>
                    <a:pt x="1228" y="1082"/>
                    <a:pt x="1241" y="1026"/>
                  </a:cubicBezTo>
                  <a:cubicBezTo>
                    <a:pt x="1254" y="983"/>
                    <a:pt x="1254" y="943"/>
                    <a:pt x="1281" y="917"/>
                  </a:cubicBezTo>
                  <a:cubicBezTo>
                    <a:pt x="1324" y="834"/>
                    <a:pt x="1393" y="778"/>
                    <a:pt x="1502" y="765"/>
                  </a:cubicBezTo>
                  <a:close/>
                  <a:moveTo>
                    <a:pt x="1363" y="1935"/>
                  </a:moveTo>
                  <a:cubicBezTo>
                    <a:pt x="1446" y="1935"/>
                    <a:pt x="1502" y="1975"/>
                    <a:pt x="1545" y="2044"/>
                  </a:cubicBezTo>
                  <a:cubicBezTo>
                    <a:pt x="1558" y="2057"/>
                    <a:pt x="1558" y="2087"/>
                    <a:pt x="1558" y="2100"/>
                  </a:cubicBezTo>
                  <a:cubicBezTo>
                    <a:pt x="1545" y="2196"/>
                    <a:pt x="1515" y="2292"/>
                    <a:pt x="1446" y="2362"/>
                  </a:cubicBezTo>
                  <a:cubicBezTo>
                    <a:pt x="1420" y="2405"/>
                    <a:pt x="1393" y="2431"/>
                    <a:pt x="1363" y="2458"/>
                  </a:cubicBezTo>
                  <a:cubicBezTo>
                    <a:pt x="1275" y="2559"/>
                    <a:pt x="1168" y="2604"/>
                    <a:pt x="1043" y="2604"/>
                  </a:cubicBezTo>
                  <a:cubicBezTo>
                    <a:pt x="1013" y="2604"/>
                    <a:pt x="982" y="2602"/>
                    <a:pt x="950" y="2597"/>
                  </a:cubicBezTo>
                  <a:cubicBezTo>
                    <a:pt x="841" y="2570"/>
                    <a:pt x="732" y="2527"/>
                    <a:pt x="649" y="2458"/>
                  </a:cubicBezTo>
                  <a:cubicBezTo>
                    <a:pt x="510" y="2348"/>
                    <a:pt x="484" y="2196"/>
                    <a:pt x="580" y="2044"/>
                  </a:cubicBezTo>
                  <a:cubicBezTo>
                    <a:pt x="606" y="2005"/>
                    <a:pt x="649" y="1991"/>
                    <a:pt x="702" y="1975"/>
                  </a:cubicBezTo>
                  <a:cubicBezTo>
                    <a:pt x="771" y="1975"/>
                    <a:pt x="841" y="1975"/>
                    <a:pt x="910" y="1962"/>
                  </a:cubicBezTo>
                  <a:lnTo>
                    <a:pt x="1062" y="1962"/>
                  </a:lnTo>
                  <a:cubicBezTo>
                    <a:pt x="1172" y="1948"/>
                    <a:pt x="1267" y="1948"/>
                    <a:pt x="1363" y="1935"/>
                  </a:cubicBezTo>
                  <a:close/>
                  <a:moveTo>
                    <a:pt x="1320" y="0"/>
                  </a:moveTo>
                  <a:cubicBezTo>
                    <a:pt x="1297" y="0"/>
                    <a:pt x="1275" y="2"/>
                    <a:pt x="1254" y="7"/>
                  </a:cubicBezTo>
                  <a:cubicBezTo>
                    <a:pt x="1241" y="12"/>
                    <a:pt x="1229" y="13"/>
                    <a:pt x="1218" y="13"/>
                  </a:cubicBezTo>
                  <a:cubicBezTo>
                    <a:pt x="1195" y="13"/>
                    <a:pt x="1176" y="7"/>
                    <a:pt x="1158" y="7"/>
                  </a:cubicBezTo>
                  <a:cubicBezTo>
                    <a:pt x="1139" y="4"/>
                    <a:pt x="1120" y="2"/>
                    <a:pt x="1101" y="2"/>
                  </a:cubicBezTo>
                  <a:cubicBezTo>
                    <a:pt x="1024" y="2"/>
                    <a:pt x="947" y="26"/>
                    <a:pt x="867" y="47"/>
                  </a:cubicBezTo>
                  <a:cubicBezTo>
                    <a:pt x="771" y="90"/>
                    <a:pt x="662" y="143"/>
                    <a:pt x="566" y="199"/>
                  </a:cubicBezTo>
                  <a:cubicBezTo>
                    <a:pt x="371" y="295"/>
                    <a:pt x="249" y="460"/>
                    <a:pt x="179" y="652"/>
                  </a:cubicBezTo>
                  <a:cubicBezTo>
                    <a:pt x="153" y="735"/>
                    <a:pt x="110" y="817"/>
                    <a:pt x="84" y="917"/>
                  </a:cubicBezTo>
                  <a:cubicBezTo>
                    <a:pt x="41" y="1082"/>
                    <a:pt x="1" y="1231"/>
                    <a:pt x="1" y="1413"/>
                  </a:cubicBezTo>
                  <a:cubicBezTo>
                    <a:pt x="1" y="1591"/>
                    <a:pt x="14" y="1770"/>
                    <a:pt x="27" y="1948"/>
                  </a:cubicBezTo>
                  <a:cubicBezTo>
                    <a:pt x="27" y="2140"/>
                    <a:pt x="110" y="2335"/>
                    <a:pt x="193" y="2514"/>
                  </a:cubicBezTo>
                  <a:cubicBezTo>
                    <a:pt x="249" y="2636"/>
                    <a:pt x="345" y="2719"/>
                    <a:pt x="454" y="2788"/>
                  </a:cubicBezTo>
                  <a:cubicBezTo>
                    <a:pt x="662" y="2914"/>
                    <a:pt x="897" y="2954"/>
                    <a:pt x="1132" y="2983"/>
                  </a:cubicBezTo>
                  <a:cubicBezTo>
                    <a:pt x="1158" y="2983"/>
                    <a:pt x="1185" y="2967"/>
                    <a:pt x="1228" y="2967"/>
                  </a:cubicBezTo>
                  <a:cubicBezTo>
                    <a:pt x="1350" y="2940"/>
                    <a:pt x="1476" y="2884"/>
                    <a:pt x="1585" y="2818"/>
                  </a:cubicBezTo>
                  <a:cubicBezTo>
                    <a:pt x="1668" y="2762"/>
                    <a:pt x="1737" y="2679"/>
                    <a:pt x="1820" y="2623"/>
                  </a:cubicBezTo>
                  <a:cubicBezTo>
                    <a:pt x="1846" y="2623"/>
                    <a:pt x="1859" y="2597"/>
                    <a:pt x="1876" y="2583"/>
                  </a:cubicBezTo>
                  <a:cubicBezTo>
                    <a:pt x="1942" y="2487"/>
                    <a:pt x="2011" y="2405"/>
                    <a:pt x="2054" y="2292"/>
                  </a:cubicBezTo>
                  <a:cubicBezTo>
                    <a:pt x="2094" y="2210"/>
                    <a:pt x="2124" y="2127"/>
                    <a:pt x="2164" y="2057"/>
                  </a:cubicBezTo>
                  <a:cubicBezTo>
                    <a:pt x="2177" y="2031"/>
                    <a:pt x="2177" y="2005"/>
                    <a:pt x="2207" y="1991"/>
                  </a:cubicBezTo>
                  <a:cubicBezTo>
                    <a:pt x="2207" y="1975"/>
                    <a:pt x="2233" y="1962"/>
                    <a:pt x="2246" y="1962"/>
                  </a:cubicBezTo>
                  <a:cubicBezTo>
                    <a:pt x="2260" y="1962"/>
                    <a:pt x="2273" y="1991"/>
                    <a:pt x="2273" y="2005"/>
                  </a:cubicBezTo>
                  <a:cubicBezTo>
                    <a:pt x="2273" y="2057"/>
                    <a:pt x="2260" y="2100"/>
                    <a:pt x="2246" y="2140"/>
                  </a:cubicBezTo>
                  <a:cubicBezTo>
                    <a:pt x="2233" y="2157"/>
                    <a:pt x="2220" y="2183"/>
                    <a:pt x="2246" y="2196"/>
                  </a:cubicBezTo>
                  <a:cubicBezTo>
                    <a:pt x="2468" y="2157"/>
                    <a:pt x="2673" y="2005"/>
                    <a:pt x="2769" y="1809"/>
                  </a:cubicBezTo>
                  <a:cubicBezTo>
                    <a:pt x="2812" y="1714"/>
                    <a:pt x="2838" y="1618"/>
                    <a:pt x="2881" y="1509"/>
                  </a:cubicBezTo>
                  <a:cubicBezTo>
                    <a:pt x="2894" y="1439"/>
                    <a:pt x="2908" y="1356"/>
                    <a:pt x="2908" y="1274"/>
                  </a:cubicBezTo>
                  <a:cubicBezTo>
                    <a:pt x="2894" y="1204"/>
                    <a:pt x="2851" y="1148"/>
                    <a:pt x="2799" y="1108"/>
                  </a:cubicBezTo>
                  <a:cubicBezTo>
                    <a:pt x="2777" y="1095"/>
                    <a:pt x="2756" y="1089"/>
                    <a:pt x="2736" y="1089"/>
                  </a:cubicBezTo>
                  <a:cubicBezTo>
                    <a:pt x="2715" y="1089"/>
                    <a:pt x="2694" y="1095"/>
                    <a:pt x="2673" y="1108"/>
                  </a:cubicBezTo>
                  <a:cubicBezTo>
                    <a:pt x="2633" y="1135"/>
                    <a:pt x="2590" y="1178"/>
                    <a:pt x="2564" y="1204"/>
                  </a:cubicBezTo>
                  <a:cubicBezTo>
                    <a:pt x="2521" y="1247"/>
                    <a:pt x="2481" y="1300"/>
                    <a:pt x="2438" y="1343"/>
                  </a:cubicBezTo>
                  <a:cubicBezTo>
                    <a:pt x="2425" y="1370"/>
                    <a:pt x="2398" y="1383"/>
                    <a:pt x="2372" y="1396"/>
                  </a:cubicBezTo>
                  <a:cubicBezTo>
                    <a:pt x="2273" y="1343"/>
                    <a:pt x="2233" y="1261"/>
                    <a:pt x="2207" y="1165"/>
                  </a:cubicBezTo>
                  <a:cubicBezTo>
                    <a:pt x="2190" y="1095"/>
                    <a:pt x="2164" y="1026"/>
                    <a:pt x="2137" y="956"/>
                  </a:cubicBezTo>
                  <a:cubicBezTo>
                    <a:pt x="2107" y="887"/>
                    <a:pt x="2107" y="817"/>
                    <a:pt x="2137" y="735"/>
                  </a:cubicBezTo>
                  <a:cubicBezTo>
                    <a:pt x="2150" y="708"/>
                    <a:pt x="2150" y="669"/>
                    <a:pt x="2177" y="626"/>
                  </a:cubicBezTo>
                  <a:cubicBezTo>
                    <a:pt x="2207" y="556"/>
                    <a:pt x="2220" y="487"/>
                    <a:pt x="2190" y="404"/>
                  </a:cubicBezTo>
                  <a:cubicBezTo>
                    <a:pt x="2177" y="378"/>
                    <a:pt x="2177" y="364"/>
                    <a:pt x="2177" y="338"/>
                  </a:cubicBezTo>
                  <a:cubicBezTo>
                    <a:pt x="1959" y="186"/>
                    <a:pt x="1737" y="73"/>
                    <a:pt x="1489" y="20"/>
                  </a:cubicBezTo>
                  <a:cubicBezTo>
                    <a:pt x="1431" y="11"/>
                    <a:pt x="1373" y="0"/>
                    <a:pt x="1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660030" y="3588510"/>
              <a:ext cx="401099" cy="103457"/>
            </a:xfrm>
            <a:custGeom>
              <a:avLst/>
              <a:gdLst/>
              <a:ahLst/>
              <a:cxnLst/>
              <a:rect l="l" t="t" r="r" b="b"/>
              <a:pathLst>
                <a:path w="1985" h="512" extrusionOk="0">
                  <a:moveTo>
                    <a:pt x="1880" y="0"/>
                  </a:moveTo>
                  <a:cubicBezTo>
                    <a:pt x="1832" y="0"/>
                    <a:pt x="1785" y="8"/>
                    <a:pt x="1737" y="15"/>
                  </a:cubicBezTo>
                  <a:cubicBezTo>
                    <a:pt x="1545" y="45"/>
                    <a:pt x="1350" y="85"/>
                    <a:pt x="1158" y="98"/>
                  </a:cubicBezTo>
                  <a:cubicBezTo>
                    <a:pt x="923" y="128"/>
                    <a:pt x="702" y="128"/>
                    <a:pt x="470" y="141"/>
                  </a:cubicBezTo>
                  <a:lnTo>
                    <a:pt x="305" y="141"/>
                  </a:lnTo>
                  <a:cubicBezTo>
                    <a:pt x="249" y="141"/>
                    <a:pt x="222" y="168"/>
                    <a:pt x="192" y="211"/>
                  </a:cubicBezTo>
                  <a:cubicBezTo>
                    <a:pt x="140" y="293"/>
                    <a:pt x="83" y="363"/>
                    <a:pt x="27" y="445"/>
                  </a:cubicBezTo>
                  <a:cubicBezTo>
                    <a:pt x="14" y="459"/>
                    <a:pt x="14" y="472"/>
                    <a:pt x="1" y="511"/>
                  </a:cubicBezTo>
                  <a:cubicBezTo>
                    <a:pt x="153" y="511"/>
                    <a:pt x="288" y="511"/>
                    <a:pt x="427" y="498"/>
                  </a:cubicBezTo>
                  <a:cubicBezTo>
                    <a:pt x="483" y="498"/>
                    <a:pt x="553" y="485"/>
                    <a:pt x="606" y="485"/>
                  </a:cubicBezTo>
                  <a:cubicBezTo>
                    <a:pt x="966" y="485"/>
                    <a:pt x="1323" y="445"/>
                    <a:pt x="1667" y="389"/>
                  </a:cubicBezTo>
                  <a:cubicBezTo>
                    <a:pt x="1737" y="376"/>
                    <a:pt x="1806" y="376"/>
                    <a:pt x="1859" y="376"/>
                  </a:cubicBezTo>
                  <a:cubicBezTo>
                    <a:pt x="1889" y="376"/>
                    <a:pt x="1915" y="363"/>
                    <a:pt x="1942" y="363"/>
                  </a:cubicBezTo>
                  <a:cubicBezTo>
                    <a:pt x="1972" y="237"/>
                    <a:pt x="1985" y="128"/>
                    <a:pt x="1985" y="15"/>
                  </a:cubicBezTo>
                  <a:cubicBezTo>
                    <a:pt x="1950" y="4"/>
                    <a:pt x="1915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303987" y="3602857"/>
              <a:ext cx="375639" cy="89111"/>
            </a:xfrm>
            <a:custGeom>
              <a:avLst/>
              <a:gdLst/>
              <a:ahLst/>
              <a:cxnLst/>
              <a:rect l="l" t="t" r="r" b="b"/>
              <a:pathLst>
                <a:path w="1859" h="441" extrusionOk="0">
                  <a:moveTo>
                    <a:pt x="13" y="1"/>
                  </a:moveTo>
                  <a:cubicBezTo>
                    <a:pt x="0" y="126"/>
                    <a:pt x="13" y="331"/>
                    <a:pt x="53" y="427"/>
                  </a:cubicBezTo>
                  <a:cubicBezTo>
                    <a:pt x="218" y="427"/>
                    <a:pt x="397" y="440"/>
                    <a:pt x="579" y="440"/>
                  </a:cubicBezTo>
                  <a:cubicBezTo>
                    <a:pt x="744" y="440"/>
                    <a:pt x="923" y="440"/>
                    <a:pt x="1101" y="427"/>
                  </a:cubicBezTo>
                  <a:cubicBezTo>
                    <a:pt x="1280" y="427"/>
                    <a:pt x="1445" y="427"/>
                    <a:pt x="1624" y="414"/>
                  </a:cubicBezTo>
                  <a:cubicBezTo>
                    <a:pt x="1693" y="318"/>
                    <a:pt x="1776" y="209"/>
                    <a:pt x="1859" y="97"/>
                  </a:cubicBezTo>
                  <a:cubicBezTo>
                    <a:pt x="1818" y="92"/>
                    <a:pt x="1780" y="91"/>
                    <a:pt x="1743" y="91"/>
                  </a:cubicBezTo>
                  <a:cubicBezTo>
                    <a:pt x="1670" y="91"/>
                    <a:pt x="1605" y="97"/>
                    <a:pt x="1541" y="97"/>
                  </a:cubicBezTo>
                  <a:lnTo>
                    <a:pt x="1240" y="97"/>
                  </a:lnTo>
                  <a:cubicBezTo>
                    <a:pt x="1128" y="83"/>
                    <a:pt x="1032" y="83"/>
                    <a:pt x="936" y="83"/>
                  </a:cubicBezTo>
                  <a:cubicBezTo>
                    <a:pt x="827" y="70"/>
                    <a:pt x="714" y="57"/>
                    <a:pt x="618" y="57"/>
                  </a:cubicBezTo>
                  <a:cubicBezTo>
                    <a:pt x="509" y="44"/>
                    <a:pt x="413" y="44"/>
                    <a:pt x="314" y="27"/>
                  </a:cubicBezTo>
                  <a:cubicBezTo>
                    <a:pt x="205" y="14"/>
                    <a:pt x="109" y="14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576576" y="2772967"/>
              <a:ext cx="231364" cy="161854"/>
            </a:xfrm>
            <a:custGeom>
              <a:avLst/>
              <a:gdLst/>
              <a:ahLst/>
              <a:cxnLst/>
              <a:rect l="l" t="t" r="r" b="b"/>
              <a:pathLst>
                <a:path w="1145" h="801" extrusionOk="0">
                  <a:moveTo>
                    <a:pt x="1144" y="1"/>
                  </a:moveTo>
                  <a:cubicBezTo>
                    <a:pt x="1115" y="17"/>
                    <a:pt x="1101" y="17"/>
                    <a:pt x="1101" y="30"/>
                  </a:cubicBezTo>
                  <a:cubicBezTo>
                    <a:pt x="966" y="196"/>
                    <a:pt x="801" y="318"/>
                    <a:pt x="619" y="430"/>
                  </a:cubicBezTo>
                  <a:cubicBezTo>
                    <a:pt x="504" y="504"/>
                    <a:pt x="379" y="553"/>
                    <a:pt x="239" y="553"/>
                  </a:cubicBezTo>
                  <a:cubicBezTo>
                    <a:pt x="197" y="553"/>
                    <a:pt x="154" y="549"/>
                    <a:pt x="109" y="540"/>
                  </a:cubicBezTo>
                  <a:lnTo>
                    <a:pt x="0" y="540"/>
                  </a:lnTo>
                  <a:lnTo>
                    <a:pt x="0" y="761"/>
                  </a:lnTo>
                  <a:cubicBezTo>
                    <a:pt x="93" y="788"/>
                    <a:pt x="219" y="800"/>
                    <a:pt x="354" y="800"/>
                  </a:cubicBezTo>
                  <a:cubicBezTo>
                    <a:pt x="635" y="800"/>
                    <a:pt x="958" y="747"/>
                    <a:pt x="1115" y="662"/>
                  </a:cubicBezTo>
                  <a:cubicBezTo>
                    <a:pt x="1101" y="444"/>
                    <a:pt x="1101" y="235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545862" y="2951393"/>
              <a:ext cx="139223" cy="125684"/>
            </a:xfrm>
            <a:custGeom>
              <a:avLst/>
              <a:gdLst/>
              <a:ahLst/>
              <a:cxnLst/>
              <a:rect l="l" t="t" r="r" b="b"/>
              <a:pathLst>
                <a:path w="689" h="622" extrusionOk="0">
                  <a:moveTo>
                    <a:pt x="126" y="0"/>
                  </a:moveTo>
                  <a:cubicBezTo>
                    <a:pt x="83" y="57"/>
                    <a:pt x="56" y="96"/>
                    <a:pt x="13" y="153"/>
                  </a:cubicBezTo>
                  <a:cubicBezTo>
                    <a:pt x="13" y="166"/>
                    <a:pt x="0" y="192"/>
                    <a:pt x="0" y="209"/>
                  </a:cubicBezTo>
                  <a:cubicBezTo>
                    <a:pt x="179" y="358"/>
                    <a:pt x="357" y="470"/>
                    <a:pt x="539" y="592"/>
                  </a:cubicBezTo>
                  <a:lnTo>
                    <a:pt x="552" y="606"/>
                  </a:lnTo>
                  <a:cubicBezTo>
                    <a:pt x="571" y="616"/>
                    <a:pt x="588" y="621"/>
                    <a:pt x="602" y="621"/>
                  </a:cubicBezTo>
                  <a:cubicBezTo>
                    <a:pt x="630" y="621"/>
                    <a:pt x="648" y="603"/>
                    <a:pt x="648" y="566"/>
                  </a:cubicBezTo>
                  <a:cubicBezTo>
                    <a:pt x="662" y="510"/>
                    <a:pt x="662" y="470"/>
                    <a:pt x="662" y="414"/>
                  </a:cubicBezTo>
                  <a:cubicBezTo>
                    <a:pt x="662" y="305"/>
                    <a:pt x="662" y="179"/>
                    <a:pt x="688" y="57"/>
                  </a:cubicBezTo>
                  <a:lnTo>
                    <a:pt x="688" y="27"/>
                  </a:lnTo>
                  <a:cubicBezTo>
                    <a:pt x="496" y="14"/>
                    <a:pt x="318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707515" y="2937450"/>
              <a:ext cx="108509" cy="125684"/>
            </a:xfrm>
            <a:custGeom>
              <a:avLst/>
              <a:gdLst/>
              <a:ahLst/>
              <a:cxnLst/>
              <a:rect l="l" t="t" r="r" b="b"/>
              <a:pathLst>
                <a:path w="537" h="622" extrusionOk="0">
                  <a:moveTo>
                    <a:pt x="483" y="0"/>
                  </a:moveTo>
                  <a:cubicBezTo>
                    <a:pt x="318" y="30"/>
                    <a:pt x="166" y="56"/>
                    <a:pt x="0" y="96"/>
                  </a:cubicBezTo>
                  <a:cubicBezTo>
                    <a:pt x="27" y="152"/>
                    <a:pt x="53" y="208"/>
                    <a:pt x="83" y="278"/>
                  </a:cubicBezTo>
                  <a:cubicBezTo>
                    <a:pt x="96" y="331"/>
                    <a:pt x="123" y="387"/>
                    <a:pt x="136" y="443"/>
                  </a:cubicBezTo>
                  <a:cubicBezTo>
                    <a:pt x="166" y="496"/>
                    <a:pt x="166" y="565"/>
                    <a:pt x="192" y="622"/>
                  </a:cubicBezTo>
                  <a:cubicBezTo>
                    <a:pt x="318" y="496"/>
                    <a:pt x="453" y="387"/>
                    <a:pt x="536" y="235"/>
                  </a:cubicBezTo>
                  <a:cubicBezTo>
                    <a:pt x="510" y="165"/>
                    <a:pt x="523" y="83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607290" y="3789365"/>
              <a:ext cx="105680" cy="105478"/>
            </a:xfrm>
            <a:custGeom>
              <a:avLst/>
              <a:gdLst/>
              <a:ahLst/>
              <a:cxnLst/>
              <a:rect l="l" t="t" r="r" b="b"/>
              <a:pathLst>
                <a:path w="523" h="522" extrusionOk="0">
                  <a:moveTo>
                    <a:pt x="496" y="0"/>
                  </a:moveTo>
                  <a:cubicBezTo>
                    <a:pt x="483" y="13"/>
                    <a:pt x="453" y="30"/>
                    <a:pt x="427" y="43"/>
                  </a:cubicBezTo>
                  <a:cubicBezTo>
                    <a:pt x="301" y="139"/>
                    <a:pt x="192" y="248"/>
                    <a:pt x="96" y="361"/>
                  </a:cubicBezTo>
                  <a:cubicBezTo>
                    <a:pt x="53" y="400"/>
                    <a:pt x="14" y="443"/>
                    <a:pt x="0" y="510"/>
                  </a:cubicBezTo>
                  <a:cubicBezTo>
                    <a:pt x="20" y="518"/>
                    <a:pt x="33" y="522"/>
                    <a:pt x="44" y="522"/>
                  </a:cubicBezTo>
                  <a:cubicBezTo>
                    <a:pt x="54" y="522"/>
                    <a:pt x="62" y="518"/>
                    <a:pt x="70" y="510"/>
                  </a:cubicBezTo>
                  <a:cubicBezTo>
                    <a:pt x="192" y="361"/>
                    <a:pt x="344" y="222"/>
                    <a:pt x="483" y="83"/>
                  </a:cubicBezTo>
                  <a:cubicBezTo>
                    <a:pt x="496" y="70"/>
                    <a:pt x="510" y="56"/>
                    <a:pt x="523" y="43"/>
                  </a:cubicBezTo>
                  <a:lnTo>
                    <a:pt x="523" y="13"/>
                  </a:lnTo>
                  <a:cubicBezTo>
                    <a:pt x="523" y="13"/>
                    <a:pt x="510" y="0"/>
                    <a:pt x="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409466" y="2411469"/>
              <a:ext cx="401099" cy="231364"/>
            </a:xfrm>
            <a:custGeom>
              <a:avLst/>
              <a:gdLst/>
              <a:ahLst/>
              <a:cxnLst/>
              <a:rect l="l" t="t" r="r" b="b"/>
              <a:pathLst>
                <a:path w="1985" h="1145" extrusionOk="0">
                  <a:moveTo>
                    <a:pt x="477" y="126"/>
                  </a:moveTo>
                  <a:cubicBezTo>
                    <a:pt x="584" y="126"/>
                    <a:pt x="689" y="152"/>
                    <a:pt x="801" y="219"/>
                  </a:cubicBezTo>
                  <a:cubicBezTo>
                    <a:pt x="784" y="275"/>
                    <a:pt x="771" y="331"/>
                    <a:pt x="758" y="384"/>
                  </a:cubicBezTo>
                  <a:cubicBezTo>
                    <a:pt x="731" y="510"/>
                    <a:pt x="688" y="619"/>
                    <a:pt x="649" y="745"/>
                  </a:cubicBezTo>
                  <a:cubicBezTo>
                    <a:pt x="619" y="840"/>
                    <a:pt x="553" y="880"/>
                    <a:pt x="470" y="880"/>
                  </a:cubicBezTo>
                  <a:cubicBezTo>
                    <a:pt x="449" y="882"/>
                    <a:pt x="427" y="884"/>
                    <a:pt x="407" y="884"/>
                  </a:cubicBezTo>
                  <a:cubicBezTo>
                    <a:pt x="281" y="884"/>
                    <a:pt x="175" y="832"/>
                    <a:pt x="153" y="619"/>
                  </a:cubicBezTo>
                  <a:cubicBezTo>
                    <a:pt x="153" y="579"/>
                    <a:pt x="153" y="523"/>
                    <a:pt x="139" y="483"/>
                  </a:cubicBezTo>
                  <a:cubicBezTo>
                    <a:pt x="123" y="427"/>
                    <a:pt x="139" y="358"/>
                    <a:pt x="139" y="301"/>
                  </a:cubicBezTo>
                  <a:cubicBezTo>
                    <a:pt x="153" y="206"/>
                    <a:pt x="192" y="179"/>
                    <a:pt x="275" y="153"/>
                  </a:cubicBezTo>
                  <a:cubicBezTo>
                    <a:pt x="344" y="136"/>
                    <a:pt x="411" y="126"/>
                    <a:pt x="477" y="126"/>
                  </a:cubicBezTo>
                  <a:close/>
                  <a:moveTo>
                    <a:pt x="1614" y="109"/>
                  </a:moveTo>
                  <a:cubicBezTo>
                    <a:pt x="1683" y="109"/>
                    <a:pt x="1747" y="147"/>
                    <a:pt x="1819" y="179"/>
                  </a:cubicBezTo>
                  <a:cubicBezTo>
                    <a:pt x="1859" y="206"/>
                    <a:pt x="1876" y="249"/>
                    <a:pt x="1876" y="301"/>
                  </a:cubicBezTo>
                  <a:cubicBezTo>
                    <a:pt x="1876" y="358"/>
                    <a:pt x="1763" y="702"/>
                    <a:pt x="1737" y="758"/>
                  </a:cubicBezTo>
                  <a:cubicBezTo>
                    <a:pt x="1667" y="854"/>
                    <a:pt x="1585" y="910"/>
                    <a:pt x="1462" y="910"/>
                  </a:cubicBezTo>
                  <a:cubicBezTo>
                    <a:pt x="1434" y="910"/>
                    <a:pt x="1406" y="913"/>
                    <a:pt x="1378" y="913"/>
                  </a:cubicBezTo>
                  <a:cubicBezTo>
                    <a:pt x="1351" y="913"/>
                    <a:pt x="1323" y="910"/>
                    <a:pt x="1297" y="897"/>
                  </a:cubicBezTo>
                  <a:cubicBezTo>
                    <a:pt x="1267" y="880"/>
                    <a:pt x="1241" y="854"/>
                    <a:pt x="1227" y="827"/>
                  </a:cubicBezTo>
                  <a:cubicBezTo>
                    <a:pt x="1214" y="758"/>
                    <a:pt x="1214" y="688"/>
                    <a:pt x="1227" y="619"/>
                  </a:cubicBezTo>
                  <a:cubicBezTo>
                    <a:pt x="1241" y="523"/>
                    <a:pt x="1254" y="440"/>
                    <a:pt x="1267" y="358"/>
                  </a:cubicBezTo>
                  <a:cubicBezTo>
                    <a:pt x="1267" y="331"/>
                    <a:pt x="1267" y="301"/>
                    <a:pt x="1280" y="275"/>
                  </a:cubicBezTo>
                  <a:cubicBezTo>
                    <a:pt x="1323" y="153"/>
                    <a:pt x="1363" y="123"/>
                    <a:pt x="1489" y="123"/>
                  </a:cubicBezTo>
                  <a:lnTo>
                    <a:pt x="1545" y="123"/>
                  </a:lnTo>
                  <a:cubicBezTo>
                    <a:pt x="1569" y="113"/>
                    <a:pt x="1592" y="109"/>
                    <a:pt x="1614" y="109"/>
                  </a:cubicBezTo>
                  <a:close/>
                  <a:moveTo>
                    <a:pt x="1419" y="1"/>
                  </a:moveTo>
                  <a:cubicBezTo>
                    <a:pt x="1310" y="14"/>
                    <a:pt x="1241" y="70"/>
                    <a:pt x="1198" y="153"/>
                  </a:cubicBezTo>
                  <a:cubicBezTo>
                    <a:pt x="1171" y="179"/>
                    <a:pt x="1171" y="219"/>
                    <a:pt x="1158" y="262"/>
                  </a:cubicBezTo>
                  <a:cubicBezTo>
                    <a:pt x="1145" y="318"/>
                    <a:pt x="1132" y="358"/>
                    <a:pt x="1115" y="414"/>
                  </a:cubicBezTo>
                  <a:cubicBezTo>
                    <a:pt x="1089" y="414"/>
                    <a:pt x="1061" y="420"/>
                    <a:pt x="1029" y="420"/>
                  </a:cubicBezTo>
                  <a:cubicBezTo>
                    <a:pt x="1014" y="420"/>
                    <a:pt x="997" y="418"/>
                    <a:pt x="979" y="414"/>
                  </a:cubicBezTo>
                  <a:cubicBezTo>
                    <a:pt x="1006" y="371"/>
                    <a:pt x="1019" y="331"/>
                    <a:pt x="1032" y="288"/>
                  </a:cubicBezTo>
                  <a:cubicBezTo>
                    <a:pt x="1049" y="262"/>
                    <a:pt x="1049" y="235"/>
                    <a:pt x="1049" y="192"/>
                  </a:cubicBezTo>
                  <a:cubicBezTo>
                    <a:pt x="1049" y="192"/>
                    <a:pt x="1019" y="179"/>
                    <a:pt x="1006" y="166"/>
                  </a:cubicBezTo>
                  <a:cubicBezTo>
                    <a:pt x="1006" y="166"/>
                    <a:pt x="993" y="179"/>
                    <a:pt x="979" y="179"/>
                  </a:cubicBezTo>
                  <a:cubicBezTo>
                    <a:pt x="966" y="192"/>
                    <a:pt x="966" y="219"/>
                    <a:pt x="966" y="235"/>
                  </a:cubicBezTo>
                  <a:cubicBezTo>
                    <a:pt x="950" y="262"/>
                    <a:pt x="923" y="275"/>
                    <a:pt x="897" y="331"/>
                  </a:cubicBezTo>
                  <a:cubicBezTo>
                    <a:pt x="897" y="262"/>
                    <a:pt x="910" y="219"/>
                    <a:pt x="897" y="179"/>
                  </a:cubicBezTo>
                  <a:cubicBezTo>
                    <a:pt x="884" y="136"/>
                    <a:pt x="827" y="166"/>
                    <a:pt x="801" y="136"/>
                  </a:cubicBezTo>
                  <a:cubicBezTo>
                    <a:pt x="784" y="136"/>
                    <a:pt x="771" y="123"/>
                    <a:pt x="771" y="110"/>
                  </a:cubicBezTo>
                  <a:cubicBezTo>
                    <a:pt x="688" y="53"/>
                    <a:pt x="606" y="27"/>
                    <a:pt x="510" y="27"/>
                  </a:cubicBezTo>
                  <a:cubicBezTo>
                    <a:pt x="490" y="25"/>
                    <a:pt x="470" y="23"/>
                    <a:pt x="450" y="23"/>
                  </a:cubicBezTo>
                  <a:cubicBezTo>
                    <a:pt x="360" y="23"/>
                    <a:pt x="268" y="46"/>
                    <a:pt x="179" y="70"/>
                  </a:cubicBezTo>
                  <a:cubicBezTo>
                    <a:pt x="96" y="96"/>
                    <a:pt x="57" y="153"/>
                    <a:pt x="40" y="249"/>
                  </a:cubicBezTo>
                  <a:cubicBezTo>
                    <a:pt x="1" y="427"/>
                    <a:pt x="27" y="606"/>
                    <a:pt x="83" y="771"/>
                  </a:cubicBezTo>
                  <a:cubicBezTo>
                    <a:pt x="110" y="897"/>
                    <a:pt x="192" y="963"/>
                    <a:pt x="318" y="979"/>
                  </a:cubicBezTo>
                  <a:cubicBezTo>
                    <a:pt x="359" y="995"/>
                    <a:pt x="398" y="1001"/>
                    <a:pt x="441" y="1001"/>
                  </a:cubicBezTo>
                  <a:cubicBezTo>
                    <a:pt x="471" y="1001"/>
                    <a:pt x="502" y="998"/>
                    <a:pt x="536" y="993"/>
                  </a:cubicBezTo>
                  <a:cubicBezTo>
                    <a:pt x="566" y="979"/>
                    <a:pt x="606" y="979"/>
                    <a:pt x="636" y="979"/>
                  </a:cubicBezTo>
                  <a:cubicBezTo>
                    <a:pt x="675" y="1019"/>
                    <a:pt x="731" y="1062"/>
                    <a:pt x="771" y="1102"/>
                  </a:cubicBezTo>
                  <a:cubicBezTo>
                    <a:pt x="801" y="1128"/>
                    <a:pt x="841" y="1145"/>
                    <a:pt x="884" y="1145"/>
                  </a:cubicBezTo>
                  <a:cubicBezTo>
                    <a:pt x="910" y="1145"/>
                    <a:pt x="936" y="1102"/>
                    <a:pt x="923" y="1075"/>
                  </a:cubicBezTo>
                  <a:cubicBezTo>
                    <a:pt x="910" y="1062"/>
                    <a:pt x="897" y="1045"/>
                    <a:pt x="897" y="1032"/>
                  </a:cubicBezTo>
                  <a:cubicBezTo>
                    <a:pt x="854" y="1006"/>
                    <a:pt x="827" y="979"/>
                    <a:pt x="801" y="950"/>
                  </a:cubicBezTo>
                  <a:cubicBezTo>
                    <a:pt x="771" y="923"/>
                    <a:pt x="758" y="880"/>
                    <a:pt x="771" y="840"/>
                  </a:cubicBezTo>
                  <a:cubicBezTo>
                    <a:pt x="801" y="731"/>
                    <a:pt x="827" y="619"/>
                    <a:pt x="910" y="523"/>
                  </a:cubicBezTo>
                  <a:cubicBezTo>
                    <a:pt x="956" y="523"/>
                    <a:pt x="995" y="517"/>
                    <a:pt x="1037" y="517"/>
                  </a:cubicBezTo>
                  <a:cubicBezTo>
                    <a:pt x="1057" y="517"/>
                    <a:pt x="1079" y="519"/>
                    <a:pt x="1102" y="523"/>
                  </a:cubicBezTo>
                  <a:lnTo>
                    <a:pt x="1102" y="606"/>
                  </a:lnTo>
                  <a:cubicBezTo>
                    <a:pt x="1075" y="688"/>
                    <a:pt x="1089" y="758"/>
                    <a:pt x="1102" y="840"/>
                  </a:cubicBezTo>
                  <a:cubicBezTo>
                    <a:pt x="1132" y="923"/>
                    <a:pt x="1171" y="979"/>
                    <a:pt x="1254" y="1006"/>
                  </a:cubicBezTo>
                  <a:cubicBezTo>
                    <a:pt x="1305" y="1020"/>
                    <a:pt x="1354" y="1026"/>
                    <a:pt x="1401" y="1026"/>
                  </a:cubicBezTo>
                  <a:cubicBezTo>
                    <a:pt x="1483" y="1026"/>
                    <a:pt x="1561" y="1009"/>
                    <a:pt x="1641" y="993"/>
                  </a:cubicBezTo>
                  <a:cubicBezTo>
                    <a:pt x="1667" y="979"/>
                    <a:pt x="1680" y="963"/>
                    <a:pt x="1694" y="950"/>
                  </a:cubicBezTo>
                  <a:cubicBezTo>
                    <a:pt x="1763" y="897"/>
                    <a:pt x="1819" y="840"/>
                    <a:pt x="1846" y="758"/>
                  </a:cubicBezTo>
                  <a:cubicBezTo>
                    <a:pt x="1902" y="619"/>
                    <a:pt x="1958" y="483"/>
                    <a:pt x="1985" y="331"/>
                  </a:cubicBezTo>
                  <a:lnTo>
                    <a:pt x="1985" y="288"/>
                  </a:lnTo>
                  <a:cubicBezTo>
                    <a:pt x="1985" y="235"/>
                    <a:pt x="1971" y="166"/>
                    <a:pt x="1915" y="123"/>
                  </a:cubicBezTo>
                  <a:cubicBezTo>
                    <a:pt x="1833" y="70"/>
                    <a:pt x="1750" y="1"/>
                    <a:pt x="1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490293" y="2648090"/>
              <a:ext cx="217422" cy="135384"/>
            </a:xfrm>
            <a:custGeom>
              <a:avLst/>
              <a:gdLst/>
              <a:ahLst/>
              <a:cxnLst/>
              <a:rect l="l" t="t" r="r" b="b"/>
              <a:pathLst>
                <a:path w="1076" h="670" extrusionOk="0">
                  <a:moveTo>
                    <a:pt x="662" y="109"/>
                  </a:moveTo>
                  <a:cubicBezTo>
                    <a:pt x="596" y="183"/>
                    <a:pt x="547" y="218"/>
                    <a:pt x="489" y="218"/>
                  </a:cubicBezTo>
                  <a:cubicBezTo>
                    <a:pt x="448" y="218"/>
                    <a:pt x="402" y="200"/>
                    <a:pt x="345" y="165"/>
                  </a:cubicBezTo>
                  <a:cubicBezTo>
                    <a:pt x="401" y="139"/>
                    <a:pt x="454" y="139"/>
                    <a:pt x="497" y="139"/>
                  </a:cubicBezTo>
                  <a:cubicBezTo>
                    <a:pt x="550" y="122"/>
                    <a:pt x="593" y="122"/>
                    <a:pt x="662" y="109"/>
                  </a:cubicBezTo>
                  <a:close/>
                  <a:moveTo>
                    <a:pt x="827" y="96"/>
                  </a:moveTo>
                  <a:cubicBezTo>
                    <a:pt x="950" y="109"/>
                    <a:pt x="980" y="165"/>
                    <a:pt x="923" y="275"/>
                  </a:cubicBezTo>
                  <a:cubicBezTo>
                    <a:pt x="880" y="344"/>
                    <a:pt x="827" y="413"/>
                    <a:pt x="771" y="470"/>
                  </a:cubicBezTo>
                  <a:cubicBezTo>
                    <a:pt x="715" y="515"/>
                    <a:pt x="653" y="543"/>
                    <a:pt x="579" y="543"/>
                  </a:cubicBezTo>
                  <a:cubicBezTo>
                    <a:pt x="545" y="543"/>
                    <a:pt x="507" y="536"/>
                    <a:pt x="467" y="523"/>
                  </a:cubicBezTo>
                  <a:cubicBezTo>
                    <a:pt x="414" y="509"/>
                    <a:pt x="358" y="496"/>
                    <a:pt x="288" y="453"/>
                  </a:cubicBezTo>
                  <a:cubicBezTo>
                    <a:pt x="331" y="400"/>
                    <a:pt x="358" y="357"/>
                    <a:pt x="401" y="318"/>
                  </a:cubicBezTo>
                  <a:cubicBezTo>
                    <a:pt x="619" y="304"/>
                    <a:pt x="662" y="275"/>
                    <a:pt x="784" y="109"/>
                  </a:cubicBezTo>
                  <a:cubicBezTo>
                    <a:pt x="798" y="96"/>
                    <a:pt x="814" y="96"/>
                    <a:pt x="827" y="96"/>
                  </a:cubicBezTo>
                  <a:close/>
                  <a:moveTo>
                    <a:pt x="880" y="0"/>
                  </a:moveTo>
                  <a:cubicBezTo>
                    <a:pt x="784" y="13"/>
                    <a:pt x="689" y="13"/>
                    <a:pt x="579" y="27"/>
                  </a:cubicBezTo>
                  <a:lnTo>
                    <a:pt x="427" y="27"/>
                  </a:lnTo>
                  <a:cubicBezTo>
                    <a:pt x="358" y="40"/>
                    <a:pt x="288" y="40"/>
                    <a:pt x="219" y="40"/>
                  </a:cubicBezTo>
                  <a:cubicBezTo>
                    <a:pt x="166" y="56"/>
                    <a:pt x="123" y="70"/>
                    <a:pt x="97" y="109"/>
                  </a:cubicBezTo>
                  <a:cubicBezTo>
                    <a:pt x="1" y="261"/>
                    <a:pt x="27" y="413"/>
                    <a:pt x="166" y="523"/>
                  </a:cubicBezTo>
                  <a:cubicBezTo>
                    <a:pt x="249" y="592"/>
                    <a:pt x="358" y="635"/>
                    <a:pt x="467" y="662"/>
                  </a:cubicBezTo>
                  <a:cubicBezTo>
                    <a:pt x="499" y="667"/>
                    <a:pt x="530" y="669"/>
                    <a:pt x="560" y="669"/>
                  </a:cubicBezTo>
                  <a:cubicBezTo>
                    <a:pt x="685" y="669"/>
                    <a:pt x="792" y="624"/>
                    <a:pt x="880" y="523"/>
                  </a:cubicBezTo>
                  <a:cubicBezTo>
                    <a:pt x="910" y="496"/>
                    <a:pt x="937" y="470"/>
                    <a:pt x="963" y="427"/>
                  </a:cubicBezTo>
                  <a:cubicBezTo>
                    <a:pt x="1032" y="357"/>
                    <a:pt x="1062" y="261"/>
                    <a:pt x="1075" y="165"/>
                  </a:cubicBezTo>
                  <a:cubicBezTo>
                    <a:pt x="1075" y="152"/>
                    <a:pt x="1075" y="122"/>
                    <a:pt x="1062" y="109"/>
                  </a:cubicBezTo>
                  <a:cubicBezTo>
                    <a:pt x="1019" y="40"/>
                    <a:pt x="963" y="0"/>
                    <a:pt x="8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445636" y="2358730"/>
              <a:ext cx="147710" cy="51325"/>
            </a:xfrm>
            <a:custGeom>
              <a:avLst/>
              <a:gdLst/>
              <a:ahLst/>
              <a:cxnLst/>
              <a:rect l="l" t="t" r="r" b="b"/>
              <a:pathLst>
                <a:path w="731" h="254" extrusionOk="0">
                  <a:moveTo>
                    <a:pt x="357" y="0"/>
                  </a:moveTo>
                  <a:cubicBezTo>
                    <a:pt x="235" y="13"/>
                    <a:pt x="126" y="53"/>
                    <a:pt x="43" y="123"/>
                  </a:cubicBezTo>
                  <a:cubicBezTo>
                    <a:pt x="27" y="136"/>
                    <a:pt x="13" y="149"/>
                    <a:pt x="13" y="166"/>
                  </a:cubicBezTo>
                  <a:cubicBezTo>
                    <a:pt x="0" y="192"/>
                    <a:pt x="0" y="205"/>
                    <a:pt x="13" y="219"/>
                  </a:cubicBezTo>
                  <a:cubicBezTo>
                    <a:pt x="27" y="232"/>
                    <a:pt x="43" y="232"/>
                    <a:pt x="56" y="232"/>
                  </a:cubicBezTo>
                  <a:cubicBezTo>
                    <a:pt x="96" y="219"/>
                    <a:pt x="126" y="192"/>
                    <a:pt x="166" y="179"/>
                  </a:cubicBezTo>
                  <a:cubicBezTo>
                    <a:pt x="220" y="151"/>
                    <a:pt x="280" y="130"/>
                    <a:pt x="341" y="130"/>
                  </a:cubicBezTo>
                  <a:cubicBezTo>
                    <a:pt x="374" y="130"/>
                    <a:pt x="407" y="135"/>
                    <a:pt x="440" y="149"/>
                  </a:cubicBezTo>
                  <a:cubicBezTo>
                    <a:pt x="483" y="179"/>
                    <a:pt x="523" y="192"/>
                    <a:pt x="566" y="205"/>
                  </a:cubicBezTo>
                  <a:cubicBezTo>
                    <a:pt x="592" y="219"/>
                    <a:pt x="622" y="232"/>
                    <a:pt x="662" y="248"/>
                  </a:cubicBezTo>
                  <a:cubicBezTo>
                    <a:pt x="665" y="252"/>
                    <a:pt x="670" y="254"/>
                    <a:pt x="676" y="254"/>
                  </a:cubicBezTo>
                  <a:cubicBezTo>
                    <a:pt x="690" y="254"/>
                    <a:pt x="708" y="244"/>
                    <a:pt x="718" y="232"/>
                  </a:cubicBezTo>
                  <a:cubicBezTo>
                    <a:pt x="731" y="205"/>
                    <a:pt x="718" y="192"/>
                    <a:pt x="705" y="179"/>
                  </a:cubicBezTo>
                  <a:cubicBezTo>
                    <a:pt x="705" y="166"/>
                    <a:pt x="688" y="149"/>
                    <a:pt x="675" y="136"/>
                  </a:cubicBezTo>
                  <a:cubicBezTo>
                    <a:pt x="605" y="96"/>
                    <a:pt x="539" y="40"/>
                    <a:pt x="457" y="27"/>
                  </a:cubicBezTo>
                  <a:cubicBezTo>
                    <a:pt x="414" y="13"/>
                    <a:pt x="387" y="0"/>
                    <a:pt x="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857853" y="2509068"/>
              <a:ext cx="100426" cy="112146"/>
            </a:xfrm>
            <a:custGeom>
              <a:avLst/>
              <a:gdLst/>
              <a:ahLst/>
              <a:cxnLst/>
              <a:rect l="l" t="t" r="r" b="b"/>
              <a:pathLst>
                <a:path w="497" h="555" extrusionOk="0">
                  <a:moveTo>
                    <a:pt x="454" y="0"/>
                  </a:moveTo>
                  <a:cubicBezTo>
                    <a:pt x="414" y="0"/>
                    <a:pt x="384" y="14"/>
                    <a:pt x="344" y="40"/>
                  </a:cubicBezTo>
                  <a:cubicBezTo>
                    <a:pt x="179" y="149"/>
                    <a:pt x="96" y="314"/>
                    <a:pt x="14" y="480"/>
                  </a:cubicBezTo>
                  <a:cubicBezTo>
                    <a:pt x="0" y="496"/>
                    <a:pt x="0" y="510"/>
                    <a:pt x="0" y="536"/>
                  </a:cubicBezTo>
                  <a:cubicBezTo>
                    <a:pt x="10" y="545"/>
                    <a:pt x="26" y="555"/>
                    <a:pt x="34" y="555"/>
                  </a:cubicBezTo>
                  <a:cubicBezTo>
                    <a:pt x="38" y="555"/>
                    <a:pt x="40" y="553"/>
                    <a:pt x="40" y="549"/>
                  </a:cubicBezTo>
                  <a:cubicBezTo>
                    <a:pt x="70" y="536"/>
                    <a:pt x="83" y="523"/>
                    <a:pt x="96" y="496"/>
                  </a:cubicBezTo>
                  <a:cubicBezTo>
                    <a:pt x="123" y="453"/>
                    <a:pt x="166" y="397"/>
                    <a:pt x="192" y="344"/>
                  </a:cubicBezTo>
                  <a:cubicBezTo>
                    <a:pt x="206" y="331"/>
                    <a:pt x="219" y="314"/>
                    <a:pt x="249" y="314"/>
                  </a:cubicBezTo>
                  <a:cubicBezTo>
                    <a:pt x="262" y="344"/>
                    <a:pt x="262" y="357"/>
                    <a:pt x="262" y="384"/>
                  </a:cubicBezTo>
                  <a:cubicBezTo>
                    <a:pt x="262" y="414"/>
                    <a:pt x="262" y="440"/>
                    <a:pt x="275" y="467"/>
                  </a:cubicBezTo>
                  <a:cubicBezTo>
                    <a:pt x="275" y="480"/>
                    <a:pt x="288" y="510"/>
                    <a:pt x="318" y="510"/>
                  </a:cubicBezTo>
                  <a:cubicBezTo>
                    <a:pt x="331" y="496"/>
                    <a:pt x="344" y="480"/>
                    <a:pt x="344" y="453"/>
                  </a:cubicBezTo>
                  <a:cubicBezTo>
                    <a:pt x="371" y="357"/>
                    <a:pt x="358" y="331"/>
                    <a:pt x="275" y="248"/>
                  </a:cubicBezTo>
                  <a:cubicBezTo>
                    <a:pt x="331" y="179"/>
                    <a:pt x="401" y="123"/>
                    <a:pt x="483" y="83"/>
                  </a:cubicBezTo>
                  <a:cubicBezTo>
                    <a:pt x="497" y="83"/>
                    <a:pt x="497" y="53"/>
                    <a:pt x="497" y="40"/>
                  </a:cubicBezTo>
                  <a:cubicBezTo>
                    <a:pt x="497" y="27"/>
                    <a:pt x="467" y="14"/>
                    <a:pt x="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662656" y="2362973"/>
              <a:ext cx="131342" cy="40009"/>
            </a:xfrm>
            <a:custGeom>
              <a:avLst/>
              <a:gdLst/>
              <a:ahLst/>
              <a:cxnLst/>
              <a:rect l="l" t="t" r="r" b="b"/>
              <a:pathLst>
                <a:path w="650" h="198" extrusionOk="0">
                  <a:moveTo>
                    <a:pt x="358" y="1"/>
                  </a:moveTo>
                  <a:cubicBezTo>
                    <a:pt x="242" y="1"/>
                    <a:pt x="131" y="45"/>
                    <a:pt x="27" y="102"/>
                  </a:cubicBezTo>
                  <a:lnTo>
                    <a:pt x="27" y="115"/>
                  </a:lnTo>
                  <a:cubicBezTo>
                    <a:pt x="14" y="128"/>
                    <a:pt x="1" y="158"/>
                    <a:pt x="14" y="171"/>
                  </a:cubicBezTo>
                  <a:cubicBezTo>
                    <a:pt x="27" y="184"/>
                    <a:pt x="57" y="198"/>
                    <a:pt x="70" y="198"/>
                  </a:cubicBezTo>
                  <a:cubicBezTo>
                    <a:pt x="97" y="198"/>
                    <a:pt x="127" y="184"/>
                    <a:pt x="153" y="171"/>
                  </a:cubicBezTo>
                  <a:cubicBezTo>
                    <a:pt x="233" y="148"/>
                    <a:pt x="308" y="130"/>
                    <a:pt x="382" y="130"/>
                  </a:cubicBezTo>
                  <a:cubicBezTo>
                    <a:pt x="449" y="130"/>
                    <a:pt x="514" y="145"/>
                    <a:pt x="580" y="184"/>
                  </a:cubicBezTo>
                  <a:cubicBezTo>
                    <a:pt x="586" y="191"/>
                    <a:pt x="590" y="191"/>
                    <a:pt x="595" y="191"/>
                  </a:cubicBezTo>
                  <a:cubicBezTo>
                    <a:pt x="600" y="191"/>
                    <a:pt x="608" y="191"/>
                    <a:pt x="623" y="198"/>
                  </a:cubicBezTo>
                  <a:cubicBezTo>
                    <a:pt x="636" y="171"/>
                    <a:pt x="649" y="158"/>
                    <a:pt x="649" y="145"/>
                  </a:cubicBezTo>
                  <a:cubicBezTo>
                    <a:pt x="636" y="128"/>
                    <a:pt x="636" y="102"/>
                    <a:pt x="623" y="88"/>
                  </a:cubicBezTo>
                  <a:cubicBezTo>
                    <a:pt x="593" y="62"/>
                    <a:pt x="553" y="45"/>
                    <a:pt x="523" y="32"/>
                  </a:cubicBezTo>
                  <a:cubicBezTo>
                    <a:pt x="467" y="10"/>
                    <a:pt x="412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654776" y="2433292"/>
              <a:ext cx="133767" cy="162864"/>
            </a:xfrm>
            <a:custGeom>
              <a:avLst/>
              <a:gdLst/>
              <a:ahLst/>
              <a:cxnLst/>
              <a:rect l="l" t="t" r="r" b="b"/>
              <a:pathLst>
                <a:path w="662" h="806" extrusionOk="0">
                  <a:moveTo>
                    <a:pt x="544" y="121"/>
                  </a:moveTo>
                  <a:cubicBezTo>
                    <a:pt x="564" y="121"/>
                    <a:pt x="582" y="138"/>
                    <a:pt x="592" y="167"/>
                  </a:cubicBezTo>
                  <a:cubicBezTo>
                    <a:pt x="579" y="180"/>
                    <a:pt x="579" y="193"/>
                    <a:pt x="562" y="193"/>
                  </a:cubicBezTo>
                  <a:cubicBezTo>
                    <a:pt x="453" y="263"/>
                    <a:pt x="331" y="319"/>
                    <a:pt x="248" y="402"/>
                  </a:cubicBezTo>
                  <a:cubicBezTo>
                    <a:pt x="240" y="408"/>
                    <a:pt x="229" y="412"/>
                    <a:pt x="219" y="412"/>
                  </a:cubicBezTo>
                  <a:cubicBezTo>
                    <a:pt x="209" y="412"/>
                    <a:pt x="199" y="408"/>
                    <a:pt x="192" y="402"/>
                  </a:cubicBezTo>
                  <a:lnTo>
                    <a:pt x="192" y="375"/>
                  </a:lnTo>
                  <a:cubicBezTo>
                    <a:pt x="218" y="332"/>
                    <a:pt x="248" y="293"/>
                    <a:pt x="275" y="276"/>
                  </a:cubicBezTo>
                  <a:cubicBezTo>
                    <a:pt x="357" y="223"/>
                    <a:pt x="440" y="180"/>
                    <a:pt x="523" y="127"/>
                  </a:cubicBezTo>
                  <a:cubicBezTo>
                    <a:pt x="530" y="123"/>
                    <a:pt x="537" y="121"/>
                    <a:pt x="544" y="121"/>
                  </a:cubicBezTo>
                  <a:close/>
                  <a:moveTo>
                    <a:pt x="414" y="359"/>
                  </a:moveTo>
                  <a:cubicBezTo>
                    <a:pt x="414" y="359"/>
                    <a:pt x="427" y="375"/>
                    <a:pt x="440" y="375"/>
                  </a:cubicBezTo>
                  <a:lnTo>
                    <a:pt x="440" y="402"/>
                  </a:lnTo>
                  <a:cubicBezTo>
                    <a:pt x="427" y="458"/>
                    <a:pt x="384" y="471"/>
                    <a:pt x="331" y="484"/>
                  </a:cubicBezTo>
                  <a:cubicBezTo>
                    <a:pt x="314" y="484"/>
                    <a:pt x="314" y="484"/>
                    <a:pt x="301" y="471"/>
                  </a:cubicBezTo>
                  <a:lnTo>
                    <a:pt x="301" y="441"/>
                  </a:lnTo>
                  <a:cubicBezTo>
                    <a:pt x="331" y="402"/>
                    <a:pt x="371" y="389"/>
                    <a:pt x="414" y="359"/>
                  </a:cubicBezTo>
                  <a:close/>
                  <a:moveTo>
                    <a:pt x="400" y="1"/>
                  </a:moveTo>
                  <a:cubicBezTo>
                    <a:pt x="378" y="1"/>
                    <a:pt x="355" y="5"/>
                    <a:pt x="331" y="15"/>
                  </a:cubicBezTo>
                  <a:lnTo>
                    <a:pt x="275" y="15"/>
                  </a:lnTo>
                  <a:cubicBezTo>
                    <a:pt x="149" y="15"/>
                    <a:pt x="109" y="45"/>
                    <a:pt x="66" y="167"/>
                  </a:cubicBezTo>
                  <a:cubicBezTo>
                    <a:pt x="53" y="193"/>
                    <a:pt x="53" y="223"/>
                    <a:pt x="53" y="250"/>
                  </a:cubicBezTo>
                  <a:cubicBezTo>
                    <a:pt x="40" y="332"/>
                    <a:pt x="27" y="415"/>
                    <a:pt x="13" y="511"/>
                  </a:cubicBezTo>
                  <a:cubicBezTo>
                    <a:pt x="0" y="580"/>
                    <a:pt x="0" y="650"/>
                    <a:pt x="13" y="719"/>
                  </a:cubicBezTo>
                  <a:cubicBezTo>
                    <a:pt x="27" y="746"/>
                    <a:pt x="53" y="772"/>
                    <a:pt x="83" y="789"/>
                  </a:cubicBezTo>
                  <a:cubicBezTo>
                    <a:pt x="109" y="802"/>
                    <a:pt x="137" y="805"/>
                    <a:pt x="164" y="805"/>
                  </a:cubicBezTo>
                  <a:cubicBezTo>
                    <a:pt x="192" y="805"/>
                    <a:pt x="220" y="802"/>
                    <a:pt x="248" y="802"/>
                  </a:cubicBezTo>
                  <a:cubicBezTo>
                    <a:pt x="371" y="802"/>
                    <a:pt x="453" y="746"/>
                    <a:pt x="523" y="650"/>
                  </a:cubicBezTo>
                  <a:cubicBezTo>
                    <a:pt x="549" y="594"/>
                    <a:pt x="662" y="250"/>
                    <a:pt x="662" y="193"/>
                  </a:cubicBezTo>
                  <a:cubicBezTo>
                    <a:pt x="662" y="141"/>
                    <a:pt x="645" y="98"/>
                    <a:pt x="605" y="71"/>
                  </a:cubicBezTo>
                  <a:cubicBezTo>
                    <a:pt x="533" y="39"/>
                    <a:pt x="469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434118" y="2436728"/>
              <a:ext cx="137202" cy="153367"/>
            </a:xfrm>
            <a:custGeom>
              <a:avLst/>
              <a:gdLst/>
              <a:ahLst/>
              <a:cxnLst/>
              <a:rect l="l" t="t" r="r" b="b"/>
              <a:pathLst>
                <a:path w="679" h="759" extrusionOk="0">
                  <a:moveTo>
                    <a:pt x="444" y="137"/>
                  </a:moveTo>
                  <a:cubicBezTo>
                    <a:pt x="457" y="137"/>
                    <a:pt x="471" y="137"/>
                    <a:pt x="471" y="150"/>
                  </a:cubicBezTo>
                  <a:lnTo>
                    <a:pt x="471" y="176"/>
                  </a:lnTo>
                  <a:cubicBezTo>
                    <a:pt x="471" y="193"/>
                    <a:pt x="471" y="206"/>
                    <a:pt x="457" y="219"/>
                  </a:cubicBezTo>
                  <a:cubicBezTo>
                    <a:pt x="348" y="302"/>
                    <a:pt x="249" y="398"/>
                    <a:pt x="113" y="494"/>
                  </a:cubicBezTo>
                  <a:cubicBezTo>
                    <a:pt x="113" y="454"/>
                    <a:pt x="100" y="424"/>
                    <a:pt x="100" y="411"/>
                  </a:cubicBezTo>
                  <a:cubicBezTo>
                    <a:pt x="113" y="398"/>
                    <a:pt x="127" y="372"/>
                    <a:pt x="153" y="358"/>
                  </a:cubicBezTo>
                  <a:cubicBezTo>
                    <a:pt x="236" y="289"/>
                    <a:pt x="318" y="219"/>
                    <a:pt x="401" y="163"/>
                  </a:cubicBezTo>
                  <a:cubicBezTo>
                    <a:pt x="414" y="150"/>
                    <a:pt x="431" y="150"/>
                    <a:pt x="444" y="137"/>
                  </a:cubicBezTo>
                  <a:close/>
                  <a:moveTo>
                    <a:pt x="414" y="315"/>
                  </a:moveTo>
                  <a:cubicBezTo>
                    <a:pt x="431" y="315"/>
                    <a:pt x="444" y="329"/>
                    <a:pt x="457" y="329"/>
                  </a:cubicBezTo>
                  <a:lnTo>
                    <a:pt x="457" y="372"/>
                  </a:lnTo>
                  <a:cubicBezTo>
                    <a:pt x="401" y="411"/>
                    <a:pt x="361" y="467"/>
                    <a:pt x="305" y="507"/>
                  </a:cubicBezTo>
                  <a:lnTo>
                    <a:pt x="279" y="507"/>
                  </a:lnTo>
                  <a:cubicBezTo>
                    <a:pt x="279" y="507"/>
                    <a:pt x="265" y="507"/>
                    <a:pt x="249" y="494"/>
                  </a:cubicBezTo>
                  <a:cubicBezTo>
                    <a:pt x="249" y="481"/>
                    <a:pt x="249" y="467"/>
                    <a:pt x="265" y="454"/>
                  </a:cubicBezTo>
                  <a:cubicBezTo>
                    <a:pt x="305" y="411"/>
                    <a:pt x="332" y="372"/>
                    <a:pt x="375" y="342"/>
                  </a:cubicBezTo>
                  <a:cubicBezTo>
                    <a:pt x="388" y="329"/>
                    <a:pt x="401" y="329"/>
                    <a:pt x="414" y="315"/>
                  </a:cubicBezTo>
                  <a:close/>
                  <a:moveTo>
                    <a:pt x="355" y="1"/>
                  </a:moveTo>
                  <a:cubicBezTo>
                    <a:pt x="289" y="1"/>
                    <a:pt x="222" y="11"/>
                    <a:pt x="153" y="28"/>
                  </a:cubicBezTo>
                  <a:cubicBezTo>
                    <a:pt x="70" y="54"/>
                    <a:pt x="31" y="81"/>
                    <a:pt x="17" y="176"/>
                  </a:cubicBezTo>
                  <a:cubicBezTo>
                    <a:pt x="17" y="233"/>
                    <a:pt x="1" y="302"/>
                    <a:pt x="17" y="358"/>
                  </a:cubicBezTo>
                  <a:cubicBezTo>
                    <a:pt x="31" y="398"/>
                    <a:pt x="31" y="454"/>
                    <a:pt x="31" y="494"/>
                  </a:cubicBezTo>
                  <a:cubicBezTo>
                    <a:pt x="53" y="707"/>
                    <a:pt x="159" y="759"/>
                    <a:pt x="285" y="759"/>
                  </a:cubicBezTo>
                  <a:cubicBezTo>
                    <a:pt x="305" y="759"/>
                    <a:pt x="327" y="757"/>
                    <a:pt x="348" y="755"/>
                  </a:cubicBezTo>
                  <a:cubicBezTo>
                    <a:pt x="431" y="755"/>
                    <a:pt x="497" y="715"/>
                    <a:pt x="527" y="620"/>
                  </a:cubicBezTo>
                  <a:cubicBezTo>
                    <a:pt x="566" y="494"/>
                    <a:pt x="609" y="385"/>
                    <a:pt x="636" y="259"/>
                  </a:cubicBezTo>
                  <a:cubicBezTo>
                    <a:pt x="649" y="206"/>
                    <a:pt x="662" y="150"/>
                    <a:pt x="679" y="94"/>
                  </a:cubicBezTo>
                  <a:cubicBezTo>
                    <a:pt x="567" y="27"/>
                    <a:pt x="462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548489" y="2667488"/>
              <a:ext cx="139829" cy="90323"/>
            </a:xfrm>
            <a:custGeom>
              <a:avLst/>
              <a:gdLst/>
              <a:ahLst/>
              <a:cxnLst/>
              <a:rect l="l" t="t" r="r" b="b"/>
              <a:pathLst>
                <a:path w="692" h="447" extrusionOk="0">
                  <a:moveTo>
                    <a:pt x="539" y="0"/>
                  </a:moveTo>
                  <a:cubicBezTo>
                    <a:pt x="526" y="0"/>
                    <a:pt x="510" y="0"/>
                    <a:pt x="496" y="13"/>
                  </a:cubicBezTo>
                  <a:cubicBezTo>
                    <a:pt x="374" y="179"/>
                    <a:pt x="331" y="208"/>
                    <a:pt x="113" y="222"/>
                  </a:cubicBezTo>
                  <a:cubicBezTo>
                    <a:pt x="70" y="261"/>
                    <a:pt x="43" y="304"/>
                    <a:pt x="0" y="357"/>
                  </a:cubicBezTo>
                  <a:cubicBezTo>
                    <a:pt x="70" y="400"/>
                    <a:pt x="126" y="413"/>
                    <a:pt x="179" y="427"/>
                  </a:cubicBezTo>
                  <a:cubicBezTo>
                    <a:pt x="219" y="440"/>
                    <a:pt x="257" y="447"/>
                    <a:pt x="291" y="447"/>
                  </a:cubicBezTo>
                  <a:cubicBezTo>
                    <a:pt x="365" y="447"/>
                    <a:pt x="427" y="419"/>
                    <a:pt x="483" y="374"/>
                  </a:cubicBezTo>
                  <a:cubicBezTo>
                    <a:pt x="539" y="317"/>
                    <a:pt x="592" y="248"/>
                    <a:pt x="635" y="179"/>
                  </a:cubicBezTo>
                  <a:cubicBezTo>
                    <a:pt x="692" y="69"/>
                    <a:pt x="662" y="13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559804" y="2670115"/>
              <a:ext cx="64459" cy="22025"/>
            </a:xfrm>
            <a:custGeom>
              <a:avLst/>
              <a:gdLst/>
              <a:ahLst/>
              <a:cxnLst/>
              <a:rect l="l" t="t" r="r" b="b"/>
              <a:pathLst>
                <a:path w="319" h="109" extrusionOk="0">
                  <a:moveTo>
                    <a:pt x="318" y="0"/>
                  </a:moveTo>
                  <a:lnTo>
                    <a:pt x="318" y="0"/>
                  </a:lnTo>
                  <a:cubicBezTo>
                    <a:pt x="249" y="13"/>
                    <a:pt x="206" y="13"/>
                    <a:pt x="153" y="30"/>
                  </a:cubicBezTo>
                  <a:cubicBezTo>
                    <a:pt x="110" y="30"/>
                    <a:pt x="57" y="30"/>
                    <a:pt x="1" y="56"/>
                  </a:cubicBezTo>
                  <a:cubicBezTo>
                    <a:pt x="58" y="91"/>
                    <a:pt x="104" y="109"/>
                    <a:pt x="145" y="109"/>
                  </a:cubicBezTo>
                  <a:cubicBezTo>
                    <a:pt x="203" y="109"/>
                    <a:pt x="252" y="74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693573" y="2457540"/>
              <a:ext cx="81028" cy="59003"/>
            </a:xfrm>
            <a:custGeom>
              <a:avLst/>
              <a:gdLst/>
              <a:ahLst/>
              <a:cxnLst/>
              <a:rect l="l" t="t" r="r" b="b"/>
              <a:pathLst>
                <a:path w="401" h="292" extrusionOk="0">
                  <a:moveTo>
                    <a:pt x="352" y="1"/>
                  </a:moveTo>
                  <a:cubicBezTo>
                    <a:pt x="345" y="1"/>
                    <a:pt x="338" y="3"/>
                    <a:pt x="331" y="7"/>
                  </a:cubicBezTo>
                  <a:cubicBezTo>
                    <a:pt x="248" y="60"/>
                    <a:pt x="165" y="103"/>
                    <a:pt x="83" y="156"/>
                  </a:cubicBezTo>
                  <a:cubicBezTo>
                    <a:pt x="56" y="173"/>
                    <a:pt x="26" y="212"/>
                    <a:pt x="0" y="255"/>
                  </a:cubicBezTo>
                  <a:lnTo>
                    <a:pt x="0" y="282"/>
                  </a:lnTo>
                  <a:cubicBezTo>
                    <a:pt x="7" y="288"/>
                    <a:pt x="17" y="292"/>
                    <a:pt x="27" y="292"/>
                  </a:cubicBezTo>
                  <a:cubicBezTo>
                    <a:pt x="37" y="292"/>
                    <a:pt x="48" y="288"/>
                    <a:pt x="56" y="282"/>
                  </a:cubicBezTo>
                  <a:cubicBezTo>
                    <a:pt x="139" y="199"/>
                    <a:pt x="261" y="143"/>
                    <a:pt x="370" y="73"/>
                  </a:cubicBezTo>
                  <a:cubicBezTo>
                    <a:pt x="387" y="73"/>
                    <a:pt x="387" y="60"/>
                    <a:pt x="400" y="47"/>
                  </a:cubicBezTo>
                  <a:cubicBezTo>
                    <a:pt x="390" y="18"/>
                    <a:pt x="372" y="1"/>
                    <a:pt x="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715598" y="2505632"/>
              <a:ext cx="28289" cy="25662"/>
            </a:xfrm>
            <a:custGeom>
              <a:avLst/>
              <a:gdLst/>
              <a:ahLst/>
              <a:cxnLst/>
              <a:rect l="l" t="t" r="r" b="b"/>
              <a:pathLst>
                <a:path w="140" h="127" extrusionOk="0">
                  <a:moveTo>
                    <a:pt x="113" y="1"/>
                  </a:moveTo>
                  <a:cubicBezTo>
                    <a:pt x="70" y="31"/>
                    <a:pt x="30" y="44"/>
                    <a:pt x="0" y="83"/>
                  </a:cubicBezTo>
                  <a:lnTo>
                    <a:pt x="0" y="113"/>
                  </a:lnTo>
                  <a:cubicBezTo>
                    <a:pt x="13" y="126"/>
                    <a:pt x="13" y="126"/>
                    <a:pt x="30" y="126"/>
                  </a:cubicBezTo>
                  <a:cubicBezTo>
                    <a:pt x="83" y="113"/>
                    <a:pt x="126" y="100"/>
                    <a:pt x="139" y="44"/>
                  </a:cubicBezTo>
                  <a:lnTo>
                    <a:pt x="139" y="17"/>
                  </a:lnTo>
                  <a:cubicBezTo>
                    <a:pt x="126" y="17"/>
                    <a:pt x="113" y="1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454325" y="2464209"/>
              <a:ext cx="74966" cy="72339"/>
            </a:xfrm>
            <a:custGeom>
              <a:avLst/>
              <a:gdLst/>
              <a:ahLst/>
              <a:cxnLst/>
              <a:rect l="l" t="t" r="r" b="b"/>
              <a:pathLst>
                <a:path w="371" h="358" extrusionOk="0">
                  <a:moveTo>
                    <a:pt x="344" y="1"/>
                  </a:moveTo>
                  <a:cubicBezTo>
                    <a:pt x="331" y="14"/>
                    <a:pt x="314" y="14"/>
                    <a:pt x="301" y="27"/>
                  </a:cubicBezTo>
                  <a:cubicBezTo>
                    <a:pt x="218" y="83"/>
                    <a:pt x="136" y="153"/>
                    <a:pt x="53" y="222"/>
                  </a:cubicBezTo>
                  <a:cubicBezTo>
                    <a:pt x="27" y="236"/>
                    <a:pt x="13" y="262"/>
                    <a:pt x="0" y="275"/>
                  </a:cubicBezTo>
                  <a:cubicBezTo>
                    <a:pt x="0" y="288"/>
                    <a:pt x="13" y="318"/>
                    <a:pt x="13" y="358"/>
                  </a:cubicBezTo>
                  <a:cubicBezTo>
                    <a:pt x="149" y="262"/>
                    <a:pt x="248" y="166"/>
                    <a:pt x="357" y="83"/>
                  </a:cubicBezTo>
                  <a:cubicBezTo>
                    <a:pt x="371" y="70"/>
                    <a:pt x="371" y="57"/>
                    <a:pt x="371" y="40"/>
                  </a:cubicBezTo>
                  <a:lnTo>
                    <a:pt x="371" y="14"/>
                  </a:lnTo>
                  <a:cubicBezTo>
                    <a:pt x="371" y="1"/>
                    <a:pt x="357" y="1"/>
                    <a:pt x="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484231" y="2500379"/>
              <a:ext cx="42434" cy="38999"/>
            </a:xfrm>
            <a:custGeom>
              <a:avLst/>
              <a:gdLst/>
              <a:ahLst/>
              <a:cxnLst/>
              <a:rect l="l" t="t" r="r" b="b"/>
              <a:pathLst>
                <a:path w="210" h="193" extrusionOk="0">
                  <a:moveTo>
                    <a:pt x="166" y="0"/>
                  </a:moveTo>
                  <a:cubicBezTo>
                    <a:pt x="153" y="14"/>
                    <a:pt x="140" y="14"/>
                    <a:pt x="127" y="27"/>
                  </a:cubicBezTo>
                  <a:cubicBezTo>
                    <a:pt x="84" y="57"/>
                    <a:pt x="57" y="96"/>
                    <a:pt x="17" y="139"/>
                  </a:cubicBezTo>
                  <a:cubicBezTo>
                    <a:pt x="1" y="152"/>
                    <a:pt x="1" y="166"/>
                    <a:pt x="1" y="179"/>
                  </a:cubicBezTo>
                  <a:cubicBezTo>
                    <a:pt x="17" y="192"/>
                    <a:pt x="31" y="192"/>
                    <a:pt x="31" y="192"/>
                  </a:cubicBezTo>
                  <a:lnTo>
                    <a:pt x="57" y="192"/>
                  </a:lnTo>
                  <a:cubicBezTo>
                    <a:pt x="113" y="152"/>
                    <a:pt x="153" y="96"/>
                    <a:pt x="209" y="57"/>
                  </a:cubicBezTo>
                  <a:lnTo>
                    <a:pt x="209" y="14"/>
                  </a:lnTo>
                  <a:cubicBezTo>
                    <a:pt x="196" y="14"/>
                    <a:pt x="183" y="0"/>
                    <a:pt x="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039279" y="2309021"/>
              <a:ext cx="259654" cy="404736"/>
            </a:xfrm>
            <a:custGeom>
              <a:avLst/>
              <a:gdLst/>
              <a:ahLst/>
              <a:cxnLst/>
              <a:rect l="l" t="t" r="r" b="b"/>
              <a:pathLst>
                <a:path w="1285" h="2003" extrusionOk="0">
                  <a:moveTo>
                    <a:pt x="875" y="1088"/>
                  </a:moveTo>
                  <a:cubicBezTo>
                    <a:pt x="892" y="1088"/>
                    <a:pt x="902" y="1098"/>
                    <a:pt x="897" y="1126"/>
                  </a:cubicBezTo>
                  <a:cubicBezTo>
                    <a:pt x="880" y="1182"/>
                    <a:pt x="841" y="1209"/>
                    <a:pt x="798" y="1238"/>
                  </a:cubicBezTo>
                  <a:cubicBezTo>
                    <a:pt x="749" y="1266"/>
                    <a:pt x="698" y="1282"/>
                    <a:pt x="646" y="1288"/>
                  </a:cubicBezTo>
                  <a:lnTo>
                    <a:pt x="646" y="1288"/>
                  </a:lnTo>
                  <a:cubicBezTo>
                    <a:pt x="670" y="1223"/>
                    <a:pt x="723" y="1167"/>
                    <a:pt x="784" y="1126"/>
                  </a:cubicBezTo>
                  <a:cubicBezTo>
                    <a:pt x="810" y="1110"/>
                    <a:pt x="850" y="1088"/>
                    <a:pt x="875" y="1088"/>
                  </a:cubicBezTo>
                  <a:close/>
                  <a:moveTo>
                    <a:pt x="434" y="1"/>
                  </a:moveTo>
                  <a:cubicBezTo>
                    <a:pt x="424" y="1"/>
                    <a:pt x="412" y="4"/>
                    <a:pt x="401" y="11"/>
                  </a:cubicBezTo>
                  <a:cubicBezTo>
                    <a:pt x="166" y="147"/>
                    <a:pt x="27" y="412"/>
                    <a:pt x="14" y="686"/>
                  </a:cubicBezTo>
                  <a:cubicBezTo>
                    <a:pt x="1" y="961"/>
                    <a:pt x="136" y="1265"/>
                    <a:pt x="401" y="1361"/>
                  </a:cubicBezTo>
                  <a:cubicBezTo>
                    <a:pt x="440" y="1379"/>
                    <a:pt x="480" y="1391"/>
                    <a:pt x="522" y="1398"/>
                  </a:cubicBezTo>
                  <a:lnTo>
                    <a:pt x="522" y="1398"/>
                  </a:lnTo>
                  <a:cubicBezTo>
                    <a:pt x="525" y="1526"/>
                    <a:pt x="605" y="1655"/>
                    <a:pt x="731" y="1691"/>
                  </a:cubicBezTo>
                  <a:cubicBezTo>
                    <a:pt x="759" y="1701"/>
                    <a:pt x="788" y="1706"/>
                    <a:pt x="817" y="1706"/>
                  </a:cubicBezTo>
                  <a:cubicBezTo>
                    <a:pt x="830" y="1706"/>
                    <a:pt x="844" y="1705"/>
                    <a:pt x="858" y="1703"/>
                  </a:cubicBezTo>
                  <a:lnTo>
                    <a:pt x="858" y="1703"/>
                  </a:lnTo>
                  <a:cubicBezTo>
                    <a:pt x="855" y="1748"/>
                    <a:pt x="862" y="1795"/>
                    <a:pt x="880" y="1843"/>
                  </a:cubicBezTo>
                  <a:cubicBezTo>
                    <a:pt x="927" y="1946"/>
                    <a:pt x="1042" y="2002"/>
                    <a:pt x="1149" y="2002"/>
                  </a:cubicBezTo>
                  <a:cubicBezTo>
                    <a:pt x="1170" y="2002"/>
                    <a:pt x="1191" y="2000"/>
                    <a:pt x="1211" y="1996"/>
                  </a:cubicBezTo>
                  <a:cubicBezTo>
                    <a:pt x="1285" y="1969"/>
                    <a:pt x="1261" y="1879"/>
                    <a:pt x="1206" y="1879"/>
                  </a:cubicBezTo>
                  <a:cubicBezTo>
                    <a:pt x="1199" y="1879"/>
                    <a:pt x="1192" y="1880"/>
                    <a:pt x="1184" y="1883"/>
                  </a:cubicBezTo>
                  <a:cubicBezTo>
                    <a:pt x="1170" y="1887"/>
                    <a:pt x="1156" y="1888"/>
                    <a:pt x="1142" y="1888"/>
                  </a:cubicBezTo>
                  <a:cubicBezTo>
                    <a:pt x="1020" y="1888"/>
                    <a:pt x="943" y="1756"/>
                    <a:pt x="982" y="1652"/>
                  </a:cubicBezTo>
                  <a:lnTo>
                    <a:pt x="982" y="1652"/>
                  </a:lnTo>
                  <a:cubicBezTo>
                    <a:pt x="1016" y="1627"/>
                    <a:pt x="1044" y="1593"/>
                    <a:pt x="1062" y="1552"/>
                  </a:cubicBezTo>
                  <a:cubicBezTo>
                    <a:pt x="1083" y="1522"/>
                    <a:pt x="1053" y="1473"/>
                    <a:pt x="1014" y="1473"/>
                  </a:cubicBezTo>
                  <a:cubicBezTo>
                    <a:pt x="1003" y="1473"/>
                    <a:pt x="991" y="1477"/>
                    <a:pt x="979" y="1486"/>
                  </a:cubicBezTo>
                  <a:cubicBezTo>
                    <a:pt x="950" y="1508"/>
                    <a:pt x="926" y="1533"/>
                    <a:pt x="907" y="1561"/>
                  </a:cubicBezTo>
                  <a:lnTo>
                    <a:pt x="907" y="1561"/>
                  </a:lnTo>
                  <a:cubicBezTo>
                    <a:pt x="880" y="1580"/>
                    <a:pt x="848" y="1590"/>
                    <a:pt x="817" y="1590"/>
                  </a:cubicBezTo>
                  <a:cubicBezTo>
                    <a:pt x="801" y="1590"/>
                    <a:pt x="786" y="1588"/>
                    <a:pt x="771" y="1582"/>
                  </a:cubicBezTo>
                  <a:cubicBezTo>
                    <a:pt x="690" y="1557"/>
                    <a:pt x="646" y="1484"/>
                    <a:pt x="635" y="1404"/>
                  </a:cubicBezTo>
                  <a:lnTo>
                    <a:pt x="635" y="1404"/>
                  </a:lnTo>
                  <a:cubicBezTo>
                    <a:pt x="686" y="1401"/>
                    <a:pt x="736" y="1391"/>
                    <a:pt x="784" y="1374"/>
                  </a:cubicBezTo>
                  <a:cubicBezTo>
                    <a:pt x="897" y="1334"/>
                    <a:pt x="1019" y="1238"/>
                    <a:pt x="1019" y="1099"/>
                  </a:cubicBezTo>
                  <a:cubicBezTo>
                    <a:pt x="1006" y="1043"/>
                    <a:pt x="979" y="1004"/>
                    <a:pt x="923" y="974"/>
                  </a:cubicBezTo>
                  <a:cubicBezTo>
                    <a:pt x="912" y="972"/>
                    <a:pt x="900" y="971"/>
                    <a:pt x="889" y="971"/>
                  </a:cubicBezTo>
                  <a:cubicBezTo>
                    <a:pt x="831" y="971"/>
                    <a:pt x="773" y="997"/>
                    <a:pt x="715" y="1030"/>
                  </a:cubicBezTo>
                  <a:cubicBezTo>
                    <a:pt x="627" y="1097"/>
                    <a:pt x="556" y="1181"/>
                    <a:pt x="532" y="1284"/>
                  </a:cubicBezTo>
                  <a:lnTo>
                    <a:pt x="532" y="1284"/>
                  </a:lnTo>
                  <a:cubicBezTo>
                    <a:pt x="443" y="1268"/>
                    <a:pt x="357" y="1223"/>
                    <a:pt x="288" y="1156"/>
                  </a:cubicBezTo>
                  <a:cubicBezTo>
                    <a:pt x="166" y="1017"/>
                    <a:pt x="110" y="808"/>
                    <a:pt x="136" y="617"/>
                  </a:cubicBezTo>
                  <a:cubicBezTo>
                    <a:pt x="166" y="412"/>
                    <a:pt x="288" y="216"/>
                    <a:pt x="454" y="107"/>
                  </a:cubicBezTo>
                  <a:cubicBezTo>
                    <a:pt x="511" y="72"/>
                    <a:pt x="483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022508" y="3123756"/>
              <a:ext cx="100426" cy="60013"/>
            </a:xfrm>
            <a:custGeom>
              <a:avLst/>
              <a:gdLst/>
              <a:ahLst/>
              <a:cxnLst/>
              <a:rect l="l" t="t" r="r" b="b"/>
              <a:pathLst>
                <a:path w="497" h="297" extrusionOk="0">
                  <a:moveTo>
                    <a:pt x="84" y="1"/>
                  </a:moveTo>
                  <a:cubicBezTo>
                    <a:pt x="54" y="1"/>
                    <a:pt x="14" y="17"/>
                    <a:pt x="14" y="44"/>
                  </a:cubicBezTo>
                  <a:cubicBezTo>
                    <a:pt x="1" y="83"/>
                    <a:pt x="27" y="113"/>
                    <a:pt x="54" y="113"/>
                  </a:cubicBezTo>
                  <a:cubicBezTo>
                    <a:pt x="166" y="166"/>
                    <a:pt x="289" y="222"/>
                    <a:pt x="401" y="292"/>
                  </a:cubicBezTo>
                  <a:cubicBezTo>
                    <a:pt x="408" y="295"/>
                    <a:pt x="416" y="297"/>
                    <a:pt x="424" y="297"/>
                  </a:cubicBezTo>
                  <a:cubicBezTo>
                    <a:pt x="447" y="297"/>
                    <a:pt x="472" y="285"/>
                    <a:pt x="484" y="265"/>
                  </a:cubicBezTo>
                  <a:cubicBezTo>
                    <a:pt x="497" y="235"/>
                    <a:pt x="484" y="209"/>
                    <a:pt x="454" y="196"/>
                  </a:cubicBezTo>
                  <a:cubicBezTo>
                    <a:pt x="345" y="113"/>
                    <a:pt x="219" y="57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077470" y="3007365"/>
              <a:ext cx="67692" cy="126291"/>
            </a:xfrm>
            <a:custGeom>
              <a:avLst/>
              <a:gdLst/>
              <a:ahLst/>
              <a:cxnLst/>
              <a:rect l="l" t="t" r="r" b="b"/>
              <a:pathLst>
                <a:path w="335" h="625" extrusionOk="0">
                  <a:moveTo>
                    <a:pt x="68" y="0"/>
                  </a:moveTo>
                  <a:cubicBezTo>
                    <a:pt x="33" y="0"/>
                    <a:pt x="1" y="26"/>
                    <a:pt x="17" y="67"/>
                  </a:cubicBezTo>
                  <a:cubicBezTo>
                    <a:pt x="73" y="246"/>
                    <a:pt x="142" y="428"/>
                    <a:pt x="225" y="593"/>
                  </a:cubicBezTo>
                  <a:cubicBezTo>
                    <a:pt x="235" y="613"/>
                    <a:pt x="258" y="625"/>
                    <a:pt x="277" y="625"/>
                  </a:cubicBezTo>
                  <a:cubicBezTo>
                    <a:pt x="284" y="625"/>
                    <a:pt x="290" y="623"/>
                    <a:pt x="294" y="620"/>
                  </a:cubicBezTo>
                  <a:cubicBezTo>
                    <a:pt x="321" y="593"/>
                    <a:pt x="334" y="563"/>
                    <a:pt x="321" y="537"/>
                  </a:cubicBezTo>
                  <a:cubicBezTo>
                    <a:pt x="251" y="372"/>
                    <a:pt x="182" y="206"/>
                    <a:pt x="129" y="41"/>
                  </a:cubicBezTo>
                  <a:cubicBezTo>
                    <a:pt x="117" y="13"/>
                    <a:pt x="92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158903" y="3029592"/>
              <a:ext cx="30916" cy="78401"/>
            </a:xfrm>
            <a:custGeom>
              <a:avLst/>
              <a:gdLst/>
              <a:ahLst/>
              <a:cxnLst/>
              <a:rect l="l" t="t" r="r" b="b"/>
              <a:pathLst>
                <a:path w="153" h="388" extrusionOk="0">
                  <a:moveTo>
                    <a:pt x="57" y="0"/>
                  </a:moveTo>
                  <a:cubicBezTo>
                    <a:pt x="14" y="14"/>
                    <a:pt x="1" y="40"/>
                    <a:pt x="14" y="83"/>
                  </a:cubicBezTo>
                  <a:cubicBezTo>
                    <a:pt x="14" y="96"/>
                    <a:pt x="14" y="123"/>
                    <a:pt x="27" y="152"/>
                  </a:cubicBezTo>
                  <a:lnTo>
                    <a:pt x="27" y="166"/>
                  </a:lnTo>
                  <a:lnTo>
                    <a:pt x="27" y="205"/>
                  </a:lnTo>
                  <a:cubicBezTo>
                    <a:pt x="27" y="248"/>
                    <a:pt x="40" y="288"/>
                    <a:pt x="40" y="331"/>
                  </a:cubicBezTo>
                  <a:cubicBezTo>
                    <a:pt x="29" y="353"/>
                    <a:pt x="49" y="388"/>
                    <a:pt x="79" y="388"/>
                  </a:cubicBezTo>
                  <a:cubicBezTo>
                    <a:pt x="84" y="388"/>
                    <a:pt x="90" y="387"/>
                    <a:pt x="96" y="384"/>
                  </a:cubicBezTo>
                  <a:cubicBezTo>
                    <a:pt x="123" y="384"/>
                    <a:pt x="153" y="371"/>
                    <a:pt x="153" y="331"/>
                  </a:cubicBezTo>
                  <a:cubicBezTo>
                    <a:pt x="153" y="235"/>
                    <a:pt x="139" y="136"/>
                    <a:pt x="123" y="40"/>
                  </a:cubicBezTo>
                  <a:cubicBezTo>
                    <a:pt x="110" y="14"/>
                    <a:pt x="83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8134466" y="2107971"/>
              <a:ext cx="294444" cy="377454"/>
            </a:xfrm>
            <a:custGeom>
              <a:avLst/>
              <a:gdLst/>
              <a:ahLst/>
              <a:cxnLst/>
              <a:rect l="l" t="t" r="r" b="b"/>
              <a:pathLst>
                <a:path w="1958" h="2510" extrusionOk="0">
                  <a:moveTo>
                    <a:pt x="1286" y="122"/>
                  </a:moveTo>
                  <a:cubicBezTo>
                    <a:pt x="1387" y="122"/>
                    <a:pt x="1483" y="174"/>
                    <a:pt x="1557" y="234"/>
                  </a:cubicBezTo>
                  <a:cubicBezTo>
                    <a:pt x="1723" y="359"/>
                    <a:pt x="1805" y="564"/>
                    <a:pt x="1805" y="773"/>
                  </a:cubicBezTo>
                  <a:cubicBezTo>
                    <a:pt x="1832" y="1186"/>
                    <a:pt x="1627" y="1573"/>
                    <a:pt x="1336" y="1847"/>
                  </a:cubicBezTo>
                  <a:cubicBezTo>
                    <a:pt x="1049" y="2112"/>
                    <a:pt x="675" y="2262"/>
                    <a:pt x="289" y="2342"/>
                  </a:cubicBezTo>
                  <a:lnTo>
                    <a:pt x="289" y="2342"/>
                  </a:lnTo>
                  <a:cubicBezTo>
                    <a:pt x="529" y="2159"/>
                    <a:pt x="681" y="1879"/>
                    <a:pt x="770" y="1599"/>
                  </a:cubicBezTo>
                  <a:cubicBezTo>
                    <a:pt x="840" y="1378"/>
                    <a:pt x="883" y="1143"/>
                    <a:pt x="922" y="911"/>
                  </a:cubicBezTo>
                  <a:cubicBezTo>
                    <a:pt x="952" y="703"/>
                    <a:pt x="979" y="482"/>
                    <a:pt x="1074" y="290"/>
                  </a:cubicBezTo>
                  <a:cubicBezTo>
                    <a:pt x="1117" y="220"/>
                    <a:pt x="1170" y="138"/>
                    <a:pt x="1253" y="124"/>
                  </a:cubicBezTo>
                  <a:cubicBezTo>
                    <a:pt x="1264" y="123"/>
                    <a:pt x="1275" y="122"/>
                    <a:pt x="1286" y="122"/>
                  </a:cubicBezTo>
                  <a:close/>
                  <a:moveTo>
                    <a:pt x="1298" y="1"/>
                  </a:moveTo>
                  <a:cubicBezTo>
                    <a:pt x="1287" y="1"/>
                    <a:pt x="1277" y="1"/>
                    <a:pt x="1266" y="2"/>
                  </a:cubicBezTo>
                  <a:cubicBezTo>
                    <a:pt x="1074" y="29"/>
                    <a:pt x="965" y="194"/>
                    <a:pt x="909" y="372"/>
                  </a:cubicBezTo>
                  <a:cubicBezTo>
                    <a:pt x="826" y="607"/>
                    <a:pt x="813" y="855"/>
                    <a:pt x="757" y="1090"/>
                  </a:cubicBezTo>
                  <a:cubicBezTo>
                    <a:pt x="674" y="1573"/>
                    <a:pt x="522" y="2109"/>
                    <a:pt x="56" y="2343"/>
                  </a:cubicBezTo>
                  <a:cubicBezTo>
                    <a:pt x="28" y="2354"/>
                    <a:pt x="20" y="2379"/>
                    <a:pt x="26" y="2403"/>
                  </a:cubicBezTo>
                  <a:lnTo>
                    <a:pt x="26" y="2403"/>
                  </a:lnTo>
                  <a:cubicBezTo>
                    <a:pt x="1" y="2440"/>
                    <a:pt x="26" y="2510"/>
                    <a:pt x="83" y="2510"/>
                  </a:cubicBezTo>
                  <a:cubicBezTo>
                    <a:pt x="87" y="2510"/>
                    <a:pt x="91" y="2509"/>
                    <a:pt x="96" y="2509"/>
                  </a:cubicBezTo>
                  <a:cubicBezTo>
                    <a:pt x="539" y="2439"/>
                    <a:pt x="979" y="2300"/>
                    <a:pt x="1336" y="2013"/>
                  </a:cubicBezTo>
                  <a:cubicBezTo>
                    <a:pt x="1666" y="1751"/>
                    <a:pt x="1901" y="1351"/>
                    <a:pt x="1928" y="925"/>
                  </a:cubicBezTo>
                  <a:cubicBezTo>
                    <a:pt x="1957" y="716"/>
                    <a:pt x="1914" y="482"/>
                    <a:pt x="1792" y="303"/>
                  </a:cubicBezTo>
                  <a:cubicBezTo>
                    <a:pt x="1685" y="146"/>
                    <a:pt x="1495" y="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1"/>
          <p:cNvGrpSpPr/>
          <p:nvPr/>
        </p:nvGrpSpPr>
        <p:grpSpPr>
          <a:xfrm flipH="1">
            <a:off x="405832" y="3386879"/>
            <a:ext cx="97599" cy="168731"/>
            <a:chOff x="2881861" y="2793679"/>
            <a:chExt cx="97599" cy="168731"/>
          </a:xfrm>
        </p:grpSpPr>
        <p:sp>
          <p:nvSpPr>
            <p:cNvPr id="349" name="Google Shape;349;p31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2"/>
          <p:cNvGrpSpPr/>
          <p:nvPr/>
        </p:nvGrpSpPr>
        <p:grpSpPr>
          <a:xfrm flipH="1">
            <a:off x="7246400" y="2571750"/>
            <a:ext cx="1481522" cy="2196649"/>
            <a:chOff x="715100" y="2135275"/>
            <a:chExt cx="1481522" cy="2196649"/>
          </a:xfrm>
        </p:grpSpPr>
        <p:sp>
          <p:nvSpPr>
            <p:cNvPr id="355" name="Google Shape;355;p32"/>
            <p:cNvSpPr/>
            <p:nvPr/>
          </p:nvSpPr>
          <p:spPr>
            <a:xfrm>
              <a:off x="715100" y="2135300"/>
              <a:ext cx="1481522" cy="1834952"/>
            </a:xfrm>
            <a:custGeom>
              <a:avLst/>
              <a:gdLst/>
              <a:ahLst/>
              <a:cxnLst/>
              <a:rect l="l" t="t" r="r" b="b"/>
              <a:pathLst>
                <a:path w="7332" h="9081" extrusionOk="0">
                  <a:moveTo>
                    <a:pt x="2910" y="1"/>
                  </a:moveTo>
                  <a:cubicBezTo>
                    <a:pt x="2753" y="1"/>
                    <a:pt x="2597" y="11"/>
                    <a:pt x="2441" y="32"/>
                  </a:cubicBezTo>
                  <a:cubicBezTo>
                    <a:pt x="1710" y="144"/>
                    <a:pt x="1019" y="528"/>
                    <a:pt x="635" y="1136"/>
                  </a:cubicBezTo>
                  <a:cubicBezTo>
                    <a:pt x="496" y="1354"/>
                    <a:pt x="400" y="1589"/>
                    <a:pt x="331" y="1837"/>
                  </a:cubicBezTo>
                  <a:cubicBezTo>
                    <a:pt x="57" y="2733"/>
                    <a:pt x="0" y="3699"/>
                    <a:pt x="139" y="4622"/>
                  </a:cubicBezTo>
                  <a:cubicBezTo>
                    <a:pt x="235" y="5187"/>
                    <a:pt x="387" y="5736"/>
                    <a:pt x="662" y="6249"/>
                  </a:cubicBezTo>
                  <a:cubicBezTo>
                    <a:pt x="1171" y="7198"/>
                    <a:pt x="2041" y="7915"/>
                    <a:pt x="2963" y="8464"/>
                  </a:cubicBezTo>
                  <a:cubicBezTo>
                    <a:pt x="3514" y="8789"/>
                    <a:pt x="4125" y="9081"/>
                    <a:pt x="4755" y="9081"/>
                  </a:cubicBezTo>
                  <a:cubicBezTo>
                    <a:pt x="4851" y="9081"/>
                    <a:pt x="4947" y="9074"/>
                    <a:pt x="5043" y="9059"/>
                  </a:cubicBezTo>
                  <a:cubicBezTo>
                    <a:pt x="5691" y="8977"/>
                    <a:pt x="6257" y="8563"/>
                    <a:pt x="6614" y="8038"/>
                  </a:cubicBezTo>
                  <a:cubicBezTo>
                    <a:pt x="6988" y="7502"/>
                    <a:pt x="7166" y="6867"/>
                    <a:pt x="7236" y="6219"/>
                  </a:cubicBezTo>
                  <a:cubicBezTo>
                    <a:pt x="7332" y="5366"/>
                    <a:pt x="7249" y="4512"/>
                    <a:pt x="7097" y="3656"/>
                  </a:cubicBezTo>
                  <a:cubicBezTo>
                    <a:pt x="7001" y="3051"/>
                    <a:pt x="6862" y="2446"/>
                    <a:pt x="6588" y="1907"/>
                  </a:cubicBezTo>
                  <a:cubicBezTo>
                    <a:pt x="6327" y="1427"/>
                    <a:pt x="5937" y="990"/>
                    <a:pt x="5434" y="776"/>
                  </a:cubicBezTo>
                  <a:lnTo>
                    <a:pt x="5434" y="776"/>
                  </a:lnTo>
                  <a:cubicBezTo>
                    <a:pt x="5195" y="561"/>
                    <a:pt x="4882" y="418"/>
                    <a:pt x="4574" y="309"/>
                  </a:cubicBezTo>
                  <a:cubicBezTo>
                    <a:pt x="4036" y="126"/>
                    <a:pt x="3472" y="1"/>
                    <a:pt x="29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876772" y="2135275"/>
              <a:ext cx="1152781" cy="2196649"/>
            </a:xfrm>
            <a:custGeom>
              <a:avLst/>
              <a:gdLst/>
              <a:ahLst/>
              <a:cxnLst/>
              <a:rect l="l" t="t" r="r" b="b"/>
              <a:pathLst>
                <a:path w="5705" h="10871" extrusionOk="0">
                  <a:moveTo>
                    <a:pt x="2894" y="537"/>
                  </a:moveTo>
                  <a:cubicBezTo>
                    <a:pt x="3046" y="606"/>
                    <a:pt x="3195" y="593"/>
                    <a:pt x="3347" y="606"/>
                  </a:cubicBezTo>
                  <a:cubicBezTo>
                    <a:pt x="3407" y="610"/>
                    <a:pt x="3466" y="611"/>
                    <a:pt x="3525" y="611"/>
                  </a:cubicBezTo>
                  <a:cubicBezTo>
                    <a:pt x="3687" y="611"/>
                    <a:pt x="3849" y="599"/>
                    <a:pt x="4009" y="580"/>
                  </a:cubicBezTo>
                  <a:cubicBezTo>
                    <a:pt x="4041" y="577"/>
                    <a:pt x="4073" y="575"/>
                    <a:pt x="4106" y="575"/>
                  </a:cubicBezTo>
                  <a:cubicBezTo>
                    <a:pt x="4212" y="575"/>
                    <a:pt x="4318" y="593"/>
                    <a:pt x="4422" y="636"/>
                  </a:cubicBezTo>
                  <a:cubicBezTo>
                    <a:pt x="4505" y="801"/>
                    <a:pt x="4574" y="980"/>
                    <a:pt x="4600" y="1185"/>
                  </a:cubicBezTo>
                  <a:cubicBezTo>
                    <a:pt x="4617" y="1350"/>
                    <a:pt x="4630" y="1529"/>
                    <a:pt x="4657" y="1711"/>
                  </a:cubicBezTo>
                  <a:cubicBezTo>
                    <a:pt x="4670" y="1820"/>
                    <a:pt x="4683" y="1942"/>
                    <a:pt x="4700" y="2055"/>
                  </a:cubicBezTo>
                  <a:cubicBezTo>
                    <a:pt x="4713" y="2177"/>
                    <a:pt x="4700" y="2303"/>
                    <a:pt x="4683" y="2425"/>
                  </a:cubicBezTo>
                  <a:cubicBezTo>
                    <a:pt x="4657" y="2603"/>
                    <a:pt x="4548" y="2729"/>
                    <a:pt x="4435" y="2868"/>
                  </a:cubicBezTo>
                  <a:cubicBezTo>
                    <a:pt x="4230" y="3086"/>
                    <a:pt x="3982" y="3182"/>
                    <a:pt x="3691" y="3212"/>
                  </a:cubicBezTo>
                  <a:cubicBezTo>
                    <a:pt x="3569" y="3225"/>
                    <a:pt x="3460" y="3225"/>
                    <a:pt x="3347" y="3225"/>
                  </a:cubicBezTo>
                  <a:cubicBezTo>
                    <a:pt x="3195" y="3225"/>
                    <a:pt x="3073" y="3169"/>
                    <a:pt x="2964" y="3060"/>
                  </a:cubicBezTo>
                  <a:cubicBezTo>
                    <a:pt x="2964" y="3047"/>
                    <a:pt x="2947" y="3033"/>
                    <a:pt x="2934" y="3033"/>
                  </a:cubicBezTo>
                  <a:cubicBezTo>
                    <a:pt x="2755" y="2881"/>
                    <a:pt x="2646" y="2686"/>
                    <a:pt x="2563" y="2468"/>
                  </a:cubicBezTo>
                  <a:cubicBezTo>
                    <a:pt x="2550" y="2438"/>
                    <a:pt x="2550" y="2398"/>
                    <a:pt x="2507" y="2398"/>
                  </a:cubicBezTo>
                  <a:cubicBezTo>
                    <a:pt x="2494" y="2398"/>
                    <a:pt x="2481" y="2438"/>
                    <a:pt x="2494" y="2481"/>
                  </a:cubicBezTo>
                  <a:lnTo>
                    <a:pt x="2494" y="2537"/>
                  </a:lnTo>
                  <a:lnTo>
                    <a:pt x="2494" y="2551"/>
                  </a:lnTo>
                  <a:cubicBezTo>
                    <a:pt x="2481" y="2564"/>
                    <a:pt x="2468" y="2564"/>
                    <a:pt x="2451" y="2564"/>
                  </a:cubicBezTo>
                  <a:cubicBezTo>
                    <a:pt x="2355" y="2564"/>
                    <a:pt x="2246" y="2537"/>
                    <a:pt x="2150" y="2494"/>
                  </a:cubicBezTo>
                  <a:cubicBezTo>
                    <a:pt x="2120" y="2481"/>
                    <a:pt x="2081" y="2455"/>
                    <a:pt x="2067" y="2412"/>
                  </a:cubicBezTo>
                  <a:cubicBezTo>
                    <a:pt x="1955" y="2273"/>
                    <a:pt x="1929" y="2041"/>
                    <a:pt x="2107" y="1876"/>
                  </a:cubicBezTo>
                  <a:cubicBezTo>
                    <a:pt x="2137" y="1859"/>
                    <a:pt x="2163" y="1846"/>
                    <a:pt x="2203" y="1833"/>
                  </a:cubicBezTo>
                  <a:cubicBezTo>
                    <a:pt x="2214" y="1823"/>
                    <a:pt x="2227" y="1819"/>
                    <a:pt x="2239" y="1819"/>
                  </a:cubicBezTo>
                  <a:cubicBezTo>
                    <a:pt x="2259" y="1819"/>
                    <a:pt x="2277" y="1830"/>
                    <a:pt x="2286" y="1846"/>
                  </a:cubicBezTo>
                  <a:cubicBezTo>
                    <a:pt x="2342" y="1902"/>
                    <a:pt x="2398" y="1959"/>
                    <a:pt x="2438" y="2012"/>
                  </a:cubicBezTo>
                  <a:lnTo>
                    <a:pt x="2494" y="2068"/>
                  </a:lnTo>
                  <a:cubicBezTo>
                    <a:pt x="2508" y="2077"/>
                    <a:pt x="2523" y="2082"/>
                    <a:pt x="2536" y="2082"/>
                  </a:cubicBezTo>
                  <a:cubicBezTo>
                    <a:pt x="2560" y="2082"/>
                    <a:pt x="2581" y="2067"/>
                    <a:pt x="2590" y="2041"/>
                  </a:cubicBezTo>
                  <a:lnTo>
                    <a:pt x="2590" y="2012"/>
                  </a:lnTo>
                  <a:cubicBezTo>
                    <a:pt x="2603" y="1846"/>
                    <a:pt x="2646" y="1694"/>
                    <a:pt x="2659" y="1529"/>
                  </a:cubicBezTo>
                  <a:cubicBezTo>
                    <a:pt x="2686" y="1393"/>
                    <a:pt x="2716" y="1267"/>
                    <a:pt x="2768" y="1145"/>
                  </a:cubicBezTo>
                  <a:cubicBezTo>
                    <a:pt x="2838" y="967"/>
                    <a:pt x="2894" y="771"/>
                    <a:pt x="2881" y="580"/>
                  </a:cubicBezTo>
                  <a:cubicBezTo>
                    <a:pt x="2881" y="566"/>
                    <a:pt x="2881" y="566"/>
                    <a:pt x="2894" y="537"/>
                  </a:cubicBezTo>
                  <a:close/>
                  <a:moveTo>
                    <a:pt x="2425" y="3887"/>
                  </a:moveTo>
                  <a:cubicBezTo>
                    <a:pt x="2520" y="3943"/>
                    <a:pt x="2563" y="4039"/>
                    <a:pt x="2646" y="4108"/>
                  </a:cubicBezTo>
                  <a:lnTo>
                    <a:pt x="2633" y="4121"/>
                  </a:lnTo>
                  <a:cubicBezTo>
                    <a:pt x="2534" y="4092"/>
                    <a:pt x="2425" y="4065"/>
                    <a:pt x="2315" y="4039"/>
                  </a:cubicBezTo>
                  <a:cubicBezTo>
                    <a:pt x="2342" y="3969"/>
                    <a:pt x="2385" y="3926"/>
                    <a:pt x="2425" y="3887"/>
                  </a:cubicBezTo>
                  <a:close/>
                  <a:moveTo>
                    <a:pt x="4065" y="4135"/>
                  </a:moveTo>
                  <a:cubicBezTo>
                    <a:pt x="4091" y="4174"/>
                    <a:pt x="4078" y="4204"/>
                    <a:pt x="4078" y="4244"/>
                  </a:cubicBezTo>
                  <a:cubicBezTo>
                    <a:pt x="4065" y="4273"/>
                    <a:pt x="4065" y="4300"/>
                    <a:pt x="4052" y="4326"/>
                  </a:cubicBezTo>
                  <a:cubicBezTo>
                    <a:pt x="4023" y="4348"/>
                    <a:pt x="3995" y="4351"/>
                    <a:pt x="3968" y="4351"/>
                  </a:cubicBezTo>
                  <a:cubicBezTo>
                    <a:pt x="3955" y="4351"/>
                    <a:pt x="3943" y="4350"/>
                    <a:pt x="3931" y="4350"/>
                  </a:cubicBezTo>
                  <a:cubicBezTo>
                    <a:pt x="3916" y="4350"/>
                    <a:pt x="3901" y="4352"/>
                    <a:pt x="3886" y="4356"/>
                  </a:cubicBezTo>
                  <a:lnTo>
                    <a:pt x="3886" y="4326"/>
                  </a:lnTo>
                  <a:cubicBezTo>
                    <a:pt x="3939" y="4257"/>
                    <a:pt x="3995" y="4204"/>
                    <a:pt x="4065" y="4135"/>
                  </a:cubicBezTo>
                  <a:close/>
                  <a:moveTo>
                    <a:pt x="3046" y="3281"/>
                  </a:moveTo>
                  <a:cubicBezTo>
                    <a:pt x="3153" y="3340"/>
                    <a:pt x="3267" y="3349"/>
                    <a:pt x="3384" y="3349"/>
                  </a:cubicBezTo>
                  <a:cubicBezTo>
                    <a:pt x="3431" y="3349"/>
                    <a:pt x="3478" y="3348"/>
                    <a:pt x="3526" y="3348"/>
                  </a:cubicBezTo>
                  <a:cubicBezTo>
                    <a:pt x="3665" y="3348"/>
                    <a:pt x="3803" y="3334"/>
                    <a:pt x="3939" y="3295"/>
                  </a:cubicBezTo>
                  <a:lnTo>
                    <a:pt x="3969" y="3295"/>
                  </a:lnTo>
                  <a:cubicBezTo>
                    <a:pt x="3995" y="3321"/>
                    <a:pt x="3982" y="3334"/>
                    <a:pt x="3982" y="3364"/>
                  </a:cubicBezTo>
                  <a:cubicBezTo>
                    <a:pt x="3969" y="3390"/>
                    <a:pt x="3969" y="3417"/>
                    <a:pt x="3956" y="3447"/>
                  </a:cubicBezTo>
                  <a:cubicBezTo>
                    <a:pt x="3913" y="3612"/>
                    <a:pt x="3939" y="3761"/>
                    <a:pt x="4038" y="3900"/>
                  </a:cubicBezTo>
                  <a:cubicBezTo>
                    <a:pt x="4038" y="3913"/>
                    <a:pt x="4038" y="3913"/>
                    <a:pt x="4052" y="3926"/>
                  </a:cubicBezTo>
                  <a:cubicBezTo>
                    <a:pt x="4022" y="3996"/>
                    <a:pt x="3969" y="4052"/>
                    <a:pt x="3913" y="4108"/>
                  </a:cubicBezTo>
                  <a:cubicBezTo>
                    <a:pt x="3856" y="4174"/>
                    <a:pt x="3803" y="4217"/>
                    <a:pt x="3747" y="4287"/>
                  </a:cubicBezTo>
                  <a:cubicBezTo>
                    <a:pt x="3678" y="4356"/>
                    <a:pt x="3595" y="4383"/>
                    <a:pt x="3499" y="4383"/>
                  </a:cubicBezTo>
                  <a:cubicBezTo>
                    <a:pt x="3403" y="4383"/>
                    <a:pt x="3307" y="4369"/>
                    <a:pt x="3212" y="4326"/>
                  </a:cubicBezTo>
                  <a:cubicBezTo>
                    <a:pt x="2947" y="4230"/>
                    <a:pt x="2729" y="4078"/>
                    <a:pt x="2550" y="3860"/>
                  </a:cubicBezTo>
                  <a:lnTo>
                    <a:pt x="2550" y="3844"/>
                  </a:lnTo>
                  <a:lnTo>
                    <a:pt x="2798" y="3721"/>
                  </a:lnTo>
                  <a:cubicBezTo>
                    <a:pt x="2894" y="3695"/>
                    <a:pt x="2947" y="3625"/>
                    <a:pt x="2964" y="3513"/>
                  </a:cubicBezTo>
                  <a:cubicBezTo>
                    <a:pt x="2977" y="3447"/>
                    <a:pt x="2990" y="3364"/>
                    <a:pt x="3016" y="3281"/>
                  </a:cubicBezTo>
                  <a:close/>
                  <a:moveTo>
                    <a:pt x="2271" y="4131"/>
                  </a:moveTo>
                  <a:cubicBezTo>
                    <a:pt x="2323" y="4131"/>
                    <a:pt x="2366" y="4150"/>
                    <a:pt x="2411" y="4161"/>
                  </a:cubicBezTo>
                  <a:cubicBezTo>
                    <a:pt x="2534" y="4191"/>
                    <a:pt x="2646" y="4217"/>
                    <a:pt x="2755" y="4217"/>
                  </a:cubicBezTo>
                  <a:cubicBezTo>
                    <a:pt x="2881" y="4287"/>
                    <a:pt x="2990" y="4356"/>
                    <a:pt x="3112" y="4422"/>
                  </a:cubicBezTo>
                  <a:cubicBezTo>
                    <a:pt x="3099" y="4439"/>
                    <a:pt x="3086" y="4439"/>
                    <a:pt x="3073" y="4439"/>
                  </a:cubicBezTo>
                  <a:cubicBezTo>
                    <a:pt x="3033" y="4441"/>
                    <a:pt x="2993" y="4442"/>
                    <a:pt x="2953" y="4442"/>
                  </a:cubicBezTo>
                  <a:cubicBezTo>
                    <a:pt x="2718" y="4442"/>
                    <a:pt x="2483" y="4406"/>
                    <a:pt x="2259" y="4313"/>
                  </a:cubicBezTo>
                  <a:cubicBezTo>
                    <a:pt x="2246" y="4313"/>
                    <a:pt x="2233" y="4300"/>
                    <a:pt x="2220" y="4300"/>
                  </a:cubicBezTo>
                  <a:cubicBezTo>
                    <a:pt x="2203" y="4287"/>
                    <a:pt x="2203" y="4287"/>
                    <a:pt x="2177" y="4273"/>
                  </a:cubicBezTo>
                  <a:cubicBezTo>
                    <a:pt x="2190" y="4217"/>
                    <a:pt x="2203" y="4174"/>
                    <a:pt x="2233" y="4135"/>
                  </a:cubicBezTo>
                  <a:cubicBezTo>
                    <a:pt x="2246" y="4132"/>
                    <a:pt x="2259" y="4131"/>
                    <a:pt x="2271" y="4131"/>
                  </a:cubicBezTo>
                  <a:close/>
                  <a:moveTo>
                    <a:pt x="2172" y="4379"/>
                  </a:moveTo>
                  <a:cubicBezTo>
                    <a:pt x="2201" y="4379"/>
                    <a:pt x="2227" y="4398"/>
                    <a:pt x="2259" y="4409"/>
                  </a:cubicBezTo>
                  <a:cubicBezTo>
                    <a:pt x="2438" y="4492"/>
                    <a:pt x="2646" y="4521"/>
                    <a:pt x="2838" y="4548"/>
                  </a:cubicBezTo>
                  <a:cubicBezTo>
                    <a:pt x="2921" y="4548"/>
                    <a:pt x="2990" y="4561"/>
                    <a:pt x="3073" y="4561"/>
                  </a:cubicBezTo>
                  <a:cubicBezTo>
                    <a:pt x="3129" y="4561"/>
                    <a:pt x="3182" y="4561"/>
                    <a:pt x="3251" y="4548"/>
                  </a:cubicBezTo>
                  <a:cubicBezTo>
                    <a:pt x="3347" y="4535"/>
                    <a:pt x="3443" y="4521"/>
                    <a:pt x="3555" y="4505"/>
                  </a:cubicBezTo>
                  <a:cubicBezTo>
                    <a:pt x="3595" y="4505"/>
                    <a:pt x="3651" y="4492"/>
                    <a:pt x="3691" y="4478"/>
                  </a:cubicBezTo>
                  <a:cubicBezTo>
                    <a:pt x="3746" y="4451"/>
                    <a:pt x="3803" y="4444"/>
                    <a:pt x="3861" y="4444"/>
                  </a:cubicBezTo>
                  <a:cubicBezTo>
                    <a:pt x="3923" y="4444"/>
                    <a:pt x="3987" y="4452"/>
                    <a:pt x="4052" y="4452"/>
                  </a:cubicBezTo>
                  <a:cubicBezTo>
                    <a:pt x="4038" y="4521"/>
                    <a:pt x="4038" y="4574"/>
                    <a:pt x="4022" y="4644"/>
                  </a:cubicBezTo>
                  <a:cubicBezTo>
                    <a:pt x="4004" y="4644"/>
                    <a:pt x="3981" y="4638"/>
                    <a:pt x="3958" y="4638"/>
                  </a:cubicBezTo>
                  <a:cubicBezTo>
                    <a:pt x="3947" y="4638"/>
                    <a:pt x="3936" y="4639"/>
                    <a:pt x="3926" y="4644"/>
                  </a:cubicBezTo>
                  <a:cubicBezTo>
                    <a:pt x="3817" y="4657"/>
                    <a:pt x="3691" y="4670"/>
                    <a:pt x="3582" y="4687"/>
                  </a:cubicBezTo>
                  <a:cubicBezTo>
                    <a:pt x="3375" y="4713"/>
                    <a:pt x="3168" y="4733"/>
                    <a:pt x="2962" y="4733"/>
                  </a:cubicBezTo>
                  <a:cubicBezTo>
                    <a:pt x="2852" y="4733"/>
                    <a:pt x="2742" y="4727"/>
                    <a:pt x="2633" y="4713"/>
                  </a:cubicBezTo>
                  <a:cubicBezTo>
                    <a:pt x="2481" y="4700"/>
                    <a:pt x="2342" y="4670"/>
                    <a:pt x="2190" y="4657"/>
                  </a:cubicBezTo>
                  <a:cubicBezTo>
                    <a:pt x="2163" y="4657"/>
                    <a:pt x="2137" y="4644"/>
                    <a:pt x="2107" y="4644"/>
                  </a:cubicBezTo>
                  <a:cubicBezTo>
                    <a:pt x="2081" y="4548"/>
                    <a:pt x="2137" y="4465"/>
                    <a:pt x="2150" y="4383"/>
                  </a:cubicBezTo>
                  <a:cubicBezTo>
                    <a:pt x="2158" y="4380"/>
                    <a:pt x="2165" y="4379"/>
                    <a:pt x="2172" y="4379"/>
                  </a:cubicBezTo>
                  <a:close/>
                  <a:moveTo>
                    <a:pt x="2081" y="4726"/>
                  </a:moveTo>
                  <a:cubicBezTo>
                    <a:pt x="2246" y="4753"/>
                    <a:pt x="2411" y="4796"/>
                    <a:pt x="2563" y="4809"/>
                  </a:cubicBezTo>
                  <a:cubicBezTo>
                    <a:pt x="2683" y="4828"/>
                    <a:pt x="2796" y="4842"/>
                    <a:pt x="2911" y="4842"/>
                  </a:cubicBezTo>
                  <a:cubicBezTo>
                    <a:pt x="2956" y="4842"/>
                    <a:pt x="3000" y="4840"/>
                    <a:pt x="3046" y="4836"/>
                  </a:cubicBezTo>
                  <a:cubicBezTo>
                    <a:pt x="3195" y="4836"/>
                    <a:pt x="3360" y="4822"/>
                    <a:pt x="3526" y="4809"/>
                  </a:cubicBezTo>
                  <a:cubicBezTo>
                    <a:pt x="3678" y="4796"/>
                    <a:pt x="3843" y="4783"/>
                    <a:pt x="3995" y="4753"/>
                  </a:cubicBezTo>
                  <a:cubicBezTo>
                    <a:pt x="4009" y="4769"/>
                    <a:pt x="4009" y="4796"/>
                    <a:pt x="4009" y="4809"/>
                  </a:cubicBezTo>
                  <a:cubicBezTo>
                    <a:pt x="3995" y="4974"/>
                    <a:pt x="3982" y="5127"/>
                    <a:pt x="3956" y="5292"/>
                  </a:cubicBezTo>
                  <a:cubicBezTo>
                    <a:pt x="3830" y="5318"/>
                    <a:pt x="3691" y="5348"/>
                    <a:pt x="3569" y="5361"/>
                  </a:cubicBezTo>
                  <a:cubicBezTo>
                    <a:pt x="3430" y="5375"/>
                    <a:pt x="3294" y="5388"/>
                    <a:pt x="3142" y="5401"/>
                  </a:cubicBezTo>
                  <a:cubicBezTo>
                    <a:pt x="2972" y="5429"/>
                    <a:pt x="2795" y="5444"/>
                    <a:pt x="2616" y="5444"/>
                  </a:cubicBezTo>
                  <a:cubicBezTo>
                    <a:pt x="2520" y="5444"/>
                    <a:pt x="2424" y="5440"/>
                    <a:pt x="2329" y="5431"/>
                  </a:cubicBezTo>
                  <a:cubicBezTo>
                    <a:pt x="2272" y="5414"/>
                    <a:pt x="2203" y="5401"/>
                    <a:pt x="2137" y="5401"/>
                  </a:cubicBezTo>
                  <a:cubicBezTo>
                    <a:pt x="2094" y="5388"/>
                    <a:pt x="2054" y="5388"/>
                    <a:pt x="2011" y="5388"/>
                  </a:cubicBezTo>
                  <a:cubicBezTo>
                    <a:pt x="2011" y="5292"/>
                    <a:pt x="2024" y="5196"/>
                    <a:pt x="2038" y="5113"/>
                  </a:cubicBezTo>
                  <a:cubicBezTo>
                    <a:pt x="2056" y="5109"/>
                    <a:pt x="2075" y="5107"/>
                    <a:pt x="2094" y="5107"/>
                  </a:cubicBezTo>
                  <a:cubicBezTo>
                    <a:pt x="2131" y="5107"/>
                    <a:pt x="2168" y="5113"/>
                    <a:pt x="2203" y="5113"/>
                  </a:cubicBezTo>
                  <a:cubicBezTo>
                    <a:pt x="2480" y="5160"/>
                    <a:pt x="2757" y="5181"/>
                    <a:pt x="3034" y="5181"/>
                  </a:cubicBezTo>
                  <a:cubicBezTo>
                    <a:pt x="3171" y="5181"/>
                    <a:pt x="3307" y="5176"/>
                    <a:pt x="3443" y="5166"/>
                  </a:cubicBezTo>
                  <a:cubicBezTo>
                    <a:pt x="3542" y="5166"/>
                    <a:pt x="3651" y="5153"/>
                    <a:pt x="3747" y="5127"/>
                  </a:cubicBezTo>
                  <a:cubicBezTo>
                    <a:pt x="3803" y="5127"/>
                    <a:pt x="3856" y="5100"/>
                    <a:pt x="3899" y="5084"/>
                  </a:cubicBezTo>
                  <a:cubicBezTo>
                    <a:pt x="3926" y="5084"/>
                    <a:pt x="3939" y="5057"/>
                    <a:pt x="3956" y="5044"/>
                  </a:cubicBezTo>
                  <a:cubicBezTo>
                    <a:pt x="3969" y="5031"/>
                    <a:pt x="3956" y="4988"/>
                    <a:pt x="3926" y="4988"/>
                  </a:cubicBezTo>
                  <a:cubicBezTo>
                    <a:pt x="3886" y="4988"/>
                    <a:pt x="3843" y="4988"/>
                    <a:pt x="3803" y="5001"/>
                  </a:cubicBezTo>
                  <a:cubicBezTo>
                    <a:pt x="3691" y="5017"/>
                    <a:pt x="3595" y="5031"/>
                    <a:pt x="3486" y="5044"/>
                  </a:cubicBezTo>
                  <a:cubicBezTo>
                    <a:pt x="3397" y="5061"/>
                    <a:pt x="3306" y="5066"/>
                    <a:pt x="3214" y="5066"/>
                  </a:cubicBezTo>
                  <a:cubicBezTo>
                    <a:pt x="3092" y="5066"/>
                    <a:pt x="2970" y="5057"/>
                    <a:pt x="2851" y="5057"/>
                  </a:cubicBezTo>
                  <a:lnTo>
                    <a:pt x="2577" y="5057"/>
                  </a:lnTo>
                  <a:cubicBezTo>
                    <a:pt x="2411" y="5044"/>
                    <a:pt x="2233" y="5031"/>
                    <a:pt x="2054" y="5001"/>
                  </a:cubicBezTo>
                  <a:cubicBezTo>
                    <a:pt x="2054" y="4905"/>
                    <a:pt x="2067" y="4822"/>
                    <a:pt x="2081" y="4726"/>
                  </a:cubicBezTo>
                  <a:close/>
                  <a:moveTo>
                    <a:pt x="3956" y="5414"/>
                  </a:moveTo>
                  <a:lnTo>
                    <a:pt x="3956" y="5514"/>
                  </a:lnTo>
                  <a:lnTo>
                    <a:pt x="3956" y="5566"/>
                  </a:lnTo>
                  <a:cubicBezTo>
                    <a:pt x="3708" y="5662"/>
                    <a:pt x="3460" y="5705"/>
                    <a:pt x="3212" y="5745"/>
                  </a:cubicBezTo>
                  <a:cubicBezTo>
                    <a:pt x="2977" y="5780"/>
                    <a:pt x="2734" y="5823"/>
                    <a:pt x="2492" y="5823"/>
                  </a:cubicBezTo>
                  <a:cubicBezTo>
                    <a:pt x="2433" y="5823"/>
                    <a:pt x="2374" y="5820"/>
                    <a:pt x="2315" y="5814"/>
                  </a:cubicBezTo>
                  <a:cubicBezTo>
                    <a:pt x="2203" y="5814"/>
                    <a:pt x="2107" y="5801"/>
                    <a:pt x="1985" y="5788"/>
                  </a:cubicBezTo>
                  <a:cubicBezTo>
                    <a:pt x="1985" y="5679"/>
                    <a:pt x="1971" y="5566"/>
                    <a:pt x="2011" y="5457"/>
                  </a:cubicBezTo>
                  <a:cubicBezTo>
                    <a:pt x="2137" y="5497"/>
                    <a:pt x="2259" y="5527"/>
                    <a:pt x="2398" y="5540"/>
                  </a:cubicBezTo>
                  <a:cubicBezTo>
                    <a:pt x="2507" y="5553"/>
                    <a:pt x="2617" y="5560"/>
                    <a:pt x="2728" y="5560"/>
                  </a:cubicBezTo>
                  <a:cubicBezTo>
                    <a:pt x="2838" y="5560"/>
                    <a:pt x="2949" y="5553"/>
                    <a:pt x="3059" y="5540"/>
                  </a:cubicBezTo>
                  <a:cubicBezTo>
                    <a:pt x="3264" y="5514"/>
                    <a:pt x="3486" y="5484"/>
                    <a:pt x="3691" y="5457"/>
                  </a:cubicBezTo>
                  <a:cubicBezTo>
                    <a:pt x="3774" y="5457"/>
                    <a:pt x="3856" y="5431"/>
                    <a:pt x="3956" y="5414"/>
                  </a:cubicBezTo>
                  <a:close/>
                  <a:moveTo>
                    <a:pt x="3939" y="5719"/>
                  </a:moveTo>
                  <a:cubicBezTo>
                    <a:pt x="3982" y="5801"/>
                    <a:pt x="3939" y="5884"/>
                    <a:pt x="3956" y="5980"/>
                  </a:cubicBezTo>
                  <a:cubicBezTo>
                    <a:pt x="3927" y="5974"/>
                    <a:pt x="3899" y="5971"/>
                    <a:pt x="3873" y="5971"/>
                  </a:cubicBezTo>
                  <a:cubicBezTo>
                    <a:pt x="3786" y="5971"/>
                    <a:pt x="3712" y="6000"/>
                    <a:pt x="3638" y="6023"/>
                  </a:cubicBezTo>
                  <a:cubicBezTo>
                    <a:pt x="3499" y="6049"/>
                    <a:pt x="3360" y="6076"/>
                    <a:pt x="3225" y="6092"/>
                  </a:cubicBezTo>
                  <a:cubicBezTo>
                    <a:pt x="2907" y="6145"/>
                    <a:pt x="2603" y="6158"/>
                    <a:pt x="2286" y="6158"/>
                  </a:cubicBezTo>
                  <a:cubicBezTo>
                    <a:pt x="2190" y="6158"/>
                    <a:pt x="2081" y="6158"/>
                    <a:pt x="1971" y="6145"/>
                  </a:cubicBezTo>
                  <a:cubicBezTo>
                    <a:pt x="1955" y="6036"/>
                    <a:pt x="1955" y="5953"/>
                    <a:pt x="1985" y="5871"/>
                  </a:cubicBezTo>
                  <a:cubicBezTo>
                    <a:pt x="2120" y="5884"/>
                    <a:pt x="2259" y="5897"/>
                    <a:pt x="2398" y="5910"/>
                  </a:cubicBezTo>
                  <a:cubicBezTo>
                    <a:pt x="2439" y="5919"/>
                    <a:pt x="2484" y="5923"/>
                    <a:pt x="2530" y="5923"/>
                  </a:cubicBezTo>
                  <a:cubicBezTo>
                    <a:pt x="2577" y="5923"/>
                    <a:pt x="2625" y="5919"/>
                    <a:pt x="2673" y="5910"/>
                  </a:cubicBezTo>
                  <a:cubicBezTo>
                    <a:pt x="2990" y="5897"/>
                    <a:pt x="3307" y="5844"/>
                    <a:pt x="3625" y="5788"/>
                  </a:cubicBezTo>
                  <a:cubicBezTo>
                    <a:pt x="3708" y="5788"/>
                    <a:pt x="3774" y="5762"/>
                    <a:pt x="3843" y="5732"/>
                  </a:cubicBezTo>
                  <a:cubicBezTo>
                    <a:pt x="3873" y="5732"/>
                    <a:pt x="3899" y="5719"/>
                    <a:pt x="3939" y="5719"/>
                  </a:cubicBezTo>
                  <a:close/>
                  <a:moveTo>
                    <a:pt x="3926" y="6076"/>
                  </a:moveTo>
                  <a:cubicBezTo>
                    <a:pt x="3939" y="6105"/>
                    <a:pt x="3956" y="6132"/>
                    <a:pt x="3956" y="6145"/>
                  </a:cubicBezTo>
                  <a:cubicBezTo>
                    <a:pt x="3956" y="6201"/>
                    <a:pt x="3939" y="6241"/>
                    <a:pt x="3939" y="6297"/>
                  </a:cubicBezTo>
                  <a:cubicBezTo>
                    <a:pt x="3913" y="6310"/>
                    <a:pt x="3873" y="6324"/>
                    <a:pt x="3843" y="6324"/>
                  </a:cubicBezTo>
                  <a:cubicBezTo>
                    <a:pt x="3817" y="6340"/>
                    <a:pt x="3790" y="6340"/>
                    <a:pt x="3774" y="6353"/>
                  </a:cubicBezTo>
                  <a:cubicBezTo>
                    <a:pt x="3638" y="6436"/>
                    <a:pt x="3486" y="6463"/>
                    <a:pt x="3334" y="6489"/>
                  </a:cubicBezTo>
                  <a:cubicBezTo>
                    <a:pt x="3212" y="6519"/>
                    <a:pt x="3086" y="6545"/>
                    <a:pt x="2947" y="6558"/>
                  </a:cubicBezTo>
                  <a:cubicBezTo>
                    <a:pt x="2838" y="6572"/>
                    <a:pt x="2729" y="6572"/>
                    <a:pt x="2616" y="6588"/>
                  </a:cubicBezTo>
                  <a:cubicBezTo>
                    <a:pt x="2534" y="6588"/>
                    <a:pt x="2468" y="6601"/>
                    <a:pt x="2385" y="6601"/>
                  </a:cubicBezTo>
                  <a:cubicBezTo>
                    <a:pt x="2352" y="6605"/>
                    <a:pt x="2318" y="6607"/>
                    <a:pt x="2284" y="6607"/>
                  </a:cubicBezTo>
                  <a:cubicBezTo>
                    <a:pt x="2202" y="6607"/>
                    <a:pt x="2117" y="6598"/>
                    <a:pt x="2038" y="6588"/>
                  </a:cubicBezTo>
                  <a:cubicBezTo>
                    <a:pt x="2011" y="6588"/>
                    <a:pt x="1998" y="6572"/>
                    <a:pt x="1971" y="6558"/>
                  </a:cubicBezTo>
                  <a:cubicBezTo>
                    <a:pt x="1955" y="6463"/>
                    <a:pt x="1955" y="6353"/>
                    <a:pt x="1971" y="6241"/>
                  </a:cubicBezTo>
                  <a:cubicBezTo>
                    <a:pt x="2054" y="6241"/>
                    <a:pt x="2137" y="6241"/>
                    <a:pt x="2220" y="6258"/>
                  </a:cubicBezTo>
                  <a:cubicBezTo>
                    <a:pt x="2297" y="6261"/>
                    <a:pt x="2374" y="6262"/>
                    <a:pt x="2452" y="6262"/>
                  </a:cubicBezTo>
                  <a:cubicBezTo>
                    <a:pt x="2690" y="6262"/>
                    <a:pt x="2929" y="6247"/>
                    <a:pt x="3169" y="6215"/>
                  </a:cubicBezTo>
                  <a:cubicBezTo>
                    <a:pt x="3294" y="6201"/>
                    <a:pt x="3417" y="6188"/>
                    <a:pt x="3542" y="6175"/>
                  </a:cubicBezTo>
                  <a:cubicBezTo>
                    <a:pt x="3608" y="6158"/>
                    <a:pt x="3678" y="6145"/>
                    <a:pt x="3747" y="6119"/>
                  </a:cubicBezTo>
                  <a:cubicBezTo>
                    <a:pt x="3803" y="6105"/>
                    <a:pt x="3873" y="6092"/>
                    <a:pt x="3926" y="6076"/>
                  </a:cubicBezTo>
                  <a:close/>
                  <a:moveTo>
                    <a:pt x="3939" y="6436"/>
                  </a:moveTo>
                  <a:cubicBezTo>
                    <a:pt x="3956" y="6545"/>
                    <a:pt x="3939" y="6641"/>
                    <a:pt x="3939" y="6754"/>
                  </a:cubicBezTo>
                  <a:cubicBezTo>
                    <a:pt x="3899" y="6767"/>
                    <a:pt x="3843" y="6780"/>
                    <a:pt x="3803" y="6806"/>
                  </a:cubicBezTo>
                  <a:cubicBezTo>
                    <a:pt x="3512" y="6932"/>
                    <a:pt x="3212" y="7028"/>
                    <a:pt x="2894" y="7068"/>
                  </a:cubicBezTo>
                  <a:cubicBezTo>
                    <a:pt x="2776" y="7091"/>
                    <a:pt x="2658" y="7105"/>
                    <a:pt x="2538" y="7105"/>
                  </a:cubicBezTo>
                  <a:cubicBezTo>
                    <a:pt x="2434" y="7105"/>
                    <a:pt x="2328" y="7094"/>
                    <a:pt x="2220" y="7068"/>
                  </a:cubicBezTo>
                  <a:cubicBezTo>
                    <a:pt x="2150" y="7055"/>
                    <a:pt x="2067" y="7041"/>
                    <a:pt x="1971" y="7028"/>
                  </a:cubicBezTo>
                  <a:cubicBezTo>
                    <a:pt x="1971" y="6919"/>
                    <a:pt x="1955" y="6793"/>
                    <a:pt x="1955" y="6684"/>
                  </a:cubicBezTo>
                  <a:cubicBezTo>
                    <a:pt x="1979" y="6678"/>
                    <a:pt x="2002" y="6675"/>
                    <a:pt x="2025" y="6675"/>
                  </a:cubicBezTo>
                  <a:cubicBezTo>
                    <a:pt x="2097" y="6675"/>
                    <a:pt x="2163" y="6699"/>
                    <a:pt x="2228" y="6699"/>
                  </a:cubicBezTo>
                  <a:cubicBezTo>
                    <a:pt x="2238" y="6699"/>
                    <a:pt x="2249" y="6699"/>
                    <a:pt x="2259" y="6697"/>
                  </a:cubicBezTo>
                  <a:lnTo>
                    <a:pt x="2534" y="6697"/>
                  </a:lnTo>
                  <a:cubicBezTo>
                    <a:pt x="2633" y="6697"/>
                    <a:pt x="2729" y="6697"/>
                    <a:pt x="2825" y="6684"/>
                  </a:cubicBezTo>
                  <a:cubicBezTo>
                    <a:pt x="2921" y="6684"/>
                    <a:pt x="3016" y="6671"/>
                    <a:pt x="3112" y="6654"/>
                  </a:cubicBezTo>
                  <a:cubicBezTo>
                    <a:pt x="3212" y="6641"/>
                    <a:pt x="3294" y="6615"/>
                    <a:pt x="3390" y="6601"/>
                  </a:cubicBezTo>
                  <a:cubicBezTo>
                    <a:pt x="3486" y="6588"/>
                    <a:pt x="3569" y="6558"/>
                    <a:pt x="3665" y="6532"/>
                  </a:cubicBezTo>
                  <a:cubicBezTo>
                    <a:pt x="3761" y="6519"/>
                    <a:pt x="3830" y="6449"/>
                    <a:pt x="3939" y="6436"/>
                  </a:cubicBezTo>
                  <a:close/>
                  <a:moveTo>
                    <a:pt x="3939" y="6863"/>
                  </a:moveTo>
                  <a:cubicBezTo>
                    <a:pt x="3969" y="6932"/>
                    <a:pt x="3939" y="7002"/>
                    <a:pt x="3939" y="7068"/>
                  </a:cubicBezTo>
                  <a:cubicBezTo>
                    <a:pt x="3761" y="7150"/>
                    <a:pt x="3595" y="7233"/>
                    <a:pt x="3417" y="7303"/>
                  </a:cubicBezTo>
                  <a:cubicBezTo>
                    <a:pt x="3129" y="7398"/>
                    <a:pt x="2838" y="7468"/>
                    <a:pt x="2534" y="7468"/>
                  </a:cubicBezTo>
                  <a:cubicBezTo>
                    <a:pt x="2490" y="7468"/>
                    <a:pt x="2444" y="7474"/>
                    <a:pt x="2402" y="7474"/>
                  </a:cubicBezTo>
                  <a:cubicBezTo>
                    <a:pt x="2381" y="7474"/>
                    <a:pt x="2361" y="7472"/>
                    <a:pt x="2342" y="7468"/>
                  </a:cubicBezTo>
                  <a:cubicBezTo>
                    <a:pt x="2220" y="7468"/>
                    <a:pt x="2107" y="7455"/>
                    <a:pt x="1985" y="7441"/>
                  </a:cubicBezTo>
                  <a:cubicBezTo>
                    <a:pt x="1971" y="7332"/>
                    <a:pt x="1955" y="7220"/>
                    <a:pt x="1971" y="7097"/>
                  </a:cubicBezTo>
                  <a:lnTo>
                    <a:pt x="1971" y="7097"/>
                  </a:lnTo>
                  <a:cubicBezTo>
                    <a:pt x="2024" y="7111"/>
                    <a:pt x="2081" y="7111"/>
                    <a:pt x="2137" y="7137"/>
                  </a:cubicBezTo>
                  <a:cubicBezTo>
                    <a:pt x="2282" y="7186"/>
                    <a:pt x="2429" y="7203"/>
                    <a:pt x="2575" y="7203"/>
                  </a:cubicBezTo>
                  <a:cubicBezTo>
                    <a:pt x="2718" y="7203"/>
                    <a:pt x="2861" y="7187"/>
                    <a:pt x="3003" y="7167"/>
                  </a:cubicBezTo>
                  <a:cubicBezTo>
                    <a:pt x="3251" y="7124"/>
                    <a:pt x="3473" y="7055"/>
                    <a:pt x="3708" y="6959"/>
                  </a:cubicBezTo>
                  <a:cubicBezTo>
                    <a:pt x="3761" y="6932"/>
                    <a:pt x="3817" y="6902"/>
                    <a:pt x="3886" y="6876"/>
                  </a:cubicBezTo>
                  <a:cubicBezTo>
                    <a:pt x="3899" y="6876"/>
                    <a:pt x="3913" y="6863"/>
                    <a:pt x="3939" y="6863"/>
                  </a:cubicBezTo>
                  <a:close/>
                  <a:moveTo>
                    <a:pt x="3926" y="7207"/>
                  </a:moveTo>
                  <a:cubicBezTo>
                    <a:pt x="3939" y="7303"/>
                    <a:pt x="3939" y="7398"/>
                    <a:pt x="3926" y="7481"/>
                  </a:cubicBezTo>
                  <a:cubicBezTo>
                    <a:pt x="3873" y="7537"/>
                    <a:pt x="3817" y="7564"/>
                    <a:pt x="3761" y="7607"/>
                  </a:cubicBezTo>
                  <a:cubicBezTo>
                    <a:pt x="3734" y="7633"/>
                    <a:pt x="3691" y="7663"/>
                    <a:pt x="3651" y="7676"/>
                  </a:cubicBezTo>
                  <a:cubicBezTo>
                    <a:pt x="3486" y="7729"/>
                    <a:pt x="3334" y="7785"/>
                    <a:pt x="3169" y="7828"/>
                  </a:cubicBezTo>
                  <a:cubicBezTo>
                    <a:pt x="3003" y="7868"/>
                    <a:pt x="2825" y="7924"/>
                    <a:pt x="2646" y="7937"/>
                  </a:cubicBezTo>
                  <a:cubicBezTo>
                    <a:pt x="2567" y="7947"/>
                    <a:pt x="2482" y="7956"/>
                    <a:pt x="2395" y="7956"/>
                  </a:cubicBezTo>
                  <a:cubicBezTo>
                    <a:pt x="2359" y="7956"/>
                    <a:pt x="2322" y="7955"/>
                    <a:pt x="2286" y="7951"/>
                  </a:cubicBezTo>
                  <a:cubicBezTo>
                    <a:pt x="2203" y="7937"/>
                    <a:pt x="2107" y="7924"/>
                    <a:pt x="2024" y="7924"/>
                  </a:cubicBezTo>
                  <a:cubicBezTo>
                    <a:pt x="1998" y="7911"/>
                    <a:pt x="1985" y="7911"/>
                    <a:pt x="1971" y="7911"/>
                  </a:cubicBezTo>
                  <a:lnTo>
                    <a:pt x="1971" y="7524"/>
                  </a:lnTo>
                  <a:cubicBezTo>
                    <a:pt x="2153" y="7563"/>
                    <a:pt x="2329" y="7581"/>
                    <a:pt x="2502" y="7581"/>
                  </a:cubicBezTo>
                  <a:cubicBezTo>
                    <a:pt x="3000" y="7581"/>
                    <a:pt x="3467" y="7432"/>
                    <a:pt x="3926" y="7207"/>
                  </a:cubicBezTo>
                  <a:close/>
                  <a:moveTo>
                    <a:pt x="3926" y="7646"/>
                  </a:moveTo>
                  <a:cubicBezTo>
                    <a:pt x="3939" y="7759"/>
                    <a:pt x="3926" y="7855"/>
                    <a:pt x="3939" y="7951"/>
                  </a:cubicBezTo>
                  <a:cubicBezTo>
                    <a:pt x="3913" y="7994"/>
                    <a:pt x="3873" y="8007"/>
                    <a:pt x="3817" y="8033"/>
                  </a:cubicBezTo>
                  <a:cubicBezTo>
                    <a:pt x="3542" y="8159"/>
                    <a:pt x="3251" y="8242"/>
                    <a:pt x="2964" y="8295"/>
                  </a:cubicBezTo>
                  <a:cubicBezTo>
                    <a:pt x="2798" y="8324"/>
                    <a:pt x="2646" y="8364"/>
                    <a:pt x="2494" y="8364"/>
                  </a:cubicBezTo>
                  <a:cubicBezTo>
                    <a:pt x="2315" y="8351"/>
                    <a:pt x="2150" y="8338"/>
                    <a:pt x="1998" y="8295"/>
                  </a:cubicBezTo>
                  <a:cubicBezTo>
                    <a:pt x="1985" y="8295"/>
                    <a:pt x="1985" y="8295"/>
                    <a:pt x="1971" y="8281"/>
                  </a:cubicBezTo>
                  <a:cubicBezTo>
                    <a:pt x="1955" y="8199"/>
                    <a:pt x="1971" y="8103"/>
                    <a:pt x="1955" y="8007"/>
                  </a:cubicBezTo>
                  <a:lnTo>
                    <a:pt x="2038" y="8007"/>
                  </a:lnTo>
                  <a:cubicBezTo>
                    <a:pt x="2150" y="8020"/>
                    <a:pt x="2259" y="8033"/>
                    <a:pt x="2355" y="8047"/>
                  </a:cubicBezTo>
                  <a:cubicBezTo>
                    <a:pt x="2408" y="8058"/>
                    <a:pt x="2460" y="8062"/>
                    <a:pt x="2513" y="8062"/>
                  </a:cubicBezTo>
                  <a:cubicBezTo>
                    <a:pt x="2600" y="8062"/>
                    <a:pt x="2689" y="8050"/>
                    <a:pt x="2782" y="8033"/>
                  </a:cubicBezTo>
                  <a:cubicBezTo>
                    <a:pt x="3086" y="7977"/>
                    <a:pt x="3390" y="7894"/>
                    <a:pt x="3678" y="7785"/>
                  </a:cubicBezTo>
                  <a:cubicBezTo>
                    <a:pt x="3734" y="7772"/>
                    <a:pt x="3790" y="7729"/>
                    <a:pt x="3843" y="7703"/>
                  </a:cubicBezTo>
                  <a:cubicBezTo>
                    <a:pt x="3873" y="7689"/>
                    <a:pt x="3886" y="7676"/>
                    <a:pt x="3926" y="7646"/>
                  </a:cubicBezTo>
                  <a:close/>
                  <a:moveTo>
                    <a:pt x="3899" y="8129"/>
                  </a:moveTo>
                  <a:cubicBezTo>
                    <a:pt x="3926" y="8225"/>
                    <a:pt x="3913" y="8308"/>
                    <a:pt x="3939" y="8390"/>
                  </a:cubicBezTo>
                  <a:cubicBezTo>
                    <a:pt x="3734" y="8503"/>
                    <a:pt x="3526" y="8586"/>
                    <a:pt x="3307" y="8638"/>
                  </a:cubicBezTo>
                  <a:cubicBezTo>
                    <a:pt x="3112" y="8681"/>
                    <a:pt x="2907" y="8721"/>
                    <a:pt x="2716" y="8738"/>
                  </a:cubicBezTo>
                  <a:cubicBezTo>
                    <a:pt x="2660" y="8743"/>
                    <a:pt x="2604" y="8746"/>
                    <a:pt x="2549" y="8746"/>
                  </a:cubicBezTo>
                  <a:cubicBezTo>
                    <a:pt x="2466" y="8746"/>
                    <a:pt x="2384" y="8739"/>
                    <a:pt x="2302" y="8721"/>
                  </a:cubicBezTo>
                  <a:cubicBezTo>
                    <a:pt x="2190" y="8695"/>
                    <a:pt x="2067" y="8668"/>
                    <a:pt x="1942" y="8625"/>
                  </a:cubicBezTo>
                  <a:cubicBezTo>
                    <a:pt x="1955" y="8543"/>
                    <a:pt x="1955" y="8460"/>
                    <a:pt x="1955" y="8377"/>
                  </a:cubicBezTo>
                  <a:cubicBezTo>
                    <a:pt x="2038" y="8390"/>
                    <a:pt x="2107" y="8407"/>
                    <a:pt x="2190" y="8433"/>
                  </a:cubicBezTo>
                  <a:cubicBezTo>
                    <a:pt x="2311" y="8453"/>
                    <a:pt x="2432" y="8465"/>
                    <a:pt x="2558" y="8465"/>
                  </a:cubicBezTo>
                  <a:cubicBezTo>
                    <a:pt x="2604" y="8465"/>
                    <a:pt x="2651" y="8463"/>
                    <a:pt x="2699" y="8460"/>
                  </a:cubicBezTo>
                  <a:cubicBezTo>
                    <a:pt x="2798" y="8447"/>
                    <a:pt x="2894" y="8433"/>
                    <a:pt x="2990" y="8407"/>
                  </a:cubicBezTo>
                  <a:cubicBezTo>
                    <a:pt x="3099" y="8390"/>
                    <a:pt x="3225" y="8364"/>
                    <a:pt x="3334" y="8338"/>
                  </a:cubicBezTo>
                  <a:cubicBezTo>
                    <a:pt x="3486" y="8295"/>
                    <a:pt x="3638" y="8225"/>
                    <a:pt x="3803" y="8172"/>
                  </a:cubicBezTo>
                  <a:cubicBezTo>
                    <a:pt x="3830" y="8159"/>
                    <a:pt x="3873" y="8142"/>
                    <a:pt x="3899" y="8129"/>
                  </a:cubicBezTo>
                  <a:close/>
                  <a:moveTo>
                    <a:pt x="3939" y="8529"/>
                  </a:moveTo>
                  <a:cubicBezTo>
                    <a:pt x="3969" y="8655"/>
                    <a:pt x="3956" y="8777"/>
                    <a:pt x="3956" y="8903"/>
                  </a:cubicBezTo>
                  <a:cubicBezTo>
                    <a:pt x="3873" y="8969"/>
                    <a:pt x="3774" y="8969"/>
                    <a:pt x="3678" y="8999"/>
                  </a:cubicBezTo>
                  <a:cubicBezTo>
                    <a:pt x="3595" y="9025"/>
                    <a:pt x="3499" y="9052"/>
                    <a:pt x="3403" y="9068"/>
                  </a:cubicBezTo>
                  <a:cubicBezTo>
                    <a:pt x="3264" y="9108"/>
                    <a:pt x="3129" y="9135"/>
                    <a:pt x="2990" y="9164"/>
                  </a:cubicBezTo>
                  <a:cubicBezTo>
                    <a:pt x="2838" y="9204"/>
                    <a:pt x="2686" y="9217"/>
                    <a:pt x="2520" y="9217"/>
                  </a:cubicBezTo>
                  <a:cubicBezTo>
                    <a:pt x="2486" y="9220"/>
                    <a:pt x="2450" y="9222"/>
                    <a:pt x="2415" y="9222"/>
                  </a:cubicBezTo>
                  <a:cubicBezTo>
                    <a:pt x="2254" y="9222"/>
                    <a:pt x="2086" y="9191"/>
                    <a:pt x="1929" y="9135"/>
                  </a:cubicBezTo>
                  <a:cubicBezTo>
                    <a:pt x="1929" y="8986"/>
                    <a:pt x="1929" y="8847"/>
                    <a:pt x="1942" y="8721"/>
                  </a:cubicBezTo>
                  <a:cubicBezTo>
                    <a:pt x="1952" y="8719"/>
                    <a:pt x="1961" y="8718"/>
                    <a:pt x="1970" y="8718"/>
                  </a:cubicBezTo>
                  <a:cubicBezTo>
                    <a:pt x="2012" y="8718"/>
                    <a:pt x="2047" y="8740"/>
                    <a:pt x="2094" y="8751"/>
                  </a:cubicBezTo>
                  <a:cubicBezTo>
                    <a:pt x="2249" y="8811"/>
                    <a:pt x="2405" y="8849"/>
                    <a:pt x="2572" y="8849"/>
                  </a:cubicBezTo>
                  <a:cubicBezTo>
                    <a:pt x="2596" y="8849"/>
                    <a:pt x="2621" y="8849"/>
                    <a:pt x="2646" y="8847"/>
                  </a:cubicBezTo>
                  <a:cubicBezTo>
                    <a:pt x="2894" y="8834"/>
                    <a:pt x="3129" y="8804"/>
                    <a:pt x="3377" y="8738"/>
                  </a:cubicBezTo>
                  <a:cubicBezTo>
                    <a:pt x="3555" y="8681"/>
                    <a:pt x="3747" y="8612"/>
                    <a:pt x="3939" y="8529"/>
                  </a:cubicBezTo>
                  <a:close/>
                  <a:moveTo>
                    <a:pt x="3956" y="9052"/>
                  </a:moveTo>
                  <a:cubicBezTo>
                    <a:pt x="3969" y="9151"/>
                    <a:pt x="3956" y="9234"/>
                    <a:pt x="3956" y="9330"/>
                  </a:cubicBezTo>
                  <a:cubicBezTo>
                    <a:pt x="3873" y="9369"/>
                    <a:pt x="3790" y="9399"/>
                    <a:pt x="3708" y="9426"/>
                  </a:cubicBezTo>
                  <a:cubicBezTo>
                    <a:pt x="3334" y="9521"/>
                    <a:pt x="2964" y="9591"/>
                    <a:pt x="2590" y="9617"/>
                  </a:cubicBezTo>
                  <a:cubicBezTo>
                    <a:pt x="2557" y="9620"/>
                    <a:pt x="2525" y="9621"/>
                    <a:pt x="2493" y="9621"/>
                  </a:cubicBezTo>
                  <a:cubicBezTo>
                    <a:pt x="2351" y="9621"/>
                    <a:pt x="2216" y="9599"/>
                    <a:pt x="2081" y="9578"/>
                  </a:cubicBezTo>
                  <a:cubicBezTo>
                    <a:pt x="2024" y="9564"/>
                    <a:pt x="1985" y="9548"/>
                    <a:pt x="1929" y="9535"/>
                  </a:cubicBezTo>
                  <a:lnTo>
                    <a:pt x="1929" y="9247"/>
                  </a:lnTo>
                  <a:lnTo>
                    <a:pt x="1998" y="9247"/>
                  </a:lnTo>
                  <a:cubicBezTo>
                    <a:pt x="2170" y="9310"/>
                    <a:pt x="2342" y="9337"/>
                    <a:pt x="2518" y="9337"/>
                  </a:cubicBezTo>
                  <a:cubicBezTo>
                    <a:pt x="2610" y="9337"/>
                    <a:pt x="2703" y="9330"/>
                    <a:pt x="2798" y="9316"/>
                  </a:cubicBezTo>
                  <a:cubicBezTo>
                    <a:pt x="3073" y="9287"/>
                    <a:pt x="3347" y="9217"/>
                    <a:pt x="3625" y="9135"/>
                  </a:cubicBezTo>
                  <a:cubicBezTo>
                    <a:pt x="3734" y="9108"/>
                    <a:pt x="3843" y="9082"/>
                    <a:pt x="3956" y="9052"/>
                  </a:cubicBezTo>
                  <a:close/>
                  <a:moveTo>
                    <a:pt x="3926" y="9482"/>
                  </a:moveTo>
                  <a:cubicBezTo>
                    <a:pt x="3956" y="9578"/>
                    <a:pt x="3939" y="9687"/>
                    <a:pt x="3939" y="9783"/>
                  </a:cubicBezTo>
                  <a:cubicBezTo>
                    <a:pt x="3774" y="9865"/>
                    <a:pt x="3595" y="9895"/>
                    <a:pt x="3417" y="9922"/>
                  </a:cubicBezTo>
                  <a:cubicBezTo>
                    <a:pt x="3281" y="9931"/>
                    <a:pt x="3144" y="9940"/>
                    <a:pt x="3007" y="9940"/>
                  </a:cubicBezTo>
                  <a:cubicBezTo>
                    <a:pt x="2951" y="9940"/>
                    <a:pt x="2894" y="9939"/>
                    <a:pt x="2838" y="9935"/>
                  </a:cubicBezTo>
                  <a:cubicBezTo>
                    <a:pt x="2673" y="9935"/>
                    <a:pt x="2520" y="9922"/>
                    <a:pt x="2355" y="9922"/>
                  </a:cubicBezTo>
                  <a:cubicBezTo>
                    <a:pt x="2233" y="9908"/>
                    <a:pt x="2094" y="9908"/>
                    <a:pt x="1971" y="9895"/>
                  </a:cubicBezTo>
                  <a:cubicBezTo>
                    <a:pt x="1955" y="9812"/>
                    <a:pt x="1942" y="9730"/>
                    <a:pt x="1929" y="9660"/>
                  </a:cubicBezTo>
                  <a:cubicBezTo>
                    <a:pt x="1945" y="9656"/>
                    <a:pt x="1959" y="9655"/>
                    <a:pt x="1971" y="9655"/>
                  </a:cubicBezTo>
                  <a:cubicBezTo>
                    <a:pt x="2002" y="9655"/>
                    <a:pt x="2024" y="9664"/>
                    <a:pt x="2054" y="9674"/>
                  </a:cubicBezTo>
                  <a:cubicBezTo>
                    <a:pt x="2206" y="9722"/>
                    <a:pt x="2366" y="9737"/>
                    <a:pt x="2524" y="9737"/>
                  </a:cubicBezTo>
                  <a:cubicBezTo>
                    <a:pt x="2593" y="9737"/>
                    <a:pt x="2661" y="9734"/>
                    <a:pt x="2729" y="9730"/>
                  </a:cubicBezTo>
                  <a:cubicBezTo>
                    <a:pt x="3016" y="9700"/>
                    <a:pt x="3294" y="9647"/>
                    <a:pt x="3569" y="9578"/>
                  </a:cubicBezTo>
                  <a:cubicBezTo>
                    <a:pt x="3665" y="9548"/>
                    <a:pt x="3774" y="9535"/>
                    <a:pt x="3856" y="9495"/>
                  </a:cubicBezTo>
                  <a:cubicBezTo>
                    <a:pt x="3886" y="9482"/>
                    <a:pt x="3899" y="9482"/>
                    <a:pt x="3926" y="9482"/>
                  </a:cubicBezTo>
                  <a:close/>
                  <a:moveTo>
                    <a:pt x="4587" y="10031"/>
                  </a:moveTo>
                  <a:cubicBezTo>
                    <a:pt x="4600" y="10127"/>
                    <a:pt x="4600" y="10226"/>
                    <a:pt x="4587" y="10322"/>
                  </a:cubicBezTo>
                  <a:cubicBezTo>
                    <a:pt x="4587" y="10335"/>
                    <a:pt x="4574" y="10335"/>
                    <a:pt x="4561" y="10348"/>
                  </a:cubicBezTo>
                  <a:cubicBezTo>
                    <a:pt x="4548" y="10348"/>
                    <a:pt x="4534" y="10335"/>
                    <a:pt x="4534" y="10322"/>
                  </a:cubicBezTo>
                  <a:cubicBezTo>
                    <a:pt x="4518" y="10239"/>
                    <a:pt x="4505" y="10143"/>
                    <a:pt x="4491" y="10031"/>
                  </a:cubicBezTo>
                  <a:close/>
                  <a:moveTo>
                    <a:pt x="4104" y="9991"/>
                  </a:moveTo>
                  <a:cubicBezTo>
                    <a:pt x="4161" y="10004"/>
                    <a:pt x="4204" y="10004"/>
                    <a:pt x="4257" y="10017"/>
                  </a:cubicBezTo>
                  <a:cubicBezTo>
                    <a:pt x="4270" y="10143"/>
                    <a:pt x="4230" y="10265"/>
                    <a:pt x="4230" y="10375"/>
                  </a:cubicBezTo>
                  <a:cubicBezTo>
                    <a:pt x="4219" y="10383"/>
                    <a:pt x="4208" y="10385"/>
                    <a:pt x="4198" y="10385"/>
                  </a:cubicBezTo>
                  <a:cubicBezTo>
                    <a:pt x="4176" y="10385"/>
                    <a:pt x="4155" y="10372"/>
                    <a:pt x="4126" y="10372"/>
                  </a:cubicBezTo>
                  <a:cubicBezTo>
                    <a:pt x="4120" y="10372"/>
                    <a:pt x="4112" y="10373"/>
                    <a:pt x="4104" y="10375"/>
                  </a:cubicBezTo>
                  <a:cubicBezTo>
                    <a:pt x="4104" y="10239"/>
                    <a:pt x="4091" y="10113"/>
                    <a:pt x="4104" y="9991"/>
                  </a:cubicBezTo>
                  <a:close/>
                  <a:moveTo>
                    <a:pt x="4395" y="10031"/>
                  </a:moveTo>
                  <a:cubicBezTo>
                    <a:pt x="4395" y="10044"/>
                    <a:pt x="4409" y="10044"/>
                    <a:pt x="4409" y="10044"/>
                  </a:cubicBezTo>
                  <a:cubicBezTo>
                    <a:pt x="4422" y="10156"/>
                    <a:pt x="4422" y="10265"/>
                    <a:pt x="4435" y="10391"/>
                  </a:cubicBezTo>
                  <a:lnTo>
                    <a:pt x="4352" y="10391"/>
                  </a:lnTo>
                  <a:cubicBezTo>
                    <a:pt x="4326" y="10265"/>
                    <a:pt x="4369" y="10156"/>
                    <a:pt x="4352" y="10031"/>
                  </a:cubicBezTo>
                  <a:close/>
                  <a:moveTo>
                    <a:pt x="4187" y="4065"/>
                  </a:moveTo>
                  <a:cubicBezTo>
                    <a:pt x="4204" y="4078"/>
                    <a:pt x="4217" y="4078"/>
                    <a:pt x="4230" y="4078"/>
                  </a:cubicBezTo>
                  <a:cubicBezTo>
                    <a:pt x="4422" y="4287"/>
                    <a:pt x="4670" y="4409"/>
                    <a:pt x="4918" y="4535"/>
                  </a:cubicBezTo>
                  <a:cubicBezTo>
                    <a:pt x="5030" y="4574"/>
                    <a:pt x="5139" y="4644"/>
                    <a:pt x="5249" y="4700"/>
                  </a:cubicBezTo>
                  <a:cubicBezTo>
                    <a:pt x="5305" y="4726"/>
                    <a:pt x="5345" y="4783"/>
                    <a:pt x="5387" y="4836"/>
                  </a:cubicBezTo>
                  <a:cubicBezTo>
                    <a:pt x="5483" y="4961"/>
                    <a:pt x="5497" y="5113"/>
                    <a:pt x="5510" y="5249"/>
                  </a:cubicBezTo>
                  <a:cubicBezTo>
                    <a:pt x="5553" y="5679"/>
                    <a:pt x="5553" y="6092"/>
                    <a:pt x="5553" y="6519"/>
                  </a:cubicBezTo>
                  <a:lnTo>
                    <a:pt x="5553" y="7594"/>
                  </a:lnTo>
                  <a:cubicBezTo>
                    <a:pt x="5553" y="7881"/>
                    <a:pt x="5540" y="8185"/>
                    <a:pt x="5553" y="8490"/>
                  </a:cubicBezTo>
                  <a:cubicBezTo>
                    <a:pt x="5553" y="8708"/>
                    <a:pt x="5566" y="8929"/>
                    <a:pt x="5566" y="9164"/>
                  </a:cubicBezTo>
                  <a:cubicBezTo>
                    <a:pt x="5579" y="9369"/>
                    <a:pt x="5566" y="9591"/>
                    <a:pt x="5566" y="9812"/>
                  </a:cubicBezTo>
                  <a:cubicBezTo>
                    <a:pt x="5566" y="9922"/>
                    <a:pt x="5579" y="10031"/>
                    <a:pt x="5579" y="10143"/>
                  </a:cubicBezTo>
                  <a:cubicBezTo>
                    <a:pt x="5579" y="10196"/>
                    <a:pt x="5593" y="10239"/>
                    <a:pt x="5579" y="10279"/>
                  </a:cubicBezTo>
                  <a:cubicBezTo>
                    <a:pt x="5579" y="10292"/>
                    <a:pt x="5566" y="10308"/>
                    <a:pt x="5540" y="10335"/>
                  </a:cubicBezTo>
                  <a:cubicBezTo>
                    <a:pt x="5497" y="10196"/>
                    <a:pt x="5540" y="10060"/>
                    <a:pt x="5470" y="9948"/>
                  </a:cubicBezTo>
                  <a:cubicBezTo>
                    <a:pt x="5427" y="9948"/>
                    <a:pt x="5401" y="9961"/>
                    <a:pt x="5401" y="9991"/>
                  </a:cubicBezTo>
                  <a:cubicBezTo>
                    <a:pt x="5414" y="10127"/>
                    <a:pt x="5427" y="10252"/>
                    <a:pt x="5427" y="10391"/>
                  </a:cubicBezTo>
                  <a:cubicBezTo>
                    <a:pt x="5401" y="10404"/>
                    <a:pt x="5374" y="10418"/>
                    <a:pt x="5345" y="10431"/>
                  </a:cubicBezTo>
                  <a:cubicBezTo>
                    <a:pt x="5331" y="10431"/>
                    <a:pt x="5318" y="10418"/>
                    <a:pt x="5318" y="10418"/>
                  </a:cubicBezTo>
                  <a:cubicBezTo>
                    <a:pt x="5305" y="10335"/>
                    <a:pt x="5305" y="10265"/>
                    <a:pt x="5292" y="10196"/>
                  </a:cubicBezTo>
                  <a:cubicBezTo>
                    <a:pt x="5278" y="10127"/>
                    <a:pt x="5262" y="10060"/>
                    <a:pt x="5249" y="10004"/>
                  </a:cubicBezTo>
                  <a:cubicBezTo>
                    <a:pt x="5249" y="9991"/>
                    <a:pt x="5235" y="9978"/>
                    <a:pt x="5222" y="9978"/>
                  </a:cubicBezTo>
                  <a:cubicBezTo>
                    <a:pt x="5209" y="9978"/>
                    <a:pt x="5196" y="9991"/>
                    <a:pt x="5196" y="10004"/>
                  </a:cubicBezTo>
                  <a:cubicBezTo>
                    <a:pt x="5179" y="10017"/>
                    <a:pt x="5179" y="10044"/>
                    <a:pt x="5179" y="10074"/>
                  </a:cubicBezTo>
                  <a:cubicBezTo>
                    <a:pt x="5179" y="10196"/>
                    <a:pt x="5179" y="10335"/>
                    <a:pt x="5209" y="10457"/>
                  </a:cubicBezTo>
                  <a:cubicBezTo>
                    <a:pt x="5186" y="10480"/>
                    <a:pt x="5160" y="10483"/>
                    <a:pt x="5135" y="10483"/>
                  </a:cubicBezTo>
                  <a:cubicBezTo>
                    <a:pt x="5125" y="10483"/>
                    <a:pt x="5115" y="10483"/>
                    <a:pt x="5105" y="10483"/>
                  </a:cubicBezTo>
                  <a:cubicBezTo>
                    <a:pt x="5093" y="10483"/>
                    <a:pt x="5081" y="10484"/>
                    <a:pt x="5070" y="10487"/>
                  </a:cubicBezTo>
                  <a:cubicBezTo>
                    <a:pt x="5044" y="10431"/>
                    <a:pt x="5030" y="10375"/>
                    <a:pt x="5030" y="10322"/>
                  </a:cubicBezTo>
                  <a:cubicBezTo>
                    <a:pt x="5014" y="10196"/>
                    <a:pt x="5014" y="10087"/>
                    <a:pt x="5001" y="9961"/>
                  </a:cubicBezTo>
                  <a:lnTo>
                    <a:pt x="5001" y="9895"/>
                  </a:lnTo>
                  <a:cubicBezTo>
                    <a:pt x="4987" y="9879"/>
                    <a:pt x="4974" y="9865"/>
                    <a:pt x="4974" y="9865"/>
                  </a:cubicBezTo>
                  <a:cubicBezTo>
                    <a:pt x="4961" y="9879"/>
                    <a:pt x="4948" y="9879"/>
                    <a:pt x="4931" y="9895"/>
                  </a:cubicBezTo>
                  <a:cubicBezTo>
                    <a:pt x="4931" y="9948"/>
                    <a:pt x="4918" y="9991"/>
                    <a:pt x="4918" y="10044"/>
                  </a:cubicBezTo>
                  <a:cubicBezTo>
                    <a:pt x="4918" y="10183"/>
                    <a:pt x="4918" y="10322"/>
                    <a:pt x="4931" y="10474"/>
                  </a:cubicBezTo>
                  <a:cubicBezTo>
                    <a:pt x="4922" y="10476"/>
                    <a:pt x="4913" y="10476"/>
                    <a:pt x="4905" y="10476"/>
                  </a:cubicBezTo>
                  <a:cubicBezTo>
                    <a:pt x="4846" y="10476"/>
                    <a:pt x="4786" y="10444"/>
                    <a:pt x="4726" y="10444"/>
                  </a:cubicBezTo>
                  <a:cubicBezTo>
                    <a:pt x="4700" y="10391"/>
                    <a:pt x="4713" y="10348"/>
                    <a:pt x="4713" y="10292"/>
                  </a:cubicBezTo>
                  <a:cubicBezTo>
                    <a:pt x="4700" y="9948"/>
                    <a:pt x="4726" y="9604"/>
                    <a:pt x="4766" y="9260"/>
                  </a:cubicBezTo>
                  <a:lnTo>
                    <a:pt x="4766" y="9039"/>
                  </a:lnTo>
                  <a:cubicBezTo>
                    <a:pt x="4796" y="8820"/>
                    <a:pt x="4809" y="8599"/>
                    <a:pt x="4822" y="8390"/>
                  </a:cubicBezTo>
                  <a:cubicBezTo>
                    <a:pt x="4835" y="8255"/>
                    <a:pt x="4848" y="8116"/>
                    <a:pt x="4865" y="7977"/>
                  </a:cubicBezTo>
                  <a:cubicBezTo>
                    <a:pt x="4878" y="7799"/>
                    <a:pt x="4905" y="7633"/>
                    <a:pt x="4918" y="7455"/>
                  </a:cubicBezTo>
                  <a:cubicBezTo>
                    <a:pt x="4931" y="7346"/>
                    <a:pt x="4948" y="7250"/>
                    <a:pt x="4961" y="7137"/>
                  </a:cubicBezTo>
                  <a:cubicBezTo>
                    <a:pt x="4974" y="6902"/>
                    <a:pt x="4987" y="6654"/>
                    <a:pt x="5014" y="6423"/>
                  </a:cubicBezTo>
                  <a:cubicBezTo>
                    <a:pt x="5014" y="6324"/>
                    <a:pt x="5014" y="6228"/>
                    <a:pt x="5030" y="6132"/>
                  </a:cubicBezTo>
                  <a:cubicBezTo>
                    <a:pt x="5030" y="5980"/>
                    <a:pt x="5001" y="5828"/>
                    <a:pt x="4987" y="5662"/>
                  </a:cubicBezTo>
                  <a:cubicBezTo>
                    <a:pt x="4974" y="5609"/>
                    <a:pt x="4974" y="5566"/>
                    <a:pt x="4961" y="5514"/>
                  </a:cubicBezTo>
                  <a:cubicBezTo>
                    <a:pt x="4961" y="5502"/>
                    <a:pt x="4954" y="5492"/>
                    <a:pt x="4950" y="5492"/>
                  </a:cubicBezTo>
                  <a:cubicBezTo>
                    <a:pt x="4949" y="5492"/>
                    <a:pt x="4948" y="5493"/>
                    <a:pt x="4948" y="5497"/>
                  </a:cubicBezTo>
                  <a:cubicBezTo>
                    <a:pt x="4931" y="5497"/>
                    <a:pt x="4918" y="5497"/>
                    <a:pt x="4918" y="5514"/>
                  </a:cubicBezTo>
                  <a:cubicBezTo>
                    <a:pt x="4905" y="5527"/>
                    <a:pt x="4905" y="5553"/>
                    <a:pt x="4905" y="5580"/>
                  </a:cubicBezTo>
                  <a:cubicBezTo>
                    <a:pt x="4918" y="5649"/>
                    <a:pt x="4918" y="5719"/>
                    <a:pt x="4931" y="5788"/>
                  </a:cubicBezTo>
                  <a:cubicBezTo>
                    <a:pt x="4948" y="5927"/>
                    <a:pt x="4948" y="6062"/>
                    <a:pt x="4948" y="6201"/>
                  </a:cubicBezTo>
                  <a:cubicBezTo>
                    <a:pt x="4931" y="6310"/>
                    <a:pt x="4931" y="6406"/>
                    <a:pt x="4918" y="6506"/>
                  </a:cubicBezTo>
                  <a:cubicBezTo>
                    <a:pt x="4905" y="6711"/>
                    <a:pt x="4878" y="6919"/>
                    <a:pt x="4865" y="7124"/>
                  </a:cubicBezTo>
                  <a:cubicBezTo>
                    <a:pt x="4835" y="7359"/>
                    <a:pt x="4809" y="7580"/>
                    <a:pt x="4782" y="7812"/>
                  </a:cubicBezTo>
                  <a:cubicBezTo>
                    <a:pt x="4766" y="7911"/>
                    <a:pt x="4753" y="8007"/>
                    <a:pt x="4739" y="8116"/>
                  </a:cubicBezTo>
                  <a:cubicBezTo>
                    <a:pt x="4726" y="8338"/>
                    <a:pt x="4700" y="8556"/>
                    <a:pt x="4670" y="8777"/>
                  </a:cubicBezTo>
                  <a:cubicBezTo>
                    <a:pt x="4657" y="8943"/>
                    <a:pt x="4657" y="9095"/>
                    <a:pt x="4643" y="9260"/>
                  </a:cubicBezTo>
                  <a:cubicBezTo>
                    <a:pt x="4630" y="9452"/>
                    <a:pt x="4617" y="9647"/>
                    <a:pt x="4600" y="9839"/>
                  </a:cubicBezTo>
                  <a:cubicBezTo>
                    <a:pt x="4600" y="9852"/>
                    <a:pt x="4600" y="9879"/>
                    <a:pt x="4587" y="9908"/>
                  </a:cubicBezTo>
                  <a:cubicBezTo>
                    <a:pt x="4532" y="9922"/>
                    <a:pt x="4478" y="9926"/>
                    <a:pt x="4425" y="9926"/>
                  </a:cubicBezTo>
                  <a:cubicBezTo>
                    <a:pt x="4318" y="9926"/>
                    <a:pt x="4210" y="9908"/>
                    <a:pt x="4091" y="9908"/>
                  </a:cubicBezTo>
                  <a:cubicBezTo>
                    <a:pt x="4065" y="9756"/>
                    <a:pt x="4065" y="9604"/>
                    <a:pt x="4078" y="9452"/>
                  </a:cubicBezTo>
                  <a:cubicBezTo>
                    <a:pt x="4091" y="9287"/>
                    <a:pt x="4078" y="9135"/>
                    <a:pt x="4091" y="8969"/>
                  </a:cubicBezTo>
                  <a:cubicBezTo>
                    <a:pt x="4091" y="8738"/>
                    <a:pt x="4065" y="8503"/>
                    <a:pt x="4038" y="8281"/>
                  </a:cubicBezTo>
                  <a:cubicBezTo>
                    <a:pt x="4022" y="8199"/>
                    <a:pt x="4009" y="8116"/>
                    <a:pt x="4038" y="8033"/>
                  </a:cubicBezTo>
                  <a:lnTo>
                    <a:pt x="4038" y="7994"/>
                  </a:lnTo>
                  <a:cubicBezTo>
                    <a:pt x="3982" y="7799"/>
                    <a:pt x="4022" y="7620"/>
                    <a:pt x="4022" y="7441"/>
                  </a:cubicBezTo>
                  <a:cubicBezTo>
                    <a:pt x="4022" y="7316"/>
                    <a:pt x="4038" y="7193"/>
                    <a:pt x="4038" y="7084"/>
                  </a:cubicBezTo>
                  <a:cubicBezTo>
                    <a:pt x="4038" y="6671"/>
                    <a:pt x="4052" y="6271"/>
                    <a:pt x="4052" y="5871"/>
                  </a:cubicBezTo>
                  <a:cubicBezTo>
                    <a:pt x="4052" y="5457"/>
                    <a:pt x="4078" y="5057"/>
                    <a:pt x="4121" y="4657"/>
                  </a:cubicBezTo>
                  <a:cubicBezTo>
                    <a:pt x="4134" y="4521"/>
                    <a:pt x="4147" y="4396"/>
                    <a:pt x="4161" y="4257"/>
                  </a:cubicBezTo>
                  <a:cubicBezTo>
                    <a:pt x="4161" y="4191"/>
                    <a:pt x="4174" y="4135"/>
                    <a:pt x="4187" y="4065"/>
                  </a:cubicBezTo>
                  <a:close/>
                  <a:moveTo>
                    <a:pt x="3956" y="9908"/>
                  </a:moveTo>
                  <a:lnTo>
                    <a:pt x="3956" y="9908"/>
                  </a:lnTo>
                  <a:cubicBezTo>
                    <a:pt x="3982" y="10100"/>
                    <a:pt x="3939" y="10308"/>
                    <a:pt x="3995" y="10500"/>
                  </a:cubicBezTo>
                  <a:cubicBezTo>
                    <a:pt x="3926" y="10513"/>
                    <a:pt x="3856" y="10527"/>
                    <a:pt x="3803" y="10540"/>
                  </a:cubicBezTo>
                  <a:cubicBezTo>
                    <a:pt x="3569" y="10570"/>
                    <a:pt x="3334" y="10583"/>
                    <a:pt x="3099" y="10609"/>
                  </a:cubicBezTo>
                  <a:cubicBezTo>
                    <a:pt x="2999" y="10619"/>
                    <a:pt x="2897" y="10624"/>
                    <a:pt x="2794" y="10624"/>
                  </a:cubicBezTo>
                  <a:cubicBezTo>
                    <a:pt x="2588" y="10624"/>
                    <a:pt x="2379" y="10605"/>
                    <a:pt x="2177" y="10570"/>
                  </a:cubicBezTo>
                  <a:cubicBezTo>
                    <a:pt x="2137" y="10570"/>
                    <a:pt x="2081" y="10556"/>
                    <a:pt x="2024" y="10556"/>
                  </a:cubicBezTo>
                  <a:cubicBezTo>
                    <a:pt x="1998" y="10457"/>
                    <a:pt x="2011" y="10375"/>
                    <a:pt x="2011" y="10279"/>
                  </a:cubicBezTo>
                  <a:cubicBezTo>
                    <a:pt x="2038" y="10279"/>
                    <a:pt x="2067" y="10279"/>
                    <a:pt x="2081" y="10292"/>
                  </a:cubicBezTo>
                  <a:cubicBezTo>
                    <a:pt x="2259" y="10375"/>
                    <a:pt x="2438" y="10404"/>
                    <a:pt x="2633" y="10418"/>
                  </a:cubicBezTo>
                  <a:cubicBezTo>
                    <a:pt x="2716" y="10431"/>
                    <a:pt x="2811" y="10444"/>
                    <a:pt x="2894" y="10444"/>
                  </a:cubicBezTo>
                  <a:cubicBezTo>
                    <a:pt x="3003" y="10431"/>
                    <a:pt x="3129" y="10431"/>
                    <a:pt x="3238" y="10418"/>
                  </a:cubicBezTo>
                  <a:cubicBezTo>
                    <a:pt x="3377" y="10404"/>
                    <a:pt x="3512" y="10375"/>
                    <a:pt x="3651" y="10348"/>
                  </a:cubicBezTo>
                  <a:cubicBezTo>
                    <a:pt x="3734" y="10335"/>
                    <a:pt x="3817" y="10308"/>
                    <a:pt x="3886" y="10279"/>
                  </a:cubicBezTo>
                  <a:cubicBezTo>
                    <a:pt x="3899" y="10265"/>
                    <a:pt x="3913" y="10265"/>
                    <a:pt x="3926" y="10252"/>
                  </a:cubicBezTo>
                  <a:cubicBezTo>
                    <a:pt x="3939" y="10226"/>
                    <a:pt x="3939" y="10183"/>
                    <a:pt x="3913" y="10183"/>
                  </a:cubicBezTo>
                  <a:cubicBezTo>
                    <a:pt x="3893" y="10176"/>
                    <a:pt x="3869" y="10173"/>
                    <a:pt x="3844" y="10173"/>
                  </a:cubicBezTo>
                  <a:cubicBezTo>
                    <a:pt x="3820" y="10173"/>
                    <a:pt x="3795" y="10176"/>
                    <a:pt x="3774" y="10183"/>
                  </a:cubicBezTo>
                  <a:cubicBezTo>
                    <a:pt x="3555" y="10252"/>
                    <a:pt x="3321" y="10265"/>
                    <a:pt x="3086" y="10292"/>
                  </a:cubicBezTo>
                  <a:cubicBezTo>
                    <a:pt x="3012" y="10308"/>
                    <a:pt x="2940" y="10311"/>
                    <a:pt x="2869" y="10311"/>
                  </a:cubicBezTo>
                  <a:cubicBezTo>
                    <a:pt x="2806" y="10311"/>
                    <a:pt x="2745" y="10308"/>
                    <a:pt x="2686" y="10308"/>
                  </a:cubicBezTo>
                  <a:cubicBezTo>
                    <a:pt x="2534" y="10292"/>
                    <a:pt x="2398" y="10292"/>
                    <a:pt x="2259" y="10239"/>
                  </a:cubicBezTo>
                  <a:cubicBezTo>
                    <a:pt x="2177" y="10209"/>
                    <a:pt x="2094" y="10183"/>
                    <a:pt x="2011" y="10156"/>
                  </a:cubicBezTo>
                  <a:cubicBezTo>
                    <a:pt x="1998" y="10113"/>
                    <a:pt x="1985" y="10074"/>
                    <a:pt x="1998" y="10017"/>
                  </a:cubicBezTo>
                  <a:lnTo>
                    <a:pt x="2011" y="10004"/>
                  </a:lnTo>
                  <a:cubicBezTo>
                    <a:pt x="2259" y="10031"/>
                    <a:pt x="2507" y="10044"/>
                    <a:pt x="2755" y="10060"/>
                  </a:cubicBezTo>
                  <a:cubicBezTo>
                    <a:pt x="2836" y="10068"/>
                    <a:pt x="2917" y="10071"/>
                    <a:pt x="2998" y="10071"/>
                  </a:cubicBezTo>
                  <a:cubicBezTo>
                    <a:pt x="3212" y="10071"/>
                    <a:pt x="3428" y="10049"/>
                    <a:pt x="3638" y="10017"/>
                  </a:cubicBezTo>
                  <a:cubicBezTo>
                    <a:pt x="3721" y="10004"/>
                    <a:pt x="3803" y="9978"/>
                    <a:pt x="3886" y="9935"/>
                  </a:cubicBezTo>
                  <a:cubicBezTo>
                    <a:pt x="3899" y="9922"/>
                    <a:pt x="3926" y="9922"/>
                    <a:pt x="3956" y="9908"/>
                  </a:cubicBezTo>
                  <a:close/>
                  <a:moveTo>
                    <a:pt x="1889" y="10292"/>
                  </a:moveTo>
                  <a:lnTo>
                    <a:pt x="1902" y="10308"/>
                  </a:lnTo>
                  <a:cubicBezTo>
                    <a:pt x="1902" y="10404"/>
                    <a:pt x="1915" y="10500"/>
                    <a:pt x="1929" y="10596"/>
                  </a:cubicBezTo>
                  <a:cubicBezTo>
                    <a:pt x="1902" y="10623"/>
                    <a:pt x="1859" y="10652"/>
                    <a:pt x="1806" y="10666"/>
                  </a:cubicBezTo>
                  <a:cubicBezTo>
                    <a:pt x="1790" y="10556"/>
                    <a:pt x="1790" y="10444"/>
                    <a:pt x="1806" y="10322"/>
                  </a:cubicBezTo>
                  <a:cubicBezTo>
                    <a:pt x="1833" y="10308"/>
                    <a:pt x="1859" y="10292"/>
                    <a:pt x="1889" y="10292"/>
                  </a:cubicBezTo>
                  <a:close/>
                  <a:moveTo>
                    <a:pt x="1227" y="10265"/>
                  </a:moveTo>
                  <a:cubicBezTo>
                    <a:pt x="1267" y="10265"/>
                    <a:pt x="1294" y="10279"/>
                    <a:pt x="1294" y="10308"/>
                  </a:cubicBezTo>
                  <a:lnTo>
                    <a:pt x="1294" y="10666"/>
                  </a:lnTo>
                  <a:cubicBezTo>
                    <a:pt x="1294" y="10666"/>
                    <a:pt x="1280" y="10679"/>
                    <a:pt x="1267" y="10679"/>
                  </a:cubicBezTo>
                  <a:cubicBezTo>
                    <a:pt x="1211" y="10540"/>
                    <a:pt x="1211" y="10404"/>
                    <a:pt x="1227" y="10265"/>
                  </a:cubicBezTo>
                  <a:close/>
                  <a:moveTo>
                    <a:pt x="1419" y="10322"/>
                  </a:moveTo>
                  <a:cubicBezTo>
                    <a:pt x="1446" y="10335"/>
                    <a:pt x="1489" y="10335"/>
                    <a:pt x="1528" y="10335"/>
                  </a:cubicBezTo>
                  <a:cubicBezTo>
                    <a:pt x="1528" y="10404"/>
                    <a:pt x="1515" y="10457"/>
                    <a:pt x="1515" y="10513"/>
                  </a:cubicBezTo>
                  <a:cubicBezTo>
                    <a:pt x="1528" y="10570"/>
                    <a:pt x="1558" y="10623"/>
                    <a:pt x="1528" y="10679"/>
                  </a:cubicBezTo>
                  <a:cubicBezTo>
                    <a:pt x="1393" y="10666"/>
                    <a:pt x="1376" y="10652"/>
                    <a:pt x="1393" y="10527"/>
                  </a:cubicBezTo>
                  <a:cubicBezTo>
                    <a:pt x="1393" y="10474"/>
                    <a:pt x="1393" y="10404"/>
                    <a:pt x="1406" y="10348"/>
                  </a:cubicBezTo>
                  <a:cubicBezTo>
                    <a:pt x="1406" y="10348"/>
                    <a:pt x="1406" y="10335"/>
                    <a:pt x="1419" y="10322"/>
                  </a:cubicBezTo>
                  <a:close/>
                  <a:moveTo>
                    <a:pt x="1680" y="10335"/>
                  </a:moveTo>
                  <a:cubicBezTo>
                    <a:pt x="1707" y="10444"/>
                    <a:pt x="1680" y="10570"/>
                    <a:pt x="1723" y="10692"/>
                  </a:cubicBezTo>
                  <a:lnTo>
                    <a:pt x="1641" y="10692"/>
                  </a:lnTo>
                  <a:cubicBezTo>
                    <a:pt x="1624" y="10666"/>
                    <a:pt x="1624" y="10652"/>
                    <a:pt x="1624" y="10639"/>
                  </a:cubicBezTo>
                  <a:cubicBezTo>
                    <a:pt x="1624" y="10556"/>
                    <a:pt x="1611" y="10474"/>
                    <a:pt x="1611" y="10391"/>
                  </a:cubicBezTo>
                  <a:cubicBezTo>
                    <a:pt x="1611" y="10348"/>
                    <a:pt x="1624" y="10348"/>
                    <a:pt x="1680" y="10335"/>
                  </a:cubicBezTo>
                  <a:close/>
                  <a:moveTo>
                    <a:pt x="2107" y="4161"/>
                  </a:moveTo>
                  <a:cubicBezTo>
                    <a:pt x="2107" y="4191"/>
                    <a:pt x="2107" y="4204"/>
                    <a:pt x="2094" y="4204"/>
                  </a:cubicBezTo>
                  <a:cubicBezTo>
                    <a:pt x="2024" y="4356"/>
                    <a:pt x="2024" y="4505"/>
                    <a:pt x="1971" y="4657"/>
                  </a:cubicBezTo>
                  <a:cubicBezTo>
                    <a:pt x="1942" y="4726"/>
                    <a:pt x="1955" y="4796"/>
                    <a:pt x="1942" y="4852"/>
                  </a:cubicBezTo>
                  <a:cubicBezTo>
                    <a:pt x="1915" y="5196"/>
                    <a:pt x="1889" y="5527"/>
                    <a:pt x="1872" y="5871"/>
                  </a:cubicBezTo>
                  <a:cubicBezTo>
                    <a:pt x="1859" y="6310"/>
                    <a:pt x="1872" y="6754"/>
                    <a:pt x="1872" y="7193"/>
                  </a:cubicBezTo>
                  <a:lnTo>
                    <a:pt x="1872" y="8033"/>
                  </a:lnTo>
                  <a:cubicBezTo>
                    <a:pt x="1859" y="8295"/>
                    <a:pt x="1846" y="8543"/>
                    <a:pt x="1833" y="8804"/>
                  </a:cubicBezTo>
                  <a:cubicBezTo>
                    <a:pt x="1833" y="9082"/>
                    <a:pt x="1833" y="9356"/>
                    <a:pt x="1846" y="9631"/>
                  </a:cubicBezTo>
                  <a:cubicBezTo>
                    <a:pt x="1846" y="9687"/>
                    <a:pt x="1859" y="9756"/>
                    <a:pt x="1859" y="9812"/>
                  </a:cubicBezTo>
                  <a:cubicBezTo>
                    <a:pt x="1859" y="9935"/>
                    <a:pt x="1889" y="10060"/>
                    <a:pt x="1902" y="10183"/>
                  </a:cubicBezTo>
                  <a:lnTo>
                    <a:pt x="1902" y="10226"/>
                  </a:lnTo>
                  <a:cubicBezTo>
                    <a:pt x="1847" y="10226"/>
                    <a:pt x="1792" y="10218"/>
                    <a:pt x="1741" y="10218"/>
                  </a:cubicBezTo>
                  <a:cubicBezTo>
                    <a:pt x="1715" y="10218"/>
                    <a:pt x="1690" y="10220"/>
                    <a:pt x="1667" y="10226"/>
                  </a:cubicBezTo>
                  <a:cubicBezTo>
                    <a:pt x="1528" y="10226"/>
                    <a:pt x="1393" y="10209"/>
                    <a:pt x="1254" y="10156"/>
                  </a:cubicBezTo>
                  <a:cubicBezTo>
                    <a:pt x="1254" y="10127"/>
                    <a:pt x="1241" y="10100"/>
                    <a:pt x="1241" y="10060"/>
                  </a:cubicBezTo>
                  <a:cubicBezTo>
                    <a:pt x="1280" y="9713"/>
                    <a:pt x="1280" y="9356"/>
                    <a:pt x="1280" y="9012"/>
                  </a:cubicBezTo>
                  <a:cubicBezTo>
                    <a:pt x="1294" y="8820"/>
                    <a:pt x="1310" y="8625"/>
                    <a:pt x="1310" y="8433"/>
                  </a:cubicBezTo>
                  <a:cubicBezTo>
                    <a:pt x="1323" y="8242"/>
                    <a:pt x="1337" y="8047"/>
                    <a:pt x="1294" y="7855"/>
                  </a:cubicBezTo>
                  <a:cubicBezTo>
                    <a:pt x="1294" y="7828"/>
                    <a:pt x="1294" y="7785"/>
                    <a:pt x="1323" y="7772"/>
                  </a:cubicBezTo>
                  <a:cubicBezTo>
                    <a:pt x="1350" y="7729"/>
                    <a:pt x="1350" y="7703"/>
                    <a:pt x="1323" y="7676"/>
                  </a:cubicBezTo>
                  <a:cubicBezTo>
                    <a:pt x="1267" y="7551"/>
                    <a:pt x="1211" y="7428"/>
                    <a:pt x="1158" y="7316"/>
                  </a:cubicBezTo>
                  <a:cubicBezTo>
                    <a:pt x="1075" y="7180"/>
                    <a:pt x="1046" y="7041"/>
                    <a:pt x="1046" y="6902"/>
                  </a:cubicBezTo>
                  <a:cubicBezTo>
                    <a:pt x="1032" y="6724"/>
                    <a:pt x="1062" y="6545"/>
                    <a:pt x="1075" y="6367"/>
                  </a:cubicBezTo>
                  <a:cubicBezTo>
                    <a:pt x="1089" y="6158"/>
                    <a:pt x="1115" y="5967"/>
                    <a:pt x="1128" y="5762"/>
                  </a:cubicBezTo>
                  <a:cubicBezTo>
                    <a:pt x="1128" y="5732"/>
                    <a:pt x="1128" y="5705"/>
                    <a:pt x="1115" y="5692"/>
                  </a:cubicBezTo>
                  <a:lnTo>
                    <a:pt x="1102" y="5679"/>
                  </a:lnTo>
                  <a:cubicBezTo>
                    <a:pt x="1089" y="5679"/>
                    <a:pt x="1075" y="5679"/>
                    <a:pt x="1075" y="5692"/>
                  </a:cubicBezTo>
                  <a:cubicBezTo>
                    <a:pt x="1062" y="5692"/>
                    <a:pt x="1062" y="5705"/>
                    <a:pt x="1062" y="5719"/>
                  </a:cubicBezTo>
                  <a:cubicBezTo>
                    <a:pt x="1046" y="5762"/>
                    <a:pt x="1032" y="5801"/>
                    <a:pt x="1032" y="5844"/>
                  </a:cubicBezTo>
                  <a:cubicBezTo>
                    <a:pt x="1019" y="6076"/>
                    <a:pt x="979" y="6297"/>
                    <a:pt x="950" y="6532"/>
                  </a:cubicBezTo>
                  <a:cubicBezTo>
                    <a:pt x="936" y="6684"/>
                    <a:pt x="923" y="6836"/>
                    <a:pt x="936" y="6985"/>
                  </a:cubicBezTo>
                  <a:cubicBezTo>
                    <a:pt x="936" y="7111"/>
                    <a:pt x="963" y="7233"/>
                    <a:pt x="1032" y="7332"/>
                  </a:cubicBezTo>
                  <a:cubicBezTo>
                    <a:pt x="1102" y="7455"/>
                    <a:pt x="1128" y="7580"/>
                    <a:pt x="1128" y="7716"/>
                  </a:cubicBezTo>
                  <a:cubicBezTo>
                    <a:pt x="1128" y="8007"/>
                    <a:pt x="1145" y="8295"/>
                    <a:pt x="1128" y="8586"/>
                  </a:cubicBezTo>
                  <a:cubicBezTo>
                    <a:pt x="1115" y="8695"/>
                    <a:pt x="1115" y="8804"/>
                    <a:pt x="1145" y="8916"/>
                  </a:cubicBezTo>
                  <a:cubicBezTo>
                    <a:pt x="1158" y="8999"/>
                    <a:pt x="1158" y="9082"/>
                    <a:pt x="1145" y="9178"/>
                  </a:cubicBezTo>
                  <a:cubicBezTo>
                    <a:pt x="1145" y="9191"/>
                    <a:pt x="1145" y="9204"/>
                    <a:pt x="1158" y="9217"/>
                  </a:cubicBezTo>
                  <a:cubicBezTo>
                    <a:pt x="1184" y="9287"/>
                    <a:pt x="1171" y="9356"/>
                    <a:pt x="1171" y="9412"/>
                  </a:cubicBezTo>
                  <a:cubicBezTo>
                    <a:pt x="1158" y="9617"/>
                    <a:pt x="1145" y="9826"/>
                    <a:pt x="1128" y="10017"/>
                  </a:cubicBezTo>
                  <a:cubicBezTo>
                    <a:pt x="1128" y="10143"/>
                    <a:pt x="1102" y="10265"/>
                    <a:pt x="1102" y="10391"/>
                  </a:cubicBezTo>
                  <a:cubicBezTo>
                    <a:pt x="1115" y="10487"/>
                    <a:pt x="1115" y="10570"/>
                    <a:pt x="1128" y="10666"/>
                  </a:cubicBezTo>
                  <a:cubicBezTo>
                    <a:pt x="1046" y="10692"/>
                    <a:pt x="1046" y="10692"/>
                    <a:pt x="936" y="10692"/>
                  </a:cubicBezTo>
                  <a:lnTo>
                    <a:pt x="936" y="10583"/>
                  </a:lnTo>
                  <a:cubicBezTo>
                    <a:pt x="936" y="10487"/>
                    <a:pt x="923" y="10391"/>
                    <a:pt x="923" y="10292"/>
                  </a:cubicBezTo>
                  <a:cubicBezTo>
                    <a:pt x="923" y="10265"/>
                    <a:pt x="910" y="10239"/>
                    <a:pt x="910" y="10209"/>
                  </a:cubicBezTo>
                  <a:cubicBezTo>
                    <a:pt x="897" y="10196"/>
                    <a:pt x="880" y="10196"/>
                    <a:pt x="867" y="10196"/>
                  </a:cubicBezTo>
                  <a:cubicBezTo>
                    <a:pt x="854" y="10196"/>
                    <a:pt x="827" y="10209"/>
                    <a:pt x="827" y="10226"/>
                  </a:cubicBezTo>
                  <a:lnTo>
                    <a:pt x="827" y="10308"/>
                  </a:lnTo>
                  <a:lnTo>
                    <a:pt x="827" y="10623"/>
                  </a:lnTo>
                  <a:cubicBezTo>
                    <a:pt x="827" y="10652"/>
                    <a:pt x="814" y="10692"/>
                    <a:pt x="814" y="10722"/>
                  </a:cubicBezTo>
                  <a:cubicBezTo>
                    <a:pt x="793" y="10735"/>
                    <a:pt x="772" y="10738"/>
                    <a:pt x="751" y="10738"/>
                  </a:cubicBezTo>
                  <a:cubicBezTo>
                    <a:pt x="731" y="10738"/>
                    <a:pt x="710" y="10735"/>
                    <a:pt x="688" y="10735"/>
                  </a:cubicBezTo>
                  <a:cubicBezTo>
                    <a:pt x="662" y="10692"/>
                    <a:pt x="675" y="10652"/>
                    <a:pt x="675" y="10609"/>
                  </a:cubicBezTo>
                  <a:cubicBezTo>
                    <a:pt x="688" y="10500"/>
                    <a:pt x="715" y="10391"/>
                    <a:pt x="731" y="10279"/>
                  </a:cubicBezTo>
                  <a:cubicBezTo>
                    <a:pt x="745" y="10239"/>
                    <a:pt x="745" y="10196"/>
                    <a:pt x="745" y="10170"/>
                  </a:cubicBezTo>
                  <a:cubicBezTo>
                    <a:pt x="745" y="10156"/>
                    <a:pt x="731" y="10143"/>
                    <a:pt x="715" y="10143"/>
                  </a:cubicBezTo>
                  <a:cubicBezTo>
                    <a:pt x="702" y="10143"/>
                    <a:pt x="688" y="10143"/>
                    <a:pt x="688" y="10156"/>
                  </a:cubicBezTo>
                  <a:cubicBezTo>
                    <a:pt x="675" y="10170"/>
                    <a:pt x="662" y="10196"/>
                    <a:pt x="649" y="10226"/>
                  </a:cubicBezTo>
                  <a:cubicBezTo>
                    <a:pt x="619" y="10335"/>
                    <a:pt x="606" y="10444"/>
                    <a:pt x="579" y="10556"/>
                  </a:cubicBezTo>
                  <a:cubicBezTo>
                    <a:pt x="566" y="10609"/>
                    <a:pt x="566" y="10679"/>
                    <a:pt x="566" y="10735"/>
                  </a:cubicBezTo>
                  <a:cubicBezTo>
                    <a:pt x="536" y="10748"/>
                    <a:pt x="510" y="10748"/>
                    <a:pt x="483" y="10762"/>
                  </a:cubicBezTo>
                  <a:cubicBezTo>
                    <a:pt x="440" y="10762"/>
                    <a:pt x="414" y="10735"/>
                    <a:pt x="414" y="10705"/>
                  </a:cubicBezTo>
                  <a:lnTo>
                    <a:pt x="414" y="10556"/>
                  </a:lnTo>
                  <a:cubicBezTo>
                    <a:pt x="427" y="10444"/>
                    <a:pt x="440" y="10322"/>
                    <a:pt x="440" y="10196"/>
                  </a:cubicBezTo>
                  <a:lnTo>
                    <a:pt x="440" y="10156"/>
                  </a:lnTo>
                  <a:cubicBezTo>
                    <a:pt x="440" y="10143"/>
                    <a:pt x="427" y="10127"/>
                    <a:pt x="414" y="10127"/>
                  </a:cubicBezTo>
                  <a:cubicBezTo>
                    <a:pt x="401" y="10127"/>
                    <a:pt x="384" y="10127"/>
                    <a:pt x="384" y="10143"/>
                  </a:cubicBezTo>
                  <a:cubicBezTo>
                    <a:pt x="371" y="10170"/>
                    <a:pt x="358" y="10183"/>
                    <a:pt x="345" y="10209"/>
                  </a:cubicBezTo>
                  <a:cubicBezTo>
                    <a:pt x="331" y="10361"/>
                    <a:pt x="288" y="10527"/>
                    <a:pt x="302" y="10679"/>
                  </a:cubicBezTo>
                  <a:cubicBezTo>
                    <a:pt x="302" y="10705"/>
                    <a:pt x="302" y="10722"/>
                    <a:pt x="288" y="10735"/>
                  </a:cubicBezTo>
                  <a:cubicBezTo>
                    <a:pt x="279" y="10737"/>
                    <a:pt x="269" y="10739"/>
                    <a:pt x="260" y="10739"/>
                  </a:cubicBezTo>
                  <a:cubicBezTo>
                    <a:pt x="220" y="10739"/>
                    <a:pt x="185" y="10716"/>
                    <a:pt x="153" y="10692"/>
                  </a:cubicBezTo>
                  <a:cubicBezTo>
                    <a:pt x="136" y="10679"/>
                    <a:pt x="123" y="10666"/>
                    <a:pt x="123" y="10652"/>
                  </a:cubicBezTo>
                  <a:cubicBezTo>
                    <a:pt x="110" y="10639"/>
                    <a:pt x="110" y="10623"/>
                    <a:pt x="123" y="10609"/>
                  </a:cubicBezTo>
                  <a:cubicBezTo>
                    <a:pt x="166" y="10431"/>
                    <a:pt x="153" y="10265"/>
                    <a:pt x="153" y="10087"/>
                  </a:cubicBezTo>
                  <a:cubicBezTo>
                    <a:pt x="153" y="9935"/>
                    <a:pt x="166" y="9769"/>
                    <a:pt x="153" y="9617"/>
                  </a:cubicBezTo>
                  <a:cubicBezTo>
                    <a:pt x="136" y="9412"/>
                    <a:pt x="123" y="9191"/>
                    <a:pt x="96" y="8986"/>
                  </a:cubicBezTo>
                  <a:cubicBezTo>
                    <a:pt x="96" y="8903"/>
                    <a:pt x="83" y="8820"/>
                    <a:pt x="123" y="8738"/>
                  </a:cubicBezTo>
                  <a:cubicBezTo>
                    <a:pt x="136" y="8695"/>
                    <a:pt x="136" y="8655"/>
                    <a:pt x="136" y="8612"/>
                  </a:cubicBezTo>
                  <a:lnTo>
                    <a:pt x="136" y="8295"/>
                  </a:lnTo>
                  <a:cubicBezTo>
                    <a:pt x="136" y="7924"/>
                    <a:pt x="153" y="7564"/>
                    <a:pt x="166" y="7193"/>
                  </a:cubicBezTo>
                  <a:lnTo>
                    <a:pt x="166" y="6945"/>
                  </a:lnTo>
                  <a:cubicBezTo>
                    <a:pt x="166" y="6641"/>
                    <a:pt x="192" y="6340"/>
                    <a:pt x="249" y="6049"/>
                  </a:cubicBezTo>
                  <a:cubicBezTo>
                    <a:pt x="288" y="5844"/>
                    <a:pt x="331" y="5649"/>
                    <a:pt x="414" y="5471"/>
                  </a:cubicBezTo>
                  <a:cubicBezTo>
                    <a:pt x="427" y="5431"/>
                    <a:pt x="454" y="5388"/>
                    <a:pt x="440" y="5332"/>
                  </a:cubicBezTo>
                  <a:cubicBezTo>
                    <a:pt x="440" y="5318"/>
                    <a:pt x="454" y="5292"/>
                    <a:pt x="467" y="5265"/>
                  </a:cubicBezTo>
                  <a:cubicBezTo>
                    <a:pt x="523" y="5183"/>
                    <a:pt x="566" y="5084"/>
                    <a:pt x="632" y="5017"/>
                  </a:cubicBezTo>
                  <a:cubicBezTo>
                    <a:pt x="715" y="4879"/>
                    <a:pt x="854" y="4783"/>
                    <a:pt x="993" y="4700"/>
                  </a:cubicBezTo>
                  <a:cubicBezTo>
                    <a:pt x="1145" y="4604"/>
                    <a:pt x="1310" y="4521"/>
                    <a:pt x="1489" y="4478"/>
                  </a:cubicBezTo>
                  <a:cubicBezTo>
                    <a:pt x="1515" y="4465"/>
                    <a:pt x="1542" y="4465"/>
                    <a:pt x="1558" y="4439"/>
                  </a:cubicBezTo>
                  <a:cubicBezTo>
                    <a:pt x="1624" y="4396"/>
                    <a:pt x="1694" y="4369"/>
                    <a:pt x="1763" y="4340"/>
                  </a:cubicBezTo>
                  <a:cubicBezTo>
                    <a:pt x="1872" y="4287"/>
                    <a:pt x="1985" y="4217"/>
                    <a:pt x="2107" y="4161"/>
                  </a:cubicBezTo>
                  <a:close/>
                  <a:moveTo>
                    <a:pt x="3803" y="1"/>
                  </a:moveTo>
                  <a:cubicBezTo>
                    <a:pt x="3486" y="14"/>
                    <a:pt x="3182" y="97"/>
                    <a:pt x="2894" y="206"/>
                  </a:cubicBezTo>
                  <a:cubicBezTo>
                    <a:pt x="2798" y="249"/>
                    <a:pt x="2699" y="289"/>
                    <a:pt x="2633" y="358"/>
                  </a:cubicBezTo>
                  <a:cubicBezTo>
                    <a:pt x="2603" y="388"/>
                    <a:pt x="2563" y="401"/>
                    <a:pt x="2520" y="428"/>
                  </a:cubicBezTo>
                  <a:cubicBezTo>
                    <a:pt x="2494" y="371"/>
                    <a:pt x="2468" y="318"/>
                    <a:pt x="2438" y="275"/>
                  </a:cubicBezTo>
                  <a:cubicBezTo>
                    <a:pt x="2385" y="193"/>
                    <a:pt x="2315" y="110"/>
                    <a:pt x="2233" y="57"/>
                  </a:cubicBezTo>
                  <a:cubicBezTo>
                    <a:pt x="2199" y="39"/>
                    <a:pt x="2171" y="32"/>
                    <a:pt x="2145" y="32"/>
                  </a:cubicBezTo>
                  <a:cubicBezTo>
                    <a:pt x="2128" y="32"/>
                    <a:pt x="2111" y="35"/>
                    <a:pt x="2094" y="41"/>
                  </a:cubicBezTo>
                  <a:cubicBezTo>
                    <a:pt x="2067" y="57"/>
                    <a:pt x="2054" y="70"/>
                    <a:pt x="2067" y="97"/>
                  </a:cubicBezTo>
                  <a:cubicBezTo>
                    <a:pt x="2137" y="110"/>
                    <a:pt x="2203" y="123"/>
                    <a:pt x="2259" y="180"/>
                  </a:cubicBezTo>
                  <a:cubicBezTo>
                    <a:pt x="2315" y="236"/>
                    <a:pt x="2342" y="275"/>
                    <a:pt x="2385" y="358"/>
                  </a:cubicBezTo>
                  <a:lnTo>
                    <a:pt x="2259" y="358"/>
                  </a:lnTo>
                  <a:cubicBezTo>
                    <a:pt x="2137" y="358"/>
                    <a:pt x="2011" y="388"/>
                    <a:pt x="1902" y="454"/>
                  </a:cubicBezTo>
                  <a:cubicBezTo>
                    <a:pt x="1872" y="471"/>
                    <a:pt x="1872" y="497"/>
                    <a:pt x="1889" y="510"/>
                  </a:cubicBezTo>
                  <a:cubicBezTo>
                    <a:pt x="1889" y="523"/>
                    <a:pt x="1915" y="523"/>
                    <a:pt x="1929" y="523"/>
                  </a:cubicBezTo>
                  <a:cubicBezTo>
                    <a:pt x="1955" y="523"/>
                    <a:pt x="1971" y="510"/>
                    <a:pt x="1998" y="497"/>
                  </a:cubicBezTo>
                  <a:cubicBezTo>
                    <a:pt x="2090" y="465"/>
                    <a:pt x="2184" y="449"/>
                    <a:pt x="2277" y="449"/>
                  </a:cubicBezTo>
                  <a:cubicBezTo>
                    <a:pt x="2308" y="449"/>
                    <a:pt x="2338" y="451"/>
                    <a:pt x="2368" y="454"/>
                  </a:cubicBezTo>
                  <a:cubicBezTo>
                    <a:pt x="2385" y="471"/>
                    <a:pt x="2411" y="471"/>
                    <a:pt x="2425" y="497"/>
                  </a:cubicBezTo>
                  <a:cubicBezTo>
                    <a:pt x="2355" y="537"/>
                    <a:pt x="2302" y="566"/>
                    <a:pt x="2246" y="606"/>
                  </a:cubicBezTo>
                  <a:cubicBezTo>
                    <a:pt x="2011" y="785"/>
                    <a:pt x="1889" y="1019"/>
                    <a:pt x="1859" y="1310"/>
                  </a:cubicBezTo>
                  <a:cubicBezTo>
                    <a:pt x="1846" y="1516"/>
                    <a:pt x="1846" y="1711"/>
                    <a:pt x="1955" y="1889"/>
                  </a:cubicBezTo>
                  <a:cubicBezTo>
                    <a:pt x="1819" y="2150"/>
                    <a:pt x="1872" y="2372"/>
                    <a:pt x="2054" y="2590"/>
                  </a:cubicBezTo>
                  <a:cubicBezTo>
                    <a:pt x="2024" y="2686"/>
                    <a:pt x="1998" y="2799"/>
                    <a:pt x="1971" y="2894"/>
                  </a:cubicBezTo>
                  <a:cubicBezTo>
                    <a:pt x="1915" y="3099"/>
                    <a:pt x="1846" y="3295"/>
                    <a:pt x="1723" y="3473"/>
                  </a:cubicBezTo>
                  <a:cubicBezTo>
                    <a:pt x="1680" y="3500"/>
                    <a:pt x="1667" y="3556"/>
                    <a:pt x="1654" y="3582"/>
                  </a:cubicBezTo>
                  <a:cubicBezTo>
                    <a:pt x="1667" y="3665"/>
                    <a:pt x="1723" y="3678"/>
                    <a:pt x="1776" y="3708"/>
                  </a:cubicBezTo>
                  <a:cubicBezTo>
                    <a:pt x="1902" y="3761"/>
                    <a:pt x="2024" y="3791"/>
                    <a:pt x="2150" y="3817"/>
                  </a:cubicBezTo>
                  <a:cubicBezTo>
                    <a:pt x="2177" y="3817"/>
                    <a:pt x="2220" y="3830"/>
                    <a:pt x="2259" y="3844"/>
                  </a:cubicBezTo>
                  <a:cubicBezTo>
                    <a:pt x="2246" y="3873"/>
                    <a:pt x="2246" y="3887"/>
                    <a:pt x="2233" y="3900"/>
                  </a:cubicBezTo>
                  <a:cubicBezTo>
                    <a:pt x="2107" y="4039"/>
                    <a:pt x="1942" y="4148"/>
                    <a:pt x="1763" y="4217"/>
                  </a:cubicBezTo>
                  <a:cubicBezTo>
                    <a:pt x="1641" y="4257"/>
                    <a:pt x="1528" y="4313"/>
                    <a:pt x="1406" y="4356"/>
                  </a:cubicBezTo>
                  <a:cubicBezTo>
                    <a:pt x="1294" y="4383"/>
                    <a:pt x="1171" y="4439"/>
                    <a:pt x="1062" y="4478"/>
                  </a:cubicBezTo>
                  <a:cubicBezTo>
                    <a:pt x="841" y="4561"/>
                    <a:pt x="675" y="4713"/>
                    <a:pt x="550" y="4892"/>
                  </a:cubicBezTo>
                  <a:cubicBezTo>
                    <a:pt x="414" y="5100"/>
                    <a:pt x="318" y="5318"/>
                    <a:pt x="235" y="5553"/>
                  </a:cubicBezTo>
                  <a:cubicBezTo>
                    <a:pt x="153" y="5788"/>
                    <a:pt x="110" y="6023"/>
                    <a:pt x="83" y="6258"/>
                  </a:cubicBezTo>
                  <a:cubicBezTo>
                    <a:pt x="54" y="6449"/>
                    <a:pt x="40" y="6641"/>
                    <a:pt x="40" y="6836"/>
                  </a:cubicBezTo>
                  <a:cubicBezTo>
                    <a:pt x="40" y="7028"/>
                    <a:pt x="40" y="7233"/>
                    <a:pt x="27" y="7428"/>
                  </a:cubicBezTo>
                  <a:cubicBezTo>
                    <a:pt x="14" y="7785"/>
                    <a:pt x="27" y="8142"/>
                    <a:pt x="27" y="8516"/>
                  </a:cubicBezTo>
                  <a:cubicBezTo>
                    <a:pt x="40" y="8572"/>
                    <a:pt x="40" y="8638"/>
                    <a:pt x="27" y="8695"/>
                  </a:cubicBezTo>
                  <a:cubicBezTo>
                    <a:pt x="1" y="8873"/>
                    <a:pt x="14" y="9039"/>
                    <a:pt x="27" y="9217"/>
                  </a:cubicBezTo>
                  <a:cubicBezTo>
                    <a:pt x="40" y="9343"/>
                    <a:pt x="54" y="9465"/>
                    <a:pt x="54" y="9591"/>
                  </a:cubicBezTo>
                  <a:lnTo>
                    <a:pt x="54" y="10348"/>
                  </a:lnTo>
                  <a:cubicBezTo>
                    <a:pt x="54" y="10418"/>
                    <a:pt x="54" y="10487"/>
                    <a:pt x="27" y="10556"/>
                  </a:cubicBezTo>
                  <a:cubicBezTo>
                    <a:pt x="14" y="10596"/>
                    <a:pt x="27" y="10652"/>
                    <a:pt x="27" y="10705"/>
                  </a:cubicBezTo>
                  <a:cubicBezTo>
                    <a:pt x="14" y="10748"/>
                    <a:pt x="40" y="10775"/>
                    <a:pt x="70" y="10788"/>
                  </a:cubicBezTo>
                  <a:cubicBezTo>
                    <a:pt x="166" y="10844"/>
                    <a:pt x="275" y="10871"/>
                    <a:pt x="384" y="10871"/>
                  </a:cubicBezTo>
                  <a:cubicBezTo>
                    <a:pt x="619" y="10871"/>
                    <a:pt x="854" y="10844"/>
                    <a:pt x="1089" y="10804"/>
                  </a:cubicBezTo>
                  <a:cubicBezTo>
                    <a:pt x="1128" y="10788"/>
                    <a:pt x="1171" y="10788"/>
                    <a:pt x="1211" y="10788"/>
                  </a:cubicBezTo>
                  <a:cubicBezTo>
                    <a:pt x="1254" y="10788"/>
                    <a:pt x="1267" y="10762"/>
                    <a:pt x="1280" y="10735"/>
                  </a:cubicBezTo>
                  <a:cubicBezTo>
                    <a:pt x="1459" y="10818"/>
                    <a:pt x="1542" y="10831"/>
                    <a:pt x="1707" y="10831"/>
                  </a:cubicBezTo>
                  <a:cubicBezTo>
                    <a:pt x="1806" y="10831"/>
                    <a:pt x="1889" y="10804"/>
                    <a:pt x="1955" y="10722"/>
                  </a:cubicBezTo>
                  <a:cubicBezTo>
                    <a:pt x="1994" y="10674"/>
                    <a:pt x="2032" y="10653"/>
                    <a:pt x="2079" y="10653"/>
                  </a:cubicBezTo>
                  <a:cubicBezTo>
                    <a:pt x="2101" y="10653"/>
                    <a:pt x="2124" y="10657"/>
                    <a:pt x="2150" y="10666"/>
                  </a:cubicBezTo>
                  <a:cubicBezTo>
                    <a:pt x="2177" y="10666"/>
                    <a:pt x="2190" y="10666"/>
                    <a:pt x="2220" y="10679"/>
                  </a:cubicBezTo>
                  <a:cubicBezTo>
                    <a:pt x="2355" y="10705"/>
                    <a:pt x="2494" y="10722"/>
                    <a:pt x="2633" y="10735"/>
                  </a:cubicBezTo>
                  <a:cubicBezTo>
                    <a:pt x="2838" y="10735"/>
                    <a:pt x="3059" y="10735"/>
                    <a:pt x="3264" y="10705"/>
                  </a:cubicBezTo>
                  <a:cubicBezTo>
                    <a:pt x="3486" y="10679"/>
                    <a:pt x="3708" y="10666"/>
                    <a:pt x="3926" y="10639"/>
                  </a:cubicBezTo>
                  <a:cubicBezTo>
                    <a:pt x="3982" y="10639"/>
                    <a:pt x="4038" y="10609"/>
                    <a:pt x="4091" y="10583"/>
                  </a:cubicBezTo>
                  <a:cubicBezTo>
                    <a:pt x="4134" y="10556"/>
                    <a:pt x="4161" y="10527"/>
                    <a:pt x="4204" y="10500"/>
                  </a:cubicBezTo>
                  <a:cubicBezTo>
                    <a:pt x="4255" y="10510"/>
                    <a:pt x="4306" y="10515"/>
                    <a:pt x="4355" y="10515"/>
                  </a:cubicBezTo>
                  <a:cubicBezTo>
                    <a:pt x="4435" y="10515"/>
                    <a:pt x="4512" y="10503"/>
                    <a:pt x="4587" y="10487"/>
                  </a:cubicBezTo>
                  <a:cubicBezTo>
                    <a:pt x="4643" y="10513"/>
                    <a:pt x="4700" y="10527"/>
                    <a:pt x="4739" y="10540"/>
                  </a:cubicBezTo>
                  <a:cubicBezTo>
                    <a:pt x="4878" y="10596"/>
                    <a:pt x="5014" y="10596"/>
                    <a:pt x="5153" y="10609"/>
                  </a:cubicBezTo>
                  <a:cubicBezTo>
                    <a:pt x="5361" y="10609"/>
                    <a:pt x="5526" y="10500"/>
                    <a:pt x="5675" y="10375"/>
                  </a:cubicBezTo>
                  <a:cubicBezTo>
                    <a:pt x="5705" y="10361"/>
                    <a:pt x="5705" y="10335"/>
                    <a:pt x="5705" y="10308"/>
                  </a:cubicBezTo>
                  <a:cubicBezTo>
                    <a:pt x="5692" y="10252"/>
                    <a:pt x="5692" y="10196"/>
                    <a:pt x="5675" y="10127"/>
                  </a:cubicBezTo>
                  <a:cubicBezTo>
                    <a:pt x="5662" y="9922"/>
                    <a:pt x="5649" y="9730"/>
                    <a:pt x="5649" y="9508"/>
                  </a:cubicBezTo>
                  <a:cubicBezTo>
                    <a:pt x="5662" y="9412"/>
                    <a:pt x="5662" y="9300"/>
                    <a:pt x="5662" y="9191"/>
                  </a:cubicBezTo>
                  <a:cubicBezTo>
                    <a:pt x="5662" y="9095"/>
                    <a:pt x="5649" y="8999"/>
                    <a:pt x="5649" y="8903"/>
                  </a:cubicBezTo>
                  <a:cubicBezTo>
                    <a:pt x="5649" y="8638"/>
                    <a:pt x="5636" y="8377"/>
                    <a:pt x="5649" y="8116"/>
                  </a:cubicBezTo>
                  <a:cubicBezTo>
                    <a:pt x="5662" y="7812"/>
                    <a:pt x="5662" y="7498"/>
                    <a:pt x="5675" y="7193"/>
                  </a:cubicBezTo>
                  <a:cubicBezTo>
                    <a:pt x="5675" y="6959"/>
                    <a:pt x="5692" y="6724"/>
                    <a:pt x="5692" y="6489"/>
                  </a:cubicBezTo>
                  <a:lnTo>
                    <a:pt x="5692" y="5788"/>
                  </a:lnTo>
                  <a:cubicBezTo>
                    <a:pt x="5675" y="5457"/>
                    <a:pt x="5675" y="5127"/>
                    <a:pt x="5540" y="4822"/>
                  </a:cubicBezTo>
                  <a:cubicBezTo>
                    <a:pt x="5526" y="4740"/>
                    <a:pt x="5457" y="4670"/>
                    <a:pt x="5401" y="4631"/>
                  </a:cubicBezTo>
                  <a:cubicBezTo>
                    <a:pt x="5331" y="4574"/>
                    <a:pt x="5278" y="4535"/>
                    <a:pt x="5209" y="4505"/>
                  </a:cubicBezTo>
                  <a:cubicBezTo>
                    <a:pt x="5083" y="4452"/>
                    <a:pt x="4961" y="4396"/>
                    <a:pt x="4835" y="4340"/>
                  </a:cubicBezTo>
                  <a:cubicBezTo>
                    <a:pt x="4657" y="4273"/>
                    <a:pt x="4491" y="4174"/>
                    <a:pt x="4339" y="4052"/>
                  </a:cubicBezTo>
                  <a:cubicBezTo>
                    <a:pt x="4300" y="4025"/>
                    <a:pt x="4270" y="3996"/>
                    <a:pt x="4243" y="3943"/>
                  </a:cubicBezTo>
                  <a:cubicBezTo>
                    <a:pt x="4243" y="3926"/>
                    <a:pt x="4217" y="3900"/>
                    <a:pt x="4187" y="3887"/>
                  </a:cubicBezTo>
                  <a:cubicBezTo>
                    <a:pt x="4147" y="3873"/>
                    <a:pt x="4121" y="3844"/>
                    <a:pt x="4134" y="3791"/>
                  </a:cubicBezTo>
                  <a:cubicBezTo>
                    <a:pt x="4131" y="3791"/>
                    <a:pt x="4128" y="3791"/>
                    <a:pt x="4127" y="3790"/>
                  </a:cubicBezTo>
                  <a:lnTo>
                    <a:pt x="4127" y="3790"/>
                  </a:lnTo>
                  <a:cubicBezTo>
                    <a:pt x="4151" y="3789"/>
                    <a:pt x="4176" y="3777"/>
                    <a:pt x="4204" y="3777"/>
                  </a:cubicBezTo>
                  <a:cubicBezTo>
                    <a:pt x="4382" y="3761"/>
                    <a:pt x="4548" y="3721"/>
                    <a:pt x="4713" y="3665"/>
                  </a:cubicBezTo>
                  <a:cubicBezTo>
                    <a:pt x="4809" y="3625"/>
                    <a:pt x="4822" y="3612"/>
                    <a:pt x="4796" y="3513"/>
                  </a:cubicBezTo>
                  <a:cubicBezTo>
                    <a:pt x="4782" y="3460"/>
                    <a:pt x="4766" y="3390"/>
                    <a:pt x="4782" y="3334"/>
                  </a:cubicBezTo>
                  <a:lnTo>
                    <a:pt x="4782" y="3334"/>
                  </a:lnTo>
                  <a:cubicBezTo>
                    <a:pt x="4796" y="3364"/>
                    <a:pt x="4822" y="3390"/>
                    <a:pt x="4835" y="3417"/>
                  </a:cubicBezTo>
                  <a:cubicBezTo>
                    <a:pt x="4865" y="3460"/>
                    <a:pt x="4891" y="3486"/>
                    <a:pt x="4918" y="3513"/>
                  </a:cubicBezTo>
                  <a:cubicBezTo>
                    <a:pt x="4931" y="3529"/>
                    <a:pt x="4961" y="3529"/>
                    <a:pt x="4974" y="3529"/>
                  </a:cubicBezTo>
                  <a:cubicBezTo>
                    <a:pt x="4987" y="3529"/>
                    <a:pt x="5001" y="3500"/>
                    <a:pt x="5001" y="3500"/>
                  </a:cubicBezTo>
                  <a:cubicBezTo>
                    <a:pt x="4961" y="3417"/>
                    <a:pt x="4918" y="3348"/>
                    <a:pt x="4891" y="3265"/>
                  </a:cubicBezTo>
                  <a:cubicBezTo>
                    <a:pt x="4848" y="3182"/>
                    <a:pt x="4835" y="3073"/>
                    <a:pt x="4848" y="3004"/>
                  </a:cubicBezTo>
                  <a:lnTo>
                    <a:pt x="4848" y="3004"/>
                  </a:lnTo>
                  <a:cubicBezTo>
                    <a:pt x="4891" y="3047"/>
                    <a:pt x="4918" y="3086"/>
                    <a:pt x="4961" y="3116"/>
                  </a:cubicBezTo>
                  <a:cubicBezTo>
                    <a:pt x="5014" y="3169"/>
                    <a:pt x="5057" y="3212"/>
                    <a:pt x="5113" y="3265"/>
                  </a:cubicBezTo>
                  <a:cubicBezTo>
                    <a:pt x="5126" y="3273"/>
                    <a:pt x="5136" y="3277"/>
                    <a:pt x="5146" y="3277"/>
                  </a:cubicBezTo>
                  <a:cubicBezTo>
                    <a:pt x="5156" y="3277"/>
                    <a:pt x="5166" y="3273"/>
                    <a:pt x="5179" y="3265"/>
                  </a:cubicBezTo>
                  <a:cubicBezTo>
                    <a:pt x="5196" y="3238"/>
                    <a:pt x="5196" y="3225"/>
                    <a:pt x="5179" y="3199"/>
                  </a:cubicBezTo>
                  <a:cubicBezTo>
                    <a:pt x="5153" y="3156"/>
                    <a:pt x="5113" y="3116"/>
                    <a:pt x="5070" y="3060"/>
                  </a:cubicBezTo>
                  <a:cubicBezTo>
                    <a:pt x="4987" y="2964"/>
                    <a:pt x="4918" y="2838"/>
                    <a:pt x="4891" y="2703"/>
                  </a:cubicBezTo>
                  <a:cubicBezTo>
                    <a:pt x="4878" y="2620"/>
                    <a:pt x="4865" y="2521"/>
                    <a:pt x="4848" y="2425"/>
                  </a:cubicBezTo>
                  <a:cubicBezTo>
                    <a:pt x="4848" y="2329"/>
                    <a:pt x="4848" y="2233"/>
                    <a:pt x="4865" y="2137"/>
                  </a:cubicBezTo>
                  <a:cubicBezTo>
                    <a:pt x="4891" y="2012"/>
                    <a:pt x="4905" y="1876"/>
                    <a:pt x="4891" y="1737"/>
                  </a:cubicBezTo>
                  <a:cubicBezTo>
                    <a:pt x="4878" y="1654"/>
                    <a:pt x="4891" y="1572"/>
                    <a:pt x="4891" y="1489"/>
                  </a:cubicBezTo>
                  <a:cubicBezTo>
                    <a:pt x="4891" y="1433"/>
                    <a:pt x="4905" y="1380"/>
                    <a:pt x="4905" y="1324"/>
                  </a:cubicBezTo>
                  <a:cubicBezTo>
                    <a:pt x="4905" y="1185"/>
                    <a:pt x="4905" y="1049"/>
                    <a:pt x="4891" y="910"/>
                  </a:cubicBezTo>
                  <a:cubicBezTo>
                    <a:pt x="4865" y="719"/>
                    <a:pt x="4822" y="553"/>
                    <a:pt x="4739" y="371"/>
                  </a:cubicBezTo>
                  <a:cubicBezTo>
                    <a:pt x="4617" y="153"/>
                    <a:pt x="4422" y="27"/>
                    <a:pt x="4174" y="14"/>
                  </a:cubicBezTo>
                  <a:cubicBezTo>
                    <a:pt x="4052" y="1"/>
                    <a:pt x="3926" y="1"/>
                    <a:pt x="38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893544" y="2975874"/>
              <a:ext cx="409182" cy="1334033"/>
            </a:xfrm>
            <a:custGeom>
              <a:avLst/>
              <a:gdLst/>
              <a:ahLst/>
              <a:cxnLst/>
              <a:rect l="l" t="t" r="r" b="b"/>
              <a:pathLst>
                <a:path w="2025" h="6602" extrusionOk="0">
                  <a:moveTo>
                    <a:pt x="2024" y="1"/>
                  </a:moveTo>
                  <a:lnTo>
                    <a:pt x="2024" y="1"/>
                  </a:lnTo>
                  <a:cubicBezTo>
                    <a:pt x="1902" y="57"/>
                    <a:pt x="1789" y="127"/>
                    <a:pt x="1680" y="180"/>
                  </a:cubicBezTo>
                  <a:cubicBezTo>
                    <a:pt x="1611" y="209"/>
                    <a:pt x="1541" y="236"/>
                    <a:pt x="1475" y="279"/>
                  </a:cubicBezTo>
                  <a:cubicBezTo>
                    <a:pt x="1459" y="305"/>
                    <a:pt x="1432" y="305"/>
                    <a:pt x="1406" y="318"/>
                  </a:cubicBezTo>
                  <a:cubicBezTo>
                    <a:pt x="1227" y="361"/>
                    <a:pt x="1062" y="444"/>
                    <a:pt x="910" y="540"/>
                  </a:cubicBezTo>
                  <a:cubicBezTo>
                    <a:pt x="771" y="623"/>
                    <a:pt x="632" y="719"/>
                    <a:pt x="549" y="857"/>
                  </a:cubicBezTo>
                  <a:cubicBezTo>
                    <a:pt x="483" y="924"/>
                    <a:pt x="440" y="1023"/>
                    <a:pt x="384" y="1105"/>
                  </a:cubicBezTo>
                  <a:cubicBezTo>
                    <a:pt x="371" y="1132"/>
                    <a:pt x="357" y="1158"/>
                    <a:pt x="357" y="1172"/>
                  </a:cubicBezTo>
                  <a:cubicBezTo>
                    <a:pt x="371" y="1228"/>
                    <a:pt x="344" y="1271"/>
                    <a:pt x="331" y="1311"/>
                  </a:cubicBezTo>
                  <a:cubicBezTo>
                    <a:pt x="248" y="1489"/>
                    <a:pt x="205" y="1684"/>
                    <a:pt x="166" y="1889"/>
                  </a:cubicBezTo>
                  <a:cubicBezTo>
                    <a:pt x="109" y="2180"/>
                    <a:pt x="83" y="2481"/>
                    <a:pt x="83" y="2785"/>
                  </a:cubicBezTo>
                  <a:lnTo>
                    <a:pt x="83" y="3033"/>
                  </a:lnTo>
                  <a:cubicBezTo>
                    <a:pt x="70" y="3404"/>
                    <a:pt x="53" y="3764"/>
                    <a:pt x="53" y="4135"/>
                  </a:cubicBezTo>
                  <a:lnTo>
                    <a:pt x="53" y="4452"/>
                  </a:lnTo>
                  <a:cubicBezTo>
                    <a:pt x="53" y="4495"/>
                    <a:pt x="53" y="4535"/>
                    <a:pt x="40" y="4578"/>
                  </a:cubicBezTo>
                  <a:cubicBezTo>
                    <a:pt x="0" y="4660"/>
                    <a:pt x="13" y="4743"/>
                    <a:pt x="13" y="4826"/>
                  </a:cubicBezTo>
                  <a:cubicBezTo>
                    <a:pt x="40" y="5031"/>
                    <a:pt x="53" y="5252"/>
                    <a:pt x="70" y="5457"/>
                  </a:cubicBezTo>
                  <a:cubicBezTo>
                    <a:pt x="83" y="5609"/>
                    <a:pt x="70" y="5775"/>
                    <a:pt x="70" y="5927"/>
                  </a:cubicBezTo>
                  <a:cubicBezTo>
                    <a:pt x="70" y="6105"/>
                    <a:pt x="83" y="6271"/>
                    <a:pt x="40" y="6449"/>
                  </a:cubicBezTo>
                  <a:cubicBezTo>
                    <a:pt x="27" y="6463"/>
                    <a:pt x="27" y="6479"/>
                    <a:pt x="40" y="6492"/>
                  </a:cubicBezTo>
                  <a:cubicBezTo>
                    <a:pt x="40" y="6506"/>
                    <a:pt x="53" y="6519"/>
                    <a:pt x="70" y="6532"/>
                  </a:cubicBezTo>
                  <a:cubicBezTo>
                    <a:pt x="102" y="6556"/>
                    <a:pt x="137" y="6579"/>
                    <a:pt x="177" y="6579"/>
                  </a:cubicBezTo>
                  <a:cubicBezTo>
                    <a:pt x="186" y="6579"/>
                    <a:pt x="196" y="6577"/>
                    <a:pt x="205" y="6575"/>
                  </a:cubicBezTo>
                  <a:cubicBezTo>
                    <a:pt x="219" y="6562"/>
                    <a:pt x="219" y="6545"/>
                    <a:pt x="219" y="6519"/>
                  </a:cubicBezTo>
                  <a:cubicBezTo>
                    <a:pt x="205" y="6367"/>
                    <a:pt x="248" y="6201"/>
                    <a:pt x="262" y="6049"/>
                  </a:cubicBezTo>
                  <a:cubicBezTo>
                    <a:pt x="275" y="6023"/>
                    <a:pt x="288" y="6010"/>
                    <a:pt x="301" y="5983"/>
                  </a:cubicBezTo>
                  <a:cubicBezTo>
                    <a:pt x="301" y="5967"/>
                    <a:pt x="318" y="5967"/>
                    <a:pt x="331" y="5967"/>
                  </a:cubicBezTo>
                  <a:cubicBezTo>
                    <a:pt x="344" y="5967"/>
                    <a:pt x="357" y="5983"/>
                    <a:pt x="357" y="5996"/>
                  </a:cubicBezTo>
                  <a:lnTo>
                    <a:pt x="357" y="6036"/>
                  </a:lnTo>
                  <a:cubicBezTo>
                    <a:pt x="357" y="6162"/>
                    <a:pt x="344" y="6284"/>
                    <a:pt x="331" y="6396"/>
                  </a:cubicBezTo>
                  <a:lnTo>
                    <a:pt x="331" y="6545"/>
                  </a:lnTo>
                  <a:cubicBezTo>
                    <a:pt x="331" y="6575"/>
                    <a:pt x="357" y="6602"/>
                    <a:pt x="400" y="6602"/>
                  </a:cubicBezTo>
                  <a:cubicBezTo>
                    <a:pt x="427" y="6588"/>
                    <a:pt x="453" y="6588"/>
                    <a:pt x="483" y="6575"/>
                  </a:cubicBezTo>
                  <a:cubicBezTo>
                    <a:pt x="483" y="6519"/>
                    <a:pt x="483" y="6449"/>
                    <a:pt x="496" y="6396"/>
                  </a:cubicBezTo>
                  <a:cubicBezTo>
                    <a:pt x="523" y="6284"/>
                    <a:pt x="536" y="6175"/>
                    <a:pt x="566" y="6066"/>
                  </a:cubicBezTo>
                  <a:cubicBezTo>
                    <a:pt x="579" y="6036"/>
                    <a:pt x="592" y="6010"/>
                    <a:pt x="605" y="5996"/>
                  </a:cubicBezTo>
                  <a:cubicBezTo>
                    <a:pt x="605" y="5983"/>
                    <a:pt x="619" y="5983"/>
                    <a:pt x="632" y="5983"/>
                  </a:cubicBezTo>
                  <a:cubicBezTo>
                    <a:pt x="648" y="5983"/>
                    <a:pt x="662" y="5996"/>
                    <a:pt x="662" y="6010"/>
                  </a:cubicBezTo>
                  <a:cubicBezTo>
                    <a:pt x="662" y="6036"/>
                    <a:pt x="662" y="6079"/>
                    <a:pt x="648" y="6119"/>
                  </a:cubicBezTo>
                  <a:cubicBezTo>
                    <a:pt x="632" y="6231"/>
                    <a:pt x="605" y="6340"/>
                    <a:pt x="592" y="6449"/>
                  </a:cubicBezTo>
                  <a:cubicBezTo>
                    <a:pt x="592" y="6492"/>
                    <a:pt x="579" y="6532"/>
                    <a:pt x="605" y="6575"/>
                  </a:cubicBezTo>
                  <a:cubicBezTo>
                    <a:pt x="627" y="6575"/>
                    <a:pt x="648" y="6578"/>
                    <a:pt x="668" y="6578"/>
                  </a:cubicBezTo>
                  <a:cubicBezTo>
                    <a:pt x="689" y="6578"/>
                    <a:pt x="710" y="6575"/>
                    <a:pt x="731" y="6562"/>
                  </a:cubicBezTo>
                  <a:cubicBezTo>
                    <a:pt x="731" y="6532"/>
                    <a:pt x="744" y="6492"/>
                    <a:pt x="744" y="6463"/>
                  </a:cubicBezTo>
                  <a:lnTo>
                    <a:pt x="744" y="6148"/>
                  </a:lnTo>
                  <a:lnTo>
                    <a:pt x="744" y="6066"/>
                  </a:lnTo>
                  <a:cubicBezTo>
                    <a:pt x="744" y="6049"/>
                    <a:pt x="771" y="6036"/>
                    <a:pt x="784" y="6036"/>
                  </a:cubicBezTo>
                  <a:cubicBezTo>
                    <a:pt x="797" y="6036"/>
                    <a:pt x="814" y="6036"/>
                    <a:pt x="827" y="6049"/>
                  </a:cubicBezTo>
                  <a:cubicBezTo>
                    <a:pt x="827" y="6079"/>
                    <a:pt x="840" y="6105"/>
                    <a:pt x="840" y="6132"/>
                  </a:cubicBezTo>
                  <a:cubicBezTo>
                    <a:pt x="840" y="6231"/>
                    <a:pt x="853" y="6327"/>
                    <a:pt x="853" y="6423"/>
                  </a:cubicBezTo>
                  <a:lnTo>
                    <a:pt x="853" y="6532"/>
                  </a:lnTo>
                  <a:cubicBezTo>
                    <a:pt x="963" y="6532"/>
                    <a:pt x="963" y="6532"/>
                    <a:pt x="1045" y="6506"/>
                  </a:cubicBezTo>
                  <a:cubicBezTo>
                    <a:pt x="1032" y="6410"/>
                    <a:pt x="1032" y="6327"/>
                    <a:pt x="1019" y="6231"/>
                  </a:cubicBezTo>
                  <a:cubicBezTo>
                    <a:pt x="1019" y="6105"/>
                    <a:pt x="1045" y="5983"/>
                    <a:pt x="1045" y="5857"/>
                  </a:cubicBezTo>
                  <a:cubicBezTo>
                    <a:pt x="1062" y="5666"/>
                    <a:pt x="1075" y="5457"/>
                    <a:pt x="1088" y="5252"/>
                  </a:cubicBezTo>
                  <a:cubicBezTo>
                    <a:pt x="1088" y="5196"/>
                    <a:pt x="1101" y="5127"/>
                    <a:pt x="1075" y="5057"/>
                  </a:cubicBezTo>
                  <a:cubicBezTo>
                    <a:pt x="1062" y="5044"/>
                    <a:pt x="1062" y="5031"/>
                    <a:pt x="1062" y="5018"/>
                  </a:cubicBezTo>
                  <a:cubicBezTo>
                    <a:pt x="1075" y="4922"/>
                    <a:pt x="1075" y="4839"/>
                    <a:pt x="1062" y="4756"/>
                  </a:cubicBezTo>
                  <a:cubicBezTo>
                    <a:pt x="1032" y="4644"/>
                    <a:pt x="1032" y="4535"/>
                    <a:pt x="1045" y="4426"/>
                  </a:cubicBezTo>
                  <a:cubicBezTo>
                    <a:pt x="1062" y="4135"/>
                    <a:pt x="1045" y="3847"/>
                    <a:pt x="1045" y="3556"/>
                  </a:cubicBezTo>
                  <a:cubicBezTo>
                    <a:pt x="1045" y="3420"/>
                    <a:pt x="1019" y="3295"/>
                    <a:pt x="949" y="3172"/>
                  </a:cubicBezTo>
                  <a:cubicBezTo>
                    <a:pt x="880" y="3073"/>
                    <a:pt x="853" y="2951"/>
                    <a:pt x="853" y="2825"/>
                  </a:cubicBezTo>
                  <a:cubicBezTo>
                    <a:pt x="840" y="2676"/>
                    <a:pt x="853" y="2524"/>
                    <a:pt x="867" y="2372"/>
                  </a:cubicBezTo>
                  <a:cubicBezTo>
                    <a:pt x="896" y="2137"/>
                    <a:pt x="936" y="1916"/>
                    <a:pt x="949" y="1684"/>
                  </a:cubicBezTo>
                  <a:cubicBezTo>
                    <a:pt x="949" y="1641"/>
                    <a:pt x="963" y="1602"/>
                    <a:pt x="979" y="1559"/>
                  </a:cubicBezTo>
                  <a:cubicBezTo>
                    <a:pt x="979" y="1545"/>
                    <a:pt x="979" y="1532"/>
                    <a:pt x="992" y="1532"/>
                  </a:cubicBezTo>
                  <a:cubicBezTo>
                    <a:pt x="992" y="1519"/>
                    <a:pt x="1006" y="1519"/>
                    <a:pt x="1019" y="1519"/>
                  </a:cubicBezTo>
                  <a:lnTo>
                    <a:pt x="1032" y="1532"/>
                  </a:lnTo>
                  <a:cubicBezTo>
                    <a:pt x="1045" y="1545"/>
                    <a:pt x="1045" y="1572"/>
                    <a:pt x="1045" y="1602"/>
                  </a:cubicBezTo>
                  <a:cubicBezTo>
                    <a:pt x="1032" y="1807"/>
                    <a:pt x="1006" y="1998"/>
                    <a:pt x="992" y="2207"/>
                  </a:cubicBezTo>
                  <a:cubicBezTo>
                    <a:pt x="979" y="2385"/>
                    <a:pt x="949" y="2564"/>
                    <a:pt x="963" y="2742"/>
                  </a:cubicBezTo>
                  <a:cubicBezTo>
                    <a:pt x="963" y="2881"/>
                    <a:pt x="992" y="3020"/>
                    <a:pt x="1075" y="3156"/>
                  </a:cubicBezTo>
                  <a:cubicBezTo>
                    <a:pt x="1128" y="3268"/>
                    <a:pt x="1184" y="3391"/>
                    <a:pt x="1240" y="3516"/>
                  </a:cubicBezTo>
                  <a:cubicBezTo>
                    <a:pt x="1267" y="3543"/>
                    <a:pt x="1267" y="3569"/>
                    <a:pt x="1240" y="3612"/>
                  </a:cubicBezTo>
                  <a:cubicBezTo>
                    <a:pt x="1211" y="3625"/>
                    <a:pt x="1211" y="3668"/>
                    <a:pt x="1211" y="3695"/>
                  </a:cubicBezTo>
                  <a:cubicBezTo>
                    <a:pt x="1254" y="3887"/>
                    <a:pt x="1240" y="4082"/>
                    <a:pt x="1227" y="4273"/>
                  </a:cubicBezTo>
                  <a:cubicBezTo>
                    <a:pt x="1227" y="4465"/>
                    <a:pt x="1211" y="4660"/>
                    <a:pt x="1197" y="4852"/>
                  </a:cubicBezTo>
                  <a:cubicBezTo>
                    <a:pt x="1197" y="5196"/>
                    <a:pt x="1197" y="5553"/>
                    <a:pt x="1158" y="5900"/>
                  </a:cubicBezTo>
                  <a:cubicBezTo>
                    <a:pt x="1158" y="5940"/>
                    <a:pt x="1171" y="5967"/>
                    <a:pt x="1171" y="5996"/>
                  </a:cubicBezTo>
                  <a:cubicBezTo>
                    <a:pt x="1310" y="6049"/>
                    <a:pt x="1445" y="6066"/>
                    <a:pt x="1584" y="6066"/>
                  </a:cubicBezTo>
                  <a:cubicBezTo>
                    <a:pt x="1607" y="6060"/>
                    <a:pt x="1632" y="6058"/>
                    <a:pt x="1658" y="6058"/>
                  </a:cubicBezTo>
                  <a:cubicBezTo>
                    <a:pt x="1709" y="6058"/>
                    <a:pt x="1764" y="6066"/>
                    <a:pt x="1819" y="6066"/>
                  </a:cubicBezTo>
                  <a:lnTo>
                    <a:pt x="1819" y="6023"/>
                  </a:lnTo>
                  <a:cubicBezTo>
                    <a:pt x="1806" y="5900"/>
                    <a:pt x="1776" y="5775"/>
                    <a:pt x="1776" y="5652"/>
                  </a:cubicBezTo>
                  <a:cubicBezTo>
                    <a:pt x="1776" y="5596"/>
                    <a:pt x="1763" y="5527"/>
                    <a:pt x="1763" y="5471"/>
                  </a:cubicBezTo>
                  <a:cubicBezTo>
                    <a:pt x="1750" y="5196"/>
                    <a:pt x="1750" y="4922"/>
                    <a:pt x="1750" y="4644"/>
                  </a:cubicBezTo>
                  <a:cubicBezTo>
                    <a:pt x="1763" y="4383"/>
                    <a:pt x="1776" y="4135"/>
                    <a:pt x="1789" y="3873"/>
                  </a:cubicBezTo>
                  <a:lnTo>
                    <a:pt x="1789" y="3033"/>
                  </a:lnTo>
                  <a:cubicBezTo>
                    <a:pt x="1789" y="2594"/>
                    <a:pt x="1776" y="2150"/>
                    <a:pt x="1789" y="1711"/>
                  </a:cubicBezTo>
                  <a:cubicBezTo>
                    <a:pt x="1806" y="1367"/>
                    <a:pt x="1832" y="1036"/>
                    <a:pt x="1859" y="692"/>
                  </a:cubicBezTo>
                  <a:cubicBezTo>
                    <a:pt x="1872" y="636"/>
                    <a:pt x="1859" y="566"/>
                    <a:pt x="1888" y="497"/>
                  </a:cubicBezTo>
                  <a:cubicBezTo>
                    <a:pt x="1941" y="345"/>
                    <a:pt x="1941" y="196"/>
                    <a:pt x="2011" y="44"/>
                  </a:cubicBezTo>
                  <a:cubicBezTo>
                    <a:pt x="2024" y="44"/>
                    <a:pt x="2024" y="3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1681404" y="2956678"/>
              <a:ext cx="325527" cy="1297863"/>
            </a:xfrm>
            <a:custGeom>
              <a:avLst/>
              <a:gdLst/>
              <a:ahLst/>
              <a:cxnLst/>
              <a:rect l="l" t="t" r="r" b="b"/>
              <a:pathLst>
                <a:path w="1611" h="6423" extrusionOk="0">
                  <a:moveTo>
                    <a:pt x="205" y="0"/>
                  </a:moveTo>
                  <a:cubicBezTo>
                    <a:pt x="192" y="70"/>
                    <a:pt x="179" y="126"/>
                    <a:pt x="179" y="192"/>
                  </a:cubicBezTo>
                  <a:cubicBezTo>
                    <a:pt x="165" y="331"/>
                    <a:pt x="152" y="456"/>
                    <a:pt x="139" y="592"/>
                  </a:cubicBezTo>
                  <a:cubicBezTo>
                    <a:pt x="96" y="992"/>
                    <a:pt x="70" y="1392"/>
                    <a:pt x="70" y="1806"/>
                  </a:cubicBezTo>
                  <a:cubicBezTo>
                    <a:pt x="70" y="2206"/>
                    <a:pt x="56" y="2606"/>
                    <a:pt x="56" y="3019"/>
                  </a:cubicBezTo>
                  <a:cubicBezTo>
                    <a:pt x="56" y="3128"/>
                    <a:pt x="40" y="3251"/>
                    <a:pt x="40" y="3376"/>
                  </a:cubicBezTo>
                  <a:cubicBezTo>
                    <a:pt x="40" y="3555"/>
                    <a:pt x="0" y="3734"/>
                    <a:pt x="56" y="3929"/>
                  </a:cubicBezTo>
                  <a:lnTo>
                    <a:pt x="56" y="3968"/>
                  </a:lnTo>
                  <a:cubicBezTo>
                    <a:pt x="27" y="4051"/>
                    <a:pt x="40" y="4134"/>
                    <a:pt x="56" y="4216"/>
                  </a:cubicBezTo>
                  <a:cubicBezTo>
                    <a:pt x="83" y="4438"/>
                    <a:pt x="109" y="4673"/>
                    <a:pt x="109" y="4904"/>
                  </a:cubicBezTo>
                  <a:cubicBezTo>
                    <a:pt x="96" y="5070"/>
                    <a:pt x="109" y="5222"/>
                    <a:pt x="96" y="5387"/>
                  </a:cubicBezTo>
                  <a:cubicBezTo>
                    <a:pt x="83" y="5539"/>
                    <a:pt x="83" y="5691"/>
                    <a:pt x="109" y="5843"/>
                  </a:cubicBezTo>
                  <a:cubicBezTo>
                    <a:pt x="228" y="5843"/>
                    <a:pt x="336" y="5861"/>
                    <a:pt x="443" y="5861"/>
                  </a:cubicBezTo>
                  <a:cubicBezTo>
                    <a:pt x="496" y="5861"/>
                    <a:pt x="550" y="5857"/>
                    <a:pt x="605" y="5843"/>
                  </a:cubicBezTo>
                  <a:cubicBezTo>
                    <a:pt x="618" y="5814"/>
                    <a:pt x="618" y="5787"/>
                    <a:pt x="618" y="5774"/>
                  </a:cubicBezTo>
                  <a:cubicBezTo>
                    <a:pt x="635" y="5582"/>
                    <a:pt x="648" y="5387"/>
                    <a:pt x="661" y="5195"/>
                  </a:cubicBezTo>
                  <a:cubicBezTo>
                    <a:pt x="675" y="5030"/>
                    <a:pt x="675" y="4878"/>
                    <a:pt x="688" y="4712"/>
                  </a:cubicBezTo>
                  <a:cubicBezTo>
                    <a:pt x="718" y="4491"/>
                    <a:pt x="744" y="4273"/>
                    <a:pt x="757" y="4051"/>
                  </a:cubicBezTo>
                  <a:cubicBezTo>
                    <a:pt x="771" y="3942"/>
                    <a:pt x="784" y="3846"/>
                    <a:pt x="800" y="3747"/>
                  </a:cubicBezTo>
                  <a:cubicBezTo>
                    <a:pt x="827" y="3515"/>
                    <a:pt x="853" y="3294"/>
                    <a:pt x="883" y="3059"/>
                  </a:cubicBezTo>
                  <a:cubicBezTo>
                    <a:pt x="896" y="2854"/>
                    <a:pt x="923" y="2646"/>
                    <a:pt x="936" y="2441"/>
                  </a:cubicBezTo>
                  <a:cubicBezTo>
                    <a:pt x="949" y="2341"/>
                    <a:pt x="949" y="2245"/>
                    <a:pt x="966" y="2136"/>
                  </a:cubicBezTo>
                  <a:cubicBezTo>
                    <a:pt x="966" y="1997"/>
                    <a:pt x="966" y="1862"/>
                    <a:pt x="949" y="1723"/>
                  </a:cubicBezTo>
                  <a:cubicBezTo>
                    <a:pt x="936" y="1654"/>
                    <a:pt x="936" y="1584"/>
                    <a:pt x="923" y="1515"/>
                  </a:cubicBezTo>
                  <a:cubicBezTo>
                    <a:pt x="923" y="1488"/>
                    <a:pt x="923" y="1462"/>
                    <a:pt x="936" y="1449"/>
                  </a:cubicBezTo>
                  <a:cubicBezTo>
                    <a:pt x="936" y="1432"/>
                    <a:pt x="949" y="1432"/>
                    <a:pt x="966" y="1432"/>
                  </a:cubicBezTo>
                  <a:cubicBezTo>
                    <a:pt x="966" y="1428"/>
                    <a:pt x="967" y="1427"/>
                    <a:pt x="968" y="1427"/>
                  </a:cubicBezTo>
                  <a:cubicBezTo>
                    <a:pt x="972" y="1427"/>
                    <a:pt x="979" y="1437"/>
                    <a:pt x="979" y="1449"/>
                  </a:cubicBezTo>
                  <a:cubicBezTo>
                    <a:pt x="992" y="1501"/>
                    <a:pt x="992" y="1544"/>
                    <a:pt x="1005" y="1597"/>
                  </a:cubicBezTo>
                  <a:cubicBezTo>
                    <a:pt x="1019" y="1763"/>
                    <a:pt x="1048" y="1915"/>
                    <a:pt x="1048" y="2067"/>
                  </a:cubicBezTo>
                  <a:cubicBezTo>
                    <a:pt x="1032" y="2163"/>
                    <a:pt x="1032" y="2259"/>
                    <a:pt x="1032" y="2358"/>
                  </a:cubicBezTo>
                  <a:cubicBezTo>
                    <a:pt x="1005" y="2589"/>
                    <a:pt x="992" y="2837"/>
                    <a:pt x="979" y="3072"/>
                  </a:cubicBezTo>
                  <a:cubicBezTo>
                    <a:pt x="966" y="3185"/>
                    <a:pt x="949" y="3281"/>
                    <a:pt x="936" y="3390"/>
                  </a:cubicBezTo>
                  <a:cubicBezTo>
                    <a:pt x="923" y="3568"/>
                    <a:pt x="896" y="3734"/>
                    <a:pt x="883" y="3912"/>
                  </a:cubicBezTo>
                  <a:cubicBezTo>
                    <a:pt x="866" y="4051"/>
                    <a:pt x="853" y="4190"/>
                    <a:pt x="840" y="4325"/>
                  </a:cubicBezTo>
                  <a:cubicBezTo>
                    <a:pt x="827" y="4534"/>
                    <a:pt x="814" y="4755"/>
                    <a:pt x="784" y="4974"/>
                  </a:cubicBezTo>
                  <a:lnTo>
                    <a:pt x="784" y="5195"/>
                  </a:lnTo>
                  <a:cubicBezTo>
                    <a:pt x="744" y="5539"/>
                    <a:pt x="718" y="5883"/>
                    <a:pt x="731" y="6227"/>
                  </a:cubicBezTo>
                  <a:cubicBezTo>
                    <a:pt x="731" y="6283"/>
                    <a:pt x="718" y="6326"/>
                    <a:pt x="744" y="6379"/>
                  </a:cubicBezTo>
                  <a:cubicBezTo>
                    <a:pt x="804" y="6379"/>
                    <a:pt x="864" y="6411"/>
                    <a:pt x="923" y="6411"/>
                  </a:cubicBezTo>
                  <a:cubicBezTo>
                    <a:pt x="931" y="6411"/>
                    <a:pt x="940" y="6411"/>
                    <a:pt x="949" y="6409"/>
                  </a:cubicBezTo>
                  <a:cubicBezTo>
                    <a:pt x="936" y="6257"/>
                    <a:pt x="936" y="6118"/>
                    <a:pt x="936" y="5979"/>
                  </a:cubicBezTo>
                  <a:cubicBezTo>
                    <a:pt x="936" y="5926"/>
                    <a:pt x="949" y="5883"/>
                    <a:pt x="949" y="5830"/>
                  </a:cubicBezTo>
                  <a:cubicBezTo>
                    <a:pt x="966" y="5814"/>
                    <a:pt x="979" y="5814"/>
                    <a:pt x="992" y="5800"/>
                  </a:cubicBezTo>
                  <a:cubicBezTo>
                    <a:pt x="992" y="5800"/>
                    <a:pt x="1005" y="5814"/>
                    <a:pt x="1019" y="5830"/>
                  </a:cubicBezTo>
                  <a:lnTo>
                    <a:pt x="1019" y="5896"/>
                  </a:lnTo>
                  <a:cubicBezTo>
                    <a:pt x="1032" y="6022"/>
                    <a:pt x="1032" y="6131"/>
                    <a:pt x="1048" y="6257"/>
                  </a:cubicBezTo>
                  <a:cubicBezTo>
                    <a:pt x="1048" y="6310"/>
                    <a:pt x="1062" y="6366"/>
                    <a:pt x="1088" y="6422"/>
                  </a:cubicBezTo>
                  <a:cubicBezTo>
                    <a:pt x="1099" y="6419"/>
                    <a:pt x="1111" y="6418"/>
                    <a:pt x="1123" y="6418"/>
                  </a:cubicBezTo>
                  <a:cubicBezTo>
                    <a:pt x="1133" y="6418"/>
                    <a:pt x="1143" y="6418"/>
                    <a:pt x="1153" y="6418"/>
                  </a:cubicBezTo>
                  <a:cubicBezTo>
                    <a:pt x="1178" y="6418"/>
                    <a:pt x="1204" y="6415"/>
                    <a:pt x="1227" y="6392"/>
                  </a:cubicBezTo>
                  <a:cubicBezTo>
                    <a:pt x="1197" y="6270"/>
                    <a:pt x="1197" y="6131"/>
                    <a:pt x="1197" y="6009"/>
                  </a:cubicBezTo>
                  <a:cubicBezTo>
                    <a:pt x="1197" y="5979"/>
                    <a:pt x="1197" y="5952"/>
                    <a:pt x="1214" y="5939"/>
                  </a:cubicBezTo>
                  <a:cubicBezTo>
                    <a:pt x="1214" y="5926"/>
                    <a:pt x="1227" y="5913"/>
                    <a:pt x="1240" y="5913"/>
                  </a:cubicBezTo>
                  <a:cubicBezTo>
                    <a:pt x="1253" y="5913"/>
                    <a:pt x="1267" y="5926"/>
                    <a:pt x="1267" y="5939"/>
                  </a:cubicBezTo>
                  <a:cubicBezTo>
                    <a:pt x="1280" y="5995"/>
                    <a:pt x="1296" y="6062"/>
                    <a:pt x="1310" y="6131"/>
                  </a:cubicBezTo>
                  <a:cubicBezTo>
                    <a:pt x="1323" y="6200"/>
                    <a:pt x="1323" y="6270"/>
                    <a:pt x="1336" y="6353"/>
                  </a:cubicBezTo>
                  <a:cubicBezTo>
                    <a:pt x="1336" y="6353"/>
                    <a:pt x="1349" y="6366"/>
                    <a:pt x="1363" y="6366"/>
                  </a:cubicBezTo>
                  <a:cubicBezTo>
                    <a:pt x="1392" y="6353"/>
                    <a:pt x="1419" y="6339"/>
                    <a:pt x="1445" y="6326"/>
                  </a:cubicBezTo>
                  <a:cubicBezTo>
                    <a:pt x="1445" y="6187"/>
                    <a:pt x="1432" y="6062"/>
                    <a:pt x="1419" y="5926"/>
                  </a:cubicBezTo>
                  <a:cubicBezTo>
                    <a:pt x="1419" y="5896"/>
                    <a:pt x="1445" y="5883"/>
                    <a:pt x="1488" y="5883"/>
                  </a:cubicBezTo>
                  <a:cubicBezTo>
                    <a:pt x="1558" y="5995"/>
                    <a:pt x="1515" y="6131"/>
                    <a:pt x="1558" y="6270"/>
                  </a:cubicBezTo>
                  <a:cubicBezTo>
                    <a:pt x="1584" y="6243"/>
                    <a:pt x="1597" y="6227"/>
                    <a:pt x="1597" y="6214"/>
                  </a:cubicBezTo>
                  <a:cubicBezTo>
                    <a:pt x="1611" y="6174"/>
                    <a:pt x="1597" y="6131"/>
                    <a:pt x="1597" y="6078"/>
                  </a:cubicBezTo>
                  <a:cubicBezTo>
                    <a:pt x="1597" y="5966"/>
                    <a:pt x="1584" y="5857"/>
                    <a:pt x="1584" y="5747"/>
                  </a:cubicBezTo>
                  <a:cubicBezTo>
                    <a:pt x="1584" y="5526"/>
                    <a:pt x="1597" y="5304"/>
                    <a:pt x="1584" y="5099"/>
                  </a:cubicBezTo>
                  <a:cubicBezTo>
                    <a:pt x="1584" y="4864"/>
                    <a:pt x="1571" y="4643"/>
                    <a:pt x="1571" y="4425"/>
                  </a:cubicBezTo>
                  <a:cubicBezTo>
                    <a:pt x="1558" y="4120"/>
                    <a:pt x="1571" y="3816"/>
                    <a:pt x="1571" y="3529"/>
                  </a:cubicBezTo>
                  <a:lnTo>
                    <a:pt x="1571" y="2454"/>
                  </a:lnTo>
                  <a:cubicBezTo>
                    <a:pt x="1571" y="2027"/>
                    <a:pt x="1571" y="1614"/>
                    <a:pt x="1528" y="1184"/>
                  </a:cubicBezTo>
                  <a:cubicBezTo>
                    <a:pt x="1515" y="1048"/>
                    <a:pt x="1501" y="896"/>
                    <a:pt x="1405" y="771"/>
                  </a:cubicBezTo>
                  <a:cubicBezTo>
                    <a:pt x="1363" y="718"/>
                    <a:pt x="1323" y="661"/>
                    <a:pt x="1267" y="635"/>
                  </a:cubicBezTo>
                  <a:cubicBezTo>
                    <a:pt x="1157" y="579"/>
                    <a:pt x="1048" y="509"/>
                    <a:pt x="936" y="470"/>
                  </a:cubicBezTo>
                  <a:cubicBezTo>
                    <a:pt x="688" y="344"/>
                    <a:pt x="440" y="222"/>
                    <a:pt x="248" y="13"/>
                  </a:cubicBezTo>
                  <a:cubicBezTo>
                    <a:pt x="235" y="13"/>
                    <a:pt x="222" y="13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1266358" y="2243583"/>
              <a:ext cx="562751" cy="543555"/>
            </a:xfrm>
            <a:custGeom>
              <a:avLst/>
              <a:gdLst/>
              <a:ahLst/>
              <a:cxnLst/>
              <a:rect l="l" t="t" r="r" b="b"/>
              <a:pathLst>
                <a:path w="2785" h="2690" extrusionOk="0">
                  <a:moveTo>
                    <a:pt x="2185" y="234"/>
                  </a:moveTo>
                  <a:cubicBezTo>
                    <a:pt x="2270" y="234"/>
                    <a:pt x="2339" y="277"/>
                    <a:pt x="2372" y="361"/>
                  </a:cubicBezTo>
                  <a:cubicBezTo>
                    <a:pt x="2385" y="388"/>
                    <a:pt x="2372" y="401"/>
                    <a:pt x="2372" y="431"/>
                  </a:cubicBezTo>
                  <a:cubicBezTo>
                    <a:pt x="2372" y="440"/>
                    <a:pt x="2350" y="449"/>
                    <a:pt x="2333" y="449"/>
                  </a:cubicBezTo>
                  <a:cubicBezTo>
                    <a:pt x="2326" y="449"/>
                    <a:pt x="2319" y="448"/>
                    <a:pt x="2315" y="444"/>
                  </a:cubicBezTo>
                  <a:cubicBezTo>
                    <a:pt x="2302" y="431"/>
                    <a:pt x="2289" y="414"/>
                    <a:pt x="2289" y="388"/>
                  </a:cubicBezTo>
                  <a:cubicBezTo>
                    <a:pt x="2257" y="358"/>
                    <a:pt x="2227" y="342"/>
                    <a:pt x="2191" y="342"/>
                  </a:cubicBezTo>
                  <a:cubicBezTo>
                    <a:pt x="2178" y="342"/>
                    <a:pt x="2165" y="344"/>
                    <a:pt x="2150" y="348"/>
                  </a:cubicBezTo>
                  <a:cubicBezTo>
                    <a:pt x="2110" y="374"/>
                    <a:pt x="2054" y="401"/>
                    <a:pt x="2011" y="431"/>
                  </a:cubicBezTo>
                  <a:cubicBezTo>
                    <a:pt x="1985" y="457"/>
                    <a:pt x="1958" y="470"/>
                    <a:pt x="1945" y="497"/>
                  </a:cubicBezTo>
                  <a:cubicBezTo>
                    <a:pt x="1915" y="513"/>
                    <a:pt x="1889" y="540"/>
                    <a:pt x="1846" y="566"/>
                  </a:cubicBezTo>
                  <a:cubicBezTo>
                    <a:pt x="1846" y="526"/>
                    <a:pt x="1833" y="513"/>
                    <a:pt x="1846" y="497"/>
                  </a:cubicBezTo>
                  <a:cubicBezTo>
                    <a:pt x="1846" y="470"/>
                    <a:pt x="1862" y="444"/>
                    <a:pt x="1889" y="414"/>
                  </a:cubicBezTo>
                  <a:cubicBezTo>
                    <a:pt x="1945" y="348"/>
                    <a:pt x="2011" y="292"/>
                    <a:pt x="2094" y="249"/>
                  </a:cubicBezTo>
                  <a:cubicBezTo>
                    <a:pt x="2126" y="239"/>
                    <a:pt x="2156" y="234"/>
                    <a:pt x="2185" y="234"/>
                  </a:cubicBezTo>
                  <a:close/>
                  <a:moveTo>
                    <a:pt x="1268" y="578"/>
                  </a:moveTo>
                  <a:cubicBezTo>
                    <a:pt x="1295" y="578"/>
                    <a:pt x="1322" y="584"/>
                    <a:pt x="1350" y="596"/>
                  </a:cubicBezTo>
                  <a:lnTo>
                    <a:pt x="1366" y="609"/>
                  </a:lnTo>
                  <a:cubicBezTo>
                    <a:pt x="1379" y="622"/>
                    <a:pt x="1379" y="649"/>
                    <a:pt x="1379" y="662"/>
                  </a:cubicBezTo>
                  <a:cubicBezTo>
                    <a:pt x="1379" y="662"/>
                    <a:pt x="1366" y="679"/>
                    <a:pt x="1350" y="679"/>
                  </a:cubicBezTo>
                  <a:lnTo>
                    <a:pt x="1310" y="679"/>
                  </a:lnTo>
                  <a:cubicBezTo>
                    <a:pt x="1299" y="675"/>
                    <a:pt x="1288" y="674"/>
                    <a:pt x="1278" y="674"/>
                  </a:cubicBezTo>
                  <a:cubicBezTo>
                    <a:pt x="1238" y="674"/>
                    <a:pt x="1208" y="697"/>
                    <a:pt x="1184" y="718"/>
                  </a:cubicBezTo>
                  <a:cubicBezTo>
                    <a:pt x="1118" y="801"/>
                    <a:pt x="1049" y="870"/>
                    <a:pt x="979" y="940"/>
                  </a:cubicBezTo>
                  <a:cubicBezTo>
                    <a:pt x="966" y="953"/>
                    <a:pt x="953" y="980"/>
                    <a:pt x="923" y="993"/>
                  </a:cubicBezTo>
                  <a:lnTo>
                    <a:pt x="883" y="993"/>
                  </a:lnTo>
                  <a:cubicBezTo>
                    <a:pt x="883" y="980"/>
                    <a:pt x="870" y="966"/>
                    <a:pt x="870" y="953"/>
                  </a:cubicBezTo>
                  <a:cubicBezTo>
                    <a:pt x="883" y="940"/>
                    <a:pt x="883" y="927"/>
                    <a:pt x="897" y="910"/>
                  </a:cubicBezTo>
                  <a:cubicBezTo>
                    <a:pt x="966" y="827"/>
                    <a:pt x="1036" y="731"/>
                    <a:pt x="1102" y="649"/>
                  </a:cubicBezTo>
                  <a:cubicBezTo>
                    <a:pt x="1142" y="611"/>
                    <a:pt x="1202" y="578"/>
                    <a:pt x="1268" y="578"/>
                  </a:cubicBezTo>
                  <a:close/>
                  <a:moveTo>
                    <a:pt x="1504" y="799"/>
                  </a:moveTo>
                  <a:cubicBezTo>
                    <a:pt x="1507" y="799"/>
                    <a:pt x="1511" y="800"/>
                    <a:pt x="1515" y="801"/>
                  </a:cubicBezTo>
                  <a:cubicBezTo>
                    <a:pt x="1545" y="857"/>
                    <a:pt x="1489" y="884"/>
                    <a:pt x="1489" y="927"/>
                  </a:cubicBezTo>
                  <a:cubicBezTo>
                    <a:pt x="1515" y="940"/>
                    <a:pt x="1532" y="940"/>
                    <a:pt x="1545" y="953"/>
                  </a:cubicBezTo>
                  <a:cubicBezTo>
                    <a:pt x="1558" y="953"/>
                    <a:pt x="1558" y="966"/>
                    <a:pt x="1558" y="980"/>
                  </a:cubicBezTo>
                  <a:cubicBezTo>
                    <a:pt x="1532" y="1022"/>
                    <a:pt x="1532" y="1075"/>
                    <a:pt x="1545" y="1132"/>
                  </a:cubicBezTo>
                  <a:cubicBezTo>
                    <a:pt x="1571" y="1175"/>
                    <a:pt x="1545" y="1201"/>
                    <a:pt x="1502" y="1228"/>
                  </a:cubicBezTo>
                  <a:cubicBezTo>
                    <a:pt x="1492" y="1231"/>
                    <a:pt x="1482" y="1232"/>
                    <a:pt x="1472" y="1232"/>
                  </a:cubicBezTo>
                  <a:cubicBezTo>
                    <a:pt x="1442" y="1232"/>
                    <a:pt x="1413" y="1218"/>
                    <a:pt x="1393" y="1188"/>
                  </a:cubicBezTo>
                  <a:cubicBezTo>
                    <a:pt x="1379" y="1158"/>
                    <a:pt x="1366" y="1118"/>
                    <a:pt x="1366" y="1075"/>
                  </a:cubicBezTo>
                  <a:cubicBezTo>
                    <a:pt x="1350" y="1049"/>
                    <a:pt x="1366" y="1022"/>
                    <a:pt x="1366" y="980"/>
                  </a:cubicBezTo>
                  <a:cubicBezTo>
                    <a:pt x="1358" y="978"/>
                    <a:pt x="1350" y="978"/>
                    <a:pt x="1342" y="978"/>
                  </a:cubicBezTo>
                  <a:cubicBezTo>
                    <a:pt x="1272" y="978"/>
                    <a:pt x="1223" y="1027"/>
                    <a:pt x="1184" y="1062"/>
                  </a:cubicBezTo>
                  <a:cubicBezTo>
                    <a:pt x="1158" y="1092"/>
                    <a:pt x="1131" y="1132"/>
                    <a:pt x="1102" y="1175"/>
                  </a:cubicBezTo>
                  <a:cubicBezTo>
                    <a:pt x="1088" y="1188"/>
                    <a:pt x="1075" y="1201"/>
                    <a:pt x="1062" y="1214"/>
                  </a:cubicBezTo>
                  <a:lnTo>
                    <a:pt x="1019" y="1214"/>
                  </a:lnTo>
                  <a:cubicBezTo>
                    <a:pt x="1006" y="1201"/>
                    <a:pt x="1006" y="1188"/>
                    <a:pt x="1006" y="1175"/>
                  </a:cubicBezTo>
                  <a:cubicBezTo>
                    <a:pt x="1006" y="1158"/>
                    <a:pt x="1006" y="1145"/>
                    <a:pt x="1019" y="1145"/>
                  </a:cubicBezTo>
                  <a:cubicBezTo>
                    <a:pt x="1049" y="1092"/>
                    <a:pt x="1088" y="1022"/>
                    <a:pt x="1131" y="980"/>
                  </a:cubicBezTo>
                  <a:cubicBezTo>
                    <a:pt x="1198" y="892"/>
                    <a:pt x="1245" y="866"/>
                    <a:pt x="1333" y="866"/>
                  </a:cubicBezTo>
                  <a:cubicBezTo>
                    <a:pt x="1354" y="866"/>
                    <a:pt x="1378" y="868"/>
                    <a:pt x="1406" y="870"/>
                  </a:cubicBezTo>
                  <a:cubicBezTo>
                    <a:pt x="1446" y="870"/>
                    <a:pt x="1460" y="799"/>
                    <a:pt x="1504" y="799"/>
                  </a:cubicBezTo>
                  <a:close/>
                  <a:moveTo>
                    <a:pt x="2441" y="579"/>
                  </a:moveTo>
                  <a:cubicBezTo>
                    <a:pt x="2481" y="622"/>
                    <a:pt x="2424" y="679"/>
                    <a:pt x="2467" y="705"/>
                  </a:cubicBezTo>
                  <a:cubicBezTo>
                    <a:pt x="2467" y="705"/>
                    <a:pt x="2467" y="745"/>
                    <a:pt x="2454" y="745"/>
                  </a:cubicBezTo>
                  <a:cubicBezTo>
                    <a:pt x="2411" y="788"/>
                    <a:pt x="2398" y="827"/>
                    <a:pt x="2398" y="884"/>
                  </a:cubicBezTo>
                  <a:lnTo>
                    <a:pt x="2398" y="897"/>
                  </a:lnTo>
                  <a:cubicBezTo>
                    <a:pt x="2385" y="940"/>
                    <a:pt x="2358" y="953"/>
                    <a:pt x="2329" y="953"/>
                  </a:cubicBezTo>
                  <a:cubicBezTo>
                    <a:pt x="2323" y="956"/>
                    <a:pt x="2319" y="957"/>
                    <a:pt x="2315" y="957"/>
                  </a:cubicBezTo>
                  <a:cubicBezTo>
                    <a:pt x="2297" y="957"/>
                    <a:pt x="2286" y="937"/>
                    <a:pt x="2276" y="927"/>
                  </a:cubicBezTo>
                  <a:cubicBezTo>
                    <a:pt x="2233" y="857"/>
                    <a:pt x="2219" y="801"/>
                    <a:pt x="2233" y="731"/>
                  </a:cubicBezTo>
                  <a:cubicBezTo>
                    <a:pt x="2176" y="731"/>
                    <a:pt x="2150" y="761"/>
                    <a:pt x="2110" y="788"/>
                  </a:cubicBezTo>
                  <a:cubicBezTo>
                    <a:pt x="2054" y="844"/>
                    <a:pt x="1998" y="897"/>
                    <a:pt x="1945" y="953"/>
                  </a:cubicBezTo>
                  <a:cubicBezTo>
                    <a:pt x="2011" y="1009"/>
                    <a:pt x="2081" y="1062"/>
                    <a:pt x="2150" y="1105"/>
                  </a:cubicBezTo>
                  <a:cubicBezTo>
                    <a:pt x="2219" y="1158"/>
                    <a:pt x="2246" y="1228"/>
                    <a:pt x="2259" y="1310"/>
                  </a:cubicBezTo>
                  <a:cubicBezTo>
                    <a:pt x="2289" y="1393"/>
                    <a:pt x="2259" y="1462"/>
                    <a:pt x="2206" y="1532"/>
                  </a:cubicBezTo>
                  <a:cubicBezTo>
                    <a:pt x="2150" y="1588"/>
                    <a:pt x="2081" y="1628"/>
                    <a:pt x="2028" y="1671"/>
                  </a:cubicBezTo>
                  <a:cubicBezTo>
                    <a:pt x="2011" y="1671"/>
                    <a:pt x="1985" y="1671"/>
                    <a:pt x="1971" y="1654"/>
                  </a:cubicBezTo>
                  <a:cubicBezTo>
                    <a:pt x="1945" y="1641"/>
                    <a:pt x="1945" y="1614"/>
                    <a:pt x="1958" y="1601"/>
                  </a:cubicBezTo>
                  <a:cubicBezTo>
                    <a:pt x="1985" y="1558"/>
                    <a:pt x="2011" y="1532"/>
                    <a:pt x="2041" y="1505"/>
                  </a:cubicBezTo>
                  <a:cubicBezTo>
                    <a:pt x="2067" y="1476"/>
                    <a:pt x="2094" y="1449"/>
                    <a:pt x="2110" y="1423"/>
                  </a:cubicBezTo>
                  <a:cubicBezTo>
                    <a:pt x="2163" y="1340"/>
                    <a:pt x="2150" y="1271"/>
                    <a:pt x="2081" y="1201"/>
                  </a:cubicBezTo>
                  <a:cubicBezTo>
                    <a:pt x="2011" y="1145"/>
                    <a:pt x="1945" y="1092"/>
                    <a:pt x="1889" y="1022"/>
                  </a:cubicBezTo>
                  <a:cubicBezTo>
                    <a:pt x="1846" y="993"/>
                    <a:pt x="1819" y="953"/>
                    <a:pt x="1793" y="910"/>
                  </a:cubicBezTo>
                  <a:cubicBezTo>
                    <a:pt x="1780" y="897"/>
                    <a:pt x="1780" y="870"/>
                    <a:pt x="1763" y="844"/>
                  </a:cubicBezTo>
                  <a:cubicBezTo>
                    <a:pt x="1763" y="814"/>
                    <a:pt x="1793" y="788"/>
                    <a:pt x="1806" y="788"/>
                  </a:cubicBezTo>
                  <a:cubicBezTo>
                    <a:pt x="1819" y="788"/>
                    <a:pt x="1833" y="801"/>
                    <a:pt x="1833" y="814"/>
                  </a:cubicBezTo>
                  <a:cubicBezTo>
                    <a:pt x="1862" y="844"/>
                    <a:pt x="1862" y="857"/>
                    <a:pt x="1889" y="897"/>
                  </a:cubicBezTo>
                  <a:cubicBezTo>
                    <a:pt x="1945" y="827"/>
                    <a:pt x="1985" y="774"/>
                    <a:pt x="2041" y="718"/>
                  </a:cubicBezTo>
                  <a:cubicBezTo>
                    <a:pt x="2108" y="651"/>
                    <a:pt x="2176" y="601"/>
                    <a:pt x="2272" y="601"/>
                  </a:cubicBezTo>
                  <a:cubicBezTo>
                    <a:pt x="2293" y="601"/>
                    <a:pt x="2317" y="604"/>
                    <a:pt x="2342" y="609"/>
                  </a:cubicBezTo>
                  <a:cubicBezTo>
                    <a:pt x="2347" y="613"/>
                    <a:pt x="2352" y="615"/>
                    <a:pt x="2358" y="615"/>
                  </a:cubicBezTo>
                  <a:cubicBezTo>
                    <a:pt x="2373" y="615"/>
                    <a:pt x="2389" y="605"/>
                    <a:pt x="2398" y="596"/>
                  </a:cubicBezTo>
                  <a:cubicBezTo>
                    <a:pt x="2411" y="596"/>
                    <a:pt x="2424" y="579"/>
                    <a:pt x="2441" y="579"/>
                  </a:cubicBezTo>
                  <a:close/>
                  <a:moveTo>
                    <a:pt x="278" y="1472"/>
                  </a:moveTo>
                  <a:cubicBezTo>
                    <a:pt x="323" y="1472"/>
                    <a:pt x="365" y="1496"/>
                    <a:pt x="401" y="1532"/>
                  </a:cubicBezTo>
                  <a:cubicBezTo>
                    <a:pt x="483" y="1601"/>
                    <a:pt x="540" y="1684"/>
                    <a:pt x="523" y="1806"/>
                  </a:cubicBezTo>
                  <a:cubicBezTo>
                    <a:pt x="483" y="1819"/>
                    <a:pt x="457" y="1836"/>
                    <a:pt x="414" y="1849"/>
                  </a:cubicBezTo>
                  <a:cubicBezTo>
                    <a:pt x="409" y="1852"/>
                    <a:pt x="404" y="1853"/>
                    <a:pt x="400" y="1853"/>
                  </a:cubicBezTo>
                  <a:cubicBezTo>
                    <a:pt x="378" y="1853"/>
                    <a:pt x="358" y="1828"/>
                    <a:pt x="358" y="1793"/>
                  </a:cubicBezTo>
                  <a:cubicBezTo>
                    <a:pt x="374" y="1753"/>
                    <a:pt x="387" y="1724"/>
                    <a:pt x="401" y="1671"/>
                  </a:cubicBezTo>
                  <a:cubicBezTo>
                    <a:pt x="358" y="1614"/>
                    <a:pt x="318" y="1571"/>
                    <a:pt x="249" y="1558"/>
                  </a:cubicBezTo>
                  <a:cubicBezTo>
                    <a:pt x="235" y="1558"/>
                    <a:pt x="235" y="1545"/>
                    <a:pt x="235" y="1545"/>
                  </a:cubicBezTo>
                  <a:cubicBezTo>
                    <a:pt x="209" y="1545"/>
                    <a:pt x="179" y="1532"/>
                    <a:pt x="192" y="1505"/>
                  </a:cubicBezTo>
                  <a:cubicBezTo>
                    <a:pt x="209" y="1489"/>
                    <a:pt x="235" y="1476"/>
                    <a:pt x="249" y="1476"/>
                  </a:cubicBezTo>
                  <a:cubicBezTo>
                    <a:pt x="258" y="1473"/>
                    <a:pt x="268" y="1472"/>
                    <a:pt x="278" y="1472"/>
                  </a:cubicBezTo>
                  <a:close/>
                  <a:moveTo>
                    <a:pt x="2178" y="1774"/>
                  </a:moveTo>
                  <a:cubicBezTo>
                    <a:pt x="2192" y="1774"/>
                    <a:pt x="2210" y="1784"/>
                    <a:pt x="2219" y="1793"/>
                  </a:cubicBezTo>
                  <a:lnTo>
                    <a:pt x="2219" y="1819"/>
                  </a:lnTo>
                  <a:cubicBezTo>
                    <a:pt x="2206" y="1849"/>
                    <a:pt x="2193" y="1862"/>
                    <a:pt x="2176" y="1876"/>
                  </a:cubicBezTo>
                  <a:cubicBezTo>
                    <a:pt x="2060" y="1966"/>
                    <a:pt x="1932" y="2020"/>
                    <a:pt x="1796" y="2020"/>
                  </a:cubicBezTo>
                  <a:cubicBezTo>
                    <a:pt x="1723" y="2020"/>
                    <a:pt x="1648" y="2005"/>
                    <a:pt x="1571" y="1972"/>
                  </a:cubicBezTo>
                  <a:cubicBezTo>
                    <a:pt x="1558" y="1958"/>
                    <a:pt x="1532" y="1945"/>
                    <a:pt x="1515" y="1945"/>
                  </a:cubicBezTo>
                  <a:cubicBezTo>
                    <a:pt x="1502" y="1932"/>
                    <a:pt x="1489" y="1932"/>
                    <a:pt x="1462" y="1919"/>
                  </a:cubicBezTo>
                  <a:cubicBezTo>
                    <a:pt x="1449" y="1958"/>
                    <a:pt x="1432" y="1985"/>
                    <a:pt x="1419" y="2015"/>
                  </a:cubicBezTo>
                  <a:cubicBezTo>
                    <a:pt x="1410" y="2024"/>
                    <a:pt x="1400" y="2033"/>
                    <a:pt x="1391" y="2033"/>
                  </a:cubicBezTo>
                  <a:cubicBezTo>
                    <a:pt x="1387" y="2033"/>
                    <a:pt x="1383" y="2032"/>
                    <a:pt x="1379" y="2028"/>
                  </a:cubicBezTo>
                  <a:cubicBezTo>
                    <a:pt x="1366" y="2028"/>
                    <a:pt x="1350" y="2015"/>
                    <a:pt x="1350" y="2001"/>
                  </a:cubicBezTo>
                  <a:cubicBezTo>
                    <a:pt x="1350" y="1932"/>
                    <a:pt x="1379" y="1862"/>
                    <a:pt x="1419" y="1793"/>
                  </a:cubicBezTo>
                  <a:cubicBezTo>
                    <a:pt x="1433" y="1781"/>
                    <a:pt x="1451" y="1775"/>
                    <a:pt x="1468" y="1775"/>
                  </a:cubicBezTo>
                  <a:cubicBezTo>
                    <a:pt x="1488" y="1775"/>
                    <a:pt x="1508" y="1784"/>
                    <a:pt x="1515" y="1806"/>
                  </a:cubicBezTo>
                  <a:cubicBezTo>
                    <a:pt x="1558" y="1876"/>
                    <a:pt x="1627" y="1889"/>
                    <a:pt x="1697" y="1902"/>
                  </a:cubicBezTo>
                  <a:cubicBezTo>
                    <a:pt x="1729" y="1914"/>
                    <a:pt x="1762" y="1919"/>
                    <a:pt x="1794" y="1919"/>
                  </a:cubicBezTo>
                  <a:cubicBezTo>
                    <a:pt x="1842" y="1919"/>
                    <a:pt x="1888" y="1907"/>
                    <a:pt x="1928" y="1889"/>
                  </a:cubicBezTo>
                  <a:cubicBezTo>
                    <a:pt x="1998" y="1862"/>
                    <a:pt x="2054" y="1836"/>
                    <a:pt x="2110" y="1806"/>
                  </a:cubicBezTo>
                  <a:cubicBezTo>
                    <a:pt x="2137" y="1793"/>
                    <a:pt x="2150" y="1780"/>
                    <a:pt x="2163" y="1780"/>
                  </a:cubicBezTo>
                  <a:cubicBezTo>
                    <a:pt x="2167" y="1776"/>
                    <a:pt x="2172" y="1774"/>
                    <a:pt x="2178" y="1774"/>
                  </a:cubicBezTo>
                  <a:close/>
                  <a:moveTo>
                    <a:pt x="966" y="1"/>
                  </a:moveTo>
                  <a:cubicBezTo>
                    <a:pt x="953" y="30"/>
                    <a:pt x="953" y="30"/>
                    <a:pt x="953" y="44"/>
                  </a:cubicBezTo>
                  <a:cubicBezTo>
                    <a:pt x="966" y="235"/>
                    <a:pt x="910" y="431"/>
                    <a:pt x="840" y="609"/>
                  </a:cubicBezTo>
                  <a:cubicBezTo>
                    <a:pt x="788" y="731"/>
                    <a:pt x="758" y="857"/>
                    <a:pt x="731" y="993"/>
                  </a:cubicBezTo>
                  <a:cubicBezTo>
                    <a:pt x="718" y="1158"/>
                    <a:pt x="675" y="1310"/>
                    <a:pt x="662" y="1476"/>
                  </a:cubicBezTo>
                  <a:lnTo>
                    <a:pt x="662" y="1505"/>
                  </a:lnTo>
                  <a:cubicBezTo>
                    <a:pt x="653" y="1531"/>
                    <a:pt x="632" y="1546"/>
                    <a:pt x="608" y="1546"/>
                  </a:cubicBezTo>
                  <a:cubicBezTo>
                    <a:pt x="595" y="1546"/>
                    <a:pt x="580" y="1541"/>
                    <a:pt x="566" y="1532"/>
                  </a:cubicBezTo>
                  <a:lnTo>
                    <a:pt x="510" y="1476"/>
                  </a:lnTo>
                  <a:cubicBezTo>
                    <a:pt x="470" y="1423"/>
                    <a:pt x="414" y="1366"/>
                    <a:pt x="358" y="1310"/>
                  </a:cubicBezTo>
                  <a:cubicBezTo>
                    <a:pt x="349" y="1294"/>
                    <a:pt x="331" y="1283"/>
                    <a:pt x="311" y="1283"/>
                  </a:cubicBezTo>
                  <a:cubicBezTo>
                    <a:pt x="299" y="1283"/>
                    <a:pt x="286" y="1287"/>
                    <a:pt x="275" y="1297"/>
                  </a:cubicBezTo>
                  <a:cubicBezTo>
                    <a:pt x="235" y="1310"/>
                    <a:pt x="209" y="1323"/>
                    <a:pt x="179" y="1340"/>
                  </a:cubicBezTo>
                  <a:cubicBezTo>
                    <a:pt x="1" y="1505"/>
                    <a:pt x="27" y="1737"/>
                    <a:pt x="139" y="1876"/>
                  </a:cubicBezTo>
                  <a:cubicBezTo>
                    <a:pt x="153" y="1919"/>
                    <a:pt x="192" y="1945"/>
                    <a:pt x="222" y="1958"/>
                  </a:cubicBezTo>
                  <a:cubicBezTo>
                    <a:pt x="318" y="2001"/>
                    <a:pt x="427" y="2028"/>
                    <a:pt x="523" y="2028"/>
                  </a:cubicBezTo>
                  <a:cubicBezTo>
                    <a:pt x="540" y="2028"/>
                    <a:pt x="553" y="2028"/>
                    <a:pt x="566" y="2015"/>
                  </a:cubicBezTo>
                  <a:lnTo>
                    <a:pt x="566" y="2001"/>
                  </a:lnTo>
                  <a:lnTo>
                    <a:pt x="566" y="1945"/>
                  </a:lnTo>
                  <a:cubicBezTo>
                    <a:pt x="553" y="1902"/>
                    <a:pt x="566" y="1862"/>
                    <a:pt x="579" y="1862"/>
                  </a:cubicBezTo>
                  <a:cubicBezTo>
                    <a:pt x="622" y="1862"/>
                    <a:pt x="622" y="1902"/>
                    <a:pt x="635" y="1932"/>
                  </a:cubicBezTo>
                  <a:cubicBezTo>
                    <a:pt x="718" y="2150"/>
                    <a:pt x="827" y="2345"/>
                    <a:pt x="1006" y="2497"/>
                  </a:cubicBezTo>
                  <a:cubicBezTo>
                    <a:pt x="1019" y="2497"/>
                    <a:pt x="1036" y="2511"/>
                    <a:pt x="1036" y="2524"/>
                  </a:cubicBezTo>
                  <a:cubicBezTo>
                    <a:pt x="1145" y="2633"/>
                    <a:pt x="1267" y="2689"/>
                    <a:pt x="1419" y="2689"/>
                  </a:cubicBezTo>
                  <a:cubicBezTo>
                    <a:pt x="1532" y="2689"/>
                    <a:pt x="1641" y="2689"/>
                    <a:pt x="1763" y="2676"/>
                  </a:cubicBezTo>
                  <a:cubicBezTo>
                    <a:pt x="2054" y="2646"/>
                    <a:pt x="2302" y="2550"/>
                    <a:pt x="2507" y="2332"/>
                  </a:cubicBezTo>
                  <a:cubicBezTo>
                    <a:pt x="2620" y="2193"/>
                    <a:pt x="2729" y="2067"/>
                    <a:pt x="2755" y="1889"/>
                  </a:cubicBezTo>
                  <a:cubicBezTo>
                    <a:pt x="2772" y="1767"/>
                    <a:pt x="2785" y="1641"/>
                    <a:pt x="2772" y="1519"/>
                  </a:cubicBezTo>
                  <a:cubicBezTo>
                    <a:pt x="2755" y="1406"/>
                    <a:pt x="2742" y="1284"/>
                    <a:pt x="2729" y="1175"/>
                  </a:cubicBezTo>
                  <a:cubicBezTo>
                    <a:pt x="2702" y="993"/>
                    <a:pt x="2689" y="814"/>
                    <a:pt x="2672" y="636"/>
                  </a:cubicBezTo>
                  <a:cubicBezTo>
                    <a:pt x="2646" y="444"/>
                    <a:pt x="2577" y="265"/>
                    <a:pt x="2494" y="100"/>
                  </a:cubicBezTo>
                  <a:cubicBezTo>
                    <a:pt x="2390" y="57"/>
                    <a:pt x="2284" y="39"/>
                    <a:pt x="2178" y="39"/>
                  </a:cubicBezTo>
                  <a:cubicBezTo>
                    <a:pt x="2145" y="39"/>
                    <a:pt x="2113" y="41"/>
                    <a:pt x="2081" y="44"/>
                  </a:cubicBezTo>
                  <a:cubicBezTo>
                    <a:pt x="1921" y="63"/>
                    <a:pt x="1759" y="75"/>
                    <a:pt x="1597" y="75"/>
                  </a:cubicBezTo>
                  <a:cubicBezTo>
                    <a:pt x="1538" y="75"/>
                    <a:pt x="1479" y="74"/>
                    <a:pt x="1419" y="70"/>
                  </a:cubicBezTo>
                  <a:cubicBezTo>
                    <a:pt x="1267" y="57"/>
                    <a:pt x="1118" y="70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1392043" y="2798257"/>
              <a:ext cx="303502" cy="222676"/>
            </a:xfrm>
            <a:custGeom>
              <a:avLst/>
              <a:gdLst/>
              <a:ahLst/>
              <a:cxnLst/>
              <a:rect l="l" t="t" r="r" b="b"/>
              <a:pathLst>
                <a:path w="1502" h="1102" extrusionOk="0">
                  <a:moveTo>
                    <a:pt x="466" y="0"/>
                  </a:moveTo>
                  <a:cubicBezTo>
                    <a:pt x="440" y="83"/>
                    <a:pt x="427" y="166"/>
                    <a:pt x="414" y="232"/>
                  </a:cubicBezTo>
                  <a:cubicBezTo>
                    <a:pt x="397" y="344"/>
                    <a:pt x="344" y="414"/>
                    <a:pt x="248" y="440"/>
                  </a:cubicBezTo>
                  <a:lnTo>
                    <a:pt x="0" y="563"/>
                  </a:lnTo>
                  <a:lnTo>
                    <a:pt x="0" y="579"/>
                  </a:lnTo>
                  <a:cubicBezTo>
                    <a:pt x="179" y="797"/>
                    <a:pt x="397" y="949"/>
                    <a:pt x="662" y="1045"/>
                  </a:cubicBezTo>
                  <a:cubicBezTo>
                    <a:pt x="757" y="1088"/>
                    <a:pt x="853" y="1102"/>
                    <a:pt x="949" y="1102"/>
                  </a:cubicBezTo>
                  <a:cubicBezTo>
                    <a:pt x="1045" y="1102"/>
                    <a:pt x="1128" y="1075"/>
                    <a:pt x="1197" y="1006"/>
                  </a:cubicBezTo>
                  <a:cubicBezTo>
                    <a:pt x="1253" y="936"/>
                    <a:pt x="1306" y="893"/>
                    <a:pt x="1363" y="827"/>
                  </a:cubicBezTo>
                  <a:cubicBezTo>
                    <a:pt x="1419" y="771"/>
                    <a:pt x="1472" y="715"/>
                    <a:pt x="1502" y="645"/>
                  </a:cubicBezTo>
                  <a:cubicBezTo>
                    <a:pt x="1488" y="632"/>
                    <a:pt x="1488" y="632"/>
                    <a:pt x="1488" y="619"/>
                  </a:cubicBezTo>
                  <a:cubicBezTo>
                    <a:pt x="1389" y="480"/>
                    <a:pt x="1363" y="331"/>
                    <a:pt x="1406" y="166"/>
                  </a:cubicBezTo>
                  <a:cubicBezTo>
                    <a:pt x="1419" y="136"/>
                    <a:pt x="1419" y="109"/>
                    <a:pt x="1432" y="83"/>
                  </a:cubicBezTo>
                  <a:cubicBezTo>
                    <a:pt x="1432" y="53"/>
                    <a:pt x="1445" y="40"/>
                    <a:pt x="1419" y="14"/>
                  </a:cubicBezTo>
                  <a:lnTo>
                    <a:pt x="1389" y="14"/>
                  </a:lnTo>
                  <a:cubicBezTo>
                    <a:pt x="1253" y="53"/>
                    <a:pt x="1115" y="67"/>
                    <a:pt x="976" y="67"/>
                  </a:cubicBezTo>
                  <a:cubicBezTo>
                    <a:pt x="928" y="67"/>
                    <a:pt x="881" y="68"/>
                    <a:pt x="834" y="68"/>
                  </a:cubicBezTo>
                  <a:cubicBezTo>
                    <a:pt x="717" y="68"/>
                    <a:pt x="603" y="59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283129" y="3090244"/>
              <a:ext cx="403726" cy="145285"/>
            </a:xfrm>
            <a:custGeom>
              <a:avLst/>
              <a:gdLst/>
              <a:ahLst/>
              <a:cxnLst/>
              <a:rect l="l" t="t" r="r" b="b"/>
              <a:pathLst>
                <a:path w="1998" h="719" extrusionOk="0">
                  <a:moveTo>
                    <a:pt x="70" y="0"/>
                  </a:moveTo>
                  <a:cubicBezTo>
                    <a:pt x="56" y="96"/>
                    <a:pt x="43" y="179"/>
                    <a:pt x="43" y="275"/>
                  </a:cubicBezTo>
                  <a:cubicBezTo>
                    <a:pt x="222" y="305"/>
                    <a:pt x="400" y="318"/>
                    <a:pt x="566" y="331"/>
                  </a:cubicBezTo>
                  <a:lnTo>
                    <a:pt x="840" y="331"/>
                  </a:lnTo>
                  <a:cubicBezTo>
                    <a:pt x="959" y="331"/>
                    <a:pt x="1081" y="340"/>
                    <a:pt x="1203" y="340"/>
                  </a:cubicBezTo>
                  <a:cubicBezTo>
                    <a:pt x="1295" y="340"/>
                    <a:pt x="1386" y="335"/>
                    <a:pt x="1475" y="318"/>
                  </a:cubicBezTo>
                  <a:cubicBezTo>
                    <a:pt x="1584" y="305"/>
                    <a:pt x="1680" y="291"/>
                    <a:pt x="1792" y="275"/>
                  </a:cubicBezTo>
                  <a:cubicBezTo>
                    <a:pt x="1832" y="262"/>
                    <a:pt x="1875" y="262"/>
                    <a:pt x="1915" y="262"/>
                  </a:cubicBezTo>
                  <a:cubicBezTo>
                    <a:pt x="1945" y="262"/>
                    <a:pt x="1958" y="305"/>
                    <a:pt x="1945" y="318"/>
                  </a:cubicBezTo>
                  <a:cubicBezTo>
                    <a:pt x="1928" y="331"/>
                    <a:pt x="1915" y="358"/>
                    <a:pt x="1888" y="358"/>
                  </a:cubicBezTo>
                  <a:cubicBezTo>
                    <a:pt x="1845" y="374"/>
                    <a:pt x="1792" y="401"/>
                    <a:pt x="1736" y="401"/>
                  </a:cubicBezTo>
                  <a:cubicBezTo>
                    <a:pt x="1640" y="427"/>
                    <a:pt x="1531" y="440"/>
                    <a:pt x="1432" y="440"/>
                  </a:cubicBezTo>
                  <a:cubicBezTo>
                    <a:pt x="1296" y="450"/>
                    <a:pt x="1160" y="455"/>
                    <a:pt x="1023" y="455"/>
                  </a:cubicBezTo>
                  <a:cubicBezTo>
                    <a:pt x="746" y="455"/>
                    <a:pt x="469" y="434"/>
                    <a:pt x="192" y="387"/>
                  </a:cubicBezTo>
                  <a:cubicBezTo>
                    <a:pt x="157" y="387"/>
                    <a:pt x="120" y="381"/>
                    <a:pt x="83" y="381"/>
                  </a:cubicBezTo>
                  <a:cubicBezTo>
                    <a:pt x="64" y="381"/>
                    <a:pt x="45" y="383"/>
                    <a:pt x="27" y="387"/>
                  </a:cubicBezTo>
                  <a:cubicBezTo>
                    <a:pt x="13" y="470"/>
                    <a:pt x="0" y="566"/>
                    <a:pt x="0" y="662"/>
                  </a:cubicBezTo>
                  <a:cubicBezTo>
                    <a:pt x="43" y="662"/>
                    <a:pt x="83" y="662"/>
                    <a:pt x="126" y="675"/>
                  </a:cubicBezTo>
                  <a:cubicBezTo>
                    <a:pt x="192" y="675"/>
                    <a:pt x="261" y="688"/>
                    <a:pt x="318" y="705"/>
                  </a:cubicBezTo>
                  <a:cubicBezTo>
                    <a:pt x="413" y="714"/>
                    <a:pt x="509" y="718"/>
                    <a:pt x="605" y="718"/>
                  </a:cubicBezTo>
                  <a:cubicBezTo>
                    <a:pt x="784" y="718"/>
                    <a:pt x="961" y="703"/>
                    <a:pt x="1131" y="675"/>
                  </a:cubicBezTo>
                  <a:cubicBezTo>
                    <a:pt x="1283" y="662"/>
                    <a:pt x="1419" y="649"/>
                    <a:pt x="1558" y="635"/>
                  </a:cubicBezTo>
                  <a:cubicBezTo>
                    <a:pt x="1680" y="622"/>
                    <a:pt x="1819" y="592"/>
                    <a:pt x="1945" y="566"/>
                  </a:cubicBezTo>
                  <a:cubicBezTo>
                    <a:pt x="1971" y="401"/>
                    <a:pt x="1984" y="248"/>
                    <a:pt x="1998" y="83"/>
                  </a:cubicBezTo>
                  <a:cubicBezTo>
                    <a:pt x="1998" y="70"/>
                    <a:pt x="1998" y="43"/>
                    <a:pt x="1984" y="27"/>
                  </a:cubicBezTo>
                  <a:cubicBezTo>
                    <a:pt x="1832" y="57"/>
                    <a:pt x="1667" y="70"/>
                    <a:pt x="1515" y="83"/>
                  </a:cubicBezTo>
                  <a:cubicBezTo>
                    <a:pt x="1349" y="96"/>
                    <a:pt x="1184" y="110"/>
                    <a:pt x="1035" y="110"/>
                  </a:cubicBezTo>
                  <a:cubicBezTo>
                    <a:pt x="989" y="114"/>
                    <a:pt x="945" y="116"/>
                    <a:pt x="900" y="116"/>
                  </a:cubicBezTo>
                  <a:cubicBezTo>
                    <a:pt x="785" y="116"/>
                    <a:pt x="672" y="102"/>
                    <a:pt x="552" y="83"/>
                  </a:cubicBezTo>
                  <a:cubicBezTo>
                    <a:pt x="400" y="70"/>
                    <a:pt x="235" y="27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277673" y="4137356"/>
              <a:ext cx="406555" cy="144881"/>
            </a:xfrm>
            <a:custGeom>
              <a:avLst/>
              <a:gdLst/>
              <a:ahLst/>
              <a:cxnLst/>
              <a:rect l="l" t="t" r="r" b="b"/>
              <a:pathLst>
                <a:path w="2012" h="717" extrusionOk="0">
                  <a:moveTo>
                    <a:pt x="1972" y="0"/>
                  </a:moveTo>
                  <a:cubicBezTo>
                    <a:pt x="1942" y="14"/>
                    <a:pt x="1915" y="14"/>
                    <a:pt x="1902" y="27"/>
                  </a:cubicBezTo>
                  <a:cubicBezTo>
                    <a:pt x="1819" y="70"/>
                    <a:pt x="1737" y="96"/>
                    <a:pt x="1654" y="109"/>
                  </a:cubicBezTo>
                  <a:cubicBezTo>
                    <a:pt x="1444" y="141"/>
                    <a:pt x="1228" y="163"/>
                    <a:pt x="1014" y="163"/>
                  </a:cubicBezTo>
                  <a:cubicBezTo>
                    <a:pt x="933" y="163"/>
                    <a:pt x="852" y="160"/>
                    <a:pt x="771" y="152"/>
                  </a:cubicBezTo>
                  <a:cubicBezTo>
                    <a:pt x="523" y="136"/>
                    <a:pt x="275" y="123"/>
                    <a:pt x="27" y="96"/>
                  </a:cubicBezTo>
                  <a:lnTo>
                    <a:pt x="14" y="109"/>
                  </a:lnTo>
                  <a:cubicBezTo>
                    <a:pt x="1" y="166"/>
                    <a:pt x="14" y="205"/>
                    <a:pt x="27" y="248"/>
                  </a:cubicBezTo>
                  <a:cubicBezTo>
                    <a:pt x="110" y="275"/>
                    <a:pt x="193" y="301"/>
                    <a:pt x="275" y="331"/>
                  </a:cubicBezTo>
                  <a:cubicBezTo>
                    <a:pt x="414" y="384"/>
                    <a:pt x="550" y="384"/>
                    <a:pt x="702" y="400"/>
                  </a:cubicBezTo>
                  <a:cubicBezTo>
                    <a:pt x="761" y="400"/>
                    <a:pt x="822" y="403"/>
                    <a:pt x="885" y="403"/>
                  </a:cubicBezTo>
                  <a:cubicBezTo>
                    <a:pt x="956" y="403"/>
                    <a:pt x="1028" y="400"/>
                    <a:pt x="1102" y="384"/>
                  </a:cubicBezTo>
                  <a:cubicBezTo>
                    <a:pt x="1337" y="357"/>
                    <a:pt x="1571" y="344"/>
                    <a:pt x="1790" y="275"/>
                  </a:cubicBezTo>
                  <a:cubicBezTo>
                    <a:pt x="1811" y="268"/>
                    <a:pt x="1836" y="265"/>
                    <a:pt x="1860" y="265"/>
                  </a:cubicBezTo>
                  <a:cubicBezTo>
                    <a:pt x="1885" y="265"/>
                    <a:pt x="1909" y="268"/>
                    <a:pt x="1929" y="275"/>
                  </a:cubicBezTo>
                  <a:cubicBezTo>
                    <a:pt x="1955" y="275"/>
                    <a:pt x="1955" y="318"/>
                    <a:pt x="1942" y="344"/>
                  </a:cubicBezTo>
                  <a:cubicBezTo>
                    <a:pt x="1929" y="357"/>
                    <a:pt x="1915" y="357"/>
                    <a:pt x="1902" y="371"/>
                  </a:cubicBezTo>
                  <a:cubicBezTo>
                    <a:pt x="1833" y="400"/>
                    <a:pt x="1750" y="427"/>
                    <a:pt x="1667" y="440"/>
                  </a:cubicBezTo>
                  <a:cubicBezTo>
                    <a:pt x="1528" y="467"/>
                    <a:pt x="1393" y="496"/>
                    <a:pt x="1254" y="510"/>
                  </a:cubicBezTo>
                  <a:cubicBezTo>
                    <a:pt x="1145" y="523"/>
                    <a:pt x="1019" y="523"/>
                    <a:pt x="910" y="536"/>
                  </a:cubicBezTo>
                  <a:cubicBezTo>
                    <a:pt x="827" y="536"/>
                    <a:pt x="732" y="523"/>
                    <a:pt x="649" y="510"/>
                  </a:cubicBezTo>
                  <a:cubicBezTo>
                    <a:pt x="454" y="496"/>
                    <a:pt x="275" y="467"/>
                    <a:pt x="97" y="384"/>
                  </a:cubicBezTo>
                  <a:cubicBezTo>
                    <a:pt x="83" y="371"/>
                    <a:pt x="54" y="371"/>
                    <a:pt x="27" y="371"/>
                  </a:cubicBezTo>
                  <a:cubicBezTo>
                    <a:pt x="27" y="467"/>
                    <a:pt x="14" y="549"/>
                    <a:pt x="40" y="648"/>
                  </a:cubicBezTo>
                  <a:cubicBezTo>
                    <a:pt x="97" y="648"/>
                    <a:pt x="153" y="662"/>
                    <a:pt x="193" y="662"/>
                  </a:cubicBezTo>
                  <a:cubicBezTo>
                    <a:pt x="395" y="697"/>
                    <a:pt x="604" y="716"/>
                    <a:pt x="810" y="716"/>
                  </a:cubicBezTo>
                  <a:cubicBezTo>
                    <a:pt x="913" y="716"/>
                    <a:pt x="1015" y="711"/>
                    <a:pt x="1115" y="701"/>
                  </a:cubicBezTo>
                  <a:cubicBezTo>
                    <a:pt x="1350" y="675"/>
                    <a:pt x="1585" y="662"/>
                    <a:pt x="1819" y="632"/>
                  </a:cubicBezTo>
                  <a:cubicBezTo>
                    <a:pt x="1872" y="619"/>
                    <a:pt x="1942" y="605"/>
                    <a:pt x="2011" y="592"/>
                  </a:cubicBezTo>
                  <a:cubicBezTo>
                    <a:pt x="1955" y="400"/>
                    <a:pt x="1998" y="192"/>
                    <a:pt x="1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1266358" y="3858705"/>
              <a:ext cx="412415" cy="140031"/>
            </a:xfrm>
            <a:custGeom>
              <a:avLst/>
              <a:gdLst/>
              <a:ahLst/>
              <a:cxnLst/>
              <a:rect l="l" t="t" r="r" b="b"/>
              <a:pathLst>
                <a:path w="2041" h="693" extrusionOk="0">
                  <a:moveTo>
                    <a:pt x="2011" y="0"/>
                  </a:moveTo>
                  <a:cubicBezTo>
                    <a:pt x="1819" y="83"/>
                    <a:pt x="1627" y="152"/>
                    <a:pt x="1449" y="209"/>
                  </a:cubicBezTo>
                  <a:cubicBezTo>
                    <a:pt x="1201" y="275"/>
                    <a:pt x="966" y="305"/>
                    <a:pt x="718" y="318"/>
                  </a:cubicBezTo>
                  <a:cubicBezTo>
                    <a:pt x="693" y="320"/>
                    <a:pt x="668" y="320"/>
                    <a:pt x="644" y="320"/>
                  </a:cubicBezTo>
                  <a:cubicBezTo>
                    <a:pt x="477" y="320"/>
                    <a:pt x="321" y="282"/>
                    <a:pt x="166" y="222"/>
                  </a:cubicBezTo>
                  <a:cubicBezTo>
                    <a:pt x="119" y="211"/>
                    <a:pt x="84" y="189"/>
                    <a:pt x="42" y="189"/>
                  </a:cubicBezTo>
                  <a:cubicBezTo>
                    <a:pt x="33" y="189"/>
                    <a:pt x="24" y="190"/>
                    <a:pt x="14" y="192"/>
                  </a:cubicBezTo>
                  <a:cubicBezTo>
                    <a:pt x="1" y="318"/>
                    <a:pt x="1" y="457"/>
                    <a:pt x="1" y="606"/>
                  </a:cubicBezTo>
                  <a:cubicBezTo>
                    <a:pt x="158" y="662"/>
                    <a:pt x="326" y="693"/>
                    <a:pt x="487" y="693"/>
                  </a:cubicBezTo>
                  <a:cubicBezTo>
                    <a:pt x="522" y="693"/>
                    <a:pt x="558" y="691"/>
                    <a:pt x="592" y="688"/>
                  </a:cubicBezTo>
                  <a:cubicBezTo>
                    <a:pt x="758" y="688"/>
                    <a:pt x="910" y="675"/>
                    <a:pt x="1062" y="635"/>
                  </a:cubicBezTo>
                  <a:cubicBezTo>
                    <a:pt x="1201" y="606"/>
                    <a:pt x="1336" y="579"/>
                    <a:pt x="1475" y="539"/>
                  </a:cubicBezTo>
                  <a:cubicBezTo>
                    <a:pt x="1571" y="523"/>
                    <a:pt x="1667" y="496"/>
                    <a:pt x="1750" y="470"/>
                  </a:cubicBezTo>
                  <a:cubicBezTo>
                    <a:pt x="1846" y="440"/>
                    <a:pt x="1945" y="440"/>
                    <a:pt x="2028" y="374"/>
                  </a:cubicBezTo>
                  <a:cubicBezTo>
                    <a:pt x="2028" y="248"/>
                    <a:pt x="2041" y="126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271611" y="3435779"/>
              <a:ext cx="404534" cy="135384"/>
            </a:xfrm>
            <a:custGeom>
              <a:avLst/>
              <a:gdLst/>
              <a:ahLst/>
              <a:cxnLst/>
              <a:rect l="l" t="t" r="r" b="b"/>
              <a:pathLst>
                <a:path w="2002" h="670" extrusionOk="0">
                  <a:moveTo>
                    <a:pt x="1985" y="0"/>
                  </a:moveTo>
                  <a:cubicBezTo>
                    <a:pt x="1876" y="13"/>
                    <a:pt x="1807" y="83"/>
                    <a:pt x="1711" y="96"/>
                  </a:cubicBezTo>
                  <a:cubicBezTo>
                    <a:pt x="1615" y="122"/>
                    <a:pt x="1532" y="152"/>
                    <a:pt x="1436" y="165"/>
                  </a:cubicBezTo>
                  <a:cubicBezTo>
                    <a:pt x="1340" y="179"/>
                    <a:pt x="1258" y="205"/>
                    <a:pt x="1158" y="218"/>
                  </a:cubicBezTo>
                  <a:cubicBezTo>
                    <a:pt x="1062" y="235"/>
                    <a:pt x="967" y="248"/>
                    <a:pt x="871" y="248"/>
                  </a:cubicBezTo>
                  <a:cubicBezTo>
                    <a:pt x="775" y="261"/>
                    <a:pt x="679" y="261"/>
                    <a:pt x="580" y="261"/>
                  </a:cubicBezTo>
                  <a:lnTo>
                    <a:pt x="305" y="261"/>
                  </a:lnTo>
                  <a:cubicBezTo>
                    <a:pt x="295" y="263"/>
                    <a:pt x="284" y="263"/>
                    <a:pt x="274" y="263"/>
                  </a:cubicBezTo>
                  <a:cubicBezTo>
                    <a:pt x="209" y="263"/>
                    <a:pt x="143" y="239"/>
                    <a:pt x="71" y="239"/>
                  </a:cubicBezTo>
                  <a:cubicBezTo>
                    <a:pt x="48" y="239"/>
                    <a:pt x="25" y="242"/>
                    <a:pt x="1" y="248"/>
                  </a:cubicBezTo>
                  <a:cubicBezTo>
                    <a:pt x="1" y="357"/>
                    <a:pt x="17" y="483"/>
                    <a:pt x="17" y="592"/>
                  </a:cubicBezTo>
                  <a:cubicBezTo>
                    <a:pt x="113" y="605"/>
                    <a:pt x="196" y="619"/>
                    <a:pt x="266" y="632"/>
                  </a:cubicBezTo>
                  <a:cubicBezTo>
                    <a:pt x="374" y="658"/>
                    <a:pt x="480" y="669"/>
                    <a:pt x="584" y="669"/>
                  </a:cubicBezTo>
                  <a:cubicBezTo>
                    <a:pt x="704" y="669"/>
                    <a:pt x="822" y="655"/>
                    <a:pt x="940" y="632"/>
                  </a:cubicBezTo>
                  <a:cubicBezTo>
                    <a:pt x="1258" y="592"/>
                    <a:pt x="1558" y="496"/>
                    <a:pt x="1849" y="370"/>
                  </a:cubicBezTo>
                  <a:cubicBezTo>
                    <a:pt x="1889" y="344"/>
                    <a:pt x="1945" y="331"/>
                    <a:pt x="1985" y="318"/>
                  </a:cubicBezTo>
                  <a:cubicBezTo>
                    <a:pt x="1985" y="205"/>
                    <a:pt x="2002" y="109"/>
                    <a:pt x="1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275047" y="3591370"/>
              <a:ext cx="397866" cy="151751"/>
            </a:xfrm>
            <a:custGeom>
              <a:avLst/>
              <a:gdLst/>
              <a:ahLst/>
              <a:cxnLst/>
              <a:rect l="l" t="t" r="r" b="b"/>
              <a:pathLst>
                <a:path w="1969" h="751" extrusionOk="0">
                  <a:moveTo>
                    <a:pt x="1955" y="1"/>
                  </a:moveTo>
                  <a:cubicBezTo>
                    <a:pt x="1494" y="228"/>
                    <a:pt x="1023" y="370"/>
                    <a:pt x="523" y="370"/>
                  </a:cubicBezTo>
                  <a:cubicBezTo>
                    <a:pt x="352" y="370"/>
                    <a:pt x="179" y="353"/>
                    <a:pt x="0" y="318"/>
                  </a:cubicBezTo>
                  <a:lnTo>
                    <a:pt x="0" y="705"/>
                  </a:lnTo>
                  <a:cubicBezTo>
                    <a:pt x="14" y="705"/>
                    <a:pt x="27" y="705"/>
                    <a:pt x="53" y="718"/>
                  </a:cubicBezTo>
                  <a:cubicBezTo>
                    <a:pt x="136" y="718"/>
                    <a:pt x="232" y="731"/>
                    <a:pt x="315" y="745"/>
                  </a:cubicBezTo>
                  <a:cubicBezTo>
                    <a:pt x="351" y="749"/>
                    <a:pt x="388" y="750"/>
                    <a:pt x="424" y="750"/>
                  </a:cubicBezTo>
                  <a:cubicBezTo>
                    <a:pt x="511" y="750"/>
                    <a:pt x="596" y="741"/>
                    <a:pt x="675" y="731"/>
                  </a:cubicBezTo>
                  <a:cubicBezTo>
                    <a:pt x="854" y="718"/>
                    <a:pt x="1032" y="662"/>
                    <a:pt x="1198" y="622"/>
                  </a:cubicBezTo>
                  <a:cubicBezTo>
                    <a:pt x="1363" y="579"/>
                    <a:pt x="1515" y="523"/>
                    <a:pt x="1680" y="470"/>
                  </a:cubicBezTo>
                  <a:cubicBezTo>
                    <a:pt x="1720" y="457"/>
                    <a:pt x="1763" y="427"/>
                    <a:pt x="1790" y="401"/>
                  </a:cubicBezTo>
                  <a:cubicBezTo>
                    <a:pt x="1846" y="358"/>
                    <a:pt x="1902" y="331"/>
                    <a:pt x="1955" y="275"/>
                  </a:cubicBezTo>
                  <a:cubicBezTo>
                    <a:pt x="1968" y="192"/>
                    <a:pt x="1968" y="97"/>
                    <a:pt x="1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1271611" y="3362833"/>
              <a:ext cx="404534" cy="107499"/>
            </a:xfrm>
            <a:custGeom>
              <a:avLst/>
              <a:gdLst/>
              <a:ahLst/>
              <a:cxnLst/>
              <a:rect l="l" t="t" r="r" b="b"/>
              <a:pathLst>
                <a:path w="2002" h="532" extrusionOk="0">
                  <a:moveTo>
                    <a:pt x="1972" y="1"/>
                  </a:moveTo>
                  <a:cubicBezTo>
                    <a:pt x="1919" y="17"/>
                    <a:pt x="1849" y="30"/>
                    <a:pt x="1793" y="44"/>
                  </a:cubicBezTo>
                  <a:cubicBezTo>
                    <a:pt x="1724" y="70"/>
                    <a:pt x="1654" y="83"/>
                    <a:pt x="1588" y="100"/>
                  </a:cubicBezTo>
                  <a:cubicBezTo>
                    <a:pt x="1463" y="113"/>
                    <a:pt x="1340" y="126"/>
                    <a:pt x="1215" y="140"/>
                  </a:cubicBezTo>
                  <a:cubicBezTo>
                    <a:pt x="975" y="172"/>
                    <a:pt x="736" y="187"/>
                    <a:pt x="498" y="187"/>
                  </a:cubicBezTo>
                  <a:cubicBezTo>
                    <a:pt x="420" y="187"/>
                    <a:pt x="343" y="186"/>
                    <a:pt x="266" y="183"/>
                  </a:cubicBezTo>
                  <a:cubicBezTo>
                    <a:pt x="183" y="166"/>
                    <a:pt x="100" y="166"/>
                    <a:pt x="17" y="166"/>
                  </a:cubicBezTo>
                  <a:cubicBezTo>
                    <a:pt x="1" y="278"/>
                    <a:pt x="1" y="388"/>
                    <a:pt x="17" y="483"/>
                  </a:cubicBezTo>
                  <a:cubicBezTo>
                    <a:pt x="44" y="497"/>
                    <a:pt x="57" y="513"/>
                    <a:pt x="84" y="513"/>
                  </a:cubicBezTo>
                  <a:cubicBezTo>
                    <a:pt x="163" y="523"/>
                    <a:pt x="248" y="532"/>
                    <a:pt x="330" y="532"/>
                  </a:cubicBezTo>
                  <a:cubicBezTo>
                    <a:pt x="364" y="532"/>
                    <a:pt x="398" y="530"/>
                    <a:pt x="431" y="526"/>
                  </a:cubicBezTo>
                  <a:cubicBezTo>
                    <a:pt x="514" y="526"/>
                    <a:pt x="580" y="513"/>
                    <a:pt x="662" y="513"/>
                  </a:cubicBezTo>
                  <a:cubicBezTo>
                    <a:pt x="775" y="497"/>
                    <a:pt x="884" y="497"/>
                    <a:pt x="993" y="483"/>
                  </a:cubicBezTo>
                  <a:cubicBezTo>
                    <a:pt x="1132" y="470"/>
                    <a:pt x="1258" y="444"/>
                    <a:pt x="1380" y="414"/>
                  </a:cubicBezTo>
                  <a:cubicBezTo>
                    <a:pt x="1532" y="388"/>
                    <a:pt x="1684" y="361"/>
                    <a:pt x="1820" y="278"/>
                  </a:cubicBezTo>
                  <a:cubicBezTo>
                    <a:pt x="1836" y="265"/>
                    <a:pt x="1863" y="265"/>
                    <a:pt x="1889" y="249"/>
                  </a:cubicBezTo>
                  <a:cubicBezTo>
                    <a:pt x="1919" y="249"/>
                    <a:pt x="1959" y="235"/>
                    <a:pt x="1985" y="222"/>
                  </a:cubicBezTo>
                  <a:cubicBezTo>
                    <a:pt x="1985" y="166"/>
                    <a:pt x="2002" y="126"/>
                    <a:pt x="2002" y="70"/>
                  </a:cubicBezTo>
                  <a:cubicBezTo>
                    <a:pt x="2002" y="57"/>
                    <a:pt x="1985" y="30"/>
                    <a:pt x="1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1271611" y="3680280"/>
              <a:ext cx="401301" cy="145285"/>
            </a:xfrm>
            <a:custGeom>
              <a:avLst/>
              <a:gdLst/>
              <a:ahLst/>
              <a:cxnLst/>
              <a:rect l="l" t="t" r="r" b="b"/>
              <a:pathLst>
                <a:path w="1986" h="719" extrusionOk="0">
                  <a:moveTo>
                    <a:pt x="1972" y="0"/>
                  </a:moveTo>
                  <a:cubicBezTo>
                    <a:pt x="1932" y="30"/>
                    <a:pt x="1919" y="43"/>
                    <a:pt x="1889" y="57"/>
                  </a:cubicBezTo>
                  <a:cubicBezTo>
                    <a:pt x="1836" y="83"/>
                    <a:pt x="1780" y="126"/>
                    <a:pt x="1724" y="139"/>
                  </a:cubicBezTo>
                  <a:cubicBezTo>
                    <a:pt x="1436" y="248"/>
                    <a:pt x="1132" y="331"/>
                    <a:pt x="828" y="387"/>
                  </a:cubicBezTo>
                  <a:cubicBezTo>
                    <a:pt x="735" y="404"/>
                    <a:pt x="646" y="416"/>
                    <a:pt x="559" y="416"/>
                  </a:cubicBezTo>
                  <a:cubicBezTo>
                    <a:pt x="506" y="416"/>
                    <a:pt x="454" y="412"/>
                    <a:pt x="401" y="401"/>
                  </a:cubicBezTo>
                  <a:cubicBezTo>
                    <a:pt x="305" y="387"/>
                    <a:pt x="196" y="374"/>
                    <a:pt x="84" y="361"/>
                  </a:cubicBezTo>
                  <a:lnTo>
                    <a:pt x="1" y="361"/>
                  </a:lnTo>
                  <a:cubicBezTo>
                    <a:pt x="17" y="457"/>
                    <a:pt x="1" y="553"/>
                    <a:pt x="17" y="635"/>
                  </a:cubicBezTo>
                  <a:cubicBezTo>
                    <a:pt x="31" y="649"/>
                    <a:pt x="31" y="649"/>
                    <a:pt x="44" y="649"/>
                  </a:cubicBezTo>
                  <a:cubicBezTo>
                    <a:pt x="196" y="692"/>
                    <a:pt x="361" y="705"/>
                    <a:pt x="540" y="718"/>
                  </a:cubicBezTo>
                  <a:cubicBezTo>
                    <a:pt x="692" y="718"/>
                    <a:pt x="844" y="678"/>
                    <a:pt x="1010" y="649"/>
                  </a:cubicBezTo>
                  <a:cubicBezTo>
                    <a:pt x="1297" y="596"/>
                    <a:pt x="1588" y="513"/>
                    <a:pt x="1863" y="387"/>
                  </a:cubicBezTo>
                  <a:cubicBezTo>
                    <a:pt x="1919" y="361"/>
                    <a:pt x="1959" y="348"/>
                    <a:pt x="1985" y="305"/>
                  </a:cubicBezTo>
                  <a:cubicBezTo>
                    <a:pt x="1972" y="209"/>
                    <a:pt x="1985" y="113"/>
                    <a:pt x="1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266358" y="3964184"/>
              <a:ext cx="412415" cy="115177"/>
            </a:xfrm>
            <a:custGeom>
              <a:avLst/>
              <a:gdLst/>
              <a:ahLst/>
              <a:cxnLst/>
              <a:rect l="l" t="t" r="r" b="b"/>
              <a:pathLst>
                <a:path w="2041" h="570" extrusionOk="0">
                  <a:moveTo>
                    <a:pt x="2028" y="1"/>
                  </a:moveTo>
                  <a:cubicBezTo>
                    <a:pt x="1915" y="31"/>
                    <a:pt x="1806" y="57"/>
                    <a:pt x="1697" y="84"/>
                  </a:cubicBezTo>
                  <a:cubicBezTo>
                    <a:pt x="1419" y="166"/>
                    <a:pt x="1145" y="236"/>
                    <a:pt x="870" y="265"/>
                  </a:cubicBezTo>
                  <a:cubicBezTo>
                    <a:pt x="775" y="279"/>
                    <a:pt x="682" y="286"/>
                    <a:pt x="590" y="286"/>
                  </a:cubicBezTo>
                  <a:cubicBezTo>
                    <a:pt x="414" y="286"/>
                    <a:pt x="242" y="259"/>
                    <a:pt x="70" y="196"/>
                  </a:cubicBezTo>
                  <a:lnTo>
                    <a:pt x="1" y="196"/>
                  </a:lnTo>
                  <a:lnTo>
                    <a:pt x="1" y="484"/>
                  </a:lnTo>
                  <a:cubicBezTo>
                    <a:pt x="57" y="497"/>
                    <a:pt x="96" y="513"/>
                    <a:pt x="153" y="527"/>
                  </a:cubicBezTo>
                  <a:cubicBezTo>
                    <a:pt x="288" y="548"/>
                    <a:pt x="423" y="570"/>
                    <a:pt x="565" y="570"/>
                  </a:cubicBezTo>
                  <a:cubicBezTo>
                    <a:pt x="597" y="570"/>
                    <a:pt x="629" y="569"/>
                    <a:pt x="662" y="566"/>
                  </a:cubicBezTo>
                  <a:cubicBezTo>
                    <a:pt x="1036" y="540"/>
                    <a:pt x="1406" y="470"/>
                    <a:pt x="1780" y="375"/>
                  </a:cubicBezTo>
                  <a:cubicBezTo>
                    <a:pt x="1862" y="348"/>
                    <a:pt x="1945" y="318"/>
                    <a:pt x="2028" y="279"/>
                  </a:cubicBezTo>
                  <a:cubicBezTo>
                    <a:pt x="2028" y="183"/>
                    <a:pt x="2041" y="100"/>
                    <a:pt x="20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1268985" y="3777878"/>
              <a:ext cx="403928" cy="124876"/>
            </a:xfrm>
            <a:custGeom>
              <a:avLst/>
              <a:gdLst/>
              <a:ahLst/>
              <a:cxnLst/>
              <a:rect l="l" t="t" r="r" b="b"/>
              <a:pathLst>
                <a:path w="1999" h="618" extrusionOk="0">
                  <a:moveTo>
                    <a:pt x="1958" y="0"/>
                  </a:moveTo>
                  <a:cubicBezTo>
                    <a:pt x="1932" y="13"/>
                    <a:pt x="1889" y="30"/>
                    <a:pt x="1862" y="43"/>
                  </a:cubicBezTo>
                  <a:cubicBezTo>
                    <a:pt x="1697" y="96"/>
                    <a:pt x="1545" y="166"/>
                    <a:pt x="1393" y="209"/>
                  </a:cubicBezTo>
                  <a:cubicBezTo>
                    <a:pt x="1284" y="235"/>
                    <a:pt x="1158" y="261"/>
                    <a:pt x="1049" y="278"/>
                  </a:cubicBezTo>
                  <a:cubicBezTo>
                    <a:pt x="953" y="304"/>
                    <a:pt x="857" y="318"/>
                    <a:pt x="758" y="331"/>
                  </a:cubicBezTo>
                  <a:cubicBezTo>
                    <a:pt x="710" y="334"/>
                    <a:pt x="663" y="336"/>
                    <a:pt x="617" y="336"/>
                  </a:cubicBezTo>
                  <a:cubicBezTo>
                    <a:pt x="491" y="336"/>
                    <a:pt x="370" y="324"/>
                    <a:pt x="249" y="304"/>
                  </a:cubicBezTo>
                  <a:cubicBezTo>
                    <a:pt x="166" y="278"/>
                    <a:pt x="97" y="261"/>
                    <a:pt x="14" y="248"/>
                  </a:cubicBezTo>
                  <a:cubicBezTo>
                    <a:pt x="14" y="331"/>
                    <a:pt x="14" y="414"/>
                    <a:pt x="1" y="496"/>
                  </a:cubicBezTo>
                  <a:cubicBezTo>
                    <a:pt x="126" y="539"/>
                    <a:pt x="249" y="566"/>
                    <a:pt x="361" y="592"/>
                  </a:cubicBezTo>
                  <a:cubicBezTo>
                    <a:pt x="443" y="610"/>
                    <a:pt x="525" y="617"/>
                    <a:pt x="608" y="617"/>
                  </a:cubicBezTo>
                  <a:cubicBezTo>
                    <a:pt x="663" y="617"/>
                    <a:pt x="719" y="614"/>
                    <a:pt x="775" y="609"/>
                  </a:cubicBezTo>
                  <a:cubicBezTo>
                    <a:pt x="966" y="592"/>
                    <a:pt x="1171" y="552"/>
                    <a:pt x="1366" y="509"/>
                  </a:cubicBezTo>
                  <a:cubicBezTo>
                    <a:pt x="1585" y="457"/>
                    <a:pt x="1793" y="374"/>
                    <a:pt x="1998" y="261"/>
                  </a:cubicBezTo>
                  <a:cubicBezTo>
                    <a:pt x="1972" y="179"/>
                    <a:pt x="1985" y="96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1271611" y="3521859"/>
              <a:ext cx="407161" cy="123664"/>
            </a:xfrm>
            <a:custGeom>
              <a:avLst/>
              <a:gdLst/>
              <a:ahLst/>
              <a:cxnLst/>
              <a:rect l="l" t="t" r="r" b="b"/>
              <a:pathLst>
                <a:path w="2015" h="612" extrusionOk="0">
                  <a:moveTo>
                    <a:pt x="1985" y="1"/>
                  </a:moveTo>
                  <a:cubicBezTo>
                    <a:pt x="1959" y="1"/>
                    <a:pt x="1945" y="14"/>
                    <a:pt x="1932" y="14"/>
                  </a:cubicBezTo>
                  <a:cubicBezTo>
                    <a:pt x="1863" y="40"/>
                    <a:pt x="1807" y="70"/>
                    <a:pt x="1754" y="97"/>
                  </a:cubicBezTo>
                  <a:cubicBezTo>
                    <a:pt x="1519" y="193"/>
                    <a:pt x="1297" y="262"/>
                    <a:pt x="1049" y="305"/>
                  </a:cubicBezTo>
                  <a:cubicBezTo>
                    <a:pt x="907" y="325"/>
                    <a:pt x="764" y="341"/>
                    <a:pt x="621" y="341"/>
                  </a:cubicBezTo>
                  <a:cubicBezTo>
                    <a:pt x="475" y="341"/>
                    <a:pt x="328" y="324"/>
                    <a:pt x="183" y="275"/>
                  </a:cubicBezTo>
                  <a:cubicBezTo>
                    <a:pt x="127" y="249"/>
                    <a:pt x="70" y="249"/>
                    <a:pt x="17" y="235"/>
                  </a:cubicBezTo>
                  <a:lnTo>
                    <a:pt x="17" y="235"/>
                  </a:lnTo>
                  <a:cubicBezTo>
                    <a:pt x="1" y="358"/>
                    <a:pt x="17" y="470"/>
                    <a:pt x="31" y="579"/>
                  </a:cubicBezTo>
                  <a:cubicBezTo>
                    <a:pt x="153" y="593"/>
                    <a:pt x="266" y="606"/>
                    <a:pt x="388" y="606"/>
                  </a:cubicBezTo>
                  <a:cubicBezTo>
                    <a:pt x="407" y="610"/>
                    <a:pt x="427" y="612"/>
                    <a:pt x="448" y="612"/>
                  </a:cubicBezTo>
                  <a:cubicBezTo>
                    <a:pt x="490" y="612"/>
                    <a:pt x="536" y="606"/>
                    <a:pt x="580" y="606"/>
                  </a:cubicBezTo>
                  <a:cubicBezTo>
                    <a:pt x="884" y="606"/>
                    <a:pt x="1175" y="536"/>
                    <a:pt x="1463" y="441"/>
                  </a:cubicBezTo>
                  <a:cubicBezTo>
                    <a:pt x="1641" y="371"/>
                    <a:pt x="1807" y="288"/>
                    <a:pt x="1985" y="206"/>
                  </a:cubicBezTo>
                  <a:cubicBezTo>
                    <a:pt x="1985" y="140"/>
                    <a:pt x="2015" y="70"/>
                    <a:pt x="1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266358" y="4051073"/>
              <a:ext cx="409788" cy="92950"/>
            </a:xfrm>
            <a:custGeom>
              <a:avLst/>
              <a:gdLst/>
              <a:ahLst/>
              <a:cxnLst/>
              <a:rect l="l" t="t" r="r" b="b"/>
              <a:pathLst>
                <a:path w="2028" h="460" extrusionOk="0">
                  <a:moveTo>
                    <a:pt x="1998" y="1"/>
                  </a:moveTo>
                  <a:cubicBezTo>
                    <a:pt x="1971" y="1"/>
                    <a:pt x="1958" y="1"/>
                    <a:pt x="1928" y="14"/>
                  </a:cubicBezTo>
                  <a:cubicBezTo>
                    <a:pt x="1846" y="54"/>
                    <a:pt x="1737" y="67"/>
                    <a:pt x="1641" y="97"/>
                  </a:cubicBezTo>
                  <a:cubicBezTo>
                    <a:pt x="1366" y="166"/>
                    <a:pt x="1088" y="219"/>
                    <a:pt x="801" y="249"/>
                  </a:cubicBezTo>
                  <a:cubicBezTo>
                    <a:pt x="733" y="253"/>
                    <a:pt x="665" y="256"/>
                    <a:pt x="596" y="256"/>
                  </a:cubicBezTo>
                  <a:cubicBezTo>
                    <a:pt x="438" y="256"/>
                    <a:pt x="278" y="241"/>
                    <a:pt x="126" y="193"/>
                  </a:cubicBezTo>
                  <a:cubicBezTo>
                    <a:pt x="96" y="183"/>
                    <a:pt x="74" y="174"/>
                    <a:pt x="43" y="174"/>
                  </a:cubicBezTo>
                  <a:cubicBezTo>
                    <a:pt x="31" y="174"/>
                    <a:pt x="17" y="175"/>
                    <a:pt x="1" y="179"/>
                  </a:cubicBezTo>
                  <a:cubicBezTo>
                    <a:pt x="14" y="249"/>
                    <a:pt x="27" y="331"/>
                    <a:pt x="43" y="414"/>
                  </a:cubicBezTo>
                  <a:cubicBezTo>
                    <a:pt x="166" y="427"/>
                    <a:pt x="305" y="427"/>
                    <a:pt x="427" y="441"/>
                  </a:cubicBezTo>
                  <a:cubicBezTo>
                    <a:pt x="592" y="441"/>
                    <a:pt x="745" y="454"/>
                    <a:pt x="910" y="454"/>
                  </a:cubicBezTo>
                  <a:cubicBezTo>
                    <a:pt x="966" y="458"/>
                    <a:pt x="1023" y="459"/>
                    <a:pt x="1079" y="459"/>
                  </a:cubicBezTo>
                  <a:cubicBezTo>
                    <a:pt x="1216" y="459"/>
                    <a:pt x="1353" y="450"/>
                    <a:pt x="1489" y="441"/>
                  </a:cubicBezTo>
                  <a:cubicBezTo>
                    <a:pt x="1667" y="414"/>
                    <a:pt x="1846" y="384"/>
                    <a:pt x="2011" y="302"/>
                  </a:cubicBezTo>
                  <a:cubicBezTo>
                    <a:pt x="2011" y="206"/>
                    <a:pt x="2028" y="97"/>
                    <a:pt x="1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1271611" y="3290695"/>
              <a:ext cx="409990" cy="89111"/>
            </a:xfrm>
            <a:custGeom>
              <a:avLst/>
              <a:gdLst/>
              <a:ahLst/>
              <a:cxnLst/>
              <a:rect l="l" t="t" r="r" b="b"/>
              <a:pathLst>
                <a:path w="2029" h="441" extrusionOk="0">
                  <a:moveTo>
                    <a:pt x="1985" y="1"/>
                  </a:moveTo>
                  <a:cubicBezTo>
                    <a:pt x="1945" y="1"/>
                    <a:pt x="1919" y="14"/>
                    <a:pt x="1889" y="14"/>
                  </a:cubicBezTo>
                  <a:cubicBezTo>
                    <a:pt x="1820" y="44"/>
                    <a:pt x="1754" y="70"/>
                    <a:pt x="1671" y="70"/>
                  </a:cubicBezTo>
                  <a:cubicBezTo>
                    <a:pt x="1353" y="126"/>
                    <a:pt x="1036" y="179"/>
                    <a:pt x="719" y="192"/>
                  </a:cubicBezTo>
                  <a:cubicBezTo>
                    <a:pt x="671" y="201"/>
                    <a:pt x="623" y="205"/>
                    <a:pt x="576" y="205"/>
                  </a:cubicBezTo>
                  <a:cubicBezTo>
                    <a:pt x="530" y="205"/>
                    <a:pt x="485" y="201"/>
                    <a:pt x="444" y="192"/>
                  </a:cubicBezTo>
                  <a:cubicBezTo>
                    <a:pt x="305" y="179"/>
                    <a:pt x="166" y="166"/>
                    <a:pt x="31" y="153"/>
                  </a:cubicBezTo>
                  <a:cubicBezTo>
                    <a:pt x="1" y="235"/>
                    <a:pt x="1" y="318"/>
                    <a:pt x="17" y="427"/>
                  </a:cubicBezTo>
                  <a:cubicBezTo>
                    <a:pt x="127" y="440"/>
                    <a:pt x="236" y="440"/>
                    <a:pt x="332" y="440"/>
                  </a:cubicBezTo>
                  <a:cubicBezTo>
                    <a:pt x="649" y="440"/>
                    <a:pt x="953" y="427"/>
                    <a:pt x="1271" y="374"/>
                  </a:cubicBezTo>
                  <a:cubicBezTo>
                    <a:pt x="1406" y="358"/>
                    <a:pt x="1545" y="331"/>
                    <a:pt x="1684" y="305"/>
                  </a:cubicBezTo>
                  <a:cubicBezTo>
                    <a:pt x="1758" y="282"/>
                    <a:pt x="1832" y="253"/>
                    <a:pt x="1919" y="253"/>
                  </a:cubicBezTo>
                  <a:cubicBezTo>
                    <a:pt x="1945" y="253"/>
                    <a:pt x="1973" y="256"/>
                    <a:pt x="2002" y="262"/>
                  </a:cubicBezTo>
                  <a:cubicBezTo>
                    <a:pt x="1985" y="166"/>
                    <a:pt x="2028" y="83"/>
                    <a:pt x="1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1275047" y="3229266"/>
              <a:ext cx="401099" cy="82645"/>
            </a:xfrm>
            <a:custGeom>
              <a:avLst/>
              <a:gdLst/>
              <a:ahLst/>
              <a:cxnLst/>
              <a:rect l="l" t="t" r="r" b="b"/>
              <a:pathLst>
                <a:path w="1985" h="409" extrusionOk="0">
                  <a:moveTo>
                    <a:pt x="1985" y="0"/>
                  </a:moveTo>
                  <a:cubicBezTo>
                    <a:pt x="1885" y="17"/>
                    <a:pt x="1803" y="43"/>
                    <a:pt x="1720" y="43"/>
                  </a:cubicBezTo>
                  <a:cubicBezTo>
                    <a:pt x="1515" y="70"/>
                    <a:pt x="1293" y="100"/>
                    <a:pt x="1088" y="126"/>
                  </a:cubicBezTo>
                  <a:cubicBezTo>
                    <a:pt x="978" y="139"/>
                    <a:pt x="867" y="146"/>
                    <a:pt x="757" y="146"/>
                  </a:cubicBezTo>
                  <a:cubicBezTo>
                    <a:pt x="646" y="146"/>
                    <a:pt x="536" y="139"/>
                    <a:pt x="427" y="126"/>
                  </a:cubicBezTo>
                  <a:cubicBezTo>
                    <a:pt x="288" y="113"/>
                    <a:pt x="166" y="83"/>
                    <a:pt x="40" y="43"/>
                  </a:cubicBezTo>
                  <a:cubicBezTo>
                    <a:pt x="0" y="152"/>
                    <a:pt x="14" y="265"/>
                    <a:pt x="14" y="374"/>
                  </a:cubicBezTo>
                  <a:cubicBezTo>
                    <a:pt x="136" y="387"/>
                    <a:pt x="232" y="400"/>
                    <a:pt x="344" y="400"/>
                  </a:cubicBezTo>
                  <a:cubicBezTo>
                    <a:pt x="403" y="406"/>
                    <a:pt x="462" y="409"/>
                    <a:pt x="521" y="409"/>
                  </a:cubicBezTo>
                  <a:cubicBezTo>
                    <a:pt x="763" y="409"/>
                    <a:pt x="1006" y="366"/>
                    <a:pt x="1241" y="331"/>
                  </a:cubicBezTo>
                  <a:cubicBezTo>
                    <a:pt x="1489" y="291"/>
                    <a:pt x="1737" y="248"/>
                    <a:pt x="1985" y="152"/>
                  </a:cubicBezTo>
                  <a:lnTo>
                    <a:pt x="1985" y="100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1297072" y="3019925"/>
              <a:ext cx="398472" cy="71733"/>
            </a:xfrm>
            <a:custGeom>
              <a:avLst/>
              <a:gdLst/>
              <a:ahLst/>
              <a:cxnLst/>
              <a:rect l="l" t="t" r="r" b="b"/>
              <a:pathLst>
                <a:path w="1972" h="355" extrusionOk="0">
                  <a:moveTo>
                    <a:pt x="92" y="1"/>
                  </a:moveTo>
                  <a:cubicBezTo>
                    <a:pt x="85" y="1"/>
                    <a:pt x="78" y="2"/>
                    <a:pt x="70" y="5"/>
                  </a:cubicBezTo>
                  <a:cubicBezTo>
                    <a:pt x="57" y="87"/>
                    <a:pt x="1" y="170"/>
                    <a:pt x="27" y="266"/>
                  </a:cubicBezTo>
                  <a:cubicBezTo>
                    <a:pt x="57" y="266"/>
                    <a:pt x="83" y="279"/>
                    <a:pt x="110" y="279"/>
                  </a:cubicBezTo>
                  <a:cubicBezTo>
                    <a:pt x="262" y="292"/>
                    <a:pt x="401" y="322"/>
                    <a:pt x="553" y="335"/>
                  </a:cubicBezTo>
                  <a:cubicBezTo>
                    <a:pt x="662" y="349"/>
                    <a:pt x="772" y="355"/>
                    <a:pt x="882" y="355"/>
                  </a:cubicBezTo>
                  <a:cubicBezTo>
                    <a:pt x="1088" y="355"/>
                    <a:pt x="1295" y="335"/>
                    <a:pt x="1502" y="309"/>
                  </a:cubicBezTo>
                  <a:cubicBezTo>
                    <a:pt x="1611" y="292"/>
                    <a:pt x="1737" y="279"/>
                    <a:pt x="1846" y="266"/>
                  </a:cubicBezTo>
                  <a:cubicBezTo>
                    <a:pt x="1856" y="261"/>
                    <a:pt x="1867" y="260"/>
                    <a:pt x="1878" y="260"/>
                  </a:cubicBezTo>
                  <a:cubicBezTo>
                    <a:pt x="1901" y="260"/>
                    <a:pt x="1924" y="266"/>
                    <a:pt x="1942" y="266"/>
                  </a:cubicBezTo>
                  <a:cubicBezTo>
                    <a:pt x="1958" y="196"/>
                    <a:pt x="1958" y="143"/>
                    <a:pt x="1972" y="74"/>
                  </a:cubicBezTo>
                  <a:cubicBezTo>
                    <a:pt x="1907" y="74"/>
                    <a:pt x="1843" y="66"/>
                    <a:pt x="1781" y="66"/>
                  </a:cubicBezTo>
                  <a:cubicBezTo>
                    <a:pt x="1723" y="66"/>
                    <a:pt x="1666" y="73"/>
                    <a:pt x="1611" y="100"/>
                  </a:cubicBezTo>
                  <a:cubicBezTo>
                    <a:pt x="1571" y="114"/>
                    <a:pt x="1515" y="127"/>
                    <a:pt x="1475" y="127"/>
                  </a:cubicBezTo>
                  <a:cubicBezTo>
                    <a:pt x="1363" y="143"/>
                    <a:pt x="1267" y="157"/>
                    <a:pt x="1171" y="170"/>
                  </a:cubicBezTo>
                  <a:cubicBezTo>
                    <a:pt x="1102" y="183"/>
                    <a:pt x="1049" y="183"/>
                    <a:pt x="993" y="183"/>
                  </a:cubicBezTo>
                  <a:cubicBezTo>
                    <a:pt x="910" y="183"/>
                    <a:pt x="841" y="170"/>
                    <a:pt x="758" y="170"/>
                  </a:cubicBezTo>
                  <a:cubicBezTo>
                    <a:pt x="566" y="143"/>
                    <a:pt x="358" y="114"/>
                    <a:pt x="179" y="31"/>
                  </a:cubicBezTo>
                  <a:cubicBezTo>
                    <a:pt x="147" y="20"/>
                    <a:pt x="121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1316470" y="2969812"/>
              <a:ext cx="189335" cy="63044"/>
            </a:xfrm>
            <a:custGeom>
              <a:avLst/>
              <a:gdLst/>
              <a:ahLst/>
              <a:cxnLst/>
              <a:rect l="l" t="t" r="r" b="b"/>
              <a:pathLst>
                <a:path w="937" h="312" extrusionOk="0">
                  <a:moveTo>
                    <a:pt x="95" y="1"/>
                  </a:moveTo>
                  <a:cubicBezTo>
                    <a:pt x="83" y="1"/>
                    <a:pt x="70" y="2"/>
                    <a:pt x="57" y="5"/>
                  </a:cubicBezTo>
                  <a:cubicBezTo>
                    <a:pt x="27" y="44"/>
                    <a:pt x="14" y="87"/>
                    <a:pt x="1" y="143"/>
                  </a:cubicBezTo>
                  <a:cubicBezTo>
                    <a:pt x="27" y="157"/>
                    <a:pt x="27" y="157"/>
                    <a:pt x="44" y="170"/>
                  </a:cubicBezTo>
                  <a:cubicBezTo>
                    <a:pt x="57" y="170"/>
                    <a:pt x="70" y="183"/>
                    <a:pt x="83" y="183"/>
                  </a:cubicBezTo>
                  <a:cubicBezTo>
                    <a:pt x="307" y="276"/>
                    <a:pt x="542" y="312"/>
                    <a:pt x="777" y="312"/>
                  </a:cubicBezTo>
                  <a:cubicBezTo>
                    <a:pt x="817" y="312"/>
                    <a:pt x="857" y="311"/>
                    <a:pt x="897" y="309"/>
                  </a:cubicBezTo>
                  <a:cubicBezTo>
                    <a:pt x="910" y="309"/>
                    <a:pt x="923" y="309"/>
                    <a:pt x="936" y="292"/>
                  </a:cubicBezTo>
                  <a:cubicBezTo>
                    <a:pt x="814" y="226"/>
                    <a:pt x="705" y="157"/>
                    <a:pt x="579" y="87"/>
                  </a:cubicBezTo>
                  <a:cubicBezTo>
                    <a:pt x="470" y="87"/>
                    <a:pt x="358" y="61"/>
                    <a:pt x="235" y="31"/>
                  </a:cubicBezTo>
                  <a:cubicBezTo>
                    <a:pt x="190" y="20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703429" y="4154127"/>
              <a:ext cx="36170" cy="79816"/>
            </a:xfrm>
            <a:custGeom>
              <a:avLst/>
              <a:gdLst/>
              <a:ahLst/>
              <a:cxnLst/>
              <a:rect l="l" t="t" r="r" b="b"/>
              <a:pathLst>
                <a:path w="179" h="395" extrusionOk="0">
                  <a:moveTo>
                    <a:pt x="13" y="0"/>
                  </a:moveTo>
                  <a:cubicBezTo>
                    <a:pt x="0" y="122"/>
                    <a:pt x="13" y="248"/>
                    <a:pt x="13" y="384"/>
                  </a:cubicBezTo>
                  <a:cubicBezTo>
                    <a:pt x="21" y="382"/>
                    <a:pt x="29" y="381"/>
                    <a:pt x="35" y="381"/>
                  </a:cubicBezTo>
                  <a:cubicBezTo>
                    <a:pt x="64" y="381"/>
                    <a:pt x="85" y="394"/>
                    <a:pt x="107" y="394"/>
                  </a:cubicBezTo>
                  <a:cubicBezTo>
                    <a:pt x="117" y="394"/>
                    <a:pt x="128" y="392"/>
                    <a:pt x="139" y="384"/>
                  </a:cubicBezTo>
                  <a:cubicBezTo>
                    <a:pt x="139" y="274"/>
                    <a:pt x="179" y="152"/>
                    <a:pt x="166" y="26"/>
                  </a:cubicBezTo>
                  <a:cubicBezTo>
                    <a:pt x="113" y="13"/>
                    <a:pt x="70" y="13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1154817" y="4220810"/>
              <a:ext cx="36978" cy="72339"/>
            </a:xfrm>
            <a:custGeom>
              <a:avLst/>
              <a:gdLst/>
              <a:ahLst/>
              <a:cxnLst/>
              <a:rect l="l" t="t" r="r" b="b"/>
              <a:pathLst>
                <a:path w="183" h="358" extrusionOk="0">
                  <a:moveTo>
                    <a:pt x="43" y="1"/>
                  </a:moveTo>
                  <a:cubicBezTo>
                    <a:pt x="30" y="14"/>
                    <a:pt x="30" y="27"/>
                    <a:pt x="30" y="27"/>
                  </a:cubicBezTo>
                  <a:cubicBezTo>
                    <a:pt x="17" y="83"/>
                    <a:pt x="17" y="153"/>
                    <a:pt x="17" y="206"/>
                  </a:cubicBezTo>
                  <a:cubicBezTo>
                    <a:pt x="0" y="331"/>
                    <a:pt x="17" y="345"/>
                    <a:pt x="152" y="358"/>
                  </a:cubicBezTo>
                  <a:cubicBezTo>
                    <a:pt x="182" y="302"/>
                    <a:pt x="152" y="249"/>
                    <a:pt x="139" y="192"/>
                  </a:cubicBezTo>
                  <a:cubicBezTo>
                    <a:pt x="139" y="136"/>
                    <a:pt x="152" y="83"/>
                    <a:pt x="152" y="14"/>
                  </a:cubicBezTo>
                  <a:cubicBezTo>
                    <a:pt x="113" y="14"/>
                    <a:pt x="70" y="14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238270" y="4214748"/>
              <a:ext cx="28289" cy="75774"/>
            </a:xfrm>
            <a:custGeom>
              <a:avLst/>
              <a:gdLst/>
              <a:ahLst/>
              <a:cxnLst/>
              <a:rect l="l" t="t" r="r" b="b"/>
              <a:pathLst>
                <a:path w="140" h="375" extrusionOk="0">
                  <a:moveTo>
                    <a:pt x="100" y="1"/>
                  </a:moveTo>
                  <a:cubicBezTo>
                    <a:pt x="70" y="1"/>
                    <a:pt x="44" y="17"/>
                    <a:pt x="17" y="31"/>
                  </a:cubicBezTo>
                  <a:cubicBezTo>
                    <a:pt x="1" y="153"/>
                    <a:pt x="1" y="265"/>
                    <a:pt x="17" y="375"/>
                  </a:cubicBezTo>
                  <a:cubicBezTo>
                    <a:pt x="70" y="361"/>
                    <a:pt x="113" y="332"/>
                    <a:pt x="140" y="305"/>
                  </a:cubicBezTo>
                  <a:cubicBezTo>
                    <a:pt x="126" y="209"/>
                    <a:pt x="113" y="113"/>
                    <a:pt x="113" y="17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344558" y="2920508"/>
              <a:ext cx="67086" cy="47687"/>
            </a:xfrm>
            <a:custGeom>
              <a:avLst/>
              <a:gdLst/>
              <a:ahLst/>
              <a:cxnLst/>
              <a:rect l="l" t="t" r="r" b="b"/>
              <a:pathLst>
                <a:path w="332" h="236" extrusionOk="0">
                  <a:moveTo>
                    <a:pt x="110" y="1"/>
                  </a:moveTo>
                  <a:cubicBezTo>
                    <a:pt x="70" y="40"/>
                    <a:pt x="27" y="83"/>
                    <a:pt x="0" y="153"/>
                  </a:cubicBezTo>
                  <a:cubicBezTo>
                    <a:pt x="110" y="179"/>
                    <a:pt x="219" y="206"/>
                    <a:pt x="318" y="235"/>
                  </a:cubicBezTo>
                  <a:lnTo>
                    <a:pt x="331" y="222"/>
                  </a:lnTo>
                  <a:cubicBezTo>
                    <a:pt x="248" y="153"/>
                    <a:pt x="205" y="57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121273" y="4209494"/>
              <a:ext cx="16973" cy="83655"/>
            </a:xfrm>
            <a:custGeom>
              <a:avLst/>
              <a:gdLst/>
              <a:ahLst/>
              <a:cxnLst/>
              <a:rect l="l" t="t" r="r" b="b"/>
              <a:pathLst>
                <a:path w="84" h="414" extrusionOk="0">
                  <a:moveTo>
                    <a:pt x="17" y="0"/>
                  </a:moveTo>
                  <a:cubicBezTo>
                    <a:pt x="1" y="139"/>
                    <a:pt x="1" y="275"/>
                    <a:pt x="57" y="414"/>
                  </a:cubicBezTo>
                  <a:cubicBezTo>
                    <a:pt x="70" y="414"/>
                    <a:pt x="84" y="401"/>
                    <a:pt x="84" y="401"/>
                  </a:cubicBezTo>
                  <a:lnTo>
                    <a:pt x="84" y="43"/>
                  </a:lnTo>
                  <a:cubicBezTo>
                    <a:pt x="84" y="14"/>
                    <a:pt x="57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202302" y="4223436"/>
              <a:ext cx="22833" cy="72541"/>
            </a:xfrm>
            <a:custGeom>
              <a:avLst/>
              <a:gdLst/>
              <a:ahLst/>
              <a:cxnLst/>
              <a:rect l="l" t="t" r="r" b="b"/>
              <a:pathLst>
                <a:path w="113" h="359" extrusionOk="0">
                  <a:moveTo>
                    <a:pt x="69" y="1"/>
                  </a:moveTo>
                  <a:cubicBezTo>
                    <a:pt x="13" y="14"/>
                    <a:pt x="0" y="14"/>
                    <a:pt x="0" y="57"/>
                  </a:cubicBezTo>
                  <a:cubicBezTo>
                    <a:pt x="0" y="140"/>
                    <a:pt x="13" y="222"/>
                    <a:pt x="13" y="305"/>
                  </a:cubicBezTo>
                  <a:cubicBezTo>
                    <a:pt x="13" y="318"/>
                    <a:pt x="13" y="332"/>
                    <a:pt x="30" y="358"/>
                  </a:cubicBezTo>
                  <a:lnTo>
                    <a:pt x="112" y="358"/>
                  </a:lnTo>
                  <a:cubicBezTo>
                    <a:pt x="69" y="236"/>
                    <a:pt x="96" y="110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750713" y="4162008"/>
              <a:ext cx="22429" cy="73148"/>
            </a:xfrm>
            <a:custGeom>
              <a:avLst/>
              <a:gdLst/>
              <a:ahLst/>
              <a:cxnLst/>
              <a:rect l="l" t="t" r="r" b="b"/>
              <a:pathLst>
                <a:path w="111" h="362" extrusionOk="0">
                  <a:moveTo>
                    <a:pt x="27" y="1"/>
                  </a:moveTo>
                  <a:cubicBezTo>
                    <a:pt x="44" y="126"/>
                    <a:pt x="1" y="235"/>
                    <a:pt x="27" y="361"/>
                  </a:cubicBezTo>
                  <a:lnTo>
                    <a:pt x="110" y="361"/>
                  </a:lnTo>
                  <a:cubicBezTo>
                    <a:pt x="97" y="235"/>
                    <a:pt x="97" y="126"/>
                    <a:pt x="84" y="14"/>
                  </a:cubicBezTo>
                  <a:cubicBezTo>
                    <a:pt x="84" y="14"/>
                    <a:pt x="70" y="14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784256" y="4162008"/>
              <a:ext cx="22227" cy="64459"/>
            </a:xfrm>
            <a:custGeom>
              <a:avLst/>
              <a:gdLst/>
              <a:ahLst/>
              <a:cxnLst/>
              <a:rect l="l" t="t" r="r" b="b"/>
              <a:pathLst>
                <a:path w="110" h="319" extrusionOk="0">
                  <a:moveTo>
                    <a:pt x="0" y="1"/>
                  </a:moveTo>
                  <a:cubicBezTo>
                    <a:pt x="14" y="113"/>
                    <a:pt x="27" y="209"/>
                    <a:pt x="43" y="292"/>
                  </a:cubicBezTo>
                  <a:cubicBezTo>
                    <a:pt x="43" y="305"/>
                    <a:pt x="57" y="318"/>
                    <a:pt x="70" y="318"/>
                  </a:cubicBezTo>
                  <a:cubicBezTo>
                    <a:pt x="83" y="305"/>
                    <a:pt x="96" y="305"/>
                    <a:pt x="96" y="292"/>
                  </a:cubicBezTo>
                  <a:cubicBezTo>
                    <a:pt x="109" y="196"/>
                    <a:pt x="109" y="97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662005" y="2970620"/>
              <a:ext cx="41625" cy="45060"/>
            </a:xfrm>
            <a:custGeom>
              <a:avLst/>
              <a:gdLst/>
              <a:ahLst/>
              <a:cxnLst/>
              <a:rect l="l" t="t" r="r" b="b"/>
              <a:pathLst>
                <a:path w="206" h="223" extrusionOk="0">
                  <a:moveTo>
                    <a:pt x="179" y="1"/>
                  </a:moveTo>
                  <a:cubicBezTo>
                    <a:pt x="109" y="70"/>
                    <a:pt x="53" y="123"/>
                    <a:pt x="0" y="192"/>
                  </a:cubicBezTo>
                  <a:lnTo>
                    <a:pt x="0" y="222"/>
                  </a:lnTo>
                  <a:cubicBezTo>
                    <a:pt x="15" y="218"/>
                    <a:pt x="30" y="216"/>
                    <a:pt x="45" y="216"/>
                  </a:cubicBezTo>
                  <a:cubicBezTo>
                    <a:pt x="57" y="216"/>
                    <a:pt x="69" y="217"/>
                    <a:pt x="82" y="217"/>
                  </a:cubicBezTo>
                  <a:cubicBezTo>
                    <a:pt x="109" y="217"/>
                    <a:pt x="137" y="214"/>
                    <a:pt x="166" y="192"/>
                  </a:cubicBezTo>
                  <a:cubicBezTo>
                    <a:pt x="179" y="166"/>
                    <a:pt x="179" y="139"/>
                    <a:pt x="192" y="110"/>
                  </a:cubicBezTo>
                  <a:cubicBezTo>
                    <a:pt x="192" y="70"/>
                    <a:pt x="205" y="40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709289" y="2898482"/>
              <a:ext cx="3031" cy="2829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0"/>
                  </a:moveTo>
                  <a:lnTo>
                    <a:pt x="1" y="14"/>
                  </a:lnTo>
                  <a:lnTo>
                    <a:pt x="14" y="14"/>
                  </a:lnTo>
                  <a:cubicBezTo>
                    <a:pt x="1" y="14"/>
                    <a:pt x="1" y="1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843058" y="2808967"/>
              <a:ext cx="202" cy="20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622602" y="2360580"/>
              <a:ext cx="145083" cy="220655"/>
            </a:xfrm>
            <a:custGeom>
              <a:avLst/>
              <a:gdLst/>
              <a:ahLst/>
              <a:cxnLst/>
              <a:rect l="l" t="t" r="r" b="b"/>
              <a:pathLst>
                <a:path w="718" h="1092" extrusionOk="0">
                  <a:moveTo>
                    <a:pt x="678" y="0"/>
                  </a:moveTo>
                  <a:cubicBezTo>
                    <a:pt x="661" y="0"/>
                    <a:pt x="648" y="17"/>
                    <a:pt x="635" y="17"/>
                  </a:cubicBezTo>
                  <a:cubicBezTo>
                    <a:pt x="626" y="26"/>
                    <a:pt x="610" y="36"/>
                    <a:pt x="595" y="36"/>
                  </a:cubicBezTo>
                  <a:cubicBezTo>
                    <a:pt x="589" y="36"/>
                    <a:pt x="584" y="34"/>
                    <a:pt x="579" y="30"/>
                  </a:cubicBezTo>
                  <a:cubicBezTo>
                    <a:pt x="554" y="25"/>
                    <a:pt x="530" y="22"/>
                    <a:pt x="509" y="22"/>
                  </a:cubicBezTo>
                  <a:cubicBezTo>
                    <a:pt x="413" y="22"/>
                    <a:pt x="345" y="72"/>
                    <a:pt x="278" y="139"/>
                  </a:cubicBezTo>
                  <a:cubicBezTo>
                    <a:pt x="222" y="195"/>
                    <a:pt x="182" y="248"/>
                    <a:pt x="126" y="318"/>
                  </a:cubicBezTo>
                  <a:cubicBezTo>
                    <a:pt x="99" y="278"/>
                    <a:pt x="99" y="265"/>
                    <a:pt x="70" y="235"/>
                  </a:cubicBezTo>
                  <a:cubicBezTo>
                    <a:pt x="70" y="222"/>
                    <a:pt x="56" y="209"/>
                    <a:pt x="43" y="209"/>
                  </a:cubicBezTo>
                  <a:cubicBezTo>
                    <a:pt x="30" y="209"/>
                    <a:pt x="0" y="235"/>
                    <a:pt x="0" y="265"/>
                  </a:cubicBezTo>
                  <a:cubicBezTo>
                    <a:pt x="17" y="291"/>
                    <a:pt x="17" y="318"/>
                    <a:pt x="30" y="331"/>
                  </a:cubicBezTo>
                  <a:cubicBezTo>
                    <a:pt x="56" y="374"/>
                    <a:pt x="83" y="414"/>
                    <a:pt x="126" y="443"/>
                  </a:cubicBezTo>
                  <a:cubicBezTo>
                    <a:pt x="182" y="513"/>
                    <a:pt x="248" y="566"/>
                    <a:pt x="318" y="622"/>
                  </a:cubicBezTo>
                  <a:cubicBezTo>
                    <a:pt x="387" y="692"/>
                    <a:pt x="400" y="761"/>
                    <a:pt x="347" y="844"/>
                  </a:cubicBezTo>
                  <a:cubicBezTo>
                    <a:pt x="331" y="870"/>
                    <a:pt x="304" y="897"/>
                    <a:pt x="278" y="926"/>
                  </a:cubicBezTo>
                  <a:cubicBezTo>
                    <a:pt x="248" y="953"/>
                    <a:pt x="222" y="979"/>
                    <a:pt x="195" y="1022"/>
                  </a:cubicBezTo>
                  <a:cubicBezTo>
                    <a:pt x="182" y="1035"/>
                    <a:pt x="182" y="1062"/>
                    <a:pt x="208" y="1075"/>
                  </a:cubicBezTo>
                  <a:cubicBezTo>
                    <a:pt x="222" y="1092"/>
                    <a:pt x="248" y="1092"/>
                    <a:pt x="265" y="1092"/>
                  </a:cubicBezTo>
                  <a:cubicBezTo>
                    <a:pt x="318" y="1049"/>
                    <a:pt x="387" y="1009"/>
                    <a:pt x="443" y="953"/>
                  </a:cubicBezTo>
                  <a:cubicBezTo>
                    <a:pt x="496" y="883"/>
                    <a:pt x="526" y="814"/>
                    <a:pt x="496" y="731"/>
                  </a:cubicBezTo>
                  <a:cubicBezTo>
                    <a:pt x="483" y="649"/>
                    <a:pt x="456" y="579"/>
                    <a:pt x="387" y="526"/>
                  </a:cubicBezTo>
                  <a:cubicBezTo>
                    <a:pt x="318" y="483"/>
                    <a:pt x="248" y="430"/>
                    <a:pt x="182" y="374"/>
                  </a:cubicBezTo>
                  <a:cubicBezTo>
                    <a:pt x="235" y="318"/>
                    <a:pt x="291" y="265"/>
                    <a:pt x="347" y="209"/>
                  </a:cubicBezTo>
                  <a:cubicBezTo>
                    <a:pt x="387" y="182"/>
                    <a:pt x="413" y="152"/>
                    <a:pt x="470" y="152"/>
                  </a:cubicBezTo>
                  <a:cubicBezTo>
                    <a:pt x="456" y="222"/>
                    <a:pt x="470" y="278"/>
                    <a:pt x="513" y="348"/>
                  </a:cubicBezTo>
                  <a:cubicBezTo>
                    <a:pt x="523" y="358"/>
                    <a:pt x="534" y="378"/>
                    <a:pt x="552" y="378"/>
                  </a:cubicBezTo>
                  <a:cubicBezTo>
                    <a:pt x="556" y="378"/>
                    <a:pt x="560" y="377"/>
                    <a:pt x="566" y="374"/>
                  </a:cubicBezTo>
                  <a:cubicBezTo>
                    <a:pt x="595" y="374"/>
                    <a:pt x="622" y="361"/>
                    <a:pt x="635" y="318"/>
                  </a:cubicBezTo>
                  <a:lnTo>
                    <a:pt x="635" y="305"/>
                  </a:lnTo>
                  <a:cubicBezTo>
                    <a:pt x="635" y="248"/>
                    <a:pt x="648" y="209"/>
                    <a:pt x="691" y="166"/>
                  </a:cubicBezTo>
                  <a:cubicBezTo>
                    <a:pt x="704" y="166"/>
                    <a:pt x="704" y="126"/>
                    <a:pt x="704" y="126"/>
                  </a:cubicBezTo>
                  <a:cubicBezTo>
                    <a:pt x="661" y="100"/>
                    <a:pt x="718" y="43"/>
                    <a:pt x="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469435" y="2405034"/>
              <a:ext cx="114571" cy="87696"/>
            </a:xfrm>
            <a:custGeom>
              <a:avLst/>
              <a:gdLst/>
              <a:ahLst/>
              <a:cxnLst/>
              <a:rect l="l" t="t" r="r" b="b"/>
              <a:pathLst>
                <a:path w="567" h="434" extrusionOk="0">
                  <a:moveTo>
                    <a:pt x="499" y="0"/>
                  </a:moveTo>
                  <a:cubicBezTo>
                    <a:pt x="455" y="0"/>
                    <a:pt x="441" y="71"/>
                    <a:pt x="401" y="71"/>
                  </a:cubicBezTo>
                  <a:cubicBezTo>
                    <a:pt x="373" y="69"/>
                    <a:pt x="349" y="67"/>
                    <a:pt x="328" y="67"/>
                  </a:cubicBezTo>
                  <a:cubicBezTo>
                    <a:pt x="240" y="67"/>
                    <a:pt x="193" y="93"/>
                    <a:pt x="126" y="181"/>
                  </a:cubicBezTo>
                  <a:cubicBezTo>
                    <a:pt x="83" y="223"/>
                    <a:pt x="44" y="293"/>
                    <a:pt x="14" y="346"/>
                  </a:cubicBezTo>
                  <a:cubicBezTo>
                    <a:pt x="1" y="346"/>
                    <a:pt x="1" y="359"/>
                    <a:pt x="1" y="376"/>
                  </a:cubicBezTo>
                  <a:cubicBezTo>
                    <a:pt x="1" y="389"/>
                    <a:pt x="1" y="402"/>
                    <a:pt x="14" y="415"/>
                  </a:cubicBezTo>
                  <a:lnTo>
                    <a:pt x="57" y="415"/>
                  </a:lnTo>
                  <a:cubicBezTo>
                    <a:pt x="70" y="402"/>
                    <a:pt x="83" y="389"/>
                    <a:pt x="97" y="376"/>
                  </a:cubicBezTo>
                  <a:cubicBezTo>
                    <a:pt x="126" y="333"/>
                    <a:pt x="153" y="293"/>
                    <a:pt x="179" y="263"/>
                  </a:cubicBezTo>
                  <a:cubicBezTo>
                    <a:pt x="218" y="228"/>
                    <a:pt x="267" y="179"/>
                    <a:pt x="337" y="179"/>
                  </a:cubicBezTo>
                  <a:cubicBezTo>
                    <a:pt x="345" y="179"/>
                    <a:pt x="353" y="179"/>
                    <a:pt x="361" y="181"/>
                  </a:cubicBezTo>
                  <a:cubicBezTo>
                    <a:pt x="361" y="223"/>
                    <a:pt x="345" y="250"/>
                    <a:pt x="361" y="276"/>
                  </a:cubicBezTo>
                  <a:cubicBezTo>
                    <a:pt x="361" y="319"/>
                    <a:pt x="374" y="359"/>
                    <a:pt x="388" y="389"/>
                  </a:cubicBezTo>
                  <a:cubicBezTo>
                    <a:pt x="408" y="419"/>
                    <a:pt x="437" y="433"/>
                    <a:pt x="467" y="433"/>
                  </a:cubicBezTo>
                  <a:cubicBezTo>
                    <a:pt x="477" y="433"/>
                    <a:pt x="487" y="432"/>
                    <a:pt x="497" y="429"/>
                  </a:cubicBezTo>
                  <a:cubicBezTo>
                    <a:pt x="540" y="402"/>
                    <a:pt x="566" y="376"/>
                    <a:pt x="540" y="333"/>
                  </a:cubicBezTo>
                  <a:cubicBezTo>
                    <a:pt x="527" y="276"/>
                    <a:pt x="527" y="223"/>
                    <a:pt x="553" y="181"/>
                  </a:cubicBezTo>
                  <a:cubicBezTo>
                    <a:pt x="553" y="167"/>
                    <a:pt x="553" y="154"/>
                    <a:pt x="540" y="154"/>
                  </a:cubicBezTo>
                  <a:cubicBezTo>
                    <a:pt x="527" y="141"/>
                    <a:pt x="510" y="141"/>
                    <a:pt x="484" y="128"/>
                  </a:cubicBezTo>
                  <a:cubicBezTo>
                    <a:pt x="484" y="85"/>
                    <a:pt x="540" y="58"/>
                    <a:pt x="510" y="2"/>
                  </a:cubicBezTo>
                  <a:cubicBezTo>
                    <a:pt x="506" y="1"/>
                    <a:pt x="502" y="0"/>
                    <a:pt x="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538946" y="2602050"/>
              <a:ext cx="175999" cy="52537"/>
            </a:xfrm>
            <a:custGeom>
              <a:avLst/>
              <a:gdLst/>
              <a:ahLst/>
              <a:cxnLst/>
              <a:rect l="l" t="t" r="r" b="b"/>
              <a:pathLst>
                <a:path w="871" h="260" extrusionOk="0">
                  <a:moveTo>
                    <a:pt x="829" y="0"/>
                  </a:moveTo>
                  <a:cubicBezTo>
                    <a:pt x="823" y="0"/>
                    <a:pt x="818" y="2"/>
                    <a:pt x="814" y="6"/>
                  </a:cubicBezTo>
                  <a:cubicBezTo>
                    <a:pt x="801" y="6"/>
                    <a:pt x="788" y="19"/>
                    <a:pt x="761" y="32"/>
                  </a:cubicBezTo>
                  <a:cubicBezTo>
                    <a:pt x="705" y="62"/>
                    <a:pt x="649" y="88"/>
                    <a:pt x="579" y="115"/>
                  </a:cubicBezTo>
                  <a:cubicBezTo>
                    <a:pt x="539" y="133"/>
                    <a:pt x="493" y="145"/>
                    <a:pt x="445" y="145"/>
                  </a:cubicBezTo>
                  <a:cubicBezTo>
                    <a:pt x="413" y="145"/>
                    <a:pt x="380" y="140"/>
                    <a:pt x="348" y="128"/>
                  </a:cubicBezTo>
                  <a:cubicBezTo>
                    <a:pt x="278" y="115"/>
                    <a:pt x="209" y="102"/>
                    <a:pt x="166" y="32"/>
                  </a:cubicBezTo>
                  <a:cubicBezTo>
                    <a:pt x="159" y="10"/>
                    <a:pt x="139" y="1"/>
                    <a:pt x="119" y="1"/>
                  </a:cubicBezTo>
                  <a:cubicBezTo>
                    <a:pt x="102" y="1"/>
                    <a:pt x="84" y="7"/>
                    <a:pt x="70" y="19"/>
                  </a:cubicBezTo>
                  <a:cubicBezTo>
                    <a:pt x="30" y="88"/>
                    <a:pt x="1" y="158"/>
                    <a:pt x="1" y="227"/>
                  </a:cubicBezTo>
                  <a:cubicBezTo>
                    <a:pt x="1" y="241"/>
                    <a:pt x="17" y="254"/>
                    <a:pt x="30" y="254"/>
                  </a:cubicBezTo>
                  <a:cubicBezTo>
                    <a:pt x="34" y="258"/>
                    <a:pt x="38" y="259"/>
                    <a:pt x="42" y="259"/>
                  </a:cubicBezTo>
                  <a:cubicBezTo>
                    <a:pt x="51" y="259"/>
                    <a:pt x="61" y="250"/>
                    <a:pt x="70" y="241"/>
                  </a:cubicBezTo>
                  <a:cubicBezTo>
                    <a:pt x="83" y="211"/>
                    <a:pt x="100" y="184"/>
                    <a:pt x="113" y="145"/>
                  </a:cubicBezTo>
                  <a:cubicBezTo>
                    <a:pt x="140" y="158"/>
                    <a:pt x="153" y="158"/>
                    <a:pt x="166" y="171"/>
                  </a:cubicBezTo>
                  <a:cubicBezTo>
                    <a:pt x="183" y="171"/>
                    <a:pt x="209" y="184"/>
                    <a:pt x="222" y="198"/>
                  </a:cubicBezTo>
                  <a:cubicBezTo>
                    <a:pt x="299" y="231"/>
                    <a:pt x="374" y="246"/>
                    <a:pt x="447" y="246"/>
                  </a:cubicBezTo>
                  <a:cubicBezTo>
                    <a:pt x="583" y="246"/>
                    <a:pt x="711" y="192"/>
                    <a:pt x="827" y="102"/>
                  </a:cubicBezTo>
                  <a:cubicBezTo>
                    <a:pt x="844" y="88"/>
                    <a:pt x="857" y="75"/>
                    <a:pt x="870" y="45"/>
                  </a:cubicBezTo>
                  <a:lnTo>
                    <a:pt x="870" y="19"/>
                  </a:lnTo>
                  <a:cubicBezTo>
                    <a:pt x="861" y="10"/>
                    <a:pt x="843" y="0"/>
                    <a:pt x="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636545" y="2290664"/>
              <a:ext cx="111742" cy="67490"/>
            </a:xfrm>
            <a:custGeom>
              <a:avLst/>
              <a:gdLst/>
              <a:ahLst/>
              <a:cxnLst/>
              <a:rect l="l" t="t" r="r" b="b"/>
              <a:pathLst>
                <a:path w="553" h="334" extrusionOk="0">
                  <a:moveTo>
                    <a:pt x="353" y="1"/>
                  </a:moveTo>
                  <a:cubicBezTo>
                    <a:pt x="324" y="1"/>
                    <a:pt x="294" y="6"/>
                    <a:pt x="262" y="16"/>
                  </a:cubicBezTo>
                  <a:cubicBezTo>
                    <a:pt x="179" y="59"/>
                    <a:pt x="113" y="115"/>
                    <a:pt x="57" y="181"/>
                  </a:cubicBezTo>
                  <a:cubicBezTo>
                    <a:pt x="30" y="211"/>
                    <a:pt x="14" y="237"/>
                    <a:pt x="14" y="264"/>
                  </a:cubicBezTo>
                  <a:cubicBezTo>
                    <a:pt x="1" y="280"/>
                    <a:pt x="14" y="293"/>
                    <a:pt x="14" y="333"/>
                  </a:cubicBezTo>
                  <a:cubicBezTo>
                    <a:pt x="57" y="307"/>
                    <a:pt x="83" y="280"/>
                    <a:pt x="113" y="264"/>
                  </a:cubicBezTo>
                  <a:cubicBezTo>
                    <a:pt x="126" y="237"/>
                    <a:pt x="153" y="224"/>
                    <a:pt x="179" y="198"/>
                  </a:cubicBezTo>
                  <a:cubicBezTo>
                    <a:pt x="222" y="168"/>
                    <a:pt x="278" y="141"/>
                    <a:pt x="318" y="115"/>
                  </a:cubicBezTo>
                  <a:cubicBezTo>
                    <a:pt x="333" y="111"/>
                    <a:pt x="346" y="109"/>
                    <a:pt x="359" y="109"/>
                  </a:cubicBezTo>
                  <a:cubicBezTo>
                    <a:pt x="395" y="109"/>
                    <a:pt x="425" y="125"/>
                    <a:pt x="457" y="155"/>
                  </a:cubicBezTo>
                  <a:cubicBezTo>
                    <a:pt x="457" y="181"/>
                    <a:pt x="470" y="198"/>
                    <a:pt x="483" y="211"/>
                  </a:cubicBezTo>
                  <a:cubicBezTo>
                    <a:pt x="487" y="215"/>
                    <a:pt x="494" y="216"/>
                    <a:pt x="501" y="216"/>
                  </a:cubicBezTo>
                  <a:cubicBezTo>
                    <a:pt x="518" y="216"/>
                    <a:pt x="540" y="207"/>
                    <a:pt x="540" y="198"/>
                  </a:cubicBezTo>
                  <a:cubicBezTo>
                    <a:pt x="540" y="168"/>
                    <a:pt x="553" y="155"/>
                    <a:pt x="540" y="128"/>
                  </a:cubicBezTo>
                  <a:cubicBezTo>
                    <a:pt x="507" y="44"/>
                    <a:pt x="438" y="1"/>
                    <a:pt x="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442156" y="2360378"/>
              <a:ext cx="103053" cy="83857"/>
            </a:xfrm>
            <a:custGeom>
              <a:avLst/>
              <a:gdLst/>
              <a:ahLst/>
              <a:cxnLst/>
              <a:rect l="l" t="t" r="r" b="b"/>
              <a:pathLst>
                <a:path w="510" h="415" extrusionOk="0">
                  <a:moveTo>
                    <a:pt x="398" y="0"/>
                  </a:moveTo>
                  <a:cubicBezTo>
                    <a:pt x="332" y="0"/>
                    <a:pt x="272" y="33"/>
                    <a:pt x="232" y="71"/>
                  </a:cubicBezTo>
                  <a:cubicBezTo>
                    <a:pt x="166" y="153"/>
                    <a:pt x="96" y="249"/>
                    <a:pt x="27" y="332"/>
                  </a:cubicBezTo>
                  <a:cubicBezTo>
                    <a:pt x="13" y="349"/>
                    <a:pt x="13" y="362"/>
                    <a:pt x="0" y="375"/>
                  </a:cubicBezTo>
                  <a:cubicBezTo>
                    <a:pt x="0" y="388"/>
                    <a:pt x="13" y="402"/>
                    <a:pt x="13" y="415"/>
                  </a:cubicBezTo>
                  <a:lnTo>
                    <a:pt x="53" y="415"/>
                  </a:lnTo>
                  <a:cubicBezTo>
                    <a:pt x="83" y="402"/>
                    <a:pt x="96" y="375"/>
                    <a:pt x="109" y="362"/>
                  </a:cubicBezTo>
                  <a:cubicBezTo>
                    <a:pt x="179" y="292"/>
                    <a:pt x="248" y="223"/>
                    <a:pt x="314" y="140"/>
                  </a:cubicBezTo>
                  <a:cubicBezTo>
                    <a:pt x="338" y="119"/>
                    <a:pt x="368" y="96"/>
                    <a:pt x="408" y="96"/>
                  </a:cubicBezTo>
                  <a:cubicBezTo>
                    <a:pt x="418" y="96"/>
                    <a:pt x="429" y="97"/>
                    <a:pt x="440" y="101"/>
                  </a:cubicBezTo>
                  <a:lnTo>
                    <a:pt x="480" y="101"/>
                  </a:lnTo>
                  <a:cubicBezTo>
                    <a:pt x="496" y="101"/>
                    <a:pt x="509" y="84"/>
                    <a:pt x="509" y="84"/>
                  </a:cubicBezTo>
                  <a:cubicBezTo>
                    <a:pt x="509" y="71"/>
                    <a:pt x="509" y="44"/>
                    <a:pt x="496" y="31"/>
                  </a:cubicBezTo>
                  <a:lnTo>
                    <a:pt x="480" y="18"/>
                  </a:lnTo>
                  <a:cubicBezTo>
                    <a:pt x="452" y="6"/>
                    <a:pt x="425" y="0"/>
                    <a:pt x="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302528" y="2541026"/>
              <a:ext cx="72945" cy="76987"/>
            </a:xfrm>
            <a:custGeom>
              <a:avLst/>
              <a:gdLst/>
              <a:ahLst/>
              <a:cxnLst/>
              <a:rect l="l" t="t" r="r" b="b"/>
              <a:pathLst>
                <a:path w="361" h="381" extrusionOk="0">
                  <a:moveTo>
                    <a:pt x="99" y="0"/>
                  </a:moveTo>
                  <a:cubicBezTo>
                    <a:pt x="89" y="0"/>
                    <a:pt x="79" y="1"/>
                    <a:pt x="70" y="4"/>
                  </a:cubicBezTo>
                  <a:cubicBezTo>
                    <a:pt x="56" y="4"/>
                    <a:pt x="30" y="17"/>
                    <a:pt x="13" y="33"/>
                  </a:cubicBezTo>
                  <a:cubicBezTo>
                    <a:pt x="0" y="60"/>
                    <a:pt x="30" y="73"/>
                    <a:pt x="56" y="73"/>
                  </a:cubicBezTo>
                  <a:cubicBezTo>
                    <a:pt x="56" y="73"/>
                    <a:pt x="56" y="86"/>
                    <a:pt x="70" y="86"/>
                  </a:cubicBezTo>
                  <a:cubicBezTo>
                    <a:pt x="139" y="99"/>
                    <a:pt x="179" y="142"/>
                    <a:pt x="222" y="199"/>
                  </a:cubicBezTo>
                  <a:cubicBezTo>
                    <a:pt x="208" y="252"/>
                    <a:pt x="195" y="281"/>
                    <a:pt x="179" y="321"/>
                  </a:cubicBezTo>
                  <a:cubicBezTo>
                    <a:pt x="179" y="356"/>
                    <a:pt x="199" y="381"/>
                    <a:pt x="221" y="381"/>
                  </a:cubicBezTo>
                  <a:cubicBezTo>
                    <a:pt x="225" y="381"/>
                    <a:pt x="230" y="380"/>
                    <a:pt x="235" y="377"/>
                  </a:cubicBezTo>
                  <a:cubicBezTo>
                    <a:pt x="278" y="364"/>
                    <a:pt x="304" y="347"/>
                    <a:pt x="344" y="334"/>
                  </a:cubicBezTo>
                  <a:cubicBezTo>
                    <a:pt x="361" y="212"/>
                    <a:pt x="304" y="129"/>
                    <a:pt x="222" y="60"/>
                  </a:cubicBezTo>
                  <a:cubicBezTo>
                    <a:pt x="186" y="24"/>
                    <a:pt x="144" y="0"/>
                    <a:pt x="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029737" y="3251898"/>
              <a:ext cx="119825" cy="902826"/>
            </a:xfrm>
            <a:custGeom>
              <a:avLst/>
              <a:gdLst/>
              <a:ahLst/>
              <a:cxnLst/>
              <a:rect l="l" t="t" r="r" b="b"/>
              <a:pathLst>
                <a:path w="593" h="4468" extrusionOk="0">
                  <a:moveTo>
                    <a:pt x="303" y="1"/>
                  </a:moveTo>
                  <a:cubicBezTo>
                    <a:pt x="283" y="1"/>
                    <a:pt x="262" y="14"/>
                    <a:pt x="262" y="40"/>
                  </a:cubicBezTo>
                  <a:cubicBezTo>
                    <a:pt x="236" y="318"/>
                    <a:pt x="123" y="593"/>
                    <a:pt x="70" y="867"/>
                  </a:cubicBezTo>
                  <a:cubicBezTo>
                    <a:pt x="1" y="1145"/>
                    <a:pt x="1" y="1406"/>
                    <a:pt x="70" y="1681"/>
                  </a:cubicBezTo>
                  <a:cubicBezTo>
                    <a:pt x="140" y="1955"/>
                    <a:pt x="275" y="2220"/>
                    <a:pt x="345" y="2494"/>
                  </a:cubicBezTo>
                  <a:cubicBezTo>
                    <a:pt x="427" y="2798"/>
                    <a:pt x="470" y="3099"/>
                    <a:pt x="484" y="3403"/>
                  </a:cubicBezTo>
                  <a:cubicBezTo>
                    <a:pt x="497" y="3747"/>
                    <a:pt x="497" y="4091"/>
                    <a:pt x="484" y="4435"/>
                  </a:cubicBezTo>
                  <a:cubicBezTo>
                    <a:pt x="484" y="4457"/>
                    <a:pt x="504" y="4467"/>
                    <a:pt x="525" y="4467"/>
                  </a:cubicBezTo>
                  <a:cubicBezTo>
                    <a:pt x="546" y="4467"/>
                    <a:pt x="566" y="4457"/>
                    <a:pt x="566" y="4435"/>
                  </a:cubicBezTo>
                  <a:cubicBezTo>
                    <a:pt x="580" y="3843"/>
                    <a:pt x="593" y="3238"/>
                    <a:pt x="470" y="2659"/>
                  </a:cubicBezTo>
                  <a:cubicBezTo>
                    <a:pt x="401" y="2368"/>
                    <a:pt x="289" y="2094"/>
                    <a:pt x="193" y="1820"/>
                  </a:cubicBezTo>
                  <a:cubicBezTo>
                    <a:pt x="97" y="1529"/>
                    <a:pt x="70" y="1254"/>
                    <a:pt x="123" y="963"/>
                  </a:cubicBezTo>
                  <a:cubicBezTo>
                    <a:pt x="193" y="649"/>
                    <a:pt x="318" y="358"/>
                    <a:pt x="345" y="40"/>
                  </a:cubicBezTo>
                  <a:cubicBezTo>
                    <a:pt x="345" y="14"/>
                    <a:pt x="324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934967" y="4175344"/>
              <a:ext cx="25460" cy="131746"/>
            </a:xfrm>
            <a:custGeom>
              <a:avLst/>
              <a:gdLst/>
              <a:ahLst/>
              <a:cxnLst/>
              <a:rect l="l" t="t" r="r" b="b"/>
              <a:pathLst>
                <a:path w="126" h="652" extrusionOk="0">
                  <a:moveTo>
                    <a:pt x="85" y="1"/>
                  </a:moveTo>
                  <a:cubicBezTo>
                    <a:pt x="64" y="1"/>
                    <a:pt x="43" y="11"/>
                    <a:pt x="43" y="31"/>
                  </a:cubicBezTo>
                  <a:lnTo>
                    <a:pt x="0" y="609"/>
                  </a:lnTo>
                  <a:cubicBezTo>
                    <a:pt x="0" y="637"/>
                    <a:pt x="21" y="651"/>
                    <a:pt x="42" y="651"/>
                  </a:cubicBezTo>
                  <a:cubicBezTo>
                    <a:pt x="62" y="651"/>
                    <a:pt x="83" y="637"/>
                    <a:pt x="83" y="609"/>
                  </a:cubicBezTo>
                  <a:lnTo>
                    <a:pt x="126" y="31"/>
                  </a:lnTo>
                  <a:cubicBezTo>
                    <a:pt x="126" y="11"/>
                    <a:pt x="105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001650" y="4178982"/>
              <a:ext cx="24450" cy="120027"/>
            </a:xfrm>
            <a:custGeom>
              <a:avLst/>
              <a:gdLst/>
              <a:ahLst/>
              <a:cxnLst/>
              <a:rect l="l" t="t" r="r" b="b"/>
              <a:pathLst>
                <a:path w="121" h="594" extrusionOk="0">
                  <a:moveTo>
                    <a:pt x="82" y="0"/>
                  </a:moveTo>
                  <a:cubicBezTo>
                    <a:pt x="61" y="0"/>
                    <a:pt x="37" y="14"/>
                    <a:pt x="31" y="42"/>
                  </a:cubicBezTo>
                  <a:cubicBezTo>
                    <a:pt x="31" y="208"/>
                    <a:pt x="14" y="373"/>
                    <a:pt x="1" y="552"/>
                  </a:cubicBezTo>
                  <a:cubicBezTo>
                    <a:pt x="1" y="580"/>
                    <a:pt x="22" y="594"/>
                    <a:pt x="42" y="594"/>
                  </a:cubicBezTo>
                  <a:cubicBezTo>
                    <a:pt x="63" y="594"/>
                    <a:pt x="84" y="580"/>
                    <a:pt x="84" y="552"/>
                  </a:cubicBezTo>
                  <a:cubicBezTo>
                    <a:pt x="97" y="373"/>
                    <a:pt x="113" y="208"/>
                    <a:pt x="113" y="42"/>
                  </a:cubicBezTo>
                  <a:cubicBezTo>
                    <a:pt x="120" y="14"/>
                    <a:pt x="103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051762" y="4190095"/>
              <a:ext cx="23035" cy="100224"/>
            </a:xfrm>
            <a:custGeom>
              <a:avLst/>
              <a:gdLst/>
              <a:ahLst/>
              <a:cxnLst/>
              <a:rect l="l" t="t" r="r" b="b"/>
              <a:pathLst>
                <a:path w="114" h="496" extrusionOk="0">
                  <a:moveTo>
                    <a:pt x="44" y="1"/>
                  </a:moveTo>
                  <a:cubicBezTo>
                    <a:pt x="31" y="1"/>
                    <a:pt x="1" y="27"/>
                    <a:pt x="1" y="40"/>
                  </a:cubicBezTo>
                  <a:cubicBezTo>
                    <a:pt x="14" y="179"/>
                    <a:pt x="31" y="318"/>
                    <a:pt x="14" y="454"/>
                  </a:cubicBezTo>
                  <a:cubicBezTo>
                    <a:pt x="14" y="482"/>
                    <a:pt x="35" y="496"/>
                    <a:pt x="56" y="496"/>
                  </a:cubicBezTo>
                  <a:cubicBezTo>
                    <a:pt x="76" y="496"/>
                    <a:pt x="97" y="482"/>
                    <a:pt x="97" y="454"/>
                  </a:cubicBezTo>
                  <a:cubicBezTo>
                    <a:pt x="113" y="318"/>
                    <a:pt x="97" y="179"/>
                    <a:pt x="84" y="40"/>
                  </a:cubicBezTo>
                  <a:cubicBezTo>
                    <a:pt x="84" y="27"/>
                    <a:pt x="70" y="1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859829" y="4139983"/>
              <a:ext cx="16771" cy="105882"/>
            </a:xfrm>
            <a:custGeom>
              <a:avLst/>
              <a:gdLst/>
              <a:ahLst/>
              <a:cxnLst/>
              <a:rect l="l" t="t" r="r" b="b"/>
              <a:pathLst>
                <a:path w="83" h="524" extrusionOk="0">
                  <a:moveTo>
                    <a:pt x="41" y="1"/>
                  </a:moveTo>
                  <a:cubicBezTo>
                    <a:pt x="21" y="1"/>
                    <a:pt x="0" y="14"/>
                    <a:pt x="0" y="40"/>
                  </a:cubicBezTo>
                  <a:lnTo>
                    <a:pt x="0" y="483"/>
                  </a:lnTo>
                  <a:cubicBezTo>
                    <a:pt x="0" y="510"/>
                    <a:pt x="21" y="523"/>
                    <a:pt x="41" y="523"/>
                  </a:cubicBezTo>
                  <a:cubicBezTo>
                    <a:pt x="62" y="523"/>
                    <a:pt x="83" y="510"/>
                    <a:pt x="83" y="483"/>
                  </a:cubicBezTo>
                  <a:lnTo>
                    <a:pt x="83" y="40"/>
                  </a:lnTo>
                  <a:cubicBezTo>
                    <a:pt x="83" y="14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915196" y="4139983"/>
              <a:ext cx="24854" cy="103053"/>
            </a:xfrm>
            <a:custGeom>
              <a:avLst/>
              <a:gdLst/>
              <a:ahLst/>
              <a:cxnLst/>
              <a:rect l="l" t="t" r="r" b="b"/>
              <a:pathLst>
                <a:path w="123" h="510" extrusionOk="0">
                  <a:moveTo>
                    <a:pt x="42" y="1"/>
                  </a:moveTo>
                  <a:cubicBezTo>
                    <a:pt x="21" y="1"/>
                    <a:pt x="0" y="14"/>
                    <a:pt x="0" y="40"/>
                  </a:cubicBezTo>
                  <a:cubicBezTo>
                    <a:pt x="0" y="179"/>
                    <a:pt x="14" y="331"/>
                    <a:pt x="40" y="483"/>
                  </a:cubicBezTo>
                  <a:cubicBezTo>
                    <a:pt x="40" y="497"/>
                    <a:pt x="70" y="510"/>
                    <a:pt x="83" y="510"/>
                  </a:cubicBezTo>
                  <a:cubicBezTo>
                    <a:pt x="110" y="510"/>
                    <a:pt x="123" y="483"/>
                    <a:pt x="123" y="454"/>
                  </a:cubicBezTo>
                  <a:cubicBezTo>
                    <a:pt x="96" y="318"/>
                    <a:pt x="83" y="179"/>
                    <a:pt x="83" y="40"/>
                  </a:cubicBezTo>
                  <a:cubicBezTo>
                    <a:pt x="83" y="14"/>
                    <a:pt x="62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973391" y="4120584"/>
              <a:ext cx="20206" cy="94364"/>
            </a:xfrm>
            <a:custGeom>
              <a:avLst/>
              <a:gdLst/>
              <a:ahLst/>
              <a:cxnLst/>
              <a:rect l="l" t="t" r="r" b="b"/>
              <a:pathLst>
                <a:path w="100" h="467" extrusionOk="0">
                  <a:moveTo>
                    <a:pt x="43" y="1"/>
                  </a:moveTo>
                  <a:cubicBezTo>
                    <a:pt x="17" y="1"/>
                    <a:pt x="0" y="14"/>
                    <a:pt x="0" y="40"/>
                  </a:cubicBezTo>
                  <a:cubicBezTo>
                    <a:pt x="17" y="166"/>
                    <a:pt x="17" y="288"/>
                    <a:pt x="17" y="427"/>
                  </a:cubicBezTo>
                  <a:cubicBezTo>
                    <a:pt x="17" y="440"/>
                    <a:pt x="30" y="467"/>
                    <a:pt x="56" y="467"/>
                  </a:cubicBezTo>
                  <a:cubicBezTo>
                    <a:pt x="83" y="467"/>
                    <a:pt x="99" y="440"/>
                    <a:pt x="99" y="427"/>
                  </a:cubicBezTo>
                  <a:cubicBezTo>
                    <a:pt x="99" y="288"/>
                    <a:pt x="99" y="166"/>
                    <a:pt x="83" y="40"/>
                  </a:cubicBezTo>
                  <a:cubicBezTo>
                    <a:pt x="83" y="14"/>
                    <a:pt x="70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831742" y="3315549"/>
              <a:ext cx="61630" cy="779769"/>
            </a:xfrm>
            <a:custGeom>
              <a:avLst/>
              <a:gdLst/>
              <a:ahLst/>
              <a:cxnLst/>
              <a:rect l="l" t="t" r="r" b="b"/>
              <a:pathLst>
                <a:path w="305" h="3859" extrusionOk="0">
                  <a:moveTo>
                    <a:pt x="246" y="1"/>
                  </a:moveTo>
                  <a:cubicBezTo>
                    <a:pt x="226" y="1"/>
                    <a:pt x="205" y="15"/>
                    <a:pt x="205" y="43"/>
                  </a:cubicBezTo>
                  <a:cubicBezTo>
                    <a:pt x="275" y="1022"/>
                    <a:pt x="70" y="2001"/>
                    <a:pt x="13" y="2979"/>
                  </a:cubicBezTo>
                  <a:cubicBezTo>
                    <a:pt x="0" y="3254"/>
                    <a:pt x="0" y="3542"/>
                    <a:pt x="27" y="3819"/>
                  </a:cubicBezTo>
                  <a:cubicBezTo>
                    <a:pt x="27" y="3846"/>
                    <a:pt x="47" y="3859"/>
                    <a:pt x="68" y="3859"/>
                  </a:cubicBezTo>
                  <a:cubicBezTo>
                    <a:pt x="89" y="3859"/>
                    <a:pt x="109" y="3846"/>
                    <a:pt x="109" y="3819"/>
                  </a:cubicBezTo>
                  <a:cubicBezTo>
                    <a:pt x="27" y="2827"/>
                    <a:pt x="235" y="1862"/>
                    <a:pt x="288" y="883"/>
                  </a:cubicBezTo>
                  <a:cubicBezTo>
                    <a:pt x="304" y="595"/>
                    <a:pt x="304" y="317"/>
                    <a:pt x="288" y="43"/>
                  </a:cubicBezTo>
                  <a:cubicBezTo>
                    <a:pt x="288" y="15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931967" y="2200947"/>
              <a:ext cx="83655" cy="72339"/>
            </a:xfrm>
            <a:custGeom>
              <a:avLst/>
              <a:gdLst/>
              <a:ahLst/>
              <a:cxnLst/>
              <a:rect l="l" t="t" r="r" b="b"/>
              <a:pathLst>
                <a:path w="414" h="358" extrusionOk="0">
                  <a:moveTo>
                    <a:pt x="351" y="0"/>
                  </a:moveTo>
                  <a:cubicBezTo>
                    <a:pt x="337" y="0"/>
                    <a:pt x="324" y="7"/>
                    <a:pt x="318" y="20"/>
                  </a:cubicBezTo>
                  <a:cubicBezTo>
                    <a:pt x="222" y="103"/>
                    <a:pt x="123" y="185"/>
                    <a:pt x="27" y="268"/>
                  </a:cubicBezTo>
                  <a:cubicBezTo>
                    <a:pt x="0" y="281"/>
                    <a:pt x="0" y="324"/>
                    <a:pt x="27" y="337"/>
                  </a:cubicBezTo>
                  <a:cubicBezTo>
                    <a:pt x="41" y="351"/>
                    <a:pt x="56" y="357"/>
                    <a:pt x="69" y="357"/>
                  </a:cubicBezTo>
                  <a:cubicBezTo>
                    <a:pt x="83" y="357"/>
                    <a:pt x="96" y="351"/>
                    <a:pt x="109" y="337"/>
                  </a:cubicBezTo>
                  <a:lnTo>
                    <a:pt x="387" y="103"/>
                  </a:lnTo>
                  <a:cubicBezTo>
                    <a:pt x="414" y="76"/>
                    <a:pt x="414" y="33"/>
                    <a:pt x="387" y="20"/>
                  </a:cubicBezTo>
                  <a:cubicBezTo>
                    <a:pt x="379" y="7"/>
                    <a:pt x="365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939848" y="2286623"/>
              <a:ext cx="78401" cy="37988"/>
            </a:xfrm>
            <a:custGeom>
              <a:avLst/>
              <a:gdLst/>
              <a:ahLst/>
              <a:cxnLst/>
              <a:rect l="l" t="t" r="r" b="b"/>
              <a:pathLst>
                <a:path w="388" h="188" extrusionOk="0">
                  <a:moveTo>
                    <a:pt x="330" y="1"/>
                  </a:moveTo>
                  <a:cubicBezTo>
                    <a:pt x="317" y="1"/>
                    <a:pt x="303" y="4"/>
                    <a:pt x="292" y="9"/>
                  </a:cubicBezTo>
                  <a:cubicBezTo>
                    <a:pt x="292" y="9"/>
                    <a:pt x="279" y="22"/>
                    <a:pt x="265" y="22"/>
                  </a:cubicBezTo>
                  <a:cubicBezTo>
                    <a:pt x="265" y="22"/>
                    <a:pt x="249" y="22"/>
                    <a:pt x="249" y="36"/>
                  </a:cubicBezTo>
                  <a:cubicBezTo>
                    <a:pt x="222" y="36"/>
                    <a:pt x="209" y="52"/>
                    <a:pt x="183" y="52"/>
                  </a:cubicBezTo>
                  <a:cubicBezTo>
                    <a:pt x="153" y="65"/>
                    <a:pt x="140" y="65"/>
                    <a:pt x="113" y="65"/>
                  </a:cubicBezTo>
                  <a:lnTo>
                    <a:pt x="57" y="65"/>
                  </a:lnTo>
                  <a:cubicBezTo>
                    <a:pt x="31" y="65"/>
                    <a:pt x="1" y="92"/>
                    <a:pt x="1" y="135"/>
                  </a:cubicBezTo>
                  <a:cubicBezTo>
                    <a:pt x="1" y="161"/>
                    <a:pt x="31" y="188"/>
                    <a:pt x="57" y="188"/>
                  </a:cubicBezTo>
                  <a:cubicBezTo>
                    <a:pt x="166" y="188"/>
                    <a:pt x="265" y="161"/>
                    <a:pt x="348" y="105"/>
                  </a:cubicBezTo>
                  <a:cubicBezTo>
                    <a:pt x="375" y="92"/>
                    <a:pt x="388" y="52"/>
                    <a:pt x="375" y="22"/>
                  </a:cubicBezTo>
                  <a:cubicBezTo>
                    <a:pt x="367" y="7"/>
                    <a:pt x="349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948537" y="2343808"/>
              <a:ext cx="75168" cy="57386"/>
            </a:xfrm>
            <a:custGeom>
              <a:avLst/>
              <a:gdLst/>
              <a:ahLst/>
              <a:cxnLst/>
              <a:rect l="l" t="t" r="r" b="b"/>
              <a:pathLst>
                <a:path w="372" h="284" extrusionOk="0">
                  <a:moveTo>
                    <a:pt x="70" y="1"/>
                  </a:moveTo>
                  <a:cubicBezTo>
                    <a:pt x="57" y="1"/>
                    <a:pt x="41" y="1"/>
                    <a:pt x="27" y="17"/>
                  </a:cubicBezTo>
                  <a:cubicBezTo>
                    <a:pt x="1" y="44"/>
                    <a:pt x="1" y="83"/>
                    <a:pt x="27" y="100"/>
                  </a:cubicBezTo>
                  <a:cubicBezTo>
                    <a:pt x="110" y="166"/>
                    <a:pt x="193" y="222"/>
                    <a:pt x="289" y="278"/>
                  </a:cubicBezTo>
                  <a:cubicBezTo>
                    <a:pt x="296" y="282"/>
                    <a:pt x="304" y="284"/>
                    <a:pt x="311" y="284"/>
                  </a:cubicBezTo>
                  <a:cubicBezTo>
                    <a:pt x="331" y="284"/>
                    <a:pt x="348" y="271"/>
                    <a:pt x="358" y="249"/>
                  </a:cubicBezTo>
                  <a:cubicBezTo>
                    <a:pt x="371" y="222"/>
                    <a:pt x="371" y="196"/>
                    <a:pt x="345" y="166"/>
                  </a:cubicBezTo>
                  <a:cubicBezTo>
                    <a:pt x="305" y="153"/>
                    <a:pt x="262" y="126"/>
                    <a:pt x="222" y="100"/>
                  </a:cubicBezTo>
                  <a:cubicBezTo>
                    <a:pt x="193" y="83"/>
                    <a:pt x="179" y="70"/>
                    <a:pt x="153" y="57"/>
                  </a:cubicBezTo>
                  <a:cubicBezTo>
                    <a:pt x="153" y="57"/>
                    <a:pt x="153" y="44"/>
                    <a:pt x="140" y="44"/>
                  </a:cubicBezTo>
                  <a:cubicBezTo>
                    <a:pt x="123" y="30"/>
                    <a:pt x="110" y="30"/>
                    <a:pt x="110" y="17"/>
                  </a:cubicBezTo>
                  <a:cubicBezTo>
                    <a:pt x="97" y="1"/>
                    <a:pt x="83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908699" y="2976884"/>
              <a:ext cx="140637" cy="157813"/>
            </a:xfrm>
            <a:custGeom>
              <a:avLst/>
              <a:gdLst/>
              <a:ahLst/>
              <a:cxnLst/>
              <a:rect l="l" t="t" r="r" b="b"/>
              <a:pathLst>
                <a:path w="696" h="781" extrusionOk="0">
                  <a:moveTo>
                    <a:pt x="637" y="1"/>
                  </a:moveTo>
                  <a:cubicBezTo>
                    <a:pt x="624" y="1"/>
                    <a:pt x="610" y="4"/>
                    <a:pt x="600" y="9"/>
                  </a:cubicBezTo>
                  <a:cubicBezTo>
                    <a:pt x="309" y="135"/>
                    <a:pt x="91" y="409"/>
                    <a:pt x="8" y="714"/>
                  </a:cubicBezTo>
                  <a:cubicBezTo>
                    <a:pt x="0" y="755"/>
                    <a:pt x="35" y="781"/>
                    <a:pt x="68" y="781"/>
                  </a:cubicBezTo>
                  <a:cubicBezTo>
                    <a:pt x="90" y="781"/>
                    <a:pt x="112" y="768"/>
                    <a:pt x="117" y="740"/>
                  </a:cubicBezTo>
                  <a:cubicBezTo>
                    <a:pt x="200" y="466"/>
                    <a:pt x="392" y="231"/>
                    <a:pt x="656" y="108"/>
                  </a:cubicBezTo>
                  <a:cubicBezTo>
                    <a:pt x="696" y="92"/>
                    <a:pt x="696" y="52"/>
                    <a:pt x="683" y="26"/>
                  </a:cubicBezTo>
                  <a:cubicBezTo>
                    <a:pt x="675" y="8"/>
                    <a:pt x="656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98797" y="2978703"/>
              <a:ext cx="86484" cy="103659"/>
            </a:xfrm>
            <a:custGeom>
              <a:avLst/>
              <a:gdLst/>
              <a:ahLst/>
              <a:cxnLst/>
              <a:rect l="l" t="t" r="r" b="b"/>
              <a:pathLst>
                <a:path w="428" h="513" extrusionOk="0">
                  <a:moveTo>
                    <a:pt x="345" y="0"/>
                  </a:moveTo>
                  <a:cubicBezTo>
                    <a:pt x="153" y="70"/>
                    <a:pt x="14" y="248"/>
                    <a:pt x="1" y="457"/>
                  </a:cubicBezTo>
                  <a:cubicBezTo>
                    <a:pt x="1" y="483"/>
                    <a:pt x="27" y="513"/>
                    <a:pt x="57" y="513"/>
                  </a:cubicBezTo>
                  <a:cubicBezTo>
                    <a:pt x="83" y="513"/>
                    <a:pt x="110" y="483"/>
                    <a:pt x="110" y="457"/>
                  </a:cubicBezTo>
                  <a:lnTo>
                    <a:pt x="110" y="443"/>
                  </a:lnTo>
                  <a:lnTo>
                    <a:pt x="110" y="430"/>
                  </a:lnTo>
                  <a:cubicBezTo>
                    <a:pt x="110" y="430"/>
                    <a:pt x="126" y="414"/>
                    <a:pt x="126" y="400"/>
                  </a:cubicBezTo>
                  <a:cubicBezTo>
                    <a:pt x="126" y="387"/>
                    <a:pt x="140" y="361"/>
                    <a:pt x="140" y="347"/>
                  </a:cubicBezTo>
                  <a:cubicBezTo>
                    <a:pt x="141" y="346"/>
                    <a:pt x="141" y="345"/>
                    <a:pt x="142" y="344"/>
                  </a:cubicBezTo>
                  <a:lnTo>
                    <a:pt x="142" y="344"/>
                  </a:lnTo>
                  <a:cubicBezTo>
                    <a:pt x="142" y="345"/>
                    <a:pt x="143" y="345"/>
                    <a:pt x="143" y="345"/>
                  </a:cubicBezTo>
                  <a:cubicBezTo>
                    <a:pt x="145" y="345"/>
                    <a:pt x="146" y="342"/>
                    <a:pt x="145" y="342"/>
                  </a:cubicBezTo>
                  <a:cubicBezTo>
                    <a:pt x="145" y="342"/>
                    <a:pt x="144" y="343"/>
                    <a:pt x="142" y="344"/>
                  </a:cubicBezTo>
                  <a:lnTo>
                    <a:pt x="142" y="344"/>
                  </a:lnTo>
                  <a:cubicBezTo>
                    <a:pt x="141" y="343"/>
                    <a:pt x="140" y="340"/>
                    <a:pt x="140" y="331"/>
                  </a:cubicBezTo>
                  <a:lnTo>
                    <a:pt x="153" y="331"/>
                  </a:lnTo>
                  <a:cubicBezTo>
                    <a:pt x="153" y="318"/>
                    <a:pt x="153" y="304"/>
                    <a:pt x="166" y="304"/>
                  </a:cubicBezTo>
                  <a:cubicBezTo>
                    <a:pt x="166" y="291"/>
                    <a:pt x="179" y="278"/>
                    <a:pt x="179" y="278"/>
                  </a:cubicBezTo>
                  <a:cubicBezTo>
                    <a:pt x="179" y="265"/>
                    <a:pt x="179" y="265"/>
                    <a:pt x="193" y="265"/>
                  </a:cubicBezTo>
                  <a:lnTo>
                    <a:pt x="193" y="248"/>
                  </a:lnTo>
                  <a:cubicBezTo>
                    <a:pt x="209" y="235"/>
                    <a:pt x="222" y="222"/>
                    <a:pt x="236" y="209"/>
                  </a:cubicBezTo>
                  <a:cubicBezTo>
                    <a:pt x="236" y="195"/>
                    <a:pt x="249" y="195"/>
                    <a:pt x="249" y="195"/>
                  </a:cubicBezTo>
                  <a:lnTo>
                    <a:pt x="262" y="182"/>
                  </a:lnTo>
                  <a:lnTo>
                    <a:pt x="275" y="166"/>
                  </a:lnTo>
                  <a:cubicBezTo>
                    <a:pt x="292" y="166"/>
                    <a:pt x="305" y="152"/>
                    <a:pt x="331" y="139"/>
                  </a:cubicBezTo>
                  <a:cubicBezTo>
                    <a:pt x="331" y="139"/>
                    <a:pt x="345" y="126"/>
                    <a:pt x="358" y="126"/>
                  </a:cubicBezTo>
                  <a:lnTo>
                    <a:pt x="374" y="126"/>
                  </a:lnTo>
                  <a:cubicBezTo>
                    <a:pt x="401" y="113"/>
                    <a:pt x="427" y="83"/>
                    <a:pt x="414" y="43"/>
                  </a:cubicBezTo>
                  <a:cubicBezTo>
                    <a:pt x="414" y="17"/>
                    <a:pt x="374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740377" y="2312286"/>
              <a:ext cx="412011" cy="406757"/>
            </a:xfrm>
            <a:custGeom>
              <a:avLst/>
              <a:gdLst/>
              <a:ahLst/>
              <a:cxnLst/>
              <a:rect l="l" t="t" r="r" b="b"/>
              <a:pathLst>
                <a:path w="2039" h="2013" extrusionOk="0">
                  <a:moveTo>
                    <a:pt x="1174" y="1"/>
                  </a:moveTo>
                  <a:cubicBezTo>
                    <a:pt x="1006" y="1"/>
                    <a:pt x="833" y="44"/>
                    <a:pt x="676" y="117"/>
                  </a:cubicBezTo>
                  <a:cubicBezTo>
                    <a:pt x="315" y="282"/>
                    <a:pt x="54" y="626"/>
                    <a:pt x="27" y="1026"/>
                  </a:cubicBezTo>
                  <a:cubicBezTo>
                    <a:pt x="1" y="1384"/>
                    <a:pt x="206" y="1744"/>
                    <a:pt x="523" y="1909"/>
                  </a:cubicBezTo>
                  <a:cubicBezTo>
                    <a:pt x="659" y="1979"/>
                    <a:pt x="807" y="2013"/>
                    <a:pt x="956" y="2013"/>
                  </a:cubicBezTo>
                  <a:cubicBezTo>
                    <a:pt x="1213" y="2013"/>
                    <a:pt x="1470" y="1912"/>
                    <a:pt x="1654" y="1727"/>
                  </a:cubicBezTo>
                  <a:cubicBezTo>
                    <a:pt x="1685" y="1687"/>
                    <a:pt x="1643" y="1628"/>
                    <a:pt x="1603" y="1628"/>
                  </a:cubicBezTo>
                  <a:cubicBezTo>
                    <a:pt x="1592" y="1628"/>
                    <a:pt x="1581" y="1633"/>
                    <a:pt x="1572" y="1645"/>
                  </a:cubicBezTo>
                  <a:cubicBezTo>
                    <a:pt x="1406" y="1811"/>
                    <a:pt x="1185" y="1901"/>
                    <a:pt x="963" y="1901"/>
                  </a:cubicBezTo>
                  <a:cubicBezTo>
                    <a:pt x="871" y="1901"/>
                    <a:pt x="778" y="1885"/>
                    <a:pt x="689" y="1853"/>
                  </a:cubicBezTo>
                  <a:cubicBezTo>
                    <a:pt x="398" y="1757"/>
                    <a:pt x="180" y="1466"/>
                    <a:pt x="137" y="1165"/>
                  </a:cubicBezTo>
                  <a:cubicBezTo>
                    <a:pt x="110" y="792"/>
                    <a:pt x="315" y="461"/>
                    <a:pt x="619" y="269"/>
                  </a:cubicBezTo>
                  <a:cubicBezTo>
                    <a:pt x="782" y="177"/>
                    <a:pt x="977" y="110"/>
                    <a:pt x="1166" y="110"/>
                  </a:cubicBezTo>
                  <a:cubicBezTo>
                    <a:pt x="1316" y="110"/>
                    <a:pt x="1462" y="152"/>
                    <a:pt x="1585" y="256"/>
                  </a:cubicBezTo>
                  <a:cubicBezTo>
                    <a:pt x="1916" y="530"/>
                    <a:pt x="1929" y="983"/>
                    <a:pt x="1803" y="1370"/>
                  </a:cubicBezTo>
                  <a:cubicBezTo>
                    <a:pt x="1788" y="1411"/>
                    <a:pt x="1819" y="1437"/>
                    <a:pt x="1854" y="1437"/>
                  </a:cubicBezTo>
                  <a:cubicBezTo>
                    <a:pt x="1878" y="1437"/>
                    <a:pt x="1904" y="1425"/>
                    <a:pt x="1916" y="1397"/>
                  </a:cubicBezTo>
                  <a:cubicBezTo>
                    <a:pt x="2038" y="1013"/>
                    <a:pt x="2038" y="557"/>
                    <a:pt x="1750" y="239"/>
                  </a:cubicBezTo>
                  <a:cubicBezTo>
                    <a:pt x="1595" y="71"/>
                    <a:pt x="1389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063280" y="2604677"/>
              <a:ext cx="91333" cy="85271"/>
            </a:xfrm>
            <a:custGeom>
              <a:avLst/>
              <a:gdLst/>
              <a:ahLst/>
              <a:cxnLst/>
              <a:rect l="l" t="t" r="r" b="b"/>
              <a:pathLst>
                <a:path w="452" h="422" extrusionOk="0">
                  <a:moveTo>
                    <a:pt x="272" y="1"/>
                  </a:moveTo>
                  <a:cubicBezTo>
                    <a:pt x="264" y="1"/>
                    <a:pt x="255" y="2"/>
                    <a:pt x="248" y="6"/>
                  </a:cubicBezTo>
                  <a:cubicBezTo>
                    <a:pt x="222" y="32"/>
                    <a:pt x="222" y="62"/>
                    <a:pt x="235" y="89"/>
                  </a:cubicBezTo>
                  <a:lnTo>
                    <a:pt x="235" y="102"/>
                  </a:lnTo>
                  <a:cubicBezTo>
                    <a:pt x="235" y="102"/>
                    <a:pt x="235" y="115"/>
                    <a:pt x="248" y="115"/>
                  </a:cubicBezTo>
                  <a:cubicBezTo>
                    <a:pt x="248" y="132"/>
                    <a:pt x="248" y="145"/>
                    <a:pt x="261" y="158"/>
                  </a:cubicBezTo>
                  <a:cubicBezTo>
                    <a:pt x="261" y="185"/>
                    <a:pt x="275" y="198"/>
                    <a:pt x="288" y="228"/>
                  </a:cubicBezTo>
                  <a:cubicBezTo>
                    <a:pt x="292" y="240"/>
                    <a:pt x="295" y="253"/>
                    <a:pt x="299" y="265"/>
                  </a:cubicBezTo>
                  <a:lnTo>
                    <a:pt x="299" y="265"/>
                  </a:lnTo>
                  <a:cubicBezTo>
                    <a:pt x="282" y="257"/>
                    <a:pt x="264" y="249"/>
                    <a:pt x="248" y="241"/>
                  </a:cubicBezTo>
                  <a:cubicBezTo>
                    <a:pt x="192" y="214"/>
                    <a:pt x="139" y="185"/>
                    <a:pt x="96" y="145"/>
                  </a:cubicBezTo>
                  <a:cubicBezTo>
                    <a:pt x="89" y="141"/>
                    <a:pt x="81" y="140"/>
                    <a:pt x="72" y="140"/>
                  </a:cubicBezTo>
                  <a:cubicBezTo>
                    <a:pt x="49" y="140"/>
                    <a:pt x="23" y="152"/>
                    <a:pt x="13" y="171"/>
                  </a:cubicBezTo>
                  <a:cubicBezTo>
                    <a:pt x="0" y="198"/>
                    <a:pt x="13" y="228"/>
                    <a:pt x="27" y="254"/>
                  </a:cubicBezTo>
                  <a:cubicBezTo>
                    <a:pt x="139" y="323"/>
                    <a:pt x="248" y="380"/>
                    <a:pt x="371" y="419"/>
                  </a:cubicBezTo>
                  <a:cubicBezTo>
                    <a:pt x="376" y="421"/>
                    <a:pt x="382" y="422"/>
                    <a:pt x="387" y="422"/>
                  </a:cubicBezTo>
                  <a:cubicBezTo>
                    <a:pt x="423" y="422"/>
                    <a:pt x="451" y="387"/>
                    <a:pt x="440" y="350"/>
                  </a:cubicBezTo>
                  <a:cubicBezTo>
                    <a:pt x="414" y="241"/>
                    <a:pt x="371" y="132"/>
                    <a:pt x="331" y="32"/>
                  </a:cubicBezTo>
                  <a:cubicBezTo>
                    <a:pt x="321" y="13"/>
                    <a:pt x="296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32"/>
          <p:cNvGrpSpPr/>
          <p:nvPr/>
        </p:nvGrpSpPr>
        <p:grpSpPr>
          <a:xfrm rot="-4500087">
            <a:off x="574756" y="4568400"/>
            <a:ext cx="145753" cy="148787"/>
            <a:chOff x="3022371" y="4034330"/>
            <a:chExt cx="134570" cy="137344"/>
          </a:xfrm>
        </p:grpSpPr>
        <p:sp>
          <p:nvSpPr>
            <p:cNvPr id="409" name="Google Shape;409;p32"/>
            <p:cNvSpPr/>
            <p:nvPr/>
          </p:nvSpPr>
          <p:spPr>
            <a:xfrm>
              <a:off x="3022371" y="4136793"/>
              <a:ext cx="68968" cy="34880"/>
            </a:xfrm>
            <a:custGeom>
              <a:avLst/>
              <a:gdLst/>
              <a:ahLst/>
              <a:cxnLst/>
              <a:rect l="l" t="t" r="r" b="b"/>
              <a:pathLst>
                <a:path w="348" h="176" extrusionOk="0">
                  <a:moveTo>
                    <a:pt x="62" y="1"/>
                  </a:moveTo>
                  <a:cubicBezTo>
                    <a:pt x="39" y="1"/>
                    <a:pt x="17" y="16"/>
                    <a:pt x="17" y="45"/>
                  </a:cubicBezTo>
                  <a:cubicBezTo>
                    <a:pt x="0" y="75"/>
                    <a:pt x="17" y="115"/>
                    <a:pt x="57" y="115"/>
                  </a:cubicBezTo>
                  <a:cubicBezTo>
                    <a:pt x="126" y="145"/>
                    <a:pt x="196" y="158"/>
                    <a:pt x="265" y="171"/>
                  </a:cubicBezTo>
                  <a:cubicBezTo>
                    <a:pt x="272" y="174"/>
                    <a:pt x="279" y="176"/>
                    <a:pt x="286" y="176"/>
                  </a:cubicBezTo>
                  <a:cubicBezTo>
                    <a:pt x="310" y="176"/>
                    <a:pt x="335" y="160"/>
                    <a:pt x="348" y="128"/>
                  </a:cubicBezTo>
                  <a:cubicBezTo>
                    <a:pt x="348" y="102"/>
                    <a:pt x="331" y="62"/>
                    <a:pt x="291" y="62"/>
                  </a:cubicBezTo>
                  <a:cubicBezTo>
                    <a:pt x="222" y="32"/>
                    <a:pt x="153" y="19"/>
                    <a:pt x="83" y="6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3047343" y="4040870"/>
              <a:ext cx="79471" cy="87398"/>
            </a:xfrm>
            <a:custGeom>
              <a:avLst/>
              <a:gdLst/>
              <a:ahLst/>
              <a:cxnLst/>
              <a:rect l="l" t="t" r="r" b="b"/>
              <a:pathLst>
                <a:path w="401" h="441" extrusionOk="0">
                  <a:moveTo>
                    <a:pt x="74" y="0"/>
                  </a:moveTo>
                  <a:cubicBezTo>
                    <a:pt x="59" y="0"/>
                    <a:pt x="41" y="7"/>
                    <a:pt x="27" y="20"/>
                  </a:cubicBezTo>
                  <a:cubicBezTo>
                    <a:pt x="0" y="50"/>
                    <a:pt x="0" y="76"/>
                    <a:pt x="27" y="103"/>
                  </a:cubicBezTo>
                  <a:cubicBezTo>
                    <a:pt x="122" y="215"/>
                    <a:pt x="205" y="311"/>
                    <a:pt x="288" y="420"/>
                  </a:cubicBezTo>
                  <a:cubicBezTo>
                    <a:pt x="303" y="433"/>
                    <a:pt x="320" y="440"/>
                    <a:pt x="337" y="440"/>
                  </a:cubicBezTo>
                  <a:cubicBezTo>
                    <a:pt x="355" y="440"/>
                    <a:pt x="372" y="433"/>
                    <a:pt x="387" y="420"/>
                  </a:cubicBezTo>
                  <a:cubicBezTo>
                    <a:pt x="400" y="394"/>
                    <a:pt x="400" y="351"/>
                    <a:pt x="387" y="324"/>
                  </a:cubicBezTo>
                  <a:cubicBezTo>
                    <a:pt x="288" y="228"/>
                    <a:pt x="205" y="116"/>
                    <a:pt x="109" y="20"/>
                  </a:cubicBezTo>
                  <a:cubicBezTo>
                    <a:pt x="103" y="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3126619" y="4034330"/>
              <a:ext cx="30322" cy="65598"/>
            </a:xfrm>
            <a:custGeom>
              <a:avLst/>
              <a:gdLst/>
              <a:ahLst/>
              <a:cxnLst/>
              <a:rect l="l" t="t" r="r" b="b"/>
              <a:pathLst>
                <a:path w="153" h="331" extrusionOk="0">
                  <a:moveTo>
                    <a:pt x="70" y="0"/>
                  </a:moveTo>
                  <a:cubicBezTo>
                    <a:pt x="53" y="0"/>
                    <a:pt x="27" y="0"/>
                    <a:pt x="27" y="13"/>
                  </a:cubicBezTo>
                  <a:cubicBezTo>
                    <a:pt x="13" y="27"/>
                    <a:pt x="0" y="40"/>
                    <a:pt x="0" y="53"/>
                  </a:cubicBezTo>
                  <a:cubicBezTo>
                    <a:pt x="13" y="123"/>
                    <a:pt x="27" y="192"/>
                    <a:pt x="27" y="261"/>
                  </a:cubicBezTo>
                  <a:cubicBezTo>
                    <a:pt x="27" y="288"/>
                    <a:pt x="40" y="301"/>
                    <a:pt x="53" y="314"/>
                  </a:cubicBezTo>
                  <a:cubicBezTo>
                    <a:pt x="53" y="314"/>
                    <a:pt x="83" y="331"/>
                    <a:pt x="96" y="331"/>
                  </a:cubicBezTo>
                  <a:cubicBezTo>
                    <a:pt x="109" y="331"/>
                    <a:pt x="123" y="314"/>
                    <a:pt x="136" y="314"/>
                  </a:cubicBezTo>
                  <a:cubicBezTo>
                    <a:pt x="152" y="301"/>
                    <a:pt x="152" y="288"/>
                    <a:pt x="152" y="261"/>
                  </a:cubicBezTo>
                  <a:cubicBezTo>
                    <a:pt x="152" y="192"/>
                    <a:pt x="136" y="123"/>
                    <a:pt x="123" y="53"/>
                  </a:cubicBezTo>
                  <a:cubicBezTo>
                    <a:pt x="123" y="40"/>
                    <a:pt x="123" y="27"/>
                    <a:pt x="109" y="13"/>
                  </a:cubicBezTo>
                  <a:cubicBezTo>
                    <a:pt x="96" y="0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2"/>
          <p:cNvGrpSpPr/>
          <p:nvPr/>
        </p:nvGrpSpPr>
        <p:grpSpPr>
          <a:xfrm>
            <a:off x="7889841" y="535005"/>
            <a:ext cx="539057" cy="215979"/>
            <a:chOff x="3202526" y="4152054"/>
            <a:chExt cx="497652" cy="199372"/>
          </a:xfrm>
        </p:grpSpPr>
        <p:sp>
          <p:nvSpPr>
            <p:cNvPr id="413" name="Google Shape;413;p32"/>
            <p:cNvSpPr/>
            <p:nvPr/>
          </p:nvSpPr>
          <p:spPr>
            <a:xfrm>
              <a:off x="3222345" y="4152648"/>
              <a:ext cx="190850" cy="195012"/>
            </a:xfrm>
            <a:custGeom>
              <a:avLst/>
              <a:gdLst/>
              <a:ahLst/>
              <a:cxnLst/>
              <a:rect l="l" t="t" r="r" b="b"/>
              <a:pathLst>
                <a:path w="963" h="984" extrusionOk="0">
                  <a:moveTo>
                    <a:pt x="503" y="127"/>
                  </a:moveTo>
                  <a:cubicBezTo>
                    <a:pt x="527" y="127"/>
                    <a:pt x="552" y="130"/>
                    <a:pt x="575" y="138"/>
                  </a:cubicBezTo>
                  <a:lnTo>
                    <a:pt x="575" y="138"/>
                  </a:lnTo>
                  <a:cubicBezTo>
                    <a:pt x="582" y="143"/>
                    <a:pt x="591" y="147"/>
                    <a:pt x="601" y="148"/>
                  </a:cubicBezTo>
                  <a:lnTo>
                    <a:pt x="601" y="148"/>
                  </a:lnTo>
                  <a:cubicBezTo>
                    <a:pt x="616" y="155"/>
                    <a:pt x="631" y="163"/>
                    <a:pt x="645" y="174"/>
                  </a:cubicBezTo>
                  <a:cubicBezTo>
                    <a:pt x="656" y="184"/>
                    <a:pt x="669" y="188"/>
                    <a:pt x="681" y="188"/>
                  </a:cubicBezTo>
                  <a:cubicBezTo>
                    <a:pt x="696" y="188"/>
                    <a:pt x="711" y="181"/>
                    <a:pt x="720" y="171"/>
                  </a:cubicBezTo>
                  <a:lnTo>
                    <a:pt x="720" y="171"/>
                  </a:lnTo>
                  <a:cubicBezTo>
                    <a:pt x="814" y="233"/>
                    <a:pt x="837" y="397"/>
                    <a:pt x="827" y="504"/>
                  </a:cubicBezTo>
                  <a:cubicBezTo>
                    <a:pt x="797" y="643"/>
                    <a:pt x="714" y="792"/>
                    <a:pt x="562" y="848"/>
                  </a:cubicBezTo>
                  <a:cubicBezTo>
                    <a:pt x="527" y="861"/>
                    <a:pt x="489" y="867"/>
                    <a:pt x="451" y="867"/>
                  </a:cubicBezTo>
                  <a:cubicBezTo>
                    <a:pt x="354" y="867"/>
                    <a:pt x="255" y="827"/>
                    <a:pt x="205" y="739"/>
                  </a:cubicBezTo>
                  <a:cubicBezTo>
                    <a:pt x="122" y="600"/>
                    <a:pt x="149" y="435"/>
                    <a:pt x="218" y="313"/>
                  </a:cubicBezTo>
                  <a:cubicBezTo>
                    <a:pt x="276" y="206"/>
                    <a:pt x="390" y="127"/>
                    <a:pt x="503" y="127"/>
                  </a:cubicBezTo>
                  <a:close/>
                  <a:moveTo>
                    <a:pt x="504" y="0"/>
                  </a:moveTo>
                  <a:cubicBezTo>
                    <a:pt x="376" y="0"/>
                    <a:pt x="244" y="67"/>
                    <a:pt x="165" y="174"/>
                  </a:cubicBezTo>
                  <a:cubicBezTo>
                    <a:pt x="40" y="326"/>
                    <a:pt x="0" y="561"/>
                    <a:pt x="66" y="739"/>
                  </a:cubicBezTo>
                  <a:cubicBezTo>
                    <a:pt x="135" y="900"/>
                    <a:pt x="292" y="984"/>
                    <a:pt x="454" y="984"/>
                  </a:cubicBezTo>
                  <a:cubicBezTo>
                    <a:pt x="486" y="984"/>
                    <a:pt x="518" y="980"/>
                    <a:pt x="549" y="974"/>
                  </a:cubicBezTo>
                  <a:cubicBezTo>
                    <a:pt x="757" y="931"/>
                    <a:pt x="893" y="752"/>
                    <a:pt x="936" y="561"/>
                  </a:cubicBezTo>
                  <a:cubicBezTo>
                    <a:pt x="962" y="448"/>
                    <a:pt x="949" y="326"/>
                    <a:pt x="909" y="213"/>
                  </a:cubicBezTo>
                  <a:cubicBezTo>
                    <a:pt x="854" y="106"/>
                    <a:pt x="747" y="24"/>
                    <a:pt x="624" y="22"/>
                  </a:cubicBezTo>
                  <a:lnTo>
                    <a:pt x="624" y="22"/>
                  </a:lnTo>
                  <a:cubicBezTo>
                    <a:pt x="585" y="7"/>
                    <a:pt x="545" y="0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3391402" y="4230933"/>
              <a:ext cx="65598" cy="45978"/>
            </a:xfrm>
            <a:custGeom>
              <a:avLst/>
              <a:gdLst/>
              <a:ahLst/>
              <a:cxnLst/>
              <a:rect l="l" t="t" r="r" b="b"/>
              <a:pathLst>
                <a:path w="331" h="232" extrusionOk="0">
                  <a:moveTo>
                    <a:pt x="123" y="0"/>
                  </a:moveTo>
                  <a:cubicBezTo>
                    <a:pt x="96" y="0"/>
                    <a:pt x="56" y="13"/>
                    <a:pt x="27" y="27"/>
                  </a:cubicBezTo>
                  <a:cubicBezTo>
                    <a:pt x="13" y="27"/>
                    <a:pt x="13" y="40"/>
                    <a:pt x="0" y="53"/>
                  </a:cubicBezTo>
                  <a:cubicBezTo>
                    <a:pt x="0" y="83"/>
                    <a:pt x="0" y="96"/>
                    <a:pt x="13" y="109"/>
                  </a:cubicBezTo>
                  <a:cubicBezTo>
                    <a:pt x="13" y="123"/>
                    <a:pt x="27" y="136"/>
                    <a:pt x="40" y="136"/>
                  </a:cubicBezTo>
                  <a:lnTo>
                    <a:pt x="96" y="136"/>
                  </a:lnTo>
                  <a:lnTo>
                    <a:pt x="96" y="132"/>
                  </a:lnTo>
                  <a:lnTo>
                    <a:pt x="96" y="132"/>
                  </a:lnTo>
                  <a:cubicBezTo>
                    <a:pt x="104" y="128"/>
                    <a:pt x="109" y="123"/>
                    <a:pt x="109" y="123"/>
                  </a:cubicBezTo>
                  <a:lnTo>
                    <a:pt x="123" y="123"/>
                  </a:lnTo>
                  <a:cubicBezTo>
                    <a:pt x="139" y="123"/>
                    <a:pt x="152" y="136"/>
                    <a:pt x="152" y="136"/>
                  </a:cubicBezTo>
                  <a:lnTo>
                    <a:pt x="139" y="136"/>
                  </a:lnTo>
                  <a:cubicBezTo>
                    <a:pt x="148" y="136"/>
                    <a:pt x="157" y="136"/>
                    <a:pt x="166" y="140"/>
                  </a:cubicBezTo>
                  <a:lnTo>
                    <a:pt x="166" y="140"/>
                  </a:lnTo>
                  <a:cubicBezTo>
                    <a:pt x="166" y="139"/>
                    <a:pt x="166" y="137"/>
                    <a:pt x="166" y="136"/>
                  </a:cubicBezTo>
                  <a:lnTo>
                    <a:pt x="166" y="136"/>
                  </a:lnTo>
                  <a:cubicBezTo>
                    <a:pt x="170" y="141"/>
                    <a:pt x="174" y="144"/>
                    <a:pt x="176" y="147"/>
                  </a:cubicBezTo>
                  <a:lnTo>
                    <a:pt x="176" y="147"/>
                  </a:lnTo>
                  <a:cubicBezTo>
                    <a:pt x="173" y="144"/>
                    <a:pt x="169" y="142"/>
                    <a:pt x="166" y="140"/>
                  </a:cubicBezTo>
                  <a:lnTo>
                    <a:pt x="166" y="140"/>
                  </a:lnTo>
                  <a:cubicBezTo>
                    <a:pt x="168" y="148"/>
                    <a:pt x="177" y="149"/>
                    <a:pt x="178" y="149"/>
                  </a:cubicBezTo>
                  <a:lnTo>
                    <a:pt x="178" y="149"/>
                  </a:lnTo>
                  <a:cubicBezTo>
                    <a:pt x="178" y="148"/>
                    <a:pt x="177" y="147"/>
                    <a:pt x="176" y="147"/>
                  </a:cubicBezTo>
                  <a:lnTo>
                    <a:pt x="176" y="147"/>
                  </a:lnTo>
                  <a:cubicBezTo>
                    <a:pt x="177" y="147"/>
                    <a:pt x="178" y="148"/>
                    <a:pt x="179" y="149"/>
                  </a:cubicBezTo>
                  <a:cubicBezTo>
                    <a:pt x="179" y="149"/>
                    <a:pt x="179" y="149"/>
                    <a:pt x="178" y="149"/>
                  </a:cubicBezTo>
                  <a:lnTo>
                    <a:pt x="178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80" y="150"/>
                    <a:pt x="181" y="151"/>
                    <a:pt x="181" y="152"/>
                  </a:cubicBezTo>
                  <a:lnTo>
                    <a:pt x="181" y="152"/>
                  </a:lnTo>
                  <a:cubicBezTo>
                    <a:pt x="180" y="151"/>
                    <a:pt x="180" y="150"/>
                    <a:pt x="179" y="149"/>
                  </a:cubicBezTo>
                  <a:lnTo>
                    <a:pt x="179" y="149"/>
                  </a:lnTo>
                  <a:cubicBezTo>
                    <a:pt x="179" y="160"/>
                    <a:pt x="185" y="164"/>
                    <a:pt x="188" y="165"/>
                  </a:cubicBezTo>
                  <a:lnTo>
                    <a:pt x="188" y="165"/>
                  </a:lnTo>
                  <a:cubicBezTo>
                    <a:pt x="187" y="161"/>
                    <a:pt x="185" y="157"/>
                    <a:pt x="181" y="152"/>
                  </a:cubicBezTo>
                  <a:lnTo>
                    <a:pt x="181" y="152"/>
                  </a:lnTo>
                  <a:cubicBezTo>
                    <a:pt x="184" y="156"/>
                    <a:pt x="187" y="159"/>
                    <a:pt x="192" y="166"/>
                  </a:cubicBezTo>
                  <a:cubicBezTo>
                    <a:pt x="192" y="166"/>
                    <a:pt x="190" y="166"/>
                    <a:pt x="188" y="165"/>
                  </a:cubicBezTo>
                  <a:lnTo>
                    <a:pt x="188" y="165"/>
                  </a:lnTo>
                  <a:cubicBezTo>
                    <a:pt x="192" y="173"/>
                    <a:pt x="192" y="179"/>
                    <a:pt x="192" y="179"/>
                  </a:cubicBezTo>
                  <a:lnTo>
                    <a:pt x="192" y="192"/>
                  </a:lnTo>
                  <a:cubicBezTo>
                    <a:pt x="205" y="219"/>
                    <a:pt x="248" y="232"/>
                    <a:pt x="275" y="232"/>
                  </a:cubicBezTo>
                  <a:cubicBezTo>
                    <a:pt x="304" y="219"/>
                    <a:pt x="331" y="192"/>
                    <a:pt x="318" y="149"/>
                  </a:cubicBezTo>
                  <a:cubicBezTo>
                    <a:pt x="304" y="96"/>
                    <a:pt x="261" y="53"/>
                    <a:pt x="205" y="27"/>
                  </a:cubicBezTo>
                  <a:cubicBezTo>
                    <a:pt x="179" y="13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3426680" y="4152054"/>
              <a:ext cx="191246" cy="199372"/>
            </a:xfrm>
            <a:custGeom>
              <a:avLst/>
              <a:gdLst/>
              <a:ahLst/>
              <a:cxnLst/>
              <a:rect l="l" t="t" r="r" b="b"/>
              <a:pathLst>
                <a:path w="965" h="1006" extrusionOk="0">
                  <a:moveTo>
                    <a:pt x="594" y="144"/>
                  </a:moveTo>
                  <a:cubicBezTo>
                    <a:pt x="612" y="144"/>
                    <a:pt x="629" y="145"/>
                    <a:pt x="647" y="148"/>
                  </a:cubicBezTo>
                  <a:lnTo>
                    <a:pt x="647" y="148"/>
                  </a:lnTo>
                  <a:cubicBezTo>
                    <a:pt x="742" y="229"/>
                    <a:pt x="805" y="338"/>
                    <a:pt x="827" y="464"/>
                  </a:cubicBezTo>
                  <a:cubicBezTo>
                    <a:pt x="841" y="603"/>
                    <a:pt x="788" y="812"/>
                    <a:pt x="649" y="865"/>
                  </a:cubicBezTo>
                  <a:cubicBezTo>
                    <a:pt x="620" y="877"/>
                    <a:pt x="587" y="881"/>
                    <a:pt x="553" y="881"/>
                  </a:cubicBezTo>
                  <a:cubicBezTo>
                    <a:pt x="505" y="881"/>
                    <a:pt x="455" y="872"/>
                    <a:pt x="414" y="865"/>
                  </a:cubicBezTo>
                  <a:cubicBezTo>
                    <a:pt x="345" y="851"/>
                    <a:pt x="275" y="825"/>
                    <a:pt x="236" y="769"/>
                  </a:cubicBezTo>
                  <a:cubicBezTo>
                    <a:pt x="126" y="660"/>
                    <a:pt x="166" y="464"/>
                    <a:pt x="236" y="342"/>
                  </a:cubicBezTo>
                  <a:cubicBezTo>
                    <a:pt x="318" y="222"/>
                    <a:pt x="453" y="144"/>
                    <a:pt x="594" y="144"/>
                  </a:cubicBezTo>
                  <a:close/>
                  <a:moveTo>
                    <a:pt x="614" y="1"/>
                  </a:moveTo>
                  <a:cubicBezTo>
                    <a:pt x="593" y="1"/>
                    <a:pt x="575" y="12"/>
                    <a:pt x="564" y="28"/>
                  </a:cubicBezTo>
                  <a:lnTo>
                    <a:pt x="564" y="28"/>
                  </a:lnTo>
                  <a:cubicBezTo>
                    <a:pt x="408" y="35"/>
                    <a:pt x="263" y="105"/>
                    <a:pt x="166" y="233"/>
                  </a:cubicBezTo>
                  <a:cubicBezTo>
                    <a:pt x="44" y="382"/>
                    <a:pt x="1" y="617"/>
                    <a:pt x="97" y="795"/>
                  </a:cubicBezTo>
                  <a:cubicBezTo>
                    <a:pt x="184" y="945"/>
                    <a:pt x="385" y="1005"/>
                    <a:pt x="555" y="1005"/>
                  </a:cubicBezTo>
                  <a:cubicBezTo>
                    <a:pt x="572" y="1005"/>
                    <a:pt x="589" y="1005"/>
                    <a:pt x="606" y="1003"/>
                  </a:cubicBezTo>
                  <a:cubicBezTo>
                    <a:pt x="827" y="977"/>
                    <a:pt x="937" y="742"/>
                    <a:pt x="953" y="547"/>
                  </a:cubicBezTo>
                  <a:cubicBezTo>
                    <a:pt x="964" y="364"/>
                    <a:pt x="878" y="179"/>
                    <a:pt x="737" y="68"/>
                  </a:cubicBezTo>
                  <a:lnTo>
                    <a:pt x="737" y="68"/>
                  </a:lnTo>
                  <a:cubicBezTo>
                    <a:pt x="731" y="51"/>
                    <a:pt x="720" y="38"/>
                    <a:pt x="705" y="38"/>
                  </a:cubicBezTo>
                  <a:cubicBezTo>
                    <a:pt x="701" y="37"/>
                    <a:pt x="696" y="36"/>
                    <a:pt x="692" y="35"/>
                  </a:cubicBezTo>
                  <a:lnTo>
                    <a:pt x="692" y="35"/>
                  </a:lnTo>
                  <a:cubicBezTo>
                    <a:pt x="678" y="27"/>
                    <a:pt x="664" y="19"/>
                    <a:pt x="649" y="11"/>
                  </a:cubicBezTo>
                  <a:cubicBezTo>
                    <a:pt x="637" y="4"/>
                    <a:pt x="625" y="1"/>
                    <a:pt x="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3590584" y="4213294"/>
              <a:ext cx="109595" cy="59653"/>
            </a:xfrm>
            <a:custGeom>
              <a:avLst/>
              <a:gdLst/>
              <a:ahLst/>
              <a:cxnLst/>
              <a:rect l="l" t="t" r="r" b="b"/>
              <a:pathLst>
                <a:path w="553" h="301" extrusionOk="0">
                  <a:moveTo>
                    <a:pt x="493" y="0"/>
                  </a:moveTo>
                  <a:cubicBezTo>
                    <a:pt x="485" y="0"/>
                    <a:pt x="477" y="2"/>
                    <a:pt x="470" y="7"/>
                  </a:cubicBezTo>
                  <a:cubicBezTo>
                    <a:pt x="318" y="33"/>
                    <a:pt x="139" y="73"/>
                    <a:pt x="27" y="198"/>
                  </a:cubicBezTo>
                  <a:cubicBezTo>
                    <a:pt x="0" y="225"/>
                    <a:pt x="0" y="255"/>
                    <a:pt x="27" y="281"/>
                  </a:cubicBezTo>
                  <a:cubicBezTo>
                    <a:pt x="42" y="294"/>
                    <a:pt x="59" y="301"/>
                    <a:pt x="77" y="301"/>
                  </a:cubicBezTo>
                  <a:cubicBezTo>
                    <a:pt x="94" y="301"/>
                    <a:pt x="111" y="294"/>
                    <a:pt x="126" y="281"/>
                  </a:cubicBezTo>
                  <a:cubicBezTo>
                    <a:pt x="126" y="268"/>
                    <a:pt x="139" y="255"/>
                    <a:pt x="153" y="238"/>
                  </a:cubicBezTo>
                  <a:lnTo>
                    <a:pt x="166" y="238"/>
                  </a:lnTo>
                  <a:cubicBezTo>
                    <a:pt x="179" y="225"/>
                    <a:pt x="192" y="225"/>
                    <a:pt x="192" y="225"/>
                  </a:cubicBezTo>
                  <a:cubicBezTo>
                    <a:pt x="209" y="212"/>
                    <a:pt x="222" y="198"/>
                    <a:pt x="249" y="198"/>
                  </a:cubicBezTo>
                  <a:cubicBezTo>
                    <a:pt x="262" y="185"/>
                    <a:pt x="262" y="185"/>
                    <a:pt x="292" y="172"/>
                  </a:cubicBezTo>
                  <a:cubicBezTo>
                    <a:pt x="358" y="155"/>
                    <a:pt x="427" y="129"/>
                    <a:pt x="510" y="116"/>
                  </a:cubicBezTo>
                  <a:cubicBezTo>
                    <a:pt x="540" y="116"/>
                    <a:pt x="553" y="73"/>
                    <a:pt x="553" y="46"/>
                  </a:cubicBezTo>
                  <a:cubicBezTo>
                    <a:pt x="543" y="17"/>
                    <a:pt x="517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202526" y="4211312"/>
              <a:ext cx="41618" cy="3606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44" y="0"/>
                  </a:moveTo>
                  <a:cubicBezTo>
                    <a:pt x="44" y="0"/>
                    <a:pt x="31" y="0"/>
                    <a:pt x="31" y="17"/>
                  </a:cubicBezTo>
                  <a:cubicBezTo>
                    <a:pt x="17" y="17"/>
                    <a:pt x="17" y="17"/>
                    <a:pt x="17" y="30"/>
                  </a:cubicBezTo>
                  <a:cubicBezTo>
                    <a:pt x="1" y="43"/>
                    <a:pt x="1" y="56"/>
                    <a:pt x="1" y="70"/>
                  </a:cubicBezTo>
                  <a:lnTo>
                    <a:pt x="17" y="83"/>
                  </a:lnTo>
                  <a:cubicBezTo>
                    <a:pt x="17" y="99"/>
                    <a:pt x="31" y="112"/>
                    <a:pt x="31" y="112"/>
                  </a:cubicBezTo>
                  <a:cubicBezTo>
                    <a:pt x="57" y="126"/>
                    <a:pt x="84" y="152"/>
                    <a:pt x="113" y="165"/>
                  </a:cubicBezTo>
                  <a:cubicBezTo>
                    <a:pt x="126" y="165"/>
                    <a:pt x="140" y="182"/>
                    <a:pt x="140" y="182"/>
                  </a:cubicBezTo>
                  <a:lnTo>
                    <a:pt x="166" y="182"/>
                  </a:lnTo>
                  <a:lnTo>
                    <a:pt x="183" y="165"/>
                  </a:lnTo>
                  <a:cubicBezTo>
                    <a:pt x="196" y="152"/>
                    <a:pt x="196" y="152"/>
                    <a:pt x="209" y="139"/>
                  </a:cubicBezTo>
                  <a:lnTo>
                    <a:pt x="209" y="99"/>
                  </a:lnTo>
                  <a:lnTo>
                    <a:pt x="209" y="83"/>
                  </a:lnTo>
                  <a:lnTo>
                    <a:pt x="183" y="56"/>
                  </a:lnTo>
                  <a:cubicBezTo>
                    <a:pt x="153" y="43"/>
                    <a:pt x="126" y="3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32"/>
          <p:cNvSpPr/>
          <p:nvPr/>
        </p:nvSpPr>
        <p:spPr>
          <a:xfrm flipH="1">
            <a:off x="237072" y="239928"/>
            <a:ext cx="315869" cy="404919"/>
          </a:xfrm>
          <a:custGeom>
            <a:avLst/>
            <a:gdLst/>
            <a:ahLst/>
            <a:cxnLst/>
            <a:rect l="l" t="t" r="r" b="b"/>
            <a:pathLst>
              <a:path w="1958" h="2510" extrusionOk="0">
                <a:moveTo>
                  <a:pt x="1286" y="122"/>
                </a:moveTo>
                <a:cubicBezTo>
                  <a:pt x="1387" y="122"/>
                  <a:pt x="1483" y="174"/>
                  <a:pt x="1557" y="234"/>
                </a:cubicBezTo>
                <a:cubicBezTo>
                  <a:pt x="1723" y="359"/>
                  <a:pt x="1805" y="564"/>
                  <a:pt x="1805" y="773"/>
                </a:cubicBezTo>
                <a:cubicBezTo>
                  <a:pt x="1832" y="1186"/>
                  <a:pt x="1627" y="1573"/>
                  <a:pt x="1336" y="1847"/>
                </a:cubicBezTo>
                <a:cubicBezTo>
                  <a:pt x="1049" y="2112"/>
                  <a:pt x="675" y="2262"/>
                  <a:pt x="289" y="2342"/>
                </a:cubicBezTo>
                <a:lnTo>
                  <a:pt x="289" y="2342"/>
                </a:lnTo>
                <a:cubicBezTo>
                  <a:pt x="529" y="2159"/>
                  <a:pt x="681" y="1879"/>
                  <a:pt x="770" y="1599"/>
                </a:cubicBezTo>
                <a:cubicBezTo>
                  <a:pt x="840" y="1378"/>
                  <a:pt x="883" y="1143"/>
                  <a:pt x="922" y="911"/>
                </a:cubicBezTo>
                <a:cubicBezTo>
                  <a:pt x="952" y="703"/>
                  <a:pt x="979" y="482"/>
                  <a:pt x="1074" y="290"/>
                </a:cubicBezTo>
                <a:cubicBezTo>
                  <a:pt x="1117" y="220"/>
                  <a:pt x="1170" y="138"/>
                  <a:pt x="1253" y="124"/>
                </a:cubicBezTo>
                <a:cubicBezTo>
                  <a:pt x="1264" y="123"/>
                  <a:pt x="1275" y="122"/>
                  <a:pt x="1286" y="122"/>
                </a:cubicBezTo>
                <a:close/>
                <a:moveTo>
                  <a:pt x="1298" y="1"/>
                </a:moveTo>
                <a:cubicBezTo>
                  <a:pt x="1287" y="1"/>
                  <a:pt x="1277" y="1"/>
                  <a:pt x="1266" y="2"/>
                </a:cubicBezTo>
                <a:cubicBezTo>
                  <a:pt x="1074" y="29"/>
                  <a:pt x="965" y="194"/>
                  <a:pt x="909" y="372"/>
                </a:cubicBezTo>
                <a:cubicBezTo>
                  <a:pt x="826" y="607"/>
                  <a:pt x="813" y="855"/>
                  <a:pt x="757" y="1090"/>
                </a:cubicBezTo>
                <a:cubicBezTo>
                  <a:pt x="674" y="1573"/>
                  <a:pt x="522" y="2109"/>
                  <a:pt x="56" y="2343"/>
                </a:cubicBezTo>
                <a:cubicBezTo>
                  <a:pt x="28" y="2354"/>
                  <a:pt x="20" y="2379"/>
                  <a:pt x="26" y="2403"/>
                </a:cubicBezTo>
                <a:lnTo>
                  <a:pt x="26" y="2403"/>
                </a:lnTo>
                <a:cubicBezTo>
                  <a:pt x="1" y="2440"/>
                  <a:pt x="26" y="2510"/>
                  <a:pt x="83" y="2510"/>
                </a:cubicBezTo>
                <a:cubicBezTo>
                  <a:pt x="87" y="2510"/>
                  <a:pt x="91" y="2509"/>
                  <a:pt x="96" y="2509"/>
                </a:cubicBezTo>
                <a:cubicBezTo>
                  <a:pt x="539" y="2439"/>
                  <a:pt x="979" y="2300"/>
                  <a:pt x="1336" y="2013"/>
                </a:cubicBezTo>
                <a:cubicBezTo>
                  <a:pt x="1666" y="1751"/>
                  <a:pt x="1901" y="1351"/>
                  <a:pt x="1928" y="925"/>
                </a:cubicBezTo>
                <a:cubicBezTo>
                  <a:pt x="1957" y="716"/>
                  <a:pt x="1914" y="482"/>
                  <a:pt x="1792" y="303"/>
                </a:cubicBezTo>
                <a:cubicBezTo>
                  <a:pt x="1685" y="146"/>
                  <a:pt x="1495" y="1"/>
                  <a:pt x="1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2"/>
          <p:cNvSpPr/>
          <p:nvPr/>
        </p:nvSpPr>
        <p:spPr>
          <a:xfrm flipH="1">
            <a:off x="157576" y="762925"/>
            <a:ext cx="557519" cy="208977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32"/>
          <p:cNvGrpSpPr/>
          <p:nvPr/>
        </p:nvGrpSpPr>
        <p:grpSpPr>
          <a:xfrm flipH="1">
            <a:off x="8617971" y="493612"/>
            <a:ext cx="172809" cy="298739"/>
            <a:chOff x="2881861" y="2793679"/>
            <a:chExt cx="97599" cy="168731"/>
          </a:xfrm>
        </p:grpSpPr>
        <p:sp>
          <p:nvSpPr>
            <p:cNvPr id="421" name="Google Shape;421;p32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8508184" y="330725"/>
            <a:ext cx="327397" cy="529544"/>
          </a:xfrm>
          <a:custGeom>
            <a:avLst/>
            <a:gdLst/>
            <a:ahLst/>
            <a:cxnLst/>
            <a:rect l="l" t="t" r="r" b="b"/>
            <a:pathLst>
              <a:path w="1652" h="2672" extrusionOk="0">
                <a:moveTo>
                  <a:pt x="1461" y="1350"/>
                </a:moveTo>
                <a:cubicBezTo>
                  <a:pt x="1470" y="1350"/>
                  <a:pt x="1480" y="1353"/>
                  <a:pt x="1488" y="1360"/>
                </a:cubicBezTo>
                <a:cubicBezTo>
                  <a:pt x="1545" y="1403"/>
                  <a:pt x="1475" y="1485"/>
                  <a:pt x="1436" y="1499"/>
                </a:cubicBezTo>
                <a:cubicBezTo>
                  <a:pt x="1397" y="1521"/>
                  <a:pt x="1350" y="1532"/>
                  <a:pt x="1300" y="1537"/>
                </a:cubicBezTo>
                <a:lnTo>
                  <a:pt x="1300" y="1537"/>
                </a:lnTo>
                <a:cubicBezTo>
                  <a:pt x="1311" y="1509"/>
                  <a:pt x="1324" y="1482"/>
                  <a:pt x="1340" y="1456"/>
                </a:cubicBezTo>
                <a:cubicBezTo>
                  <a:pt x="1362" y="1423"/>
                  <a:pt x="1414" y="1350"/>
                  <a:pt x="1461" y="1350"/>
                </a:cubicBezTo>
                <a:close/>
                <a:moveTo>
                  <a:pt x="170" y="1"/>
                </a:moveTo>
                <a:cubicBezTo>
                  <a:pt x="154" y="1"/>
                  <a:pt x="137" y="8"/>
                  <a:pt x="126" y="24"/>
                </a:cubicBezTo>
                <a:cubicBezTo>
                  <a:pt x="0" y="328"/>
                  <a:pt x="0" y="659"/>
                  <a:pt x="126" y="960"/>
                </a:cubicBezTo>
                <a:cubicBezTo>
                  <a:pt x="248" y="1251"/>
                  <a:pt x="483" y="1472"/>
                  <a:pt x="787" y="1581"/>
                </a:cubicBezTo>
                <a:cubicBezTo>
                  <a:pt x="903" y="1628"/>
                  <a:pt x="1025" y="1654"/>
                  <a:pt x="1150" y="1654"/>
                </a:cubicBezTo>
                <a:cubicBezTo>
                  <a:pt x="1152" y="1654"/>
                  <a:pt x="1155" y="1654"/>
                  <a:pt x="1157" y="1654"/>
                </a:cubicBezTo>
                <a:lnTo>
                  <a:pt x="1157" y="1654"/>
                </a:lnTo>
                <a:cubicBezTo>
                  <a:pt x="1106" y="2007"/>
                  <a:pt x="1299" y="2349"/>
                  <a:pt x="1488" y="2643"/>
                </a:cubicBezTo>
                <a:cubicBezTo>
                  <a:pt x="1501" y="2664"/>
                  <a:pt x="1519" y="2672"/>
                  <a:pt x="1536" y="2672"/>
                </a:cubicBezTo>
                <a:cubicBezTo>
                  <a:pt x="1577" y="2672"/>
                  <a:pt x="1615" y="2626"/>
                  <a:pt x="1588" y="2587"/>
                </a:cubicBezTo>
                <a:cubicBezTo>
                  <a:pt x="1449" y="2352"/>
                  <a:pt x="1283" y="2104"/>
                  <a:pt x="1270" y="1829"/>
                </a:cubicBezTo>
                <a:cubicBezTo>
                  <a:pt x="1264" y="1771"/>
                  <a:pt x="1264" y="1710"/>
                  <a:pt x="1272" y="1650"/>
                </a:cubicBezTo>
                <a:lnTo>
                  <a:pt x="1272" y="1650"/>
                </a:lnTo>
                <a:cubicBezTo>
                  <a:pt x="1394" y="1646"/>
                  <a:pt x="1551" y="1620"/>
                  <a:pt x="1601" y="1485"/>
                </a:cubicBezTo>
                <a:cubicBezTo>
                  <a:pt x="1652" y="1378"/>
                  <a:pt x="1593" y="1237"/>
                  <a:pt x="1466" y="1237"/>
                </a:cubicBezTo>
                <a:cubicBezTo>
                  <a:pt x="1460" y="1237"/>
                  <a:pt x="1455" y="1237"/>
                  <a:pt x="1449" y="1237"/>
                </a:cubicBezTo>
                <a:cubicBezTo>
                  <a:pt x="1307" y="1250"/>
                  <a:pt x="1214" y="1407"/>
                  <a:pt x="1180" y="1540"/>
                </a:cubicBezTo>
                <a:lnTo>
                  <a:pt x="1180" y="1540"/>
                </a:lnTo>
                <a:cubicBezTo>
                  <a:pt x="1144" y="1540"/>
                  <a:pt x="1108" y="1538"/>
                  <a:pt x="1075" y="1538"/>
                </a:cubicBezTo>
                <a:cubicBezTo>
                  <a:pt x="953" y="1525"/>
                  <a:pt x="844" y="1485"/>
                  <a:pt x="731" y="1429"/>
                </a:cubicBezTo>
                <a:cubicBezTo>
                  <a:pt x="513" y="1333"/>
                  <a:pt x="331" y="1155"/>
                  <a:pt x="235" y="933"/>
                </a:cubicBezTo>
                <a:cubicBezTo>
                  <a:pt x="126" y="672"/>
                  <a:pt x="113" y="355"/>
                  <a:pt x="235" y="93"/>
                </a:cubicBezTo>
                <a:cubicBezTo>
                  <a:pt x="256" y="44"/>
                  <a:pt x="212" y="1"/>
                  <a:pt x="1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99225" y="224813"/>
            <a:ext cx="315874" cy="792910"/>
          </a:xfrm>
          <a:custGeom>
            <a:avLst/>
            <a:gdLst/>
            <a:ahLst/>
            <a:cxnLst/>
            <a:rect l="l" t="t" r="r" b="b"/>
            <a:pathLst>
              <a:path w="1390" h="3489" extrusionOk="0">
                <a:moveTo>
                  <a:pt x="1219" y="0"/>
                </a:moveTo>
                <a:cubicBezTo>
                  <a:pt x="1183" y="0"/>
                  <a:pt x="1148" y="26"/>
                  <a:pt x="1158" y="68"/>
                </a:cubicBezTo>
                <a:cubicBezTo>
                  <a:pt x="1280" y="355"/>
                  <a:pt x="1171" y="673"/>
                  <a:pt x="963" y="907"/>
                </a:cubicBezTo>
                <a:cubicBezTo>
                  <a:pt x="784" y="1099"/>
                  <a:pt x="549" y="1212"/>
                  <a:pt x="358" y="1377"/>
                </a:cubicBezTo>
                <a:cubicBezTo>
                  <a:pt x="149" y="1556"/>
                  <a:pt x="67" y="1804"/>
                  <a:pt x="149" y="2065"/>
                </a:cubicBezTo>
                <a:cubicBezTo>
                  <a:pt x="192" y="2204"/>
                  <a:pt x="275" y="2300"/>
                  <a:pt x="358" y="2422"/>
                </a:cubicBezTo>
                <a:cubicBezTo>
                  <a:pt x="384" y="2478"/>
                  <a:pt x="427" y="2534"/>
                  <a:pt x="427" y="2604"/>
                </a:cubicBezTo>
                <a:cubicBezTo>
                  <a:pt x="427" y="2670"/>
                  <a:pt x="371" y="2726"/>
                  <a:pt x="315" y="2769"/>
                </a:cubicBezTo>
                <a:cubicBezTo>
                  <a:pt x="205" y="2852"/>
                  <a:pt x="110" y="2948"/>
                  <a:pt x="53" y="3070"/>
                </a:cubicBezTo>
                <a:cubicBezTo>
                  <a:pt x="0" y="3209"/>
                  <a:pt x="0" y="3331"/>
                  <a:pt x="67" y="3457"/>
                </a:cubicBezTo>
                <a:cubicBezTo>
                  <a:pt x="76" y="3480"/>
                  <a:pt x="93" y="3489"/>
                  <a:pt x="110" y="3489"/>
                </a:cubicBezTo>
                <a:cubicBezTo>
                  <a:pt x="146" y="3489"/>
                  <a:pt x="184" y="3448"/>
                  <a:pt x="166" y="3401"/>
                </a:cubicBezTo>
                <a:cubicBezTo>
                  <a:pt x="96" y="3279"/>
                  <a:pt x="136" y="3153"/>
                  <a:pt x="205" y="3044"/>
                </a:cubicBezTo>
                <a:cubicBezTo>
                  <a:pt x="275" y="2935"/>
                  <a:pt x="384" y="2878"/>
                  <a:pt x="467" y="2782"/>
                </a:cubicBezTo>
                <a:cubicBezTo>
                  <a:pt x="675" y="2534"/>
                  <a:pt x="384" y="2313"/>
                  <a:pt x="288" y="2108"/>
                </a:cubicBezTo>
                <a:cubicBezTo>
                  <a:pt x="232" y="1982"/>
                  <a:pt x="205" y="1830"/>
                  <a:pt x="262" y="1695"/>
                </a:cubicBezTo>
                <a:cubicBezTo>
                  <a:pt x="315" y="1569"/>
                  <a:pt x="397" y="1486"/>
                  <a:pt x="510" y="1404"/>
                </a:cubicBezTo>
                <a:cubicBezTo>
                  <a:pt x="715" y="1251"/>
                  <a:pt x="936" y="1129"/>
                  <a:pt x="1102" y="921"/>
                </a:cubicBezTo>
                <a:cubicBezTo>
                  <a:pt x="1293" y="673"/>
                  <a:pt x="1389" y="342"/>
                  <a:pt x="1280" y="41"/>
                </a:cubicBezTo>
                <a:cubicBezTo>
                  <a:pt x="1269" y="13"/>
                  <a:pt x="1244" y="0"/>
                  <a:pt x="12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513955" y="2984353"/>
            <a:ext cx="315869" cy="404919"/>
          </a:xfrm>
          <a:custGeom>
            <a:avLst/>
            <a:gdLst/>
            <a:ahLst/>
            <a:cxnLst/>
            <a:rect l="l" t="t" r="r" b="b"/>
            <a:pathLst>
              <a:path w="1958" h="2510" extrusionOk="0">
                <a:moveTo>
                  <a:pt x="1286" y="122"/>
                </a:moveTo>
                <a:cubicBezTo>
                  <a:pt x="1387" y="122"/>
                  <a:pt x="1483" y="174"/>
                  <a:pt x="1557" y="234"/>
                </a:cubicBezTo>
                <a:cubicBezTo>
                  <a:pt x="1723" y="359"/>
                  <a:pt x="1805" y="564"/>
                  <a:pt x="1805" y="773"/>
                </a:cubicBezTo>
                <a:cubicBezTo>
                  <a:pt x="1832" y="1186"/>
                  <a:pt x="1627" y="1573"/>
                  <a:pt x="1336" y="1847"/>
                </a:cubicBezTo>
                <a:cubicBezTo>
                  <a:pt x="1049" y="2112"/>
                  <a:pt x="675" y="2262"/>
                  <a:pt x="289" y="2342"/>
                </a:cubicBezTo>
                <a:lnTo>
                  <a:pt x="289" y="2342"/>
                </a:lnTo>
                <a:cubicBezTo>
                  <a:pt x="529" y="2159"/>
                  <a:pt x="681" y="1879"/>
                  <a:pt x="770" y="1599"/>
                </a:cubicBezTo>
                <a:cubicBezTo>
                  <a:pt x="840" y="1378"/>
                  <a:pt x="883" y="1143"/>
                  <a:pt x="922" y="911"/>
                </a:cubicBezTo>
                <a:cubicBezTo>
                  <a:pt x="952" y="703"/>
                  <a:pt x="979" y="482"/>
                  <a:pt x="1074" y="290"/>
                </a:cubicBezTo>
                <a:cubicBezTo>
                  <a:pt x="1117" y="220"/>
                  <a:pt x="1170" y="138"/>
                  <a:pt x="1253" y="124"/>
                </a:cubicBezTo>
                <a:cubicBezTo>
                  <a:pt x="1264" y="123"/>
                  <a:pt x="1275" y="122"/>
                  <a:pt x="1286" y="122"/>
                </a:cubicBezTo>
                <a:close/>
                <a:moveTo>
                  <a:pt x="1298" y="1"/>
                </a:moveTo>
                <a:cubicBezTo>
                  <a:pt x="1287" y="1"/>
                  <a:pt x="1277" y="1"/>
                  <a:pt x="1266" y="2"/>
                </a:cubicBezTo>
                <a:cubicBezTo>
                  <a:pt x="1074" y="29"/>
                  <a:pt x="965" y="194"/>
                  <a:pt x="909" y="372"/>
                </a:cubicBezTo>
                <a:cubicBezTo>
                  <a:pt x="826" y="607"/>
                  <a:pt x="813" y="855"/>
                  <a:pt x="757" y="1090"/>
                </a:cubicBezTo>
                <a:cubicBezTo>
                  <a:pt x="674" y="1573"/>
                  <a:pt x="522" y="2109"/>
                  <a:pt x="56" y="2343"/>
                </a:cubicBezTo>
                <a:cubicBezTo>
                  <a:pt x="28" y="2354"/>
                  <a:pt x="20" y="2379"/>
                  <a:pt x="26" y="2403"/>
                </a:cubicBezTo>
                <a:lnTo>
                  <a:pt x="26" y="2403"/>
                </a:lnTo>
                <a:cubicBezTo>
                  <a:pt x="1" y="2440"/>
                  <a:pt x="26" y="2510"/>
                  <a:pt x="83" y="2510"/>
                </a:cubicBezTo>
                <a:cubicBezTo>
                  <a:pt x="87" y="2510"/>
                  <a:pt x="91" y="2509"/>
                  <a:pt x="96" y="2509"/>
                </a:cubicBezTo>
                <a:cubicBezTo>
                  <a:pt x="539" y="2439"/>
                  <a:pt x="979" y="2300"/>
                  <a:pt x="1336" y="2013"/>
                </a:cubicBezTo>
                <a:cubicBezTo>
                  <a:pt x="1666" y="1751"/>
                  <a:pt x="1901" y="1351"/>
                  <a:pt x="1928" y="925"/>
                </a:cubicBezTo>
                <a:cubicBezTo>
                  <a:pt x="1957" y="716"/>
                  <a:pt x="1914" y="482"/>
                  <a:pt x="1792" y="303"/>
                </a:cubicBezTo>
                <a:cubicBezTo>
                  <a:pt x="1685" y="146"/>
                  <a:pt x="1495" y="1"/>
                  <a:pt x="1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767800" y="1526179"/>
            <a:ext cx="4661100" cy="7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767800" y="2148772"/>
            <a:ext cx="46611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8265688" y="237603"/>
            <a:ext cx="326419" cy="460600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8338019" y="4366246"/>
            <a:ext cx="425872" cy="484502"/>
          </a:xfrm>
          <a:custGeom>
            <a:avLst/>
            <a:gdLst/>
            <a:ahLst/>
            <a:cxnLst/>
            <a:rect l="l" t="t" r="r" b="b"/>
            <a:pathLst>
              <a:path w="4765" h="5421" extrusionOk="0">
                <a:moveTo>
                  <a:pt x="2673" y="2671"/>
                </a:moveTo>
                <a:cubicBezTo>
                  <a:pt x="2674" y="2671"/>
                  <a:pt x="2673" y="2672"/>
                  <a:pt x="2672" y="2674"/>
                </a:cubicBezTo>
                <a:lnTo>
                  <a:pt x="2672" y="2674"/>
                </a:lnTo>
                <a:cubicBezTo>
                  <a:pt x="2672" y="2673"/>
                  <a:pt x="2671" y="2673"/>
                  <a:pt x="2671" y="2672"/>
                </a:cubicBezTo>
                <a:cubicBezTo>
                  <a:pt x="2673" y="2671"/>
                  <a:pt x="2673" y="2671"/>
                  <a:pt x="2673" y="2671"/>
                </a:cubicBezTo>
                <a:close/>
                <a:moveTo>
                  <a:pt x="2327" y="2759"/>
                </a:moveTo>
                <a:cubicBezTo>
                  <a:pt x="2381" y="2759"/>
                  <a:pt x="2435" y="2765"/>
                  <a:pt x="2487" y="2777"/>
                </a:cubicBezTo>
                <a:lnTo>
                  <a:pt x="2487" y="2777"/>
                </a:lnTo>
                <a:cubicBezTo>
                  <a:pt x="2456" y="2782"/>
                  <a:pt x="2427" y="2782"/>
                  <a:pt x="2380" y="2782"/>
                </a:cubicBezTo>
                <a:cubicBezTo>
                  <a:pt x="2354" y="2778"/>
                  <a:pt x="2327" y="2770"/>
                  <a:pt x="2300" y="2759"/>
                </a:cubicBezTo>
                <a:lnTo>
                  <a:pt x="2300" y="2759"/>
                </a:lnTo>
                <a:cubicBezTo>
                  <a:pt x="2309" y="2759"/>
                  <a:pt x="2318" y="2759"/>
                  <a:pt x="2327" y="2759"/>
                </a:cubicBezTo>
                <a:close/>
                <a:moveTo>
                  <a:pt x="4599" y="1"/>
                </a:moveTo>
                <a:cubicBezTo>
                  <a:pt x="3773" y="83"/>
                  <a:pt x="2876" y="206"/>
                  <a:pt x="2242" y="784"/>
                </a:cubicBezTo>
                <a:cubicBezTo>
                  <a:pt x="1954" y="1046"/>
                  <a:pt x="1732" y="1376"/>
                  <a:pt x="1650" y="1750"/>
                </a:cubicBezTo>
                <a:cubicBezTo>
                  <a:pt x="1580" y="2017"/>
                  <a:pt x="1590" y="2313"/>
                  <a:pt x="1699" y="2571"/>
                </a:cubicBezTo>
                <a:lnTo>
                  <a:pt x="1699" y="2571"/>
                </a:lnTo>
                <a:cubicBezTo>
                  <a:pt x="1640" y="2594"/>
                  <a:pt x="1583" y="2620"/>
                  <a:pt x="1527" y="2646"/>
                </a:cubicBezTo>
                <a:cubicBezTo>
                  <a:pt x="1071" y="2838"/>
                  <a:pt x="575" y="3142"/>
                  <a:pt x="466" y="3665"/>
                </a:cubicBezTo>
                <a:cubicBezTo>
                  <a:pt x="422" y="3856"/>
                  <a:pt x="438" y="4064"/>
                  <a:pt x="530" y="4238"/>
                </a:cubicBezTo>
                <a:lnTo>
                  <a:pt x="530" y="4238"/>
                </a:lnTo>
                <a:cubicBezTo>
                  <a:pt x="197" y="4479"/>
                  <a:pt x="1" y="4883"/>
                  <a:pt x="66" y="5305"/>
                </a:cubicBezTo>
                <a:cubicBezTo>
                  <a:pt x="76" y="5373"/>
                  <a:pt x="155" y="5421"/>
                  <a:pt x="228" y="5421"/>
                </a:cubicBezTo>
                <a:cubicBezTo>
                  <a:pt x="244" y="5421"/>
                  <a:pt x="259" y="5419"/>
                  <a:pt x="274" y="5414"/>
                </a:cubicBezTo>
                <a:cubicBezTo>
                  <a:pt x="370" y="5387"/>
                  <a:pt x="396" y="5305"/>
                  <a:pt x="383" y="5222"/>
                </a:cubicBezTo>
                <a:cubicBezTo>
                  <a:pt x="370" y="5083"/>
                  <a:pt x="396" y="4918"/>
                  <a:pt x="466" y="4796"/>
                </a:cubicBezTo>
                <a:cubicBezTo>
                  <a:pt x="542" y="4668"/>
                  <a:pt x="640" y="4565"/>
                  <a:pt x="754" y="4485"/>
                </a:cubicBezTo>
                <a:lnTo>
                  <a:pt x="754" y="4485"/>
                </a:lnTo>
                <a:cubicBezTo>
                  <a:pt x="865" y="4559"/>
                  <a:pt x="1001" y="4606"/>
                  <a:pt x="1134" y="4606"/>
                </a:cubicBezTo>
                <a:cubicBezTo>
                  <a:pt x="1160" y="4606"/>
                  <a:pt x="1185" y="4604"/>
                  <a:pt x="1210" y="4600"/>
                </a:cubicBezTo>
                <a:cubicBezTo>
                  <a:pt x="1332" y="4587"/>
                  <a:pt x="1431" y="4547"/>
                  <a:pt x="1527" y="4478"/>
                </a:cubicBezTo>
                <a:cubicBezTo>
                  <a:pt x="1650" y="4366"/>
                  <a:pt x="1663" y="4161"/>
                  <a:pt x="1514" y="4078"/>
                </a:cubicBezTo>
                <a:cubicBezTo>
                  <a:pt x="1415" y="4008"/>
                  <a:pt x="1279" y="4008"/>
                  <a:pt x="1167" y="4008"/>
                </a:cubicBezTo>
                <a:cubicBezTo>
                  <a:pt x="1058" y="4008"/>
                  <a:pt x="935" y="4035"/>
                  <a:pt x="836" y="4078"/>
                </a:cubicBezTo>
                <a:cubicBezTo>
                  <a:pt x="829" y="4080"/>
                  <a:pt x="822" y="4083"/>
                  <a:pt x="815" y="4085"/>
                </a:cubicBezTo>
                <a:lnTo>
                  <a:pt x="815" y="4085"/>
                </a:lnTo>
                <a:cubicBezTo>
                  <a:pt x="754" y="3976"/>
                  <a:pt x="757" y="3816"/>
                  <a:pt x="796" y="3678"/>
                </a:cubicBezTo>
                <a:cubicBezTo>
                  <a:pt x="906" y="3321"/>
                  <a:pt x="1292" y="3112"/>
                  <a:pt x="1610" y="2960"/>
                </a:cubicBezTo>
                <a:cubicBezTo>
                  <a:pt x="1697" y="2923"/>
                  <a:pt x="1784" y="2885"/>
                  <a:pt x="1873" y="2853"/>
                </a:cubicBezTo>
                <a:lnTo>
                  <a:pt x="1873" y="2853"/>
                </a:lnTo>
                <a:cubicBezTo>
                  <a:pt x="2011" y="3019"/>
                  <a:pt x="2220" y="3107"/>
                  <a:pt x="2426" y="3107"/>
                </a:cubicBezTo>
                <a:cubicBezTo>
                  <a:pt x="2629" y="3107"/>
                  <a:pt x="2830" y="3021"/>
                  <a:pt x="2959" y="2838"/>
                </a:cubicBezTo>
                <a:cubicBezTo>
                  <a:pt x="3002" y="2782"/>
                  <a:pt x="2986" y="2686"/>
                  <a:pt x="2933" y="2646"/>
                </a:cubicBezTo>
                <a:cubicBezTo>
                  <a:pt x="2751" y="2493"/>
                  <a:pt x="2542" y="2435"/>
                  <a:pt x="2327" y="2435"/>
                </a:cubicBezTo>
                <a:cubicBezTo>
                  <a:pt x="2221" y="2435"/>
                  <a:pt x="2114" y="2449"/>
                  <a:pt x="2008" y="2473"/>
                </a:cubicBezTo>
                <a:lnTo>
                  <a:pt x="2008" y="2473"/>
                </a:lnTo>
                <a:cubicBezTo>
                  <a:pt x="1913" y="2258"/>
                  <a:pt x="1924" y="1999"/>
                  <a:pt x="1980" y="1776"/>
                </a:cubicBezTo>
                <a:cubicBezTo>
                  <a:pt x="2159" y="1141"/>
                  <a:pt x="2754" y="728"/>
                  <a:pt x="3359" y="549"/>
                </a:cubicBezTo>
                <a:cubicBezTo>
                  <a:pt x="3759" y="427"/>
                  <a:pt x="4186" y="371"/>
                  <a:pt x="4599" y="331"/>
                </a:cubicBezTo>
                <a:cubicBezTo>
                  <a:pt x="4695" y="331"/>
                  <a:pt x="4765" y="262"/>
                  <a:pt x="4765" y="166"/>
                </a:cubicBezTo>
                <a:cubicBezTo>
                  <a:pt x="4765" y="83"/>
                  <a:pt x="4695" y="1"/>
                  <a:pt x="45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ubik"/>
              <a:buNone/>
              <a:defRPr sz="34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pecom.2004.12.00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web.stanford.edu/class/cs224s/project/reports_2017/Grady_Williams.pdf" TargetMode="External"/><Relationship Id="rId4" Type="http://schemas.openxmlformats.org/officeDocument/2006/relationships/hyperlink" Target="https://doi.org/10.24840/2183-6493_008.002_000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>
            <a:spLocks noGrp="1"/>
          </p:cNvSpPr>
          <p:nvPr>
            <p:ph type="ctrTitle"/>
          </p:nvPr>
        </p:nvSpPr>
        <p:spPr>
          <a:xfrm>
            <a:off x="1221425" y="311575"/>
            <a:ext cx="6755400" cy="20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SPEAKSURE</a:t>
            </a:r>
            <a:br>
              <a:rPr lang="en" sz="4300" dirty="0"/>
            </a:br>
            <a:r>
              <a:rPr lang="en" sz="4300" dirty="0">
                <a:solidFill>
                  <a:schemeClr val="lt2"/>
                </a:solidFill>
              </a:rPr>
              <a:t>MEASURE. PRACTICE. EXCEL.</a:t>
            </a:r>
            <a:endParaRPr sz="4300" dirty="0">
              <a:solidFill>
                <a:schemeClr val="lt2"/>
              </a:solidFill>
            </a:endParaRPr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1"/>
          </p:nvPr>
        </p:nvSpPr>
        <p:spPr>
          <a:xfrm>
            <a:off x="4975950" y="3683265"/>
            <a:ext cx="3414600" cy="12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N</a:t>
            </a:r>
            <a:r>
              <a:rPr lang="en" sz="1700" dirty="0"/>
              <a:t>inad Naik	          73</a:t>
            </a:r>
            <a:endParaRPr sz="1800" b="1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A</a:t>
            </a:r>
            <a:r>
              <a:rPr lang="en" sz="1700" dirty="0"/>
              <a:t>tharva Pandit         12</a:t>
            </a:r>
            <a:endParaRPr sz="17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A</a:t>
            </a:r>
            <a:r>
              <a:rPr lang="en" sz="1700" dirty="0"/>
              <a:t>tharva Honrao       38</a:t>
            </a:r>
            <a:endParaRPr sz="170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/>
              <a:t>G</a:t>
            </a:r>
            <a:r>
              <a:rPr lang="en" sz="1700" dirty="0"/>
              <a:t>aurav Ghade          32</a:t>
            </a:r>
            <a:endParaRPr dirty="0"/>
          </a:p>
        </p:txBody>
      </p:sp>
      <p:sp>
        <p:nvSpPr>
          <p:cNvPr id="431" name="Google Shape;431;p33"/>
          <p:cNvSpPr/>
          <p:nvPr/>
        </p:nvSpPr>
        <p:spPr>
          <a:xfrm>
            <a:off x="7602677" y="353700"/>
            <a:ext cx="787875" cy="295320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3"/>
          <p:cNvGrpSpPr/>
          <p:nvPr/>
        </p:nvGrpSpPr>
        <p:grpSpPr>
          <a:xfrm>
            <a:off x="1194524" y="2809470"/>
            <a:ext cx="377669" cy="295327"/>
            <a:chOff x="3423137" y="3960288"/>
            <a:chExt cx="76346" cy="59704"/>
          </a:xfrm>
        </p:grpSpPr>
        <p:sp>
          <p:nvSpPr>
            <p:cNvPr id="433" name="Google Shape;433;p33"/>
            <p:cNvSpPr/>
            <p:nvPr/>
          </p:nvSpPr>
          <p:spPr>
            <a:xfrm>
              <a:off x="3423137" y="3960288"/>
              <a:ext cx="49678" cy="10396"/>
            </a:xfrm>
            <a:custGeom>
              <a:avLst/>
              <a:gdLst/>
              <a:ahLst/>
              <a:cxnLst/>
              <a:rect l="l" t="t" r="r" b="b"/>
              <a:pathLst>
                <a:path w="1209" h="253" extrusionOk="0">
                  <a:moveTo>
                    <a:pt x="967" y="1"/>
                  </a:moveTo>
                  <a:cubicBezTo>
                    <a:pt x="679" y="1"/>
                    <a:pt x="392" y="37"/>
                    <a:pt x="105" y="86"/>
                  </a:cubicBezTo>
                  <a:cubicBezTo>
                    <a:pt x="0" y="111"/>
                    <a:pt x="47" y="252"/>
                    <a:pt x="136" y="252"/>
                  </a:cubicBezTo>
                  <a:cubicBezTo>
                    <a:pt x="140" y="252"/>
                    <a:pt x="144" y="252"/>
                    <a:pt x="148" y="251"/>
                  </a:cubicBezTo>
                  <a:cubicBezTo>
                    <a:pt x="465" y="182"/>
                    <a:pt x="783" y="169"/>
                    <a:pt x="1097" y="169"/>
                  </a:cubicBezTo>
                  <a:cubicBezTo>
                    <a:pt x="1101" y="169"/>
                    <a:pt x="1105" y="169"/>
                    <a:pt x="1109" y="169"/>
                  </a:cubicBezTo>
                  <a:cubicBezTo>
                    <a:pt x="1209" y="169"/>
                    <a:pt x="1205" y="16"/>
                    <a:pt x="1097" y="3"/>
                  </a:cubicBezTo>
                  <a:cubicBezTo>
                    <a:pt x="1053" y="1"/>
                    <a:pt x="1010" y="1"/>
                    <a:pt x="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50093" y="3984696"/>
              <a:ext cx="33488" cy="22764"/>
            </a:xfrm>
            <a:custGeom>
              <a:avLst/>
              <a:gdLst/>
              <a:ahLst/>
              <a:cxnLst/>
              <a:rect l="l" t="t" r="r" b="b"/>
              <a:pathLst>
                <a:path w="815" h="554" extrusionOk="0">
                  <a:moveTo>
                    <a:pt x="719" y="1"/>
                  </a:moveTo>
                  <a:cubicBezTo>
                    <a:pt x="705" y="1"/>
                    <a:pt x="690" y="5"/>
                    <a:pt x="675" y="14"/>
                  </a:cubicBezTo>
                  <a:cubicBezTo>
                    <a:pt x="470" y="140"/>
                    <a:pt x="262" y="262"/>
                    <a:pt x="57" y="401"/>
                  </a:cubicBezTo>
                  <a:cubicBezTo>
                    <a:pt x="14" y="428"/>
                    <a:pt x="1" y="471"/>
                    <a:pt x="14" y="510"/>
                  </a:cubicBezTo>
                  <a:cubicBezTo>
                    <a:pt x="33" y="538"/>
                    <a:pt x="63" y="554"/>
                    <a:pt x="93" y="554"/>
                  </a:cubicBezTo>
                  <a:cubicBezTo>
                    <a:pt x="109" y="554"/>
                    <a:pt x="125" y="549"/>
                    <a:pt x="140" y="540"/>
                  </a:cubicBezTo>
                  <a:cubicBezTo>
                    <a:pt x="345" y="414"/>
                    <a:pt x="553" y="276"/>
                    <a:pt x="758" y="153"/>
                  </a:cubicBezTo>
                  <a:cubicBezTo>
                    <a:pt x="801" y="127"/>
                    <a:pt x="814" y="84"/>
                    <a:pt x="788" y="44"/>
                  </a:cubicBezTo>
                  <a:cubicBezTo>
                    <a:pt x="769" y="16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480130" y="3994106"/>
              <a:ext cx="19353" cy="25887"/>
            </a:xfrm>
            <a:custGeom>
              <a:avLst/>
              <a:gdLst/>
              <a:ahLst/>
              <a:cxnLst/>
              <a:rect l="l" t="t" r="r" b="b"/>
              <a:pathLst>
                <a:path w="471" h="630" extrusionOk="0">
                  <a:moveTo>
                    <a:pt x="373" y="0"/>
                  </a:moveTo>
                  <a:cubicBezTo>
                    <a:pt x="352" y="0"/>
                    <a:pt x="331" y="7"/>
                    <a:pt x="318" y="20"/>
                  </a:cubicBezTo>
                  <a:cubicBezTo>
                    <a:pt x="179" y="172"/>
                    <a:pt x="83" y="338"/>
                    <a:pt x="14" y="529"/>
                  </a:cubicBezTo>
                  <a:cubicBezTo>
                    <a:pt x="1" y="572"/>
                    <a:pt x="27" y="625"/>
                    <a:pt x="83" y="625"/>
                  </a:cubicBezTo>
                  <a:cubicBezTo>
                    <a:pt x="91" y="628"/>
                    <a:pt x="99" y="630"/>
                    <a:pt x="107" y="630"/>
                  </a:cubicBezTo>
                  <a:cubicBezTo>
                    <a:pt x="139" y="630"/>
                    <a:pt x="169" y="604"/>
                    <a:pt x="179" y="572"/>
                  </a:cubicBezTo>
                  <a:cubicBezTo>
                    <a:pt x="179" y="559"/>
                    <a:pt x="192" y="529"/>
                    <a:pt x="192" y="516"/>
                  </a:cubicBezTo>
                  <a:lnTo>
                    <a:pt x="206" y="503"/>
                  </a:lnTo>
                  <a:cubicBezTo>
                    <a:pt x="212" y="493"/>
                    <a:pt x="213" y="491"/>
                    <a:pt x="213" y="491"/>
                  </a:cubicBezTo>
                  <a:lnTo>
                    <a:pt x="213" y="491"/>
                  </a:lnTo>
                  <a:cubicBezTo>
                    <a:pt x="213" y="491"/>
                    <a:pt x="210" y="494"/>
                    <a:pt x="208" y="494"/>
                  </a:cubicBezTo>
                  <a:cubicBezTo>
                    <a:pt x="207" y="494"/>
                    <a:pt x="206" y="493"/>
                    <a:pt x="206" y="490"/>
                  </a:cubicBezTo>
                  <a:cubicBezTo>
                    <a:pt x="206" y="476"/>
                    <a:pt x="222" y="476"/>
                    <a:pt x="222" y="460"/>
                  </a:cubicBezTo>
                  <a:cubicBezTo>
                    <a:pt x="235" y="420"/>
                    <a:pt x="262" y="377"/>
                    <a:pt x="288" y="351"/>
                  </a:cubicBezTo>
                  <a:cubicBezTo>
                    <a:pt x="305" y="311"/>
                    <a:pt x="331" y="268"/>
                    <a:pt x="358" y="242"/>
                  </a:cubicBezTo>
                  <a:cubicBezTo>
                    <a:pt x="358" y="228"/>
                    <a:pt x="371" y="228"/>
                    <a:pt x="371" y="212"/>
                  </a:cubicBezTo>
                  <a:lnTo>
                    <a:pt x="388" y="199"/>
                  </a:lnTo>
                  <a:cubicBezTo>
                    <a:pt x="401" y="172"/>
                    <a:pt x="414" y="159"/>
                    <a:pt x="427" y="146"/>
                  </a:cubicBezTo>
                  <a:cubicBezTo>
                    <a:pt x="454" y="116"/>
                    <a:pt x="470" y="63"/>
                    <a:pt x="427" y="20"/>
                  </a:cubicBezTo>
                  <a:cubicBezTo>
                    <a:pt x="414" y="7"/>
                    <a:pt x="393" y="0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3"/>
          <p:cNvSpPr/>
          <p:nvPr/>
        </p:nvSpPr>
        <p:spPr>
          <a:xfrm rot="-1132029">
            <a:off x="336405" y="439584"/>
            <a:ext cx="1882403" cy="627635"/>
          </a:xfrm>
          <a:custGeom>
            <a:avLst/>
            <a:gdLst/>
            <a:ahLst/>
            <a:cxnLst/>
            <a:rect l="l" t="t" r="r" b="b"/>
            <a:pathLst>
              <a:path w="11958" h="3987" extrusionOk="0">
                <a:moveTo>
                  <a:pt x="8718" y="0"/>
                </a:moveTo>
                <a:cubicBezTo>
                  <a:pt x="7747" y="0"/>
                  <a:pt x="6781" y="371"/>
                  <a:pt x="6037" y="993"/>
                </a:cubicBezTo>
                <a:cubicBezTo>
                  <a:pt x="5832" y="1171"/>
                  <a:pt x="5640" y="1376"/>
                  <a:pt x="5475" y="1598"/>
                </a:cubicBezTo>
                <a:cubicBezTo>
                  <a:pt x="5458" y="1611"/>
                  <a:pt x="5445" y="1638"/>
                  <a:pt x="5432" y="1667"/>
                </a:cubicBezTo>
                <a:cubicBezTo>
                  <a:pt x="5309" y="1406"/>
                  <a:pt x="5088" y="1184"/>
                  <a:pt x="4827" y="1059"/>
                </a:cubicBezTo>
                <a:cubicBezTo>
                  <a:pt x="4550" y="921"/>
                  <a:pt x="4244" y="869"/>
                  <a:pt x="3936" y="869"/>
                </a:cubicBezTo>
                <a:cubicBezTo>
                  <a:pt x="3691" y="869"/>
                  <a:pt x="3445" y="901"/>
                  <a:pt x="3213" y="950"/>
                </a:cubicBezTo>
                <a:cubicBezTo>
                  <a:pt x="2264" y="1158"/>
                  <a:pt x="1394" y="1707"/>
                  <a:pt x="789" y="2451"/>
                </a:cubicBezTo>
                <a:cubicBezTo>
                  <a:pt x="445" y="2878"/>
                  <a:pt x="167" y="3360"/>
                  <a:pt x="18" y="3886"/>
                </a:cubicBezTo>
                <a:cubicBezTo>
                  <a:pt x="0" y="3944"/>
                  <a:pt x="49" y="3987"/>
                  <a:pt x="100" y="3987"/>
                </a:cubicBezTo>
                <a:cubicBezTo>
                  <a:pt x="133" y="3987"/>
                  <a:pt x="167" y="3969"/>
                  <a:pt x="184" y="3926"/>
                </a:cubicBezTo>
                <a:cubicBezTo>
                  <a:pt x="445" y="3059"/>
                  <a:pt x="1010" y="2299"/>
                  <a:pt x="1738" y="1776"/>
                </a:cubicBezTo>
                <a:cubicBezTo>
                  <a:pt x="2112" y="1515"/>
                  <a:pt x="2525" y="1323"/>
                  <a:pt x="2965" y="1184"/>
                </a:cubicBezTo>
                <a:cubicBezTo>
                  <a:pt x="3272" y="1094"/>
                  <a:pt x="3601" y="1033"/>
                  <a:pt x="3928" y="1033"/>
                </a:cubicBezTo>
                <a:cubicBezTo>
                  <a:pt x="4101" y="1033"/>
                  <a:pt x="4273" y="1050"/>
                  <a:pt x="4440" y="1089"/>
                </a:cubicBezTo>
                <a:cubicBezTo>
                  <a:pt x="4714" y="1158"/>
                  <a:pt x="4962" y="1294"/>
                  <a:pt x="5144" y="1515"/>
                </a:cubicBezTo>
                <a:cubicBezTo>
                  <a:pt x="5227" y="1611"/>
                  <a:pt x="5293" y="1737"/>
                  <a:pt x="5336" y="1859"/>
                </a:cubicBezTo>
                <a:cubicBezTo>
                  <a:pt x="5266" y="2011"/>
                  <a:pt x="5266" y="2190"/>
                  <a:pt x="5375" y="2329"/>
                </a:cubicBezTo>
                <a:cubicBezTo>
                  <a:pt x="5391" y="2343"/>
                  <a:pt x="5415" y="2351"/>
                  <a:pt x="5438" y="2351"/>
                </a:cubicBezTo>
                <a:cubicBezTo>
                  <a:pt x="5476" y="2351"/>
                  <a:pt x="5514" y="2329"/>
                  <a:pt x="5514" y="2286"/>
                </a:cubicBezTo>
                <a:cubicBezTo>
                  <a:pt x="5541" y="2150"/>
                  <a:pt x="5541" y="1998"/>
                  <a:pt x="5501" y="1859"/>
                </a:cubicBezTo>
                <a:cubicBezTo>
                  <a:pt x="5541" y="1776"/>
                  <a:pt x="5610" y="1694"/>
                  <a:pt x="5653" y="1624"/>
                </a:cubicBezTo>
                <a:cubicBezTo>
                  <a:pt x="5805" y="1446"/>
                  <a:pt x="5954" y="1280"/>
                  <a:pt x="6136" y="1128"/>
                </a:cubicBezTo>
                <a:cubicBezTo>
                  <a:pt x="6480" y="827"/>
                  <a:pt x="6893" y="593"/>
                  <a:pt x="7320" y="427"/>
                </a:cubicBezTo>
                <a:cubicBezTo>
                  <a:pt x="7772" y="254"/>
                  <a:pt x="8246" y="168"/>
                  <a:pt x="8719" y="168"/>
                </a:cubicBezTo>
                <a:cubicBezTo>
                  <a:pt x="9183" y="168"/>
                  <a:pt x="9646" y="250"/>
                  <a:pt x="10088" y="414"/>
                </a:cubicBezTo>
                <a:cubicBezTo>
                  <a:pt x="10584" y="593"/>
                  <a:pt x="11040" y="880"/>
                  <a:pt x="11427" y="1241"/>
                </a:cubicBezTo>
                <a:cubicBezTo>
                  <a:pt x="11371" y="1224"/>
                  <a:pt x="11301" y="1224"/>
                  <a:pt x="11245" y="1224"/>
                </a:cubicBezTo>
                <a:cubicBezTo>
                  <a:pt x="11205" y="1224"/>
                  <a:pt x="11162" y="1267"/>
                  <a:pt x="11162" y="1307"/>
                </a:cubicBezTo>
                <a:cubicBezTo>
                  <a:pt x="11162" y="1350"/>
                  <a:pt x="11205" y="1390"/>
                  <a:pt x="11245" y="1390"/>
                </a:cubicBezTo>
                <a:cubicBezTo>
                  <a:pt x="11453" y="1406"/>
                  <a:pt x="11645" y="1433"/>
                  <a:pt x="11840" y="1502"/>
                </a:cubicBezTo>
                <a:cubicBezTo>
                  <a:pt x="11849" y="1505"/>
                  <a:pt x="11858" y="1507"/>
                  <a:pt x="11866" y="1507"/>
                </a:cubicBezTo>
                <a:cubicBezTo>
                  <a:pt x="11920" y="1507"/>
                  <a:pt x="11958" y="1438"/>
                  <a:pt x="11923" y="1390"/>
                </a:cubicBezTo>
                <a:cubicBezTo>
                  <a:pt x="11824" y="1211"/>
                  <a:pt x="11728" y="1046"/>
                  <a:pt x="11632" y="880"/>
                </a:cubicBezTo>
                <a:cubicBezTo>
                  <a:pt x="11615" y="855"/>
                  <a:pt x="11585" y="840"/>
                  <a:pt x="11560" y="840"/>
                </a:cubicBezTo>
                <a:cubicBezTo>
                  <a:pt x="11545" y="840"/>
                  <a:pt x="11532" y="844"/>
                  <a:pt x="11523" y="854"/>
                </a:cubicBezTo>
                <a:cubicBezTo>
                  <a:pt x="11480" y="867"/>
                  <a:pt x="11467" y="923"/>
                  <a:pt x="11493" y="963"/>
                </a:cubicBezTo>
                <a:cubicBezTo>
                  <a:pt x="11549" y="1075"/>
                  <a:pt x="11619" y="1184"/>
                  <a:pt x="11675" y="1280"/>
                </a:cubicBezTo>
                <a:cubicBezTo>
                  <a:pt x="11645" y="1280"/>
                  <a:pt x="11606" y="1267"/>
                  <a:pt x="11563" y="1267"/>
                </a:cubicBezTo>
                <a:cubicBezTo>
                  <a:pt x="11592" y="1224"/>
                  <a:pt x="11606" y="1184"/>
                  <a:pt x="11563" y="1142"/>
                </a:cubicBezTo>
                <a:cubicBezTo>
                  <a:pt x="10819" y="440"/>
                  <a:pt x="9813" y="27"/>
                  <a:pt x="8782" y="1"/>
                </a:cubicBezTo>
                <a:cubicBezTo>
                  <a:pt x="8760" y="0"/>
                  <a:pt x="8739" y="0"/>
                  <a:pt x="87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3"/>
          <p:cNvGrpSpPr/>
          <p:nvPr/>
        </p:nvGrpSpPr>
        <p:grpSpPr>
          <a:xfrm>
            <a:off x="973574" y="3218969"/>
            <a:ext cx="3598421" cy="1786512"/>
            <a:chOff x="3506651" y="2783447"/>
            <a:chExt cx="899875" cy="446762"/>
          </a:xfrm>
        </p:grpSpPr>
        <p:sp>
          <p:nvSpPr>
            <p:cNvPr id="438" name="Google Shape;438;p33"/>
            <p:cNvSpPr/>
            <p:nvPr/>
          </p:nvSpPr>
          <p:spPr>
            <a:xfrm>
              <a:off x="3506651" y="2783447"/>
              <a:ext cx="899875" cy="446762"/>
            </a:xfrm>
            <a:custGeom>
              <a:avLst/>
              <a:gdLst/>
              <a:ahLst/>
              <a:cxnLst/>
              <a:rect l="l" t="t" r="r" b="b"/>
              <a:pathLst>
                <a:path w="20970" h="10411" extrusionOk="0">
                  <a:moveTo>
                    <a:pt x="9012" y="1869"/>
                  </a:moveTo>
                  <a:cubicBezTo>
                    <a:pt x="9012" y="1883"/>
                    <a:pt x="9012" y="1883"/>
                    <a:pt x="9025" y="1896"/>
                  </a:cubicBezTo>
                  <a:lnTo>
                    <a:pt x="9038" y="1896"/>
                  </a:lnTo>
                  <a:cubicBezTo>
                    <a:pt x="9038" y="1909"/>
                    <a:pt x="9051" y="1909"/>
                    <a:pt x="9051" y="1922"/>
                  </a:cubicBezTo>
                  <a:cubicBezTo>
                    <a:pt x="9051" y="1909"/>
                    <a:pt x="9038" y="1909"/>
                    <a:pt x="9038" y="1909"/>
                  </a:cubicBezTo>
                  <a:cubicBezTo>
                    <a:pt x="9038" y="1896"/>
                    <a:pt x="9025" y="1896"/>
                    <a:pt x="9025" y="1896"/>
                  </a:cubicBezTo>
                  <a:lnTo>
                    <a:pt x="9012" y="1883"/>
                  </a:lnTo>
                  <a:lnTo>
                    <a:pt x="9012" y="1869"/>
                  </a:lnTo>
                  <a:close/>
                  <a:moveTo>
                    <a:pt x="10004" y="2640"/>
                  </a:moveTo>
                  <a:cubicBezTo>
                    <a:pt x="10004" y="2640"/>
                    <a:pt x="10004" y="2646"/>
                    <a:pt x="10007" y="2649"/>
                  </a:cubicBezTo>
                  <a:lnTo>
                    <a:pt x="10007" y="2649"/>
                  </a:lnTo>
                  <a:cubicBezTo>
                    <a:pt x="10005" y="2647"/>
                    <a:pt x="10004" y="2644"/>
                    <a:pt x="10004" y="2640"/>
                  </a:cubicBezTo>
                  <a:close/>
                  <a:moveTo>
                    <a:pt x="9880" y="2604"/>
                  </a:moveTo>
                  <a:cubicBezTo>
                    <a:pt x="9897" y="2604"/>
                    <a:pt x="9915" y="2607"/>
                    <a:pt x="9934" y="2613"/>
                  </a:cubicBezTo>
                  <a:cubicBezTo>
                    <a:pt x="9825" y="2653"/>
                    <a:pt x="9742" y="2722"/>
                    <a:pt x="9686" y="2832"/>
                  </a:cubicBezTo>
                  <a:cubicBezTo>
                    <a:pt x="9660" y="2805"/>
                    <a:pt x="9660" y="2779"/>
                    <a:pt x="9686" y="2749"/>
                  </a:cubicBezTo>
                  <a:cubicBezTo>
                    <a:pt x="9763" y="2651"/>
                    <a:pt x="9814" y="2604"/>
                    <a:pt x="9880" y="2604"/>
                  </a:cubicBezTo>
                  <a:close/>
                  <a:moveTo>
                    <a:pt x="8403" y="847"/>
                  </a:moveTo>
                  <a:cubicBezTo>
                    <a:pt x="8625" y="847"/>
                    <a:pt x="8833" y="847"/>
                    <a:pt x="9051" y="904"/>
                  </a:cubicBezTo>
                  <a:cubicBezTo>
                    <a:pt x="9203" y="960"/>
                    <a:pt x="9356" y="1000"/>
                    <a:pt x="9494" y="1096"/>
                  </a:cubicBezTo>
                  <a:cubicBezTo>
                    <a:pt x="9630" y="1208"/>
                    <a:pt x="9713" y="1357"/>
                    <a:pt x="9809" y="1496"/>
                  </a:cubicBezTo>
                  <a:cubicBezTo>
                    <a:pt x="9891" y="1635"/>
                    <a:pt x="9961" y="1770"/>
                    <a:pt x="9991" y="1909"/>
                  </a:cubicBezTo>
                  <a:cubicBezTo>
                    <a:pt x="10030" y="2117"/>
                    <a:pt x="10073" y="2322"/>
                    <a:pt x="10057" y="2531"/>
                  </a:cubicBezTo>
                  <a:cubicBezTo>
                    <a:pt x="9991" y="2514"/>
                    <a:pt x="9934" y="2501"/>
                    <a:pt x="9878" y="2501"/>
                  </a:cubicBezTo>
                  <a:cubicBezTo>
                    <a:pt x="9825" y="2514"/>
                    <a:pt x="9782" y="2544"/>
                    <a:pt x="9713" y="2557"/>
                  </a:cubicBezTo>
                  <a:cubicBezTo>
                    <a:pt x="9726" y="2531"/>
                    <a:pt x="9726" y="2474"/>
                    <a:pt x="9726" y="2431"/>
                  </a:cubicBezTo>
                  <a:cubicBezTo>
                    <a:pt x="9726" y="2405"/>
                    <a:pt x="9742" y="2365"/>
                    <a:pt x="9699" y="2365"/>
                  </a:cubicBezTo>
                  <a:cubicBezTo>
                    <a:pt x="9660" y="2365"/>
                    <a:pt x="9643" y="2392"/>
                    <a:pt x="9643" y="2431"/>
                  </a:cubicBezTo>
                  <a:lnTo>
                    <a:pt x="9643" y="2461"/>
                  </a:lnTo>
                  <a:cubicBezTo>
                    <a:pt x="9630" y="2405"/>
                    <a:pt x="9617" y="2365"/>
                    <a:pt x="9617" y="2322"/>
                  </a:cubicBezTo>
                  <a:cubicBezTo>
                    <a:pt x="9604" y="2283"/>
                    <a:pt x="9590" y="2240"/>
                    <a:pt x="9577" y="2183"/>
                  </a:cubicBezTo>
                  <a:lnTo>
                    <a:pt x="9630" y="2183"/>
                  </a:lnTo>
                  <a:cubicBezTo>
                    <a:pt x="9686" y="2157"/>
                    <a:pt x="9699" y="2117"/>
                    <a:pt x="9673" y="2074"/>
                  </a:cubicBezTo>
                  <a:cubicBezTo>
                    <a:pt x="9577" y="1922"/>
                    <a:pt x="9478" y="1787"/>
                    <a:pt x="9395" y="1635"/>
                  </a:cubicBezTo>
                  <a:cubicBezTo>
                    <a:pt x="9374" y="1610"/>
                    <a:pt x="9370" y="1588"/>
                    <a:pt x="9347" y="1588"/>
                  </a:cubicBezTo>
                  <a:cubicBezTo>
                    <a:pt x="9342" y="1588"/>
                    <a:pt x="9336" y="1589"/>
                    <a:pt x="9329" y="1592"/>
                  </a:cubicBezTo>
                  <a:cubicBezTo>
                    <a:pt x="9273" y="1621"/>
                    <a:pt x="9286" y="1648"/>
                    <a:pt x="9313" y="1674"/>
                  </a:cubicBezTo>
                  <a:cubicBezTo>
                    <a:pt x="9382" y="1800"/>
                    <a:pt x="9465" y="1935"/>
                    <a:pt x="9534" y="2061"/>
                  </a:cubicBezTo>
                  <a:cubicBezTo>
                    <a:pt x="9547" y="2061"/>
                    <a:pt x="9547" y="2061"/>
                    <a:pt x="9547" y="2074"/>
                  </a:cubicBezTo>
                  <a:cubicBezTo>
                    <a:pt x="9547" y="2061"/>
                    <a:pt x="9534" y="2061"/>
                    <a:pt x="9534" y="2061"/>
                  </a:cubicBezTo>
                  <a:cubicBezTo>
                    <a:pt x="9465" y="2018"/>
                    <a:pt x="9382" y="1992"/>
                    <a:pt x="9313" y="1952"/>
                  </a:cubicBezTo>
                  <a:cubicBezTo>
                    <a:pt x="9121" y="1840"/>
                    <a:pt x="8955" y="1687"/>
                    <a:pt x="8833" y="1509"/>
                  </a:cubicBezTo>
                  <a:cubicBezTo>
                    <a:pt x="8812" y="1490"/>
                    <a:pt x="8799" y="1471"/>
                    <a:pt x="8774" y="1471"/>
                  </a:cubicBezTo>
                  <a:cubicBezTo>
                    <a:pt x="8763" y="1471"/>
                    <a:pt x="8750" y="1475"/>
                    <a:pt x="8734" y="1482"/>
                  </a:cubicBezTo>
                  <a:lnTo>
                    <a:pt x="8721" y="1482"/>
                  </a:lnTo>
                  <a:cubicBezTo>
                    <a:pt x="8694" y="1469"/>
                    <a:pt x="8681" y="1469"/>
                    <a:pt x="8651" y="1469"/>
                  </a:cubicBezTo>
                  <a:cubicBezTo>
                    <a:pt x="8651" y="1496"/>
                    <a:pt x="8651" y="1522"/>
                    <a:pt x="8668" y="1552"/>
                  </a:cubicBezTo>
                  <a:cubicBezTo>
                    <a:pt x="8707" y="1635"/>
                    <a:pt x="8764" y="1730"/>
                    <a:pt x="8833" y="1813"/>
                  </a:cubicBezTo>
                  <a:cubicBezTo>
                    <a:pt x="8886" y="1883"/>
                    <a:pt x="8942" y="1965"/>
                    <a:pt x="9012" y="2048"/>
                  </a:cubicBezTo>
                  <a:cubicBezTo>
                    <a:pt x="8833" y="1965"/>
                    <a:pt x="8721" y="1840"/>
                    <a:pt x="8612" y="1704"/>
                  </a:cubicBezTo>
                  <a:cubicBezTo>
                    <a:pt x="8529" y="1605"/>
                    <a:pt x="8473" y="1522"/>
                    <a:pt x="8403" y="1426"/>
                  </a:cubicBezTo>
                  <a:cubicBezTo>
                    <a:pt x="8390" y="1413"/>
                    <a:pt x="8377" y="1387"/>
                    <a:pt x="8364" y="1373"/>
                  </a:cubicBezTo>
                  <a:cubicBezTo>
                    <a:pt x="8364" y="1335"/>
                    <a:pt x="8344" y="1323"/>
                    <a:pt x="8319" y="1323"/>
                  </a:cubicBezTo>
                  <a:cubicBezTo>
                    <a:pt x="8307" y="1323"/>
                    <a:pt x="8294" y="1326"/>
                    <a:pt x="8281" y="1330"/>
                  </a:cubicBezTo>
                  <a:cubicBezTo>
                    <a:pt x="8238" y="1330"/>
                    <a:pt x="8238" y="1373"/>
                    <a:pt x="8254" y="1400"/>
                  </a:cubicBezTo>
                  <a:cubicBezTo>
                    <a:pt x="8294" y="1522"/>
                    <a:pt x="8321" y="1661"/>
                    <a:pt x="8377" y="1787"/>
                  </a:cubicBezTo>
                  <a:cubicBezTo>
                    <a:pt x="8420" y="1883"/>
                    <a:pt x="8486" y="1965"/>
                    <a:pt x="8542" y="2048"/>
                  </a:cubicBezTo>
                  <a:cubicBezTo>
                    <a:pt x="8459" y="2048"/>
                    <a:pt x="8390" y="2048"/>
                    <a:pt x="8321" y="2018"/>
                  </a:cubicBezTo>
                  <a:cubicBezTo>
                    <a:pt x="8185" y="1965"/>
                    <a:pt x="8116" y="1853"/>
                    <a:pt x="8033" y="1744"/>
                  </a:cubicBezTo>
                  <a:cubicBezTo>
                    <a:pt x="7977" y="1661"/>
                    <a:pt x="7937" y="1578"/>
                    <a:pt x="7881" y="1496"/>
                  </a:cubicBezTo>
                  <a:cubicBezTo>
                    <a:pt x="7867" y="1469"/>
                    <a:pt x="7854" y="1439"/>
                    <a:pt x="7825" y="1413"/>
                  </a:cubicBezTo>
                  <a:cubicBezTo>
                    <a:pt x="7813" y="1405"/>
                    <a:pt x="7802" y="1402"/>
                    <a:pt x="7793" y="1402"/>
                  </a:cubicBezTo>
                  <a:cubicBezTo>
                    <a:pt x="7769" y="1402"/>
                    <a:pt x="7750" y="1421"/>
                    <a:pt x="7729" y="1439"/>
                  </a:cubicBezTo>
                  <a:cubicBezTo>
                    <a:pt x="7659" y="1539"/>
                    <a:pt x="7659" y="1635"/>
                    <a:pt x="7689" y="1730"/>
                  </a:cubicBezTo>
                  <a:cubicBezTo>
                    <a:pt x="7729" y="1853"/>
                    <a:pt x="7772" y="1965"/>
                    <a:pt x="7867" y="2061"/>
                  </a:cubicBezTo>
                  <a:lnTo>
                    <a:pt x="7867" y="2074"/>
                  </a:lnTo>
                  <a:cubicBezTo>
                    <a:pt x="7729" y="2005"/>
                    <a:pt x="7606" y="1909"/>
                    <a:pt x="7550" y="1757"/>
                  </a:cubicBezTo>
                  <a:cubicBezTo>
                    <a:pt x="7537" y="1730"/>
                    <a:pt x="7524" y="1717"/>
                    <a:pt x="7494" y="1704"/>
                  </a:cubicBezTo>
                  <a:cubicBezTo>
                    <a:pt x="7494" y="1730"/>
                    <a:pt x="7481" y="1744"/>
                    <a:pt x="7467" y="1770"/>
                  </a:cubicBezTo>
                  <a:lnTo>
                    <a:pt x="7467" y="1800"/>
                  </a:lnTo>
                  <a:cubicBezTo>
                    <a:pt x="7467" y="1813"/>
                    <a:pt x="7481" y="1813"/>
                    <a:pt x="7481" y="1813"/>
                  </a:cubicBezTo>
                  <a:lnTo>
                    <a:pt x="7467" y="1813"/>
                  </a:lnTo>
                  <a:cubicBezTo>
                    <a:pt x="7411" y="1813"/>
                    <a:pt x="7398" y="1840"/>
                    <a:pt x="7411" y="1883"/>
                  </a:cubicBezTo>
                  <a:cubicBezTo>
                    <a:pt x="7441" y="2101"/>
                    <a:pt x="7411" y="2322"/>
                    <a:pt x="7315" y="2531"/>
                  </a:cubicBezTo>
                  <a:cubicBezTo>
                    <a:pt x="7276" y="2597"/>
                    <a:pt x="7233" y="2666"/>
                    <a:pt x="7193" y="2736"/>
                  </a:cubicBezTo>
                  <a:cubicBezTo>
                    <a:pt x="7163" y="2779"/>
                    <a:pt x="7150" y="2805"/>
                    <a:pt x="7193" y="2861"/>
                  </a:cubicBezTo>
                  <a:cubicBezTo>
                    <a:pt x="7206" y="2888"/>
                    <a:pt x="7193" y="2944"/>
                    <a:pt x="7193" y="2997"/>
                  </a:cubicBezTo>
                  <a:cubicBezTo>
                    <a:pt x="7193" y="3053"/>
                    <a:pt x="7206" y="3123"/>
                    <a:pt x="7206" y="3176"/>
                  </a:cubicBezTo>
                  <a:lnTo>
                    <a:pt x="7193" y="3192"/>
                  </a:lnTo>
                  <a:cubicBezTo>
                    <a:pt x="7180" y="3162"/>
                    <a:pt x="7150" y="3136"/>
                    <a:pt x="7137" y="3109"/>
                  </a:cubicBezTo>
                  <a:cubicBezTo>
                    <a:pt x="7097" y="3010"/>
                    <a:pt x="7028" y="2944"/>
                    <a:pt x="6915" y="2928"/>
                  </a:cubicBezTo>
                  <a:cubicBezTo>
                    <a:pt x="6889" y="2928"/>
                    <a:pt x="6849" y="2944"/>
                    <a:pt x="6819" y="2944"/>
                  </a:cubicBezTo>
                  <a:cubicBezTo>
                    <a:pt x="6737" y="2861"/>
                    <a:pt x="6723" y="2736"/>
                    <a:pt x="6723" y="2640"/>
                  </a:cubicBezTo>
                  <a:cubicBezTo>
                    <a:pt x="6697" y="2418"/>
                    <a:pt x="6710" y="2213"/>
                    <a:pt x="6750" y="2005"/>
                  </a:cubicBezTo>
                  <a:cubicBezTo>
                    <a:pt x="6780" y="1840"/>
                    <a:pt x="6875" y="1704"/>
                    <a:pt x="6958" y="1578"/>
                  </a:cubicBezTo>
                  <a:cubicBezTo>
                    <a:pt x="7054" y="1439"/>
                    <a:pt x="7180" y="1357"/>
                    <a:pt x="7302" y="1261"/>
                  </a:cubicBezTo>
                  <a:cubicBezTo>
                    <a:pt x="7311" y="1252"/>
                    <a:pt x="7329" y="1242"/>
                    <a:pt x="7343" y="1242"/>
                  </a:cubicBezTo>
                  <a:cubicBezTo>
                    <a:pt x="7349" y="1242"/>
                    <a:pt x="7354" y="1244"/>
                    <a:pt x="7358" y="1248"/>
                  </a:cubicBezTo>
                  <a:cubicBezTo>
                    <a:pt x="7369" y="1251"/>
                    <a:pt x="7378" y="1253"/>
                    <a:pt x="7385" y="1253"/>
                  </a:cubicBezTo>
                  <a:cubicBezTo>
                    <a:pt x="7405" y="1253"/>
                    <a:pt x="7416" y="1241"/>
                    <a:pt x="7428" y="1221"/>
                  </a:cubicBezTo>
                  <a:cubicBezTo>
                    <a:pt x="7454" y="1178"/>
                    <a:pt x="7467" y="1152"/>
                    <a:pt x="7510" y="1125"/>
                  </a:cubicBezTo>
                  <a:cubicBezTo>
                    <a:pt x="7659" y="1026"/>
                    <a:pt x="7825" y="943"/>
                    <a:pt x="8020" y="917"/>
                  </a:cubicBezTo>
                  <a:cubicBezTo>
                    <a:pt x="8142" y="890"/>
                    <a:pt x="8281" y="861"/>
                    <a:pt x="8403" y="847"/>
                  </a:cubicBezTo>
                  <a:close/>
                  <a:moveTo>
                    <a:pt x="10017" y="2653"/>
                  </a:moveTo>
                  <a:cubicBezTo>
                    <a:pt x="10086" y="2709"/>
                    <a:pt x="10086" y="2792"/>
                    <a:pt x="10100" y="2861"/>
                  </a:cubicBezTo>
                  <a:cubicBezTo>
                    <a:pt x="10100" y="2875"/>
                    <a:pt x="10073" y="2888"/>
                    <a:pt x="10057" y="2901"/>
                  </a:cubicBezTo>
                  <a:cubicBezTo>
                    <a:pt x="10043" y="2928"/>
                    <a:pt x="10017" y="2944"/>
                    <a:pt x="10004" y="2971"/>
                  </a:cubicBezTo>
                  <a:cubicBezTo>
                    <a:pt x="10004" y="2984"/>
                    <a:pt x="10017" y="3010"/>
                    <a:pt x="10017" y="3027"/>
                  </a:cubicBezTo>
                  <a:cubicBezTo>
                    <a:pt x="10043" y="3027"/>
                    <a:pt x="10057" y="3027"/>
                    <a:pt x="10073" y="3010"/>
                  </a:cubicBezTo>
                  <a:lnTo>
                    <a:pt x="10073" y="3010"/>
                  </a:lnTo>
                  <a:cubicBezTo>
                    <a:pt x="10073" y="3040"/>
                    <a:pt x="10073" y="3080"/>
                    <a:pt x="10057" y="3080"/>
                  </a:cubicBezTo>
                  <a:cubicBezTo>
                    <a:pt x="10030" y="3109"/>
                    <a:pt x="9991" y="3109"/>
                    <a:pt x="10004" y="3149"/>
                  </a:cubicBezTo>
                  <a:cubicBezTo>
                    <a:pt x="10017" y="3176"/>
                    <a:pt x="10043" y="3192"/>
                    <a:pt x="10073" y="3232"/>
                  </a:cubicBezTo>
                  <a:cubicBezTo>
                    <a:pt x="10017" y="3328"/>
                    <a:pt x="9948" y="3440"/>
                    <a:pt x="9878" y="3536"/>
                  </a:cubicBezTo>
                  <a:cubicBezTo>
                    <a:pt x="9852" y="3506"/>
                    <a:pt x="9825" y="3493"/>
                    <a:pt x="9809" y="3480"/>
                  </a:cubicBezTo>
                  <a:cubicBezTo>
                    <a:pt x="9795" y="3506"/>
                    <a:pt x="9782" y="3536"/>
                    <a:pt x="9782" y="3562"/>
                  </a:cubicBezTo>
                  <a:cubicBezTo>
                    <a:pt x="9769" y="3605"/>
                    <a:pt x="9782" y="3645"/>
                    <a:pt x="9726" y="3658"/>
                  </a:cubicBezTo>
                  <a:lnTo>
                    <a:pt x="9699" y="3658"/>
                  </a:lnTo>
                  <a:cubicBezTo>
                    <a:pt x="9686" y="3658"/>
                    <a:pt x="9686" y="3632"/>
                    <a:pt x="9686" y="3632"/>
                  </a:cubicBezTo>
                  <a:cubicBezTo>
                    <a:pt x="9686" y="3493"/>
                    <a:pt x="9699" y="3357"/>
                    <a:pt x="9699" y="3219"/>
                  </a:cubicBezTo>
                  <a:cubicBezTo>
                    <a:pt x="9699" y="3192"/>
                    <a:pt x="9713" y="3149"/>
                    <a:pt x="9726" y="3109"/>
                  </a:cubicBezTo>
                  <a:cubicBezTo>
                    <a:pt x="9769" y="3162"/>
                    <a:pt x="9795" y="3219"/>
                    <a:pt x="9838" y="3288"/>
                  </a:cubicBezTo>
                  <a:cubicBezTo>
                    <a:pt x="9891" y="3258"/>
                    <a:pt x="9908" y="3232"/>
                    <a:pt x="9891" y="3176"/>
                  </a:cubicBezTo>
                  <a:cubicBezTo>
                    <a:pt x="9865" y="3109"/>
                    <a:pt x="9852" y="3053"/>
                    <a:pt x="9782" y="3010"/>
                  </a:cubicBezTo>
                  <a:cubicBezTo>
                    <a:pt x="9769" y="2997"/>
                    <a:pt x="9756" y="2971"/>
                    <a:pt x="9769" y="2957"/>
                  </a:cubicBezTo>
                  <a:cubicBezTo>
                    <a:pt x="9795" y="2875"/>
                    <a:pt x="9838" y="2792"/>
                    <a:pt x="9921" y="2736"/>
                  </a:cubicBezTo>
                  <a:cubicBezTo>
                    <a:pt x="9934" y="2736"/>
                    <a:pt x="9948" y="2722"/>
                    <a:pt x="9948" y="2722"/>
                  </a:cubicBezTo>
                  <a:cubicBezTo>
                    <a:pt x="9955" y="2724"/>
                    <a:pt x="9962" y="2725"/>
                    <a:pt x="9967" y="2725"/>
                  </a:cubicBezTo>
                  <a:cubicBezTo>
                    <a:pt x="10004" y="2725"/>
                    <a:pt x="10005" y="2690"/>
                    <a:pt x="10017" y="2653"/>
                  </a:cubicBezTo>
                  <a:close/>
                  <a:moveTo>
                    <a:pt x="13049" y="824"/>
                  </a:moveTo>
                  <a:cubicBezTo>
                    <a:pt x="13075" y="824"/>
                    <a:pt x="13103" y="832"/>
                    <a:pt x="13132" y="847"/>
                  </a:cubicBezTo>
                  <a:cubicBezTo>
                    <a:pt x="13297" y="973"/>
                    <a:pt x="13446" y="1109"/>
                    <a:pt x="13476" y="1330"/>
                  </a:cubicBezTo>
                  <a:cubicBezTo>
                    <a:pt x="13476" y="1357"/>
                    <a:pt x="13489" y="1373"/>
                    <a:pt x="13502" y="1387"/>
                  </a:cubicBezTo>
                  <a:cubicBezTo>
                    <a:pt x="13529" y="1400"/>
                    <a:pt x="13559" y="1426"/>
                    <a:pt x="13572" y="1426"/>
                  </a:cubicBezTo>
                  <a:cubicBezTo>
                    <a:pt x="13585" y="1413"/>
                    <a:pt x="13598" y="1387"/>
                    <a:pt x="13612" y="1357"/>
                  </a:cubicBezTo>
                  <a:cubicBezTo>
                    <a:pt x="13628" y="1330"/>
                    <a:pt x="13641" y="1291"/>
                    <a:pt x="13655" y="1261"/>
                  </a:cubicBezTo>
                  <a:cubicBezTo>
                    <a:pt x="13724" y="1344"/>
                    <a:pt x="13807" y="1426"/>
                    <a:pt x="13876" y="1496"/>
                  </a:cubicBezTo>
                  <a:cubicBezTo>
                    <a:pt x="13942" y="1565"/>
                    <a:pt x="14012" y="1605"/>
                    <a:pt x="14081" y="1661"/>
                  </a:cubicBezTo>
                  <a:cubicBezTo>
                    <a:pt x="14124" y="1704"/>
                    <a:pt x="14177" y="1717"/>
                    <a:pt x="14220" y="1757"/>
                  </a:cubicBezTo>
                  <a:cubicBezTo>
                    <a:pt x="14246" y="1787"/>
                    <a:pt x="14273" y="1840"/>
                    <a:pt x="14273" y="1869"/>
                  </a:cubicBezTo>
                  <a:cubicBezTo>
                    <a:pt x="14260" y="1965"/>
                    <a:pt x="14273" y="2061"/>
                    <a:pt x="14303" y="2144"/>
                  </a:cubicBezTo>
                  <a:cubicBezTo>
                    <a:pt x="14316" y="2170"/>
                    <a:pt x="14329" y="2200"/>
                    <a:pt x="14372" y="2200"/>
                  </a:cubicBezTo>
                  <a:cubicBezTo>
                    <a:pt x="14412" y="2200"/>
                    <a:pt x="14425" y="2170"/>
                    <a:pt x="14412" y="2131"/>
                  </a:cubicBezTo>
                  <a:lnTo>
                    <a:pt x="14412" y="2117"/>
                  </a:lnTo>
                  <a:cubicBezTo>
                    <a:pt x="14508" y="2018"/>
                    <a:pt x="14468" y="1883"/>
                    <a:pt x="14521" y="1770"/>
                  </a:cubicBezTo>
                  <a:cubicBezTo>
                    <a:pt x="14564" y="1674"/>
                    <a:pt x="14620" y="1605"/>
                    <a:pt x="14686" y="1565"/>
                  </a:cubicBezTo>
                  <a:cubicBezTo>
                    <a:pt x="14719" y="1538"/>
                    <a:pt x="14759" y="1526"/>
                    <a:pt x="14801" y="1526"/>
                  </a:cubicBezTo>
                  <a:cubicBezTo>
                    <a:pt x="14888" y="1526"/>
                    <a:pt x="14981" y="1578"/>
                    <a:pt x="15017" y="1661"/>
                  </a:cubicBezTo>
                  <a:cubicBezTo>
                    <a:pt x="15116" y="1909"/>
                    <a:pt x="15100" y="2157"/>
                    <a:pt x="14951" y="2379"/>
                  </a:cubicBezTo>
                  <a:cubicBezTo>
                    <a:pt x="14868" y="2501"/>
                    <a:pt x="14742" y="2597"/>
                    <a:pt x="14604" y="2653"/>
                  </a:cubicBezTo>
                  <a:cubicBezTo>
                    <a:pt x="14590" y="2666"/>
                    <a:pt x="14564" y="2666"/>
                    <a:pt x="14551" y="2666"/>
                  </a:cubicBezTo>
                  <a:cubicBezTo>
                    <a:pt x="14535" y="2659"/>
                    <a:pt x="14523" y="2656"/>
                    <a:pt x="14513" y="2656"/>
                  </a:cubicBezTo>
                  <a:cubicBezTo>
                    <a:pt x="14487" y="2656"/>
                    <a:pt x="14478" y="2678"/>
                    <a:pt x="14468" y="2709"/>
                  </a:cubicBezTo>
                  <a:cubicBezTo>
                    <a:pt x="14438" y="2805"/>
                    <a:pt x="14425" y="2901"/>
                    <a:pt x="14399" y="2984"/>
                  </a:cubicBezTo>
                  <a:cubicBezTo>
                    <a:pt x="14303" y="3288"/>
                    <a:pt x="14137" y="3523"/>
                    <a:pt x="13889" y="3701"/>
                  </a:cubicBezTo>
                  <a:cubicBezTo>
                    <a:pt x="13724" y="3837"/>
                    <a:pt x="13545" y="3906"/>
                    <a:pt x="13324" y="3920"/>
                  </a:cubicBezTo>
                  <a:cubicBezTo>
                    <a:pt x="13132" y="3920"/>
                    <a:pt x="12967" y="3837"/>
                    <a:pt x="12801" y="3741"/>
                  </a:cubicBezTo>
                  <a:cubicBezTo>
                    <a:pt x="12593" y="3605"/>
                    <a:pt x="12471" y="3424"/>
                    <a:pt x="12358" y="3205"/>
                  </a:cubicBezTo>
                  <a:cubicBezTo>
                    <a:pt x="12223" y="2888"/>
                    <a:pt x="12153" y="2557"/>
                    <a:pt x="12110" y="2213"/>
                  </a:cubicBezTo>
                  <a:cubicBezTo>
                    <a:pt x="12097" y="2048"/>
                    <a:pt x="12097" y="1869"/>
                    <a:pt x="12084" y="1704"/>
                  </a:cubicBezTo>
                  <a:cubicBezTo>
                    <a:pt x="12084" y="1674"/>
                    <a:pt x="12097" y="1661"/>
                    <a:pt x="12097" y="1635"/>
                  </a:cubicBezTo>
                  <a:cubicBezTo>
                    <a:pt x="12154" y="1653"/>
                    <a:pt x="12212" y="1679"/>
                    <a:pt x="12274" y="1679"/>
                  </a:cubicBezTo>
                  <a:cubicBezTo>
                    <a:pt x="12301" y="1679"/>
                    <a:pt x="12329" y="1674"/>
                    <a:pt x="12358" y="1661"/>
                  </a:cubicBezTo>
                  <a:cubicBezTo>
                    <a:pt x="12388" y="1635"/>
                    <a:pt x="12414" y="1621"/>
                    <a:pt x="12441" y="1592"/>
                  </a:cubicBezTo>
                  <a:lnTo>
                    <a:pt x="12815" y="1592"/>
                  </a:lnTo>
                  <a:cubicBezTo>
                    <a:pt x="12841" y="1592"/>
                    <a:pt x="12884" y="1578"/>
                    <a:pt x="12884" y="1565"/>
                  </a:cubicBezTo>
                  <a:cubicBezTo>
                    <a:pt x="12897" y="1552"/>
                    <a:pt x="12884" y="1509"/>
                    <a:pt x="12867" y="1496"/>
                  </a:cubicBezTo>
                  <a:cubicBezTo>
                    <a:pt x="12772" y="1387"/>
                    <a:pt x="12745" y="1165"/>
                    <a:pt x="12815" y="1043"/>
                  </a:cubicBezTo>
                  <a:lnTo>
                    <a:pt x="12815" y="1043"/>
                  </a:lnTo>
                  <a:cubicBezTo>
                    <a:pt x="12828" y="1152"/>
                    <a:pt x="12854" y="1248"/>
                    <a:pt x="12950" y="1317"/>
                  </a:cubicBezTo>
                  <a:cubicBezTo>
                    <a:pt x="12993" y="1344"/>
                    <a:pt x="13020" y="1357"/>
                    <a:pt x="13063" y="1357"/>
                  </a:cubicBezTo>
                  <a:cubicBezTo>
                    <a:pt x="13067" y="1359"/>
                    <a:pt x="13071" y="1360"/>
                    <a:pt x="13075" y="1360"/>
                  </a:cubicBezTo>
                  <a:cubicBezTo>
                    <a:pt x="13097" y="1360"/>
                    <a:pt x="13118" y="1328"/>
                    <a:pt x="13132" y="1317"/>
                  </a:cubicBezTo>
                  <a:cubicBezTo>
                    <a:pt x="13115" y="1304"/>
                    <a:pt x="13115" y="1274"/>
                    <a:pt x="13089" y="1261"/>
                  </a:cubicBezTo>
                  <a:cubicBezTo>
                    <a:pt x="12967" y="1234"/>
                    <a:pt x="12950" y="1139"/>
                    <a:pt x="12924" y="1026"/>
                  </a:cubicBezTo>
                  <a:cubicBezTo>
                    <a:pt x="12924" y="1000"/>
                    <a:pt x="12924" y="973"/>
                    <a:pt x="12937" y="943"/>
                  </a:cubicBezTo>
                  <a:cubicBezTo>
                    <a:pt x="12946" y="867"/>
                    <a:pt x="12990" y="824"/>
                    <a:pt x="13049" y="824"/>
                  </a:cubicBezTo>
                  <a:close/>
                  <a:moveTo>
                    <a:pt x="6901" y="3033"/>
                  </a:moveTo>
                  <a:cubicBezTo>
                    <a:pt x="6970" y="3033"/>
                    <a:pt x="7041" y="3076"/>
                    <a:pt x="7067" y="3149"/>
                  </a:cubicBezTo>
                  <a:cubicBezTo>
                    <a:pt x="7110" y="3232"/>
                    <a:pt x="7123" y="3314"/>
                    <a:pt x="7163" y="3397"/>
                  </a:cubicBezTo>
                  <a:cubicBezTo>
                    <a:pt x="7150" y="3397"/>
                    <a:pt x="7150" y="3397"/>
                    <a:pt x="7137" y="3410"/>
                  </a:cubicBezTo>
                  <a:cubicBezTo>
                    <a:pt x="7097" y="3357"/>
                    <a:pt x="7041" y="3301"/>
                    <a:pt x="6985" y="3258"/>
                  </a:cubicBezTo>
                  <a:cubicBezTo>
                    <a:pt x="6958" y="3232"/>
                    <a:pt x="6902" y="3219"/>
                    <a:pt x="6862" y="3205"/>
                  </a:cubicBezTo>
                  <a:cubicBezTo>
                    <a:pt x="6849" y="3205"/>
                    <a:pt x="6819" y="3232"/>
                    <a:pt x="6806" y="3245"/>
                  </a:cubicBezTo>
                  <a:cubicBezTo>
                    <a:pt x="6819" y="3258"/>
                    <a:pt x="6819" y="3288"/>
                    <a:pt x="6849" y="3301"/>
                  </a:cubicBezTo>
                  <a:cubicBezTo>
                    <a:pt x="6915" y="3341"/>
                    <a:pt x="6985" y="3371"/>
                    <a:pt x="7028" y="3440"/>
                  </a:cubicBezTo>
                  <a:cubicBezTo>
                    <a:pt x="7014" y="3480"/>
                    <a:pt x="6998" y="3523"/>
                    <a:pt x="6971" y="3562"/>
                  </a:cubicBezTo>
                  <a:cubicBezTo>
                    <a:pt x="6945" y="3619"/>
                    <a:pt x="6945" y="3658"/>
                    <a:pt x="7014" y="3701"/>
                  </a:cubicBezTo>
                  <a:cubicBezTo>
                    <a:pt x="7080" y="3672"/>
                    <a:pt x="7054" y="3589"/>
                    <a:pt x="7097" y="3549"/>
                  </a:cubicBezTo>
                  <a:cubicBezTo>
                    <a:pt x="7123" y="3562"/>
                    <a:pt x="7163" y="3576"/>
                    <a:pt x="7180" y="3605"/>
                  </a:cubicBezTo>
                  <a:cubicBezTo>
                    <a:pt x="7193" y="3632"/>
                    <a:pt x="7206" y="3658"/>
                    <a:pt x="7206" y="3701"/>
                  </a:cubicBezTo>
                  <a:cubicBezTo>
                    <a:pt x="7206" y="3728"/>
                    <a:pt x="7219" y="3754"/>
                    <a:pt x="7180" y="3754"/>
                  </a:cubicBezTo>
                  <a:cubicBezTo>
                    <a:pt x="7163" y="3754"/>
                    <a:pt x="7150" y="3771"/>
                    <a:pt x="7150" y="3784"/>
                  </a:cubicBezTo>
                  <a:cubicBezTo>
                    <a:pt x="7163" y="3837"/>
                    <a:pt x="7180" y="3880"/>
                    <a:pt x="7206" y="3936"/>
                  </a:cubicBezTo>
                  <a:cubicBezTo>
                    <a:pt x="7028" y="3936"/>
                    <a:pt x="6889" y="3867"/>
                    <a:pt x="6780" y="3741"/>
                  </a:cubicBezTo>
                  <a:cubicBezTo>
                    <a:pt x="6710" y="3658"/>
                    <a:pt x="6667" y="3562"/>
                    <a:pt x="6667" y="3453"/>
                  </a:cubicBezTo>
                  <a:cubicBezTo>
                    <a:pt x="6667" y="3314"/>
                    <a:pt x="6684" y="3162"/>
                    <a:pt x="6806" y="3066"/>
                  </a:cubicBezTo>
                  <a:cubicBezTo>
                    <a:pt x="6833" y="3043"/>
                    <a:pt x="6867" y="3033"/>
                    <a:pt x="6901" y="3033"/>
                  </a:cubicBezTo>
                  <a:close/>
                  <a:moveTo>
                    <a:pt x="9795" y="3741"/>
                  </a:moveTo>
                  <a:lnTo>
                    <a:pt x="9795" y="3741"/>
                  </a:lnTo>
                  <a:cubicBezTo>
                    <a:pt x="9782" y="3824"/>
                    <a:pt x="9769" y="3880"/>
                    <a:pt x="9756" y="3949"/>
                  </a:cubicBezTo>
                  <a:lnTo>
                    <a:pt x="9742" y="3949"/>
                  </a:lnTo>
                  <a:cubicBezTo>
                    <a:pt x="9713" y="3893"/>
                    <a:pt x="9686" y="3824"/>
                    <a:pt x="9673" y="3771"/>
                  </a:cubicBezTo>
                  <a:cubicBezTo>
                    <a:pt x="9713" y="3754"/>
                    <a:pt x="9742" y="3754"/>
                    <a:pt x="9795" y="3741"/>
                  </a:cubicBezTo>
                  <a:close/>
                  <a:moveTo>
                    <a:pt x="2259" y="4115"/>
                  </a:moveTo>
                  <a:lnTo>
                    <a:pt x="2246" y="4128"/>
                  </a:lnTo>
                  <a:lnTo>
                    <a:pt x="2246" y="4115"/>
                  </a:lnTo>
                  <a:close/>
                  <a:moveTo>
                    <a:pt x="7233" y="4045"/>
                  </a:moveTo>
                  <a:cubicBezTo>
                    <a:pt x="7233" y="4115"/>
                    <a:pt x="7246" y="4168"/>
                    <a:pt x="7246" y="4237"/>
                  </a:cubicBezTo>
                  <a:lnTo>
                    <a:pt x="7219" y="4237"/>
                  </a:lnTo>
                  <a:cubicBezTo>
                    <a:pt x="7163" y="4184"/>
                    <a:pt x="7180" y="4128"/>
                    <a:pt x="7163" y="4058"/>
                  </a:cubicBezTo>
                  <a:cubicBezTo>
                    <a:pt x="7193" y="4058"/>
                    <a:pt x="7206" y="4045"/>
                    <a:pt x="7233" y="4045"/>
                  </a:cubicBezTo>
                  <a:close/>
                  <a:moveTo>
                    <a:pt x="19055" y="4267"/>
                  </a:moveTo>
                  <a:cubicBezTo>
                    <a:pt x="19137" y="4376"/>
                    <a:pt x="19220" y="4472"/>
                    <a:pt x="19220" y="4611"/>
                  </a:cubicBezTo>
                  <a:cubicBezTo>
                    <a:pt x="19220" y="4707"/>
                    <a:pt x="19151" y="4829"/>
                    <a:pt x="19002" y="4885"/>
                  </a:cubicBezTo>
                  <a:cubicBezTo>
                    <a:pt x="19111" y="4680"/>
                    <a:pt x="19124" y="4472"/>
                    <a:pt x="19055" y="4267"/>
                  </a:cubicBezTo>
                  <a:close/>
                  <a:moveTo>
                    <a:pt x="7811" y="1565"/>
                  </a:moveTo>
                  <a:cubicBezTo>
                    <a:pt x="7867" y="1661"/>
                    <a:pt x="7907" y="1744"/>
                    <a:pt x="7950" y="1813"/>
                  </a:cubicBezTo>
                  <a:cubicBezTo>
                    <a:pt x="7990" y="1869"/>
                    <a:pt x="8046" y="1935"/>
                    <a:pt x="8089" y="1992"/>
                  </a:cubicBezTo>
                  <a:cubicBezTo>
                    <a:pt x="8193" y="2110"/>
                    <a:pt x="8319" y="2147"/>
                    <a:pt x="8457" y="2147"/>
                  </a:cubicBezTo>
                  <a:cubicBezTo>
                    <a:pt x="8481" y="2147"/>
                    <a:pt x="8505" y="2146"/>
                    <a:pt x="8529" y="2144"/>
                  </a:cubicBezTo>
                  <a:lnTo>
                    <a:pt x="8668" y="2144"/>
                  </a:lnTo>
                  <a:cubicBezTo>
                    <a:pt x="8681" y="2144"/>
                    <a:pt x="8707" y="2131"/>
                    <a:pt x="8721" y="2117"/>
                  </a:cubicBezTo>
                  <a:cubicBezTo>
                    <a:pt x="8721" y="2101"/>
                    <a:pt x="8707" y="2074"/>
                    <a:pt x="8694" y="2061"/>
                  </a:cubicBezTo>
                  <a:cubicBezTo>
                    <a:pt x="8651" y="1992"/>
                    <a:pt x="8585" y="1935"/>
                    <a:pt x="8542" y="1869"/>
                  </a:cubicBezTo>
                  <a:cubicBezTo>
                    <a:pt x="8502" y="1813"/>
                    <a:pt x="8486" y="1744"/>
                    <a:pt x="8459" y="1687"/>
                  </a:cubicBezTo>
                  <a:lnTo>
                    <a:pt x="8459" y="1687"/>
                  </a:lnTo>
                  <a:cubicBezTo>
                    <a:pt x="8542" y="1787"/>
                    <a:pt x="8625" y="1883"/>
                    <a:pt x="8721" y="1965"/>
                  </a:cubicBezTo>
                  <a:cubicBezTo>
                    <a:pt x="8834" y="2065"/>
                    <a:pt x="8965" y="2159"/>
                    <a:pt x="9122" y="2159"/>
                  </a:cubicBezTo>
                  <a:cubicBezTo>
                    <a:pt x="9156" y="2159"/>
                    <a:pt x="9193" y="2154"/>
                    <a:pt x="9230" y="2144"/>
                  </a:cubicBezTo>
                  <a:cubicBezTo>
                    <a:pt x="9246" y="2144"/>
                    <a:pt x="9260" y="2131"/>
                    <a:pt x="9286" y="2131"/>
                  </a:cubicBezTo>
                  <a:cubicBezTo>
                    <a:pt x="9203" y="2048"/>
                    <a:pt x="9121" y="1978"/>
                    <a:pt x="9051" y="1922"/>
                  </a:cubicBezTo>
                  <a:lnTo>
                    <a:pt x="9051" y="1922"/>
                  </a:lnTo>
                  <a:cubicBezTo>
                    <a:pt x="9121" y="1965"/>
                    <a:pt x="9203" y="2005"/>
                    <a:pt x="9273" y="2061"/>
                  </a:cubicBezTo>
                  <a:cubicBezTo>
                    <a:pt x="9329" y="2088"/>
                    <a:pt x="9382" y="2101"/>
                    <a:pt x="9438" y="2131"/>
                  </a:cubicBezTo>
                  <a:cubicBezTo>
                    <a:pt x="9465" y="2144"/>
                    <a:pt x="9478" y="2170"/>
                    <a:pt x="9478" y="2200"/>
                  </a:cubicBezTo>
                  <a:cubicBezTo>
                    <a:pt x="9521" y="2379"/>
                    <a:pt x="9547" y="2557"/>
                    <a:pt x="9494" y="2749"/>
                  </a:cubicBezTo>
                  <a:lnTo>
                    <a:pt x="9494" y="2818"/>
                  </a:lnTo>
                  <a:cubicBezTo>
                    <a:pt x="9494" y="2862"/>
                    <a:pt x="9510" y="2879"/>
                    <a:pt x="9549" y="2879"/>
                  </a:cubicBezTo>
                  <a:cubicBezTo>
                    <a:pt x="9560" y="2879"/>
                    <a:pt x="9574" y="2878"/>
                    <a:pt x="9590" y="2875"/>
                  </a:cubicBezTo>
                  <a:lnTo>
                    <a:pt x="9590" y="2875"/>
                  </a:lnTo>
                  <a:cubicBezTo>
                    <a:pt x="9577" y="3010"/>
                    <a:pt x="9577" y="3136"/>
                    <a:pt x="9561" y="3275"/>
                  </a:cubicBezTo>
                  <a:cubicBezTo>
                    <a:pt x="9547" y="3467"/>
                    <a:pt x="9521" y="3658"/>
                    <a:pt x="9494" y="3853"/>
                  </a:cubicBezTo>
                  <a:cubicBezTo>
                    <a:pt x="9478" y="3963"/>
                    <a:pt x="9465" y="4085"/>
                    <a:pt x="9438" y="4197"/>
                  </a:cubicBezTo>
                  <a:cubicBezTo>
                    <a:pt x="9369" y="4432"/>
                    <a:pt x="9273" y="4650"/>
                    <a:pt x="9081" y="4829"/>
                  </a:cubicBezTo>
                  <a:cubicBezTo>
                    <a:pt x="8931" y="4971"/>
                    <a:pt x="8770" y="5022"/>
                    <a:pt x="8603" y="5022"/>
                  </a:cubicBezTo>
                  <a:cubicBezTo>
                    <a:pt x="8493" y="5022"/>
                    <a:pt x="8381" y="5000"/>
                    <a:pt x="8268" y="4968"/>
                  </a:cubicBezTo>
                  <a:cubicBezTo>
                    <a:pt x="8129" y="4941"/>
                    <a:pt x="8006" y="4872"/>
                    <a:pt x="7907" y="4776"/>
                  </a:cubicBezTo>
                  <a:cubicBezTo>
                    <a:pt x="7811" y="4693"/>
                    <a:pt x="7729" y="4581"/>
                    <a:pt x="7646" y="4472"/>
                  </a:cubicBezTo>
                  <a:cubicBezTo>
                    <a:pt x="7524" y="4306"/>
                    <a:pt x="7441" y="4128"/>
                    <a:pt x="7385" y="3936"/>
                  </a:cubicBezTo>
                  <a:cubicBezTo>
                    <a:pt x="7328" y="3741"/>
                    <a:pt x="7276" y="3549"/>
                    <a:pt x="7219" y="3341"/>
                  </a:cubicBezTo>
                  <a:lnTo>
                    <a:pt x="7219" y="3341"/>
                  </a:lnTo>
                  <a:cubicBezTo>
                    <a:pt x="7246" y="3371"/>
                    <a:pt x="7262" y="3384"/>
                    <a:pt x="7289" y="3384"/>
                  </a:cubicBezTo>
                  <a:cubicBezTo>
                    <a:pt x="7293" y="3388"/>
                    <a:pt x="7298" y="3390"/>
                    <a:pt x="7302" y="3390"/>
                  </a:cubicBezTo>
                  <a:cubicBezTo>
                    <a:pt x="7311" y="3390"/>
                    <a:pt x="7320" y="3384"/>
                    <a:pt x="7328" y="3384"/>
                  </a:cubicBezTo>
                  <a:cubicBezTo>
                    <a:pt x="7345" y="3371"/>
                    <a:pt x="7345" y="3357"/>
                    <a:pt x="7345" y="3341"/>
                  </a:cubicBezTo>
                  <a:cubicBezTo>
                    <a:pt x="7328" y="3258"/>
                    <a:pt x="7302" y="3176"/>
                    <a:pt x="7302" y="3093"/>
                  </a:cubicBezTo>
                  <a:cubicBezTo>
                    <a:pt x="7289" y="3010"/>
                    <a:pt x="7289" y="2928"/>
                    <a:pt x="7289" y="2845"/>
                  </a:cubicBezTo>
                  <a:cubicBezTo>
                    <a:pt x="7289" y="2818"/>
                    <a:pt x="7302" y="2779"/>
                    <a:pt x="7315" y="2736"/>
                  </a:cubicBezTo>
                  <a:cubicBezTo>
                    <a:pt x="7481" y="2488"/>
                    <a:pt x="7537" y="2213"/>
                    <a:pt x="7510" y="1896"/>
                  </a:cubicBezTo>
                  <a:lnTo>
                    <a:pt x="7510" y="1896"/>
                  </a:lnTo>
                  <a:cubicBezTo>
                    <a:pt x="7576" y="2005"/>
                    <a:pt x="7646" y="2074"/>
                    <a:pt x="7742" y="2131"/>
                  </a:cubicBezTo>
                  <a:cubicBezTo>
                    <a:pt x="7843" y="2178"/>
                    <a:pt x="7952" y="2228"/>
                    <a:pt x="8074" y="2228"/>
                  </a:cubicBezTo>
                  <a:cubicBezTo>
                    <a:pt x="8088" y="2228"/>
                    <a:pt x="8102" y="2228"/>
                    <a:pt x="8116" y="2226"/>
                  </a:cubicBezTo>
                  <a:cubicBezTo>
                    <a:pt x="8142" y="2213"/>
                    <a:pt x="8155" y="2200"/>
                    <a:pt x="8185" y="2183"/>
                  </a:cubicBezTo>
                  <a:cubicBezTo>
                    <a:pt x="8172" y="2157"/>
                    <a:pt x="8155" y="2144"/>
                    <a:pt x="8129" y="2131"/>
                  </a:cubicBezTo>
                  <a:cubicBezTo>
                    <a:pt x="7950" y="2061"/>
                    <a:pt x="7798" y="1840"/>
                    <a:pt x="7798" y="1648"/>
                  </a:cubicBezTo>
                  <a:cubicBezTo>
                    <a:pt x="7798" y="1635"/>
                    <a:pt x="7811" y="1605"/>
                    <a:pt x="7811" y="1565"/>
                  </a:cubicBezTo>
                  <a:close/>
                  <a:moveTo>
                    <a:pt x="17348" y="1909"/>
                  </a:moveTo>
                  <a:cubicBezTo>
                    <a:pt x="17414" y="2240"/>
                    <a:pt x="17527" y="2531"/>
                    <a:pt x="17815" y="2709"/>
                  </a:cubicBezTo>
                  <a:cubicBezTo>
                    <a:pt x="17732" y="2722"/>
                    <a:pt x="17649" y="2722"/>
                    <a:pt x="17553" y="2736"/>
                  </a:cubicBezTo>
                  <a:cubicBezTo>
                    <a:pt x="17514" y="2749"/>
                    <a:pt x="17471" y="2749"/>
                    <a:pt x="17471" y="2818"/>
                  </a:cubicBezTo>
                  <a:cubicBezTo>
                    <a:pt x="17457" y="2914"/>
                    <a:pt x="17457" y="2901"/>
                    <a:pt x="17540" y="2914"/>
                  </a:cubicBezTo>
                  <a:cubicBezTo>
                    <a:pt x="17719" y="2944"/>
                    <a:pt x="17897" y="2971"/>
                    <a:pt x="18076" y="2997"/>
                  </a:cubicBezTo>
                  <a:lnTo>
                    <a:pt x="18284" y="2997"/>
                  </a:lnTo>
                  <a:cubicBezTo>
                    <a:pt x="18297" y="2997"/>
                    <a:pt x="18311" y="2984"/>
                    <a:pt x="18311" y="2971"/>
                  </a:cubicBezTo>
                  <a:cubicBezTo>
                    <a:pt x="18393" y="3010"/>
                    <a:pt x="18436" y="3066"/>
                    <a:pt x="18449" y="3149"/>
                  </a:cubicBezTo>
                  <a:cubicBezTo>
                    <a:pt x="18463" y="3205"/>
                    <a:pt x="18506" y="3258"/>
                    <a:pt x="18532" y="3314"/>
                  </a:cubicBezTo>
                  <a:cubicBezTo>
                    <a:pt x="18559" y="3371"/>
                    <a:pt x="18588" y="3410"/>
                    <a:pt x="18559" y="3467"/>
                  </a:cubicBezTo>
                  <a:lnTo>
                    <a:pt x="18559" y="3523"/>
                  </a:lnTo>
                  <a:cubicBezTo>
                    <a:pt x="18572" y="3536"/>
                    <a:pt x="18588" y="3562"/>
                    <a:pt x="18602" y="3562"/>
                  </a:cubicBezTo>
                  <a:cubicBezTo>
                    <a:pt x="18628" y="3562"/>
                    <a:pt x="18641" y="3549"/>
                    <a:pt x="18655" y="3523"/>
                  </a:cubicBezTo>
                  <a:cubicBezTo>
                    <a:pt x="18684" y="3480"/>
                    <a:pt x="18684" y="3440"/>
                    <a:pt x="18711" y="3397"/>
                  </a:cubicBezTo>
                  <a:cubicBezTo>
                    <a:pt x="18781" y="3312"/>
                    <a:pt x="18876" y="3258"/>
                    <a:pt x="18973" y="3258"/>
                  </a:cubicBezTo>
                  <a:cubicBezTo>
                    <a:pt x="19049" y="3258"/>
                    <a:pt x="19126" y="3292"/>
                    <a:pt x="19194" y="3371"/>
                  </a:cubicBezTo>
                  <a:cubicBezTo>
                    <a:pt x="19276" y="3453"/>
                    <a:pt x="19276" y="3576"/>
                    <a:pt x="19250" y="3688"/>
                  </a:cubicBezTo>
                  <a:cubicBezTo>
                    <a:pt x="19220" y="3853"/>
                    <a:pt x="19137" y="3989"/>
                    <a:pt x="19028" y="4058"/>
                  </a:cubicBezTo>
                  <a:cubicBezTo>
                    <a:pt x="18985" y="4032"/>
                    <a:pt x="18959" y="4002"/>
                    <a:pt x="18919" y="3989"/>
                  </a:cubicBezTo>
                  <a:cubicBezTo>
                    <a:pt x="18903" y="3989"/>
                    <a:pt x="18876" y="4002"/>
                    <a:pt x="18850" y="4002"/>
                  </a:cubicBezTo>
                  <a:cubicBezTo>
                    <a:pt x="18863" y="4019"/>
                    <a:pt x="18863" y="4045"/>
                    <a:pt x="18863" y="4058"/>
                  </a:cubicBezTo>
                  <a:cubicBezTo>
                    <a:pt x="18889" y="4101"/>
                    <a:pt x="18919" y="4128"/>
                    <a:pt x="18863" y="4168"/>
                  </a:cubicBezTo>
                  <a:cubicBezTo>
                    <a:pt x="18850" y="4141"/>
                    <a:pt x="18836" y="4115"/>
                    <a:pt x="18820" y="4072"/>
                  </a:cubicBezTo>
                  <a:cubicBezTo>
                    <a:pt x="18809" y="4050"/>
                    <a:pt x="18798" y="4028"/>
                    <a:pt x="18773" y="4028"/>
                  </a:cubicBezTo>
                  <a:cubicBezTo>
                    <a:pt x="18767" y="4028"/>
                    <a:pt x="18761" y="4030"/>
                    <a:pt x="18754" y="4032"/>
                  </a:cubicBezTo>
                  <a:cubicBezTo>
                    <a:pt x="18737" y="4045"/>
                    <a:pt x="18737" y="4085"/>
                    <a:pt x="18737" y="4115"/>
                  </a:cubicBezTo>
                  <a:cubicBezTo>
                    <a:pt x="18754" y="4141"/>
                    <a:pt x="18754" y="4168"/>
                    <a:pt x="18767" y="4211"/>
                  </a:cubicBezTo>
                  <a:cubicBezTo>
                    <a:pt x="18697" y="4224"/>
                    <a:pt x="18641" y="4237"/>
                    <a:pt x="18559" y="4250"/>
                  </a:cubicBezTo>
                  <a:cubicBezTo>
                    <a:pt x="18588" y="4197"/>
                    <a:pt x="18602" y="4154"/>
                    <a:pt x="18615" y="4115"/>
                  </a:cubicBezTo>
                  <a:cubicBezTo>
                    <a:pt x="18628" y="4101"/>
                    <a:pt x="18641" y="4072"/>
                    <a:pt x="18641" y="4045"/>
                  </a:cubicBezTo>
                  <a:cubicBezTo>
                    <a:pt x="18641" y="4032"/>
                    <a:pt x="18628" y="4019"/>
                    <a:pt x="18615" y="4002"/>
                  </a:cubicBezTo>
                  <a:cubicBezTo>
                    <a:pt x="18602" y="4002"/>
                    <a:pt x="18588" y="4019"/>
                    <a:pt x="18572" y="4032"/>
                  </a:cubicBezTo>
                  <a:cubicBezTo>
                    <a:pt x="18532" y="4101"/>
                    <a:pt x="18506" y="4168"/>
                    <a:pt x="18463" y="4237"/>
                  </a:cubicBezTo>
                  <a:cubicBezTo>
                    <a:pt x="18380" y="4389"/>
                    <a:pt x="18271" y="4515"/>
                    <a:pt x="18145" y="4624"/>
                  </a:cubicBezTo>
                  <a:cubicBezTo>
                    <a:pt x="18023" y="4746"/>
                    <a:pt x="17897" y="4846"/>
                    <a:pt x="17745" y="4928"/>
                  </a:cubicBezTo>
                  <a:cubicBezTo>
                    <a:pt x="17610" y="4981"/>
                    <a:pt x="17471" y="5037"/>
                    <a:pt x="17332" y="5051"/>
                  </a:cubicBezTo>
                  <a:cubicBezTo>
                    <a:pt x="17299" y="5053"/>
                    <a:pt x="17266" y="5055"/>
                    <a:pt x="17234" y="5055"/>
                  </a:cubicBezTo>
                  <a:cubicBezTo>
                    <a:pt x="16976" y="5055"/>
                    <a:pt x="16757" y="4961"/>
                    <a:pt x="16548" y="4803"/>
                  </a:cubicBezTo>
                  <a:cubicBezTo>
                    <a:pt x="16439" y="4720"/>
                    <a:pt x="16369" y="4597"/>
                    <a:pt x="16300" y="4459"/>
                  </a:cubicBezTo>
                  <a:cubicBezTo>
                    <a:pt x="16204" y="4267"/>
                    <a:pt x="16148" y="4045"/>
                    <a:pt x="16108" y="3837"/>
                  </a:cubicBezTo>
                  <a:cubicBezTo>
                    <a:pt x="16065" y="3576"/>
                    <a:pt x="16052" y="3328"/>
                    <a:pt x="16135" y="3066"/>
                  </a:cubicBezTo>
                  <a:cubicBezTo>
                    <a:pt x="16135" y="3066"/>
                    <a:pt x="16135" y="3053"/>
                    <a:pt x="16148" y="3053"/>
                  </a:cubicBezTo>
                  <a:lnTo>
                    <a:pt x="16257" y="2680"/>
                  </a:lnTo>
                  <a:lnTo>
                    <a:pt x="16274" y="2696"/>
                  </a:lnTo>
                  <a:cubicBezTo>
                    <a:pt x="16287" y="2709"/>
                    <a:pt x="16287" y="2722"/>
                    <a:pt x="16287" y="2722"/>
                  </a:cubicBezTo>
                  <a:cubicBezTo>
                    <a:pt x="16300" y="2749"/>
                    <a:pt x="16326" y="2762"/>
                    <a:pt x="16340" y="2779"/>
                  </a:cubicBezTo>
                  <a:cubicBezTo>
                    <a:pt x="16356" y="2762"/>
                    <a:pt x="16356" y="2736"/>
                    <a:pt x="16369" y="2722"/>
                  </a:cubicBezTo>
                  <a:lnTo>
                    <a:pt x="16409" y="2680"/>
                  </a:lnTo>
                  <a:cubicBezTo>
                    <a:pt x="16422" y="2666"/>
                    <a:pt x="16439" y="2666"/>
                    <a:pt x="16439" y="2653"/>
                  </a:cubicBezTo>
                  <a:cubicBezTo>
                    <a:pt x="16535" y="2488"/>
                    <a:pt x="16657" y="2336"/>
                    <a:pt x="16796" y="2200"/>
                  </a:cubicBezTo>
                  <a:cubicBezTo>
                    <a:pt x="16836" y="2157"/>
                    <a:pt x="16905" y="2131"/>
                    <a:pt x="16961" y="2088"/>
                  </a:cubicBezTo>
                  <a:lnTo>
                    <a:pt x="16961" y="2088"/>
                  </a:lnTo>
                  <a:cubicBezTo>
                    <a:pt x="16865" y="2213"/>
                    <a:pt x="16796" y="2336"/>
                    <a:pt x="16753" y="2488"/>
                  </a:cubicBezTo>
                  <a:cubicBezTo>
                    <a:pt x="16740" y="2570"/>
                    <a:pt x="16713" y="2653"/>
                    <a:pt x="16753" y="2736"/>
                  </a:cubicBezTo>
                  <a:cubicBezTo>
                    <a:pt x="16670" y="2749"/>
                    <a:pt x="16604" y="2749"/>
                    <a:pt x="16522" y="2762"/>
                  </a:cubicBezTo>
                  <a:cubicBezTo>
                    <a:pt x="16422" y="2792"/>
                    <a:pt x="16340" y="2845"/>
                    <a:pt x="16274" y="2914"/>
                  </a:cubicBezTo>
                  <a:cubicBezTo>
                    <a:pt x="16231" y="2957"/>
                    <a:pt x="16191" y="3010"/>
                    <a:pt x="16148" y="3053"/>
                  </a:cubicBezTo>
                  <a:cubicBezTo>
                    <a:pt x="16148" y="3066"/>
                    <a:pt x="16135" y="3093"/>
                    <a:pt x="16148" y="3109"/>
                  </a:cubicBezTo>
                  <a:cubicBezTo>
                    <a:pt x="16148" y="3123"/>
                    <a:pt x="16161" y="3136"/>
                    <a:pt x="16174" y="3149"/>
                  </a:cubicBezTo>
                  <a:cubicBezTo>
                    <a:pt x="16191" y="3149"/>
                    <a:pt x="16204" y="3136"/>
                    <a:pt x="16217" y="3123"/>
                  </a:cubicBezTo>
                  <a:cubicBezTo>
                    <a:pt x="16287" y="3093"/>
                    <a:pt x="16340" y="3040"/>
                    <a:pt x="16409" y="3027"/>
                  </a:cubicBezTo>
                  <a:cubicBezTo>
                    <a:pt x="16535" y="2984"/>
                    <a:pt x="16657" y="2957"/>
                    <a:pt x="16783" y="2944"/>
                  </a:cubicBezTo>
                  <a:cubicBezTo>
                    <a:pt x="16836" y="2928"/>
                    <a:pt x="16892" y="2845"/>
                    <a:pt x="16879" y="2805"/>
                  </a:cubicBezTo>
                  <a:cubicBezTo>
                    <a:pt x="16865" y="2779"/>
                    <a:pt x="16836" y="2762"/>
                    <a:pt x="16809" y="2749"/>
                  </a:cubicBezTo>
                  <a:cubicBezTo>
                    <a:pt x="16822" y="2653"/>
                    <a:pt x="16836" y="2557"/>
                    <a:pt x="16879" y="2461"/>
                  </a:cubicBezTo>
                  <a:cubicBezTo>
                    <a:pt x="16905" y="2365"/>
                    <a:pt x="16961" y="2283"/>
                    <a:pt x="17001" y="2183"/>
                  </a:cubicBezTo>
                  <a:cubicBezTo>
                    <a:pt x="17001" y="2183"/>
                    <a:pt x="17018" y="2183"/>
                    <a:pt x="17018" y="2200"/>
                  </a:cubicBezTo>
                  <a:cubicBezTo>
                    <a:pt x="17018" y="2266"/>
                    <a:pt x="17001" y="2336"/>
                    <a:pt x="17001" y="2405"/>
                  </a:cubicBezTo>
                  <a:cubicBezTo>
                    <a:pt x="17001" y="2514"/>
                    <a:pt x="17018" y="2627"/>
                    <a:pt x="17071" y="2722"/>
                  </a:cubicBezTo>
                  <a:cubicBezTo>
                    <a:pt x="17084" y="2779"/>
                    <a:pt x="17140" y="2805"/>
                    <a:pt x="17183" y="2832"/>
                  </a:cubicBezTo>
                  <a:cubicBezTo>
                    <a:pt x="17185" y="2834"/>
                    <a:pt x="17189" y="2835"/>
                    <a:pt x="17192" y="2835"/>
                  </a:cubicBezTo>
                  <a:cubicBezTo>
                    <a:pt x="17209" y="2835"/>
                    <a:pt x="17233" y="2814"/>
                    <a:pt x="17223" y="2792"/>
                  </a:cubicBezTo>
                  <a:cubicBezTo>
                    <a:pt x="17153" y="2531"/>
                    <a:pt x="17209" y="2283"/>
                    <a:pt x="17266" y="2035"/>
                  </a:cubicBezTo>
                  <a:cubicBezTo>
                    <a:pt x="17279" y="1978"/>
                    <a:pt x="17279" y="1922"/>
                    <a:pt x="17348" y="1909"/>
                  </a:cubicBezTo>
                  <a:close/>
                  <a:moveTo>
                    <a:pt x="7729" y="4789"/>
                  </a:moveTo>
                  <a:cubicBezTo>
                    <a:pt x="7772" y="4829"/>
                    <a:pt x="7825" y="4859"/>
                    <a:pt x="7867" y="4912"/>
                  </a:cubicBezTo>
                  <a:cubicBezTo>
                    <a:pt x="7894" y="4928"/>
                    <a:pt x="7881" y="4968"/>
                    <a:pt x="7894" y="5024"/>
                  </a:cubicBezTo>
                  <a:cubicBezTo>
                    <a:pt x="7874" y="5013"/>
                    <a:pt x="7856" y="5008"/>
                    <a:pt x="7839" y="5008"/>
                  </a:cubicBezTo>
                  <a:cubicBezTo>
                    <a:pt x="7774" y="5008"/>
                    <a:pt x="7725" y="5077"/>
                    <a:pt x="7659" y="5077"/>
                  </a:cubicBezTo>
                  <a:cubicBezTo>
                    <a:pt x="7689" y="4968"/>
                    <a:pt x="7715" y="4872"/>
                    <a:pt x="7729" y="4789"/>
                  </a:cubicBezTo>
                  <a:close/>
                  <a:moveTo>
                    <a:pt x="9478" y="4581"/>
                  </a:moveTo>
                  <a:cubicBezTo>
                    <a:pt x="9521" y="4664"/>
                    <a:pt x="9561" y="4763"/>
                    <a:pt x="9590" y="4859"/>
                  </a:cubicBezTo>
                  <a:cubicBezTo>
                    <a:pt x="9534" y="4885"/>
                    <a:pt x="9465" y="4898"/>
                    <a:pt x="9412" y="4941"/>
                  </a:cubicBezTo>
                  <a:cubicBezTo>
                    <a:pt x="9382" y="4955"/>
                    <a:pt x="9369" y="4981"/>
                    <a:pt x="9342" y="5011"/>
                  </a:cubicBezTo>
                  <a:cubicBezTo>
                    <a:pt x="9313" y="5037"/>
                    <a:pt x="9273" y="5064"/>
                    <a:pt x="9246" y="5094"/>
                  </a:cubicBezTo>
                  <a:lnTo>
                    <a:pt x="9230" y="5077"/>
                  </a:lnTo>
                  <a:cubicBezTo>
                    <a:pt x="9230" y="5037"/>
                    <a:pt x="9217" y="5011"/>
                    <a:pt x="9217" y="4981"/>
                  </a:cubicBezTo>
                  <a:cubicBezTo>
                    <a:pt x="9217" y="4941"/>
                    <a:pt x="9230" y="4898"/>
                    <a:pt x="9260" y="4872"/>
                  </a:cubicBezTo>
                  <a:cubicBezTo>
                    <a:pt x="9342" y="4776"/>
                    <a:pt x="9412" y="4680"/>
                    <a:pt x="9478" y="4581"/>
                  </a:cubicBezTo>
                  <a:close/>
                  <a:moveTo>
                    <a:pt x="7907" y="5146"/>
                  </a:moveTo>
                  <a:lnTo>
                    <a:pt x="7907" y="5146"/>
                  </a:lnTo>
                  <a:cubicBezTo>
                    <a:pt x="7950" y="5216"/>
                    <a:pt x="7950" y="5242"/>
                    <a:pt x="7894" y="5259"/>
                  </a:cubicBezTo>
                  <a:cubicBezTo>
                    <a:pt x="7907" y="5216"/>
                    <a:pt x="7907" y="5189"/>
                    <a:pt x="7907" y="5146"/>
                  </a:cubicBezTo>
                  <a:close/>
                  <a:moveTo>
                    <a:pt x="14273" y="3536"/>
                  </a:moveTo>
                  <a:lnTo>
                    <a:pt x="14289" y="3549"/>
                  </a:lnTo>
                  <a:lnTo>
                    <a:pt x="14273" y="3549"/>
                  </a:lnTo>
                  <a:lnTo>
                    <a:pt x="14273" y="3728"/>
                  </a:lnTo>
                  <a:cubicBezTo>
                    <a:pt x="14273" y="3936"/>
                    <a:pt x="14289" y="4141"/>
                    <a:pt x="14342" y="4349"/>
                  </a:cubicBezTo>
                  <a:cubicBezTo>
                    <a:pt x="14342" y="4363"/>
                    <a:pt x="14329" y="4402"/>
                    <a:pt x="14316" y="4416"/>
                  </a:cubicBezTo>
                  <a:cubicBezTo>
                    <a:pt x="14220" y="4498"/>
                    <a:pt x="14124" y="4568"/>
                    <a:pt x="14025" y="4637"/>
                  </a:cubicBezTo>
                  <a:cubicBezTo>
                    <a:pt x="13985" y="4664"/>
                    <a:pt x="13959" y="4680"/>
                    <a:pt x="13916" y="4693"/>
                  </a:cubicBezTo>
                  <a:cubicBezTo>
                    <a:pt x="13833" y="4733"/>
                    <a:pt x="13764" y="4803"/>
                    <a:pt x="13750" y="4885"/>
                  </a:cubicBezTo>
                  <a:cubicBezTo>
                    <a:pt x="13737" y="5024"/>
                    <a:pt x="13724" y="5146"/>
                    <a:pt x="13724" y="5285"/>
                  </a:cubicBezTo>
                  <a:cubicBezTo>
                    <a:pt x="13711" y="5355"/>
                    <a:pt x="13694" y="5381"/>
                    <a:pt x="13628" y="5381"/>
                  </a:cubicBezTo>
                  <a:cubicBezTo>
                    <a:pt x="13612" y="5381"/>
                    <a:pt x="13598" y="5394"/>
                    <a:pt x="13572" y="5394"/>
                  </a:cubicBezTo>
                  <a:cubicBezTo>
                    <a:pt x="13559" y="5229"/>
                    <a:pt x="13559" y="5064"/>
                    <a:pt x="13529" y="4898"/>
                  </a:cubicBezTo>
                  <a:cubicBezTo>
                    <a:pt x="13529" y="4816"/>
                    <a:pt x="13489" y="4746"/>
                    <a:pt x="13393" y="4720"/>
                  </a:cubicBezTo>
                  <a:cubicBezTo>
                    <a:pt x="13337" y="4707"/>
                    <a:pt x="13281" y="4680"/>
                    <a:pt x="13228" y="4650"/>
                  </a:cubicBezTo>
                  <a:cubicBezTo>
                    <a:pt x="13172" y="4624"/>
                    <a:pt x="13158" y="4568"/>
                    <a:pt x="13185" y="4515"/>
                  </a:cubicBezTo>
                  <a:cubicBezTo>
                    <a:pt x="13241" y="4402"/>
                    <a:pt x="13254" y="4280"/>
                    <a:pt x="13254" y="4154"/>
                  </a:cubicBezTo>
                  <a:lnTo>
                    <a:pt x="13254" y="4085"/>
                  </a:lnTo>
                  <a:cubicBezTo>
                    <a:pt x="13337" y="4072"/>
                    <a:pt x="13420" y="4072"/>
                    <a:pt x="13502" y="4058"/>
                  </a:cubicBezTo>
                  <a:cubicBezTo>
                    <a:pt x="13694" y="4019"/>
                    <a:pt x="13860" y="3936"/>
                    <a:pt x="14012" y="3810"/>
                  </a:cubicBezTo>
                  <a:cubicBezTo>
                    <a:pt x="14094" y="3728"/>
                    <a:pt x="14190" y="3632"/>
                    <a:pt x="14273" y="3549"/>
                  </a:cubicBezTo>
                  <a:lnTo>
                    <a:pt x="14273" y="3536"/>
                  </a:lnTo>
                  <a:close/>
                  <a:moveTo>
                    <a:pt x="3473" y="1621"/>
                  </a:moveTo>
                  <a:cubicBezTo>
                    <a:pt x="3760" y="1621"/>
                    <a:pt x="3969" y="1757"/>
                    <a:pt x="4121" y="2005"/>
                  </a:cubicBezTo>
                  <a:cubicBezTo>
                    <a:pt x="4174" y="2088"/>
                    <a:pt x="4217" y="2183"/>
                    <a:pt x="4270" y="2283"/>
                  </a:cubicBezTo>
                  <a:cubicBezTo>
                    <a:pt x="4222" y="2267"/>
                    <a:pt x="4176" y="2259"/>
                    <a:pt x="4133" y="2259"/>
                  </a:cubicBezTo>
                  <a:cubicBezTo>
                    <a:pt x="3989" y="2259"/>
                    <a:pt x="3867" y="2338"/>
                    <a:pt x="3760" y="2431"/>
                  </a:cubicBezTo>
                  <a:cubicBezTo>
                    <a:pt x="3721" y="2461"/>
                    <a:pt x="3691" y="2488"/>
                    <a:pt x="3651" y="2514"/>
                  </a:cubicBezTo>
                  <a:cubicBezTo>
                    <a:pt x="3608" y="2557"/>
                    <a:pt x="3608" y="2584"/>
                    <a:pt x="3664" y="2613"/>
                  </a:cubicBezTo>
                  <a:cubicBezTo>
                    <a:pt x="3678" y="2613"/>
                    <a:pt x="3691" y="2640"/>
                    <a:pt x="3721" y="2653"/>
                  </a:cubicBezTo>
                  <a:cubicBezTo>
                    <a:pt x="3843" y="2544"/>
                    <a:pt x="3995" y="2474"/>
                    <a:pt x="4147" y="2431"/>
                  </a:cubicBezTo>
                  <a:cubicBezTo>
                    <a:pt x="4203" y="2418"/>
                    <a:pt x="4243" y="2418"/>
                    <a:pt x="4299" y="2405"/>
                  </a:cubicBezTo>
                  <a:cubicBezTo>
                    <a:pt x="4313" y="2405"/>
                    <a:pt x="4339" y="2431"/>
                    <a:pt x="4339" y="2448"/>
                  </a:cubicBezTo>
                  <a:cubicBezTo>
                    <a:pt x="4409" y="2613"/>
                    <a:pt x="4478" y="2779"/>
                    <a:pt x="4534" y="2957"/>
                  </a:cubicBezTo>
                  <a:cubicBezTo>
                    <a:pt x="4600" y="3162"/>
                    <a:pt x="4657" y="3357"/>
                    <a:pt x="4700" y="3562"/>
                  </a:cubicBezTo>
                  <a:cubicBezTo>
                    <a:pt x="4739" y="3771"/>
                    <a:pt x="4766" y="3989"/>
                    <a:pt x="4795" y="4197"/>
                  </a:cubicBezTo>
                  <a:cubicBezTo>
                    <a:pt x="4795" y="4237"/>
                    <a:pt x="4809" y="4267"/>
                    <a:pt x="4809" y="4306"/>
                  </a:cubicBezTo>
                  <a:lnTo>
                    <a:pt x="4795" y="4306"/>
                  </a:lnTo>
                  <a:cubicBezTo>
                    <a:pt x="4795" y="4320"/>
                    <a:pt x="4809" y="4320"/>
                    <a:pt x="4809" y="4320"/>
                  </a:cubicBezTo>
                  <a:cubicBezTo>
                    <a:pt x="4795" y="4416"/>
                    <a:pt x="4795" y="4498"/>
                    <a:pt x="4782" y="4597"/>
                  </a:cubicBezTo>
                  <a:cubicBezTo>
                    <a:pt x="4766" y="4859"/>
                    <a:pt x="4657" y="5077"/>
                    <a:pt x="4478" y="5259"/>
                  </a:cubicBezTo>
                  <a:cubicBezTo>
                    <a:pt x="4352" y="5381"/>
                    <a:pt x="4203" y="5408"/>
                    <a:pt x="4038" y="5437"/>
                  </a:cubicBezTo>
                  <a:cubicBezTo>
                    <a:pt x="3960" y="5443"/>
                    <a:pt x="3885" y="5448"/>
                    <a:pt x="3811" y="5448"/>
                  </a:cubicBezTo>
                  <a:cubicBezTo>
                    <a:pt x="3700" y="5448"/>
                    <a:pt x="3593" y="5436"/>
                    <a:pt x="3486" y="5394"/>
                  </a:cubicBezTo>
                  <a:lnTo>
                    <a:pt x="3486" y="5408"/>
                  </a:lnTo>
                  <a:cubicBezTo>
                    <a:pt x="3403" y="5368"/>
                    <a:pt x="3321" y="5342"/>
                    <a:pt x="3251" y="5299"/>
                  </a:cubicBezTo>
                  <a:cubicBezTo>
                    <a:pt x="3046" y="5203"/>
                    <a:pt x="2864" y="5064"/>
                    <a:pt x="2686" y="4928"/>
                  </a:cubicBezTo>
                  <a:cubicBezTo>
                    <a:pt x="2664" y="4904"/>
                    <a:pt x="2605" y="4882"/>
                    <a:pt x="2584" y="4882"/>
                  </a:cubicBezTo>
                  <a:cubicBezTo>
                    <a:pt x="2579" y="4882"/>
                    <a:pt x="2576" y="4883"/>
                    <a:pt x="2576" y="4885"/>
                  </a:cubicBezTo>
                  <a:cubicBezTo>
                    <a:pt x="2534" y="4928"/>
                    <a:pt x="2576" y="4968"/>
                    <a:pt x="2603" y="4994"/>
                  </a:cubicBezTo>
                  <a:lnTo>
                    <a:pt x="2603" y="5011"/>
                  </a:lnTo>
                  <a:cubicBezTo>
                    <a:pt x="2504" y="5119"/>
                    <a:pt x="2390" y="5164"/>
                    <a:pt x="2259" y="5164"/>
                  </a:cubicBezTo>
                  <a:cubicBezTo>
                    <a:pt x="2211" y="5164"/>
                    <a:pt x="2160" y="5158"/>
                    <a:pt x="2107" y="5146"/>
                  </a:cubicBezTo>
                  <a:cubicBezTo>
                    <a:pt x="1928" y="5107"/>
                    <a:pt x="1806" y="4981"/>
                    <a:pt x="1723" y="4816"/>
                  </a:cubicBezTo>
                  <a:cubicBezTo>
                    <a:pt x="1654" y="4650"/>
                    <a:pt x="1624" y="4485"/>
                    <a:pt x="1680" y="4320"/>
                  </a:cubicBezTo>
                  <a:cubicBezTo>
                    <a:pt x="1730" y="4165"/>
                    <a:pt x="1834" y="4092"/>
                    <a:pt x="1954" y="4092"/>
                  </a:cubicBezTo>
                  <a:cubicBezTo>
                    <a:pt x="2003" y="4092"/>
                    <a:pt x="2055" y="4104"/>
                    <a:pt x="2107" y="4128"/>
                  </a:cubicBezTo>
                  <a:cubicBezTo>
                    <a:pt x="2163" y="4141"/>
                    <a:pt x="2219" y="4197"/>
                    <a:pt x="2272" y="4250"/>
                  </a:cubicBezTo>
                  <a:cubicBezTo>
                    <a:pt x="2302" y="4267"/>
                    <a:pt x="2315" y="4293"/>
                    <a:pt x="2342" y="4306"/>
                  </a:cubicBezTo>
                  <a:cubicBezTo>
                    <a:pt x="2348" y="4313"/>
                    <a:pt x="2362" y="4316"/>
                    <a:pt x="2376" y="4316"/>
                  </a:cubicBezTo>
                  <a:cubicBezTo>
                    <a:pt x="2390" y="4316"/>
                    <a:pt x="2405" y="4313"/>
                    <a:pt x="2411" y="4306"/>
                  </a:cubicBezTo>
                  <a:cubicBezTo>
                    <a:pt x="2424" y="4293"/>
                    <a:pt x="2411" y="4267"/>
                    <a:pt x="2411" y="4237"/>
                  </a:cubicBezTo>
                  <a:cubicBezTo>
                    <a:pt x="2411" y="4224"/>
                    <a:pt x="2398" y="4211"/>
                    <a:pt x="2398" y="4197"/>
                  </a:cubicBezTo>
                  <a:cubicBezTo>
                    <a:pt x="2315" y="4115"/>
                    <a:pt x="2368" y="4019"/>
                    <a:pt x="2368" y="3936"/>
                  </a:cubicBezTo>
                  <a:cubicBezTo>
                    <a:pt x="2368" y="3619"/>
                    <a:pt x="2328" y="3301"/>
                    <a:pt x="2203" y="3010"/>
                  </a:cubicBezTo>
                  <a:cubicBezTo>
                    <a:pt x="2190" y="2971"/>
                    <a:pt x="2176" y="2928"/>
                    <a:pt x="2163" y="2901"/>
                  </a:cubicBezTo>
                  <a:cubicBezTo>
                    <a:pt x="2120" y="2832"/>
                    <a:pt x="2150" y="2779"/>
                    <a:pt x="2203" y="2736"/>
                  </a:cubicBezTo>
                  <a:cubicBezTo>
                    <a:pt x="2368" y="2597"/>
                    <a:pt x="2467" y="2405"/>
                    <a:pt x="2563" y="2226"/>
                  </a:cubicBezTo>
                  <a:cubicBezTo>
                    <a:pt x="2603" y="2131"/>
                    <a:pt x="2646" y="2048"/>
                    <a:pt x="2699" y="1965"/>
                  </a:cubicBezTo>
                  <a:cubicBezTo>
                    <a:pt x="2715" y="1935"/>
                    <a:pt x="2729" y="1909"/>
                    <a:pt x="2755" y="1896"/>
                  </a:cubicBezTo>
                  <a:cubicBezTo>
                    <a:pt x="2977" y="1744"/>
                    <a:pt x="3211" y="1635"/>
                    <a:pt x="3473" y="1621"/>
                  </a:cubicBezTo>
                  <a:close/>
                  <a:moveTo>
                    <a:pt x="18284" y="4650"/>
                  </a:moveTo>
                  <a:lnTo>
                    <a:pt x="18284" y="4650"/>
                  </a:lnTo>
                  <a:cubicBezTo>
                    <a:pt x="18271" y="4928"/>
                    <a:pt x="18297" y="5203"/>
                    <a:pt x="18436" y="5437"/>
                  </a:cubicBezTo>
                  <a:cubicBezTo>
                    <a:pt x="18148" y="5659"/>
                    <a:pt x="17845" y="5767"/>
                    <a:pt x="17569" y="5767"/>
                  </a:cubicBezTo>
                  <a:cubicBezTo>
                    <a:pt x="17487" y="5767"/>
                    <a:pt x="17408" y="5757"/>
                    <a:pt x="17332" y="5738"/>
                  </a:cubicBezTo>
                  <a:cubicBezTo>
                    <a:pt x="17375" y="5560"/>
                    <a:pt x="17362" y="5381"/>
                    <a:pt x="17305" y="5189"/>
                  </a:cubicBezTo>
                  <a:cubicBezTo>
                    <a:pt x="17705" y="5133"/>
                    <a:pt x="18023" y="4955"/>
                    <a:pt x="18284" y="4650"/>
                  </a:cubicBezTo>
                  <a:close/>
                  <a:moveTo>
                    <a:pt x="9121" y="4994"/>
                  </a:moveTo>
                  <a:cubicBezTo>
                    <a:pt x="9134" y="5342"/>
                    <a:pt x="9164" y="5685"/>
                    <a:pt x="9246" y="6029"/>
                  </a:cubicBezTo>
                  <a:cubicBezTo>
                    <a:pt x="9008" y="6165"/>
                    <a:pt x="8769" y="6222"/>
                    <a:pt x="8525" y="6222"/>
                  </a:cubicBezTo>
                  <a:cubicBezTo>
                    <a:pt x="8346" y="6222"/>
                    <a:pt x="8164" y="6192"/>
                    <a:pt x="7977" y="6138"/>
                  </a:cubicBezTo>
                  <a:cubicBezTo>
                    <a:pt x="8006" y="5960"/>
                    <a:pt x="8033" y="5768"/>
                    <a:pt x="8046" y="5573"/>
                  </a:cubicBezTo>
                  <a:cubicBezTo>
                    <a:pt x="8073" y="5381"/>
                    <a:pt x="8059" y="5203"/>
                    <a:pt x="8006" y="5011"/>
                  </a:cubicBezTo>
                  <a:lnTo>
                    <a:pt x="8006" y="5011"/>
                  </a:lnTo>
                  <a:cubicBezTo>
                    <a:pt x="8203" y="5098"/>
                    <a:pt x="8400" y="5158"/>
                    <a:pt x="8597" y="5158"/>
                  </a:cubicBezTo>
                  <a:cubicBezTo>
                    <a:pt x="8772" y="5158"/>
                    <a:pt x="8947" y="5111"/>
                    <a:pt x="9121" y="4994"/>
                  </a:cubicBezTo>
                  <a:close/>
                  <a:moveTo>
                    <a:pt x="18393" y="5629"/>
                  </a:moveTo>
                  <a:cubicBezTo>
                    <a:pt x="18393" y="5795"/>
                    <a:pt x="18380" y="5960"/>
                    <a:pt x="18367" y="6125"/>
                  </a:cubicBezTo>
                  <a:cubicBezTo>
                    <a:pt x="18367" y="6152"/>
                    <a:pt x="18354" y="6195"/>
                    <a:pt x="18340" y="6221"/>
                  </a:cubicBezTo>
                  <a:cubicBezTo>
                    <a:pt x="18330" y="6249"/>
                    <a:pt x="18315" y="6259"/>
                    <a:pt x="18295" y="6259"/>
                  </a:cubicBezTo>
                  <a:cubicBezTo>
                    <a:pt x="18284" y="6259"/>
                    <a:pt x="18272" y="6256"/>
                    <a:pt x="18258" y="6251"/>
                  </a:cubicBezTo>
                  <a:cubicBezTo>
                    <a:pt x="18132" y="6195"/>
                    <a:pt x="18023" y="6125"/>
                    <a:pt x="17940" y="6016"/>
                  </a:cubicBezTo>
                  <a:cubicBezTo>
                    <a:pt x="17910" y="5973"/>
                    <a:pt x="17871" y="5947"/>
                    <a:pt x="17844" y="5890"/>
                  </a:cubicBezTo>
                  <a:lnTo>
                    <a:pt x="17844" y="5864"/>
                  </a:lnTo>
                  <a:cubicBezTo>
                    <a:pt x="17967" y="5821"/>
                    <a:pt x="18106" y="5795"/>
                    <a:pt x="18228" y="5738"/>
                  </a:cubicBezTo>
                  <a:cubicBezTo>
                    <a:pt x="18284" y="5712"/>
                    <a:pt x="18340" y="5672"/>
                    <a:pt x="18393" y="5629"/>
                  </a:cubicBezTo>
                  <a:close/>
                  <a:moveTo>
                    <a:pt x="17236" y="5838"/>
                  </a:moveTo>
                  <a:lnTo>
                    <a:pt x="17236" y="5838"/>
                  </a:lnTo>
                  <a:cubicBezTo>
                    <a:pt x="17362" y="5851"/>
                    <a:pt x="17484" y="5864"/>
                    <a:pt x="17623" y="5877"/>
                  </a:cubicBezTo>
                  <a:cubicBezTo>
                    <a:pt x="17484" y="6003"/>
                    <a:pt x="17431" y="6195"/>
                    <a:pt x="17266" y="6304"/>
                  </a:cubicBezTo>
                  <a:cubicBezTo>
                    <a:pt x="17196" y="6152"/>
                    <a:pt x="17209" y="5986"/>
                    <a:pt x="17236" y="5838"/>
                  </a:cubicBezTo>
                  <a:close/>
                  <a:moveTo>
                    <a:pt x="2825" y="5203"/>
                  </a:moveTo>
                  <a:lnTo>
                    <a:pt x="2825" y="5203"/>
                  </a:lnTo>
                  <a:cubicBezTo>
                    <a:pt x="3030" y="5355"/>
                    <a:pt x="3251" y="5507"/>
                    <a:pt x="3499" y="5560"/>
                  </a:cubicBezTo>
                  <a:cubicBezTo>
                    <a:pt x="3598" y="5586"/>
                    <a:pt x="3695" y="5597"/>
                    <a:pt x="3792" y="5597"/>
                  </a:cubicBezTo>
                  <a:cubicBezTo>
                    <a:pt x="3950" y="5597"/>
                    <a:pt x="4107" y="5568"/>
                    <a:pt x="4270" y="5533"/>
                  </a:cubicBezTo>
                  <a:lnTo>
                    <a:pt x="4270" y="5533"/>
                  </a:lnTo>
                  <a:cubicBezTo>
                    <a:pt x="4217" y="5808"/>
                    <a:pt x="4203" y="6069"/>
                    <a:pt x="4230" y="6347"/>
                  </a:cubicBezTo>
                  <a:lnTo>
                    <a:pt x="4230" y="6373"/>
                  </a:lnTo>
                  <a:cubicBezTo>
                    <a:pt x="4243" y="6400"/>
                    <a:pt x="4256" y="6456"/>
                    <a:pt x="4243" y="6456"/>
                  </a:cubicBezTo>
                  <a:cubicBezTo>
                    <a:pt x="4217" y="6482"/>
                    <a:pt x="4160" y="6512"/>
                    <a:pt x="4121" y="6512"/>
                  </a:cubicBezTo>
                  <a:cubicBezTo>
                    <a:pt x="3969" y="6525"/>
                    <a:pt x="3817" y="6539"/>
                    <a:pt x="3651" y="6539"/>
                  </a:cubicBezTo>
                  <a:cubicBezTo>
                    <a:pt x="3499" y="6525"/>
                    <a:pt x="3334" y="6499"/>
                    <a:pt x="3182" y="6469"/>
                  </a:cubicBezTo>
                  <a:cubicBezTo>
                    <a:pt x="3086" y="6443"/>
                    <a:pt x="3003" y="6416"/>
                    <a:pt x="2920" y="6387"/>
                  </a:cubicBezTo>
                  <a:cubicBezTo>
                    <a:pt x="2851" y="6360"/>
                    <a:pt x="2782" y="6334"/>
                    <a:pt x="2729" y="6317"/>
                  </a:cubicBezTo>
                  <a:cubicBezTo>
                    <a:pt x="2811" y="5933"/>
                    <a:pt x="2864" y="5590"/>
                    <a:pt x="2825" y="5203"/>
                  </a:cubicBezTo>
                  <a:close/>
                  <a:moveTo>
                    <a:pt x="3651" y="6648"/>
                  </a:moveTo>
                  <a:cubicBezTo>
                    <a:pt x="3651" y="6691"/>
                    <a:pt x="3664" y="6717"/>
                    <a:pt x="3664" y="6747"/>
                  </a:cubicBezTo>
                  <a:cubicBezTo>
                    <a:pt x="3608" y="6730"/>
                    <a:pt x="3608" y="6730"/>
                    <a:pt x="3651" y="6648"/>
                  </a:cubicBezTo>
                  <a:close/>
                  <a:moveTo>
                    <a:pt x="9369" y="6138"/>
                  </a:moveTo>
                  <a:cubicBezTo>
                    <a:pt x="9425" y="6234"/>
                    <a:pt x="9478" y="6334"/>
                    <a:pt x="9534" y="6443"/>
                  </a:cubicBezTo>
                  <a:cubicBezTo>
                    <a:pt x="9395" y="6582"/>
                    <a:pt x="9246" y="6717"/>
                    <a:pt x="9094" y="6869"/>
                  </a:cubicBezTo>
                  <a:cubicBezTo>
                    <a:pt x="9083" y="6879"/>
                    <a:pt x="9072" y="6884"/>
                    <a:pt x="9062" y="6884"/>
                  </a:cubicBezTo>
                  <a:cubicBezTo>
                    <a:pt x="9046" y="6884"/>
                    <a:pt x="9033" y="6872"/>
                    <a:pt x="9025" y="6856"/>
                  </a:cubicBezTo>
                  <a:cubicBezTo>
                    <a:pt x="8982" y="6800"/>
                    <a:pt x="8942" y="6730"/>
                    <a:pt x="8899" y="6678"/>
                  </a:cubicBezTo>
                  <a:cubicBezTo>
                    <a:pt x="8846" y="6565"/>
                    <a:pt x="8790" y="6443"/>
                    <a:pt x="8734" y="6347"/>
                  </a:cubicBezTo>
                  <a:cubicBezTo>
                    <a:pt x="8942" y="6277"/>
                    <a:pt x="9147" y="6208"/>
                    <a:pt x="9369" y="6138"/>
                  </a:cubicBezTo>
                  <a:close/>
                  <a:moveTo>
                    <a:pt x="14568" y="4100"/>
                  </a:moveTo>
                  <a:cubicBezTo>
                    <a:pt x="14594" y="4100"/>
                    <a:pt x="14609" y="4119"/>
                    <a:pt x="14620" y="4154"/>
                  </a:cubicBezTo>
                  <a:cubicBezTo>
                    <a:pt x="14633" y="4280"/>
                    <a:pt x="14647" y="4389"/>
                    <a:pt x="14660" y="4498"/>
                  </a:cubicBezTo>
                  <a:cubicBezTo>
                    <a:pt x="14660" y="4528"/>
                    <a:pt x="14673" y="4554"/>
                    <a:pt x="14673" y="4581"/>
                  </a:cubicBezTo>
                  <a:cubicBezTo>
                    <a:pt x="14729" y="4746"/>
                    <a:pt x="14620" y="4859"/>
                    <a:pt x="14521" y="4968"/>
                  </a:cubicBezTo>
                  <a:cubicBezTo>
                    <a:pt x="14468" y="5024"/>
                    <a:pt x="14399" y="5077"/>
                    <a:pt x="14329" y="5133"/>
                  </a:cubicBezTo>
                  <a:cubicBezTo>
                    <a:pt x="14303" y="5037"/>
                    <a:pt x="14303" y="4941"/>
                    <a:pt x="14260" y="4846"/>
                  </a:cubicBezTo>
                  <a:cubicBezTo>
                    <a:pt x="14260" y="4816"/>
                    <a:pt x="14220" y="4776"/>
                    <a:pt x="14177" y="4763"/>
                  </a:cubicBezTo>
                  <a:cubicBezTo>
                    <a:pt x="14172" y="4760"/>
                    <a:pt x="14165" y="4758"/>
                    <a:pt x="14158" y="4758"/>
                  </a:cubicBezTo>
                  <a:cubicBezTo>
                    <a:pt x="14129" y="4758"/>
                    <a:pt x="14089" y="4781"/>
                    <a:pt x="14068" y="4803"/>
                  </a:cubicBezTo>
                  <a:cubicBezTo>
                    <a:pt x="14055" y="4816"/>
                    <a:pt x="14068" y="4846"/>
                    <a:pt x="14055" y="4872"/>
                  </a:cubicBezTo>
                  <a:cubicBezTo>
                    <a:pt x="14081" y="4872"/>
                    <a:pt x="14108" y="4885"/>
                    <a:pt x="14124" y="4885"/>
                  </a:cubicBezTo>
                  <a:cubicBezTo>
                    <a:pt x="14137" y="4885"/>
                    <a:pt x="14137" y="4872"/>
                    <a:pt x="14164" y="4872"/>
                  </a:cubicBezTo>
                  <a:cubicBezTo>
                    <a:pt x="14151" y="4941"/>
                    <a:pt x="14137" y="5011"/>
                    <a:pt x="14108" y="5077"/>
                  </a:cubicBezTo>
                  <a:cubicBezTo>
                    <a:pt x="14081" y="5259"/>
                    <a:pt x="14041" y="5424"/>
                    <a:pt x="13998" y="5603"/>
                  </a:cubicBezTo>
                  <a:cubicBezTo>
                    <a:pt x="13942" y="5920"/>
                    <a:pt x="13889" y="6251"/>
                    <a:pt x="13820" y="6565"/>
                  </a:cubicBezTo>
                  <a:cubicBezTo>
                    <a:pt x="13777" y="6704"/>
                    <a:pt x="13724" y="6830"/>
                    <a:pt x="13681" y="6965"/>
                  </a:cubicBezTo>
                  <a:lnTo>
                    <a:pt x="13655" y="6965"/>
                  </a:lnTo>
                  <a:lnTo>
                    <a:pt x="13655" y="6773"/>
                  </a:lnTo>
                  <a:cubicBezTo>
                    <a:pt x="13668" y="6678"/>
                    <a:pt x="13668" y="6582"/>
                    <a:pt x="13668" y="6482"/>
                  </a:cubicBezTo>
                  <a:lnTo>
                    <a:pt x="13668" y="5507"/>
                  </a:lnTo>
                  <a:cubicBezTo>
                    <a:pt x="13668" y="5471"/>
                    <a:pt x="13697" y="5447"/>
                    <a:pt x="13729" y="5447"/>
                  </a:cubicBezTo>
                  <a:cubicBezTo>
                    <a:pt x="13736" y="5447"/>
                    <a:pt x="13743" y="5448"/>
                    <a:pt x="13750" y="5451"/>
                  </a:cubicBezTo>
                  <a:cubicBezTo>
                    <a:pt x="13760" y="5453"/>
                    <a:pt x="13768" y="5454"/>
                    <a:pt x="13776" y="5454"/>
                  </a:cubicBezTo>
                  <a:cubicBezTo>
                    <a:pt x="13811" y="5454"/>
                    <a:pt x="13822" y="5428"/>
                    <a:pt x="13833" y="5381"/>
                  </a:cubicBezTo>
                  <a:cubicBezTo>
                    <a:pt x="13833" y="5229"/>
                    <a:pt x="13846" y="5077"/>
                    <a:pt x="13860" y="4928"/>
                  </a:cubicBezTo>
                  <a:cubicBezTo>
                    <a:pt x="13876" y="4816"/>
                    <a:pt x="13942" y="4763"/>
                    <a:pt x="14041" y="4746"/>
                  </a:cubicBezTo>
                  <a:cubicBezTo>
                    <a:pt x="14068" y="4733"/>
                    <a:pt x="14094" y="4720"/>
                    <a:pt x="14108" y="4707"/>
                  </a:cubicBezTo>
                  <a:cubicBezTo>
                    <a:pt x="14207" y="4637"/>
                    <a:pt x="14316" y="4554"/>
                    <a:pt x="14399" y="4472"/>
                  </a:cubicBezTo>
                  <a:cubicBezTo>
                    <a:pt x="14455" y="4432"/>
                    <a:pt x="14481" y="4363"/>
                    <a:pt x="14508" y="4293"/>
                  </a:cubicBezTo>
                  <a:lnTo>
                    <a:pt x="14508" y="4237"/>
                  </a:lnTo>
                  <a:lnTo>
                    <a:pt x="14425" y="4237"/>
                  </a:lnTo>
                  <a:cubicBezTo>
                    <a:pt x="14425" y="4224"/>
                    <a:pt x="14412" y="4184"/>
                    <a:pt x="14412" y="4154"/>
                  </a:cubicBezTo>
                  <a:cubicBezTo>
                    <a:pt x="14455" y="4141"/>
                    <a:pt x="14481" y="4128"/>
                    <a:pt x="14521" y="4115"/>
                  </a:cubicBezTo>
                  <a:cubicBezTo>
                    <a:pt x="14540" y="4105"/>
                    <a:pt x="14555" y="4100"/>
                    <a:pt x="14568" y="4100"/>
                  </a:cubicBezTo>
                  <a:close/>
                  <a:moveTo>
                    <a:pt x="7950" y="6234"/>
                  </a:moveTo>
                  <a:cubicBezTo>
                    <a:pt x="8089" y="6264"/>
                    <a:pt x="8211" y="6304"/>
                    <a:pt x="8350" y="6317"/>
                  </a:cubicBezTo>
                  <a:cubicBezTo>
                    <a:pt x="8433" y="6334"/>
                    <a:pt x="8529" y="6334"/>
                    <a:pt x="8625" y="6334"/>
                  </a:cubicBezTo>
                  <a:cubicBezTo>
                    <a:pt x="8585" y="6469"/>
                    <a:pt x="8542" y="6595"/>
                    <a:pt x="8516" y="6730"/>
                  </a:cubicBezTo>
                  <a:cubicBezTo>
                    <a:pt x="8502" y="6787"/>
                    <a:pt x="8486" y="6843"/>
                    <a:pt x="8473" y="6912"/>
                  </a:cubicBezTo>
                  <a:cubicBezTo>
                    <a:pt x="8464" y="6957"/>
                    <a:pt x="8442" y="6979"/>
                    <a:pt x="8412" y="6979"/>
                  </a:cubicBezTo>
                  <a:cubicBezTo>
                    <a:pt x="8398" y="6979"/>
                    <a:pt x="8381" y="6975"/>
                    <a:pt x="8364" y="6965"/>
                  </a:cubicBezTo>
                  <a:cubicBezTo>
                    <a:pt x="8155" y="6856"/>
                    <a:pt x="7950" y="6730"/>
                    <a:pt x="7785" y="6565"/>
                  </a:cubicBezTo>
                  <a:cubicBezTo>
                    <a:pt x="7811" y="6469"/>
                    <a:pt x="7854" y="6360"/>
                    <a:pt x="7894" y="6264"/>
                  </a:cubicBezTo>
                  <a:cubicBezTo>
                    <a:pt x="7894" y="6251"/>
                    <a:pt x="7937" y="6234"/>
                    <a:pt x="7950" y="6234"/>
                  </a:cubicBezTo>
                  <a:close/>
                  <a:moveTo>
                    <a:pt x="6283" y="6965"/>
                  </a:moveTo>
                  <a:cubicBezTo>
                    <a:pt x="6297" y="6978"/>
                    <a:pt x="6297" y="6995"/>
                    <a:pt x="6297" y="7021"/>
                  </a:cubicBezTo>
                  <a:lnTo>
                    <a:pt x="6283" y="7021"/>
                  </a:lnTo>
                  <a:cubicBezTo>
                    <a:pt x="6283" y="7008"/>
                    <a:pt x="6283" y="6978"/>
                    <a:pt x="6270" y="6965"/>
                  </a:cubicBezTo>
                  <a:close/>
                  <a:moveTo>
                    <a:pt x="13132" y="4333"/>
                  </a:moveTo>
                  <a:lnTo>
                    <a:pt x="13132" y="4333"/>
                  </a:lnTo>
                  <a:cubicBezTo>
                    <a:pt x="13115" y="4363"/>
                    <a:pt x="13132" y="4376"/>
                    <a:pt x="13115" y="4389"/>
                  </a:cubicBezTo>
                  <a:cubicBezTo>
                    <a:pt x="13063" y="4459"/>
                    <a:pt x="13076" y="4554"/>
                    <a:pt x="13076" y="4637"/>
                  </a:cubicBezTo>
                  <a:cubicBezTo>
                    <a:pt x="13063" y="4650"/>
                    <a:pt x="13089" y="4680"/>
                    <a:pt x="13115" y="4693"/>
                  </a:cubicBezTo>
                  <a:lnTo>
                    <a:pt x="13364" y="4816"/>
                  </a:lnTo>
                  <a:cubicBezTo>
                    <a:pt x="13393" y="4829"/>
                    <a:pt x="13420" y="4859"/>
                    <a:pt x="13420" y="4872"/>
                  </a:cubicBezTo>
                  <a:cubicBezTo>
                    <a:pt x="13433" y="4941"/>
                    <a:pt x="13433" y="4994"/>
                    <a:pt x="13433" y="5064"/>
                  </a:cubicBezTo>
                  <a:cubicBezTo>
                    <a:pt x="13433" y="5189"/>
                    <a:pt x="13433" y="5312"/>
                    <a:pt x="13502" y="5424"/>
                  </a:cubicBezTo>
                  <a:cubicBezTo>
                    <a:pt x="13476" y="5464"/>
                    <a:pt x="13446" y="5507"/>
                    <a:pt x="13433" y="5547"/>
                  </a:cubicBezTo>
                  <a:cubicBezTo>
                    <a:pt x="13464" y="5565"/>
                    <a:pt x="13481" y="5576"/>
                    <a:pt x="13495" y="5576"/>
                  </a:cubicBezTo>
                  <a:cubicBezTo>
                    <a:pt x="13513" y="5576"/>
                    <a:pt x="13527" y="5559"/>
                    <a:pt x="13559" y="5520"/>
                  </a:cubicBezTo>
                  <a:lnTo>
                    <a:pt x="13559" y="5520"/>
                  </a:lnTo>
                  <a:cubicBezTo>
                    <a:pt x="13559" y="6029"/>
                    <a:pt x="13545" y="6525"/>
                    <a:pt x="13545" y="7035"/>
                  </a:cubicBezTo>
                  <a:cubicBezTo>
                    <a:pt x="13528" y="7041"/>
                    <a:pt x="13512" y="7045"/>
                    <a:pt x="13497" y="7045"/>
                  </a:cubicBezTo>
                  <a:cubicBezTo>
                    <a:pt x="13456" y="7045"/>
                    <a:pt x="13430" y="7017"/>
                    <a:pt x="13420" y="6965"/>
                  </a:cubicBezTo>
                  <a:cubicBezTo>
                    <a:pt x="13380" y="6773"/>
                    <a:pt x="13324" y="6565"/>
                    <a:pt x="13281" y="6360"/>
                  </a:cubicBezTo>
                  <a:cubicBezTo>
                    <a:pt x="13228" y="6168"/>
                    <a:pt x="13185" y="5973"/>
                    <a:pt x="13145" y="5781"/>
                  </a:cubicBezTo>
                  <a:cubicBezTo>
                    <a:pt x="13115" y="5629"/>
                    <a:pt x="13089" y="5477"/>
                    <a:pt x="13076" y="5342"/>
                  </a:cubicBezTo>
                  <a:cubicBezTo>
                    <a:pt x="13063" y="5285"/>
                    <a:pt x="13076" y="5229"/>
                    <a:pt x="13076" y="5176"/>
                  </a:cubicBezTo>
                  <a:cubicBezTo>
                    <a:pt x="13145" y="5107"/>
                    <a:pt x="13228" y="5051"/>
                    <a:pt x="13337" y="5051"/>
                  </a:cubicBezTo>
                  <a:cubicBezTo>
                    <a:pt x="13364" y="5051"/>
                    <a:pt x="13380" y="5037"/>
                    <a:pt x="13393" y="5024"/>
                  </a:cubicBezTo>
                  <a:cubicBezTo>
                    <a:pt x="13393" y="4994"/>
                    <a:pt x="13380" y="4968"/>
                    <a:pt x="13364" y="4968"/>
                  </a:cubicBezTo>
                  <a:cubicBezTo>
                    <a:pt x="13344" y="4948"/>
                    <a:pt x="13320" y="4941"/>
                    <a:pt x="13294" y="4941"/>
                  </a:cubicBezTo>
                  <a:cubicBezTo>
                    <a:pt x="13268" y="4941"/>
                    <a:pt x="13241" y="4948"/>
                    <a:pt x="13215" y="4955"/>
                  </a:cubicBezTo>
                  <a:cubicBezTo>
                    <a:pt x="13063" y="5011"/>
                    <a:pt x="12950" y="5120"/>
                    <a:pt x="12854" y="5242"/>
                  </a:cubicBezTo>
                  <a:cubicBezTo>
                    <a:pt x="12815" y="5299"/>
                    <a:pt x="12758" y="5355"/>
                    <a:pt x="12719" y="5424"/>
                  </a:cubicBezTo>
                  <a:cubicBezTo>
                    <a:pt x="12719" y="5259"/>
                    <a:pt x="12772" y="5094"/>
                    <a:pt x="12815" y="4941"/>
                  </a:cubicBezTo>
                  <a:cubicBezTo>
                    <a:pt x="12828" y="4885"/>
                    <a:pt x="12828" y="4816"/>
                    <a:pt x="12841" y="4746"/>
                  </a:cubicBezTo>
                  <a:cubicBezTo>
                    <a:pt x="12884" y="4650"/>
                    <a:pt x="12910" y="4554"/>
                    <a:pt x="12950" y="4459"/>
                  </a:cubicBezTo>
                  <a:cubicBezTo>
                    <a:pt x="12980" y="4389"/>
                    <a:pt x="13049" y="4349"/>
                    <a:pt x="13132" y="4333"/>
                  </a:cubicBezTo>
                  <a:close/>
                  <a:moveTo>
                    <a:pt x="5801" y="6883"/>
                  </a:moveTo>
                  <a:cubicBezTo>
                    <a:pt x="5814" y="6952"/>
                    <a:pt x="5827" y="7035"/>
                    <a:pt x="5840" y="7104"/>
                  </a:cubicBezTo>
                  <a:cubicBezTo>
                    <a:pt x="5787" y="7035"/>
                    <a:pt x="5731" y="6965"/>
                    <a:pt x="5675" y="6883"/>
                  </a:cubicBezTo>
                  <a:close/>
                  <a:moveTo>
                    <a:pt x="4372" y="6281"/>
                  </a:moveTo>
                  <a:cubicBezTo>
                    <a:pt x="4385" y="6281"/>
                    <a:pt x="4395" y="6284"/>
                    <a:pt x="4395" y="6291"/>
                  </a:cubicBezTo>
                  <a:cubicBezTo>
                    <a:pt x="4435" y="6334"/>
                    <a:pt x="4465" y="6360"/>
                    <a:pt x="4478" y="6400"/>
                  </a:cubicBezTo>
                  <a:cubicBezTo>
                    <a:pt x="4504" y="6456"/>
                    <a:pt x="4504" y="6525"/>
                    <a:pt x="4518" y="6565"/>
                  </a:cubicBezTo>
                  <a:cubicBezTo>
                    <a:pt x="4547" y="6621"/>
                    <a:pt x="4534" y="6648"/>
                    <a:pt x="4504" y="6691"/>
                  </a:cubicBezTo>
                  <a:cubicBezTo>
                    <a:pt x="4422" y="6830"/>
                    <a:pt x="4286" y="6926"/>
                    <a:pt x="4160" y="7048"/>
                  </a:cubicBezTo>
                  <a:cubicBezTo>
                    <a:pt x="4078" y="7117"/>
                    <a:pt x="4008" y="7187"/>
                    <a:pt x="3873" y="7226"/>
                  </a:cubicBezTo>
                  <a:cubicBezTo>
                    <a:pt x="3843" y="7048"/>
                    <a:pt x="3803" y="6856"/>
                    <a:pt x="3774" y="6691"/>
                  </a:cubicBezTo>
                  <a:cubicBezTo>
                    <a:pt x="3886" y="6678"/>
                    <a:pt x="3982" y="6678"/>
                    <a:pt x="4078" y="6664"/>
                  </a:cubicBezTo>
                  <a:cubicBezTo>
                    <a:pt x="4203" y="6664"/>
                    <a:pt x="4270" y="6582"/>
                    <a:pt x="4339" y="6499"/>
                  </a:cubicBezTo>
                  <a:cubicBezTo>
                    <a:pt x="4352" y="6499"/>
                    <a:pt x="4352" y="6469"/>
                    <a:pt x="4352" y="6456"/>
                  </a:cubicBezTo>
                  <a:cubicBezTo>
                    <a:pt x="4339" y="6416"/>
                    <a:pt x="4339" y="6373"/>
                    <a:pt x="4326" y="6347"/>
                  </a:cubicBezTo>
                  <a:cubicBezTo>
                    <a:pt x="4326" y="6317"/>
                    <a:pt x="4326" y="6291"/>
                    <a:pt x="4339" y="6291"/>
                  </a:cubicBezTo>
                  <a:cubicBezTo>
                    <a:pt x="4346" y="6284"/>
                    <a:pt x="4360" y="6281"/>
                    <a:pt x="4372" y="6281"/>
                  </a:cubicBezTo>
                  <a:close/>
                  <a:moveTo>
                    <a:pt x="2576" y="6221"/>
                  </a:moveTo>
                  <a:cubicBezTo>
                    <a:pt x="2633" y="6291"/>
                    <a:pt x="2672" y="6360"/>
                    <a:pt x="2729" y="6429"/>
                  </a:cubicBezTo>
                  <a:cubicBezTo>
                    <a:pt x="2755" y="6456"/>
                    <a:pt x="2798" y="6469"/>
                    <a:pt x="2838" y="6482"/>
                  </a:cubicBezTo>
                  <a:cubicBezTo>
                    <a:pt x="3030" y="6539"/>
                    <a:pt x="3238" y="6595"/>
                    <a:pt x="3443" y="6648"/>
                  </a:cubicBezTo>
                  <a:cubicBezTo>
                    <a:pt x="3473" y="6648"/>
                    <a:pt x="3499" y="6678"/>
                    <a:pt x="3512" y="6691"/>
                  </a:cubicBezTo>
                  <a:cubicBezTo>
                    <a:pt x="3512" y="6717"/>
                    <a:pt x="3512" y="6747"/>
                    <a:pt x="3499" y="6773"/>
                  </a:cubicBezTo>
                  <a:cubicBezTo>
                    <a:pt x="3459" y="6939"/>
                    <a:pt x="3403" y="7104"/>
                    <a:pt x="3360" y="7269"/>
                  </a:cubicBezTo>
                  <a:cubicBezTo>
                    <a:pt x="3238" y="7243"/>
                    <a:pt x="3142" y="7160"/>
                    <a:pt x="3030" y="7091"/>
                  </a:cubicBezTo>
                  <a:cubicBezTo>
                    <a:pt x="2934" y="7035"/>
                    <a:pt x="2851" y="6965"/>
                    <a:pt x="2768" y="6896"/>
                  </a:cubicBezTo>
                  <a:cubicBezTo>
                    <a:pt x="2686" y="6830"/>
                    <a:pt x="2603" y="6747"/>
                    <a:pt x="2520" y="6664"/>
                  </a:cubicBezTo>
                  <a:cubicBezTo>
                    <a:pt x="2507" y="6664"/>
                    <a:pt x="2507" y="6648"/>
                    <a:pt x="2520" y="6635"/>
                  </a:cubicBezTo>
                  <a:cubicBezTo>
                    <a:pt x="2530" y="6595"/>
                    <a:pt x="2510" y="6575"/>
                    <a:pt x="2476" y="6575"/>
                  </a:cubicBezTo>
                  <a:cubicBezTo>
                    <a:pt x="2464" y="6575"/>
                    <a:pt x="2451" y="6578"/>
                    <a:pt x="2438" y="6582"/>
                  </a:cubicBezTo>
                  <a:cubicBezTo>
                    <a:pt x="2481" y="6469"/>
                    <a:pt x="2520" y="6373"/>
                    <a:pt x="2550" y="6277"/>
                  </a:cubicBezTo>
                  <a:cubicBezTo>
                    <a:pt x="2563" y="6264"/>
                    <a:pt x="2563" y="6251"/>
                    <a:pt x="2576" y="6221"/>
                  </a:cubicBezTo>
                  <a:close/>
                  <a:moveTo>
                    <a:pt x="13545" y="7144"/>
                  </a:moveTo>
                  <a:lnTo>
                    <a:pt x="13545" y="7144"/>
                  </a:lnTo>
                  <a:cubicBezTo>
                    <a:pt x="13585" y="7187"/>
                    <a:pt x="13572" y="7269"/>
                    <a:pt x="13529" y="7339"/>
                  </a:cubicBezTo>
                  <a:cubicBezTo>
                    <a:pt x="13502" y="7296"/>
                    <a:pt x="13502" y="7213"/>
                    <a:pt x="13545" y="7144"/>
                  </a:cubicBezTo>
                  <a:close/>
                  <a:moveTo>
                    <a:pt x="3664" y="6800"/>
                  </a:moveTo>
                  <a:cubicBezTo>
                    <a:pt x="3678" y="6883"/>
                    <a:pt x="3691" y="6978"/>
                    <a:pt x="3721" y="7061"/>
                  </a:cubicBezTo>
                  <a:cubicBezTo>
                    <a:pt x="3734" y="7131"/>
                    <a:pt x="3747" y="7200"/>
                    <a:pt x="3774" y="7269"/>
                  </a:cubicBezTo>
                  <a:cubicBezTo>
                    <a:pt x="3797" y="7334"/>
                    <a:pt x="3827" y="7357"/>
                    <a:pt x="3893" y="7357"/>
                  </a:cubicBezTo>
                  <a:cubicBezTo>
                    <a:pt x="3911" y="7357"/>
                    <a:pt x="3932" y="7355"/>
                    <a:pt x="3955" y="7352"/>
                  </a:cubicBezTo>
                  <a:lnTo>
                    <a:pt x="3955" y="7352"/>
                  </a:lnTo>
                  <a:cubicBezTo>
                    <a:pt x="3926" y="7600"/>
                    <a:pt x="3912" y="7861"/>
                    <a:pt x="3899" y="8123"/>
                  </a:cubicBezTo>
                  <a:cubicBezTo>
                    <a:pt x="3817" y="8152"/>
                    <a:pt x="3734" y="8179"/>
                    <a:pt x="3651" y="8219"/>
                  </a:cubicBezTo>
                  <a:cubicBezTo>
                    <a:pt x="3638" y="8219"/>
                    <a:pt x="3638" y="8205"/>
                    <a:pt x="3625" y="8205"/>
                  </a:cubicBezTo>
                  <a:cubicBezTo>
                    <a:pt x="3625" y="7739"/>
                    <a:pt x="3651" y="7269"/>
                    <a:pt x="3651" y="6800"/>
                  </a:cubicBezTo>
                  <a:close/>
                  <a:moveTo>
                    <a:pt x="10017" y="8166"/>
                  </a:moveTo>
                  <a:cubicBezTo>
                    <a:pt x="10017" y="8179"/>
                    <a:pt x="10030" y="8192"/>
                    <a:pt x="10030" y="8219"/>
                  </a:cubicBezTo>
                  <a:lnTo>
                    <a:pt x="10017" y="8219"/>
                  </a:lnTo>
                  <a:cubicBezTo>
                    <a:pt x="10004" y="8205"/>
                    <a:pt x="10004" y="8179"/>
                    <a:pt x="10004" y="8166"/>
                  </a:cubicBezTo>
                  <a:close/>
                  <a:moveTo>
                    <a:pt x="10030" y="8288"/>
                  </a:moveTo>
                  <a:cubicBezTo>
                    <a:pt x="10043" y="8288"/>
                    <a:pt x="10043" y="8301"/>
                    <a:pt x="10057" y="8301"/>
                  </a:cubicBezTo>
                  <a:cubicBezTo>
                    <a:pt x="10043" y="8301"/>
                    <a:pt x="10043" y="8318"/>
                    <a:pt x="10030" y="8318"/>
                  </a:cubicBezTo>
                  <a:lnTo>
                    <a:pt x="10030" y="8301"/>
                  </a:lnTo>
                  <a:lnTo>
                    <a:pt x="10030" y="8288"/>
                  </a:lnTo>
                  <a:close/>
                  <a:moveTo>
                    <a:pt x="10086" y="8318"/>
                  </a:moveTo>
                  <a:cubicBezTo>
                    <a:pt x="10100" y="8318"/>
                    <a:pt x="10100" y="8331"/>
                    <a:pt x="10100" y="8331"/>
                  </a:cubicBezTo>
                  <a:cubicBezTo>
                    <a:pt x="10100" y="8331"/>
                    <a:pt x="10086" y="8331"/>
                    <a:pt x="10086" y="8344"/>
                  </a:cubicBezTo>
                  <a:lnTo>
                    <a:pt x="10086" y="8318"/>
                  </a:lnTo>
                  <a:close/>
                  <a:moveTo>
                    <a:pt x="9975" y="8399"/>
                  </a:moveTo>
                  <a:cubicBezTo>
                    <a:pt x="9980" y="8399"/>
                    <a:pt x="9985" y="8399"/>
                    <a:pt x="9991" y="8400"/>
                  </a:cubicBezTo>
                  <a:cubicBezTo>
                    <a:pt x="10086" y="8414"/>
                    <a:pt x="10139" y="8453"/>
                    <a:pt x="10139" y="8549"/>
                  </a:cubicBezTo>
                  <a:cubicBezTo>
                    <a:pt x="10126" y="8662"/>
                    <a:pt x="10043" y="8758"/>
                    <a:pt x="9934" y="8758"/>
                  </a:cubicBezTo>
                  <a:cubicBezTo>
                    <a:pt x="9878" y="8758"/>
                    <a:pt x="9809" y="8662"/>
                    <a:pt x="9825" y="8579"/>
                  </a:cubicBezTo>
                  <a:cubicBezTo>
                    <a:pt x="9825" y="8490"/>
                    <a:pt x="9907" y="8399"/>
                    <a:pt x="9975" y="8399"/>
                  </a:cubicBezTo>
                  <a:close/>
                  <a:moveTo>
                    <a:pt x="9852" y="8331"/>
                  </a:moveTo>
                  <a:cubicBezTo>
                    <a:pt x="9699" y="8440"/>
                    <a:pt x="9673" y="8592"/>
                    <a:pt x="9726" y="8758"/>
                  </a:cubicBezTo>
                  <a:cubicBezTo>
                    <a:pt x="9630" y="8771"/>
                    <a:pt x="9547" y="8771"/>
                    <a:pt x="9451" y="8784"/>
                  </a:cubicBezTo>
                  <a:lnTo>
                    <a:pt x="9451" y="8344"/>
                  </a:lnTo>
                  <a:cubicBezTo>
                    <a:pt x="9577" y="8344"/>
                    <a:pt x="9713" y="8331"/>
                    <a:pt x="9852" y="8331"/>
                  </a:cubicBezTo>
                  <a:close/>
                  <a:moveTo>
                    <a:pt x="10230" y="8290"/>
                  </a:moveTo>
                  <a:cubicBezTo>
                    <a:pt x="10357" y="8290"/>
                    <a:pt x="10470" y="8386"/>
                    <a:pt x="10470" y="8523"/>
                  </a:cubicBezTo>
                  <a:lnTo>
                    <a:pt x="10470" y="8840"/>
                  </a:lnTo>
                  <a:cubicBezTo>
                    <a:pt x="10404" y="8814"/>
                    <a:pt x="10321" y="8784"/>
                    <a:pt x="10252" y="8758"/>
                  </a:cubicBezTo>
                  <a:cubicBezTo>
                    <a:pt x="10265" y="8675"/>
                    <a:pt x="10265" y="8579"/>
                    <a:pt x="10265" y="8496"/>
                  </a:cubicBezTo>
                  <a:cubicBezTo>
                    <a:pt x="10265" y="8400"/>
                    <a:pt x="10222" y="8331"/>
                    <a:pt x="10113" y="8331"/>
                  </a:cubicBezTo>
                  <a:lnTo>
                    <a:pt x="10113" y="8318"/>
                  </a:lnTo>
                  <a:cubicBezTo>
                    <a:pt x="10151" y="8298"/>
                    <a:pt x="10191" y="8290"/>
                    <a:pt x="10230" y="8290"/>
                  </a:cubicBezTo>
                  <a:close/>
                  <a:moveTo>
                    <a:pt x="20434" y="5672"/>
                  </a:moveTo>
                  <a:cubicBezTo>
                    <a:pt x="20447" y="5672"/>
                    <a:pt x="20447" y="5685"/>
                    <a:pt x="20460" y="5685"/>
                  </a:cubicBezTo>
                  <a:cubicBezTo>
                    <a:pt x="20434" y="5755"/>
                    <a:pt x="20420" y="5808"/>
                    <a:pt x="20391" y="5877"/>
                  </a:cubicBezTo>
                  <a:cubicBezTo>
                    <a:pt x="20338" y="6029"/>
                    <a:pt x="20281" y="6181"/>
                    <a:pt x="20212" y="6334"/>
                  </a:cubicBezTo>
                  <a:cubicBezTo>
                    <a:pt x="20186" y="6416"/>
                    <a:pt x="20143" y="6482"/>
                    <a:pt x="20103" y="6565"/>
                  </a:cubicBezTo>
                  <a:cubicBezTo>
                    <a:pt x="20090" y="6595"/>
                    <a:pt x="20060" y="6635"/>
                    <a:pt x="20103" y="6648"/>
                  </a:cubicBezTo>
                  <a:cubicBezTo>
                    <a:pt x="20129" y="6648"/>
                    <a:pt x="20172" y="6635"/>
                    <a:pt x="20186" y="6608"/>
                  </a:cubicBezTo>
                  <a:cubicBezTo>
                    <a:pt x="20338" y="6429"/>
                    <a:pt x="20473" y="6234"/>
                    <a:pt x="20625" y="6056"/>
                  </a:cubicBezTo>
                  <a:cubicBezTo>
                    <a:pt x="20655" y="6016"/>
                    <a:pt x="20695" y="5986"/>
                    <a:pt x="20721" y="5960"/>
                  </a:cubicBezTo>
                  <a:cubicBezTo>
                    <a:pt x="20738" y="5973"/>
                    <a:pt x="20738" y="5973"/>
                    <a:pt x="20751" y="5973"/>
                  </a:cubicBezTo>
                  <a:cubicBezTo>
                    <a:pt x="20708" y="6056"/>
                    <a:pt x="20668" y="6138"/>
                    <a:pt x="20625" y="6208"/>
                  </a:cubicBezTo>
                  <a:cubicBezTo>
                    <a:pt x="20529" y="6347"/>
                    <a:pt x="20420" y="6469"/>
                    <a:pt x="20338" y="6595"/>
                  </a:cubicBezTo>
                  <a:cubicBezTo>
                    <a:pt x="20295" y="6648"/>
                    <a:pt x="20268" y="6704"/>
                    <a:pt x="20242" y="6760"/>
                  </a:cubicBezTo>
                  <a:cubicBezTo>
                    <a:pt x="20225" y="6787"/>
                    <a:pt x="20242" y="6830"/>
                    <a:pt x="20242" y="6856"/>
                  </a:cubicBezTo>
                  <a:lnTo>
                    <a:pt x="20255" y="6856"/>
                  </a:lnTo>
                  <a:cubicBezTo>
                    <a:pt x="20281" y="6843"/>
                    <a:pt x="20308" y="6830"/>
                    <a:pt x="20324" y="6813"/>
                  </a:cubicBezTo>
                  <a:cubicBezTo>
                    <a:pt x="20473" y="6691"/>
                    <a:pt x="20625" y="6552"/>
                    <a:pt x="20821" y="6482"/>
                  </a:cubicBezTo>
                  <a:cubicBezTo>
                    <a:pt x="20821" y="6469"/>
                    <a:pt x="20834" y="6469"/>
                    <a:pt x="20847" y="6469"/>
                  </a:cubicBezTo>
                  <a:cubicBezTo>
                    <a:pt x="20847" y="6482"/>
                    <a:pt x="20860" y="6482"/>
                    <a:pt x="20860" y="6482"/>
                  </a:cubicBezTo>
                  <a:cubicBezTo>
                    <a:pt x="20804" y="6565"/>
                    <a:pt x="20751" y="6648"/>
                    <a:pt x="20682" y="6717"/>
                  </a:cubicBezTo>
                  <a:cubicBezTo>
                    <a:pt x="20516" y="6896"/>
                    <a:pt x="20377" y="7091"/>
                    <a:pt x="20255" y="7296"/>
                  </a:cubicBezTo>
                  <a:cubicBezTo>
                    <a:pt x="20159" y="7448"/>
                    <a:pt x="20116" y="7613"/>
                    <a:pt x="20103" y="7792"/>
                  </a:cubicBezTo>
                  <a:cubicBezTo>
                    <a:pt x="20143" y="7805"/>
                    <a:pt x="20143" y="7835"/>
                    <a:pt x="20143" y="7875"/>
                  </a:cubicBezTo>
                  <a:cubicBezTo>
                    <a:pt x="20129" y="8027"/>
                    <a:pt x="20143" y="8179"/>
                    <a:pt x="20129" y="8318"/>
                  </a:cubicBezTo>
                  <a:lnTo>
                    <a:pt x="20129" y="8880"/>
                  </a:lnTo>
                  <a:cubicBezTo>
                    <a:pt x="20116" y="8992"/>
                    <a:pt x="20103" y="9101"/>
                    <a:pt x="20090" y="9211"/>
                  </a:cubicBezTo>
                  <a:cubicBezTo>
                    <a:pt x="20090" y="9310"/>
                    <a:pt x="20060" y="9392"/>
                    <a:pt x="20047" y="9488"/>
                  </a:cubicBezTo>
                  <a:lnTo>
                    <a:pt x="20033" y="9488"/>
                  </a:lnTo>
                  <a:cubicBezTo>
                    <a:pt x="20020" y="9475"/>
                    <a:pt x="20007" y="9445"/>
                    <a:pt x="20007" y="9432"/>
                  </a:cubicBezTo>
                  <a:cubicBezTo>
                    <a:pt x="20020" y="9293"/>
                    <a:pt x="20047" y="9171"/>
                    <a:pt x="20047" y="9032"/>
                  </a:cubicBezTo>
                  <a:cubicBezTo>
                    <a:pt x="20060" y="8853"/>
                    <a:pt x="20076" y="8662"/>
                    <a:pt x="20076" y="8483"/>
                  </a:cubicBezTo>
                  <a:lnTo>
                    <a:pt x="20076" y="8040"/>
                  </a:lnTo>
                  <a:cubicBezTo>
                    <a:pt x="20076" y="7987"/>
                    <a:pt x="20076" y="7931"/>
                    <a:pt x="20090" y="7875"/>
                  </a:cubicBezTo>
                  <a:cubicBezTo>
                    <a:pt x="20100" y="7821"/>
                    <a:pt x="20094" y="7801"/>
                    <a:pt x="20065" y="7801"/>
                  </a:cubicBezTo>
                  <a:cubicBezTo>
                    <a:pt x="20056" y="7801"/>
                    <a:pt x="20046" y="7802"/>
                    <a:pt x="20033" y="7805"/>
                  </a:cubicBezTo>
                  <a:cubicBezTo>
                    <a:pt x="19938" y="7835"/>
                    <a:pt x="19842" y="7861"/>
                    <a:pt x="19729" y="7888"/>
                  </a:cubicBezTo>
                  <a:cubicBezTo>
                    <a:pt x="19706" y="7891"/>
                    <a:pt x="19683" y="7892"/>
                    <a:pt x="19660" y="7892"/>
                  </a:cubicBezTo>
                  <a:cubicBezTo>
                    <a:pt x="19560" y="7892"/>
                    <a:pt x="19461" y="7865"/>
                    <a:pt x="19372" y="7822"/>
                  </a:cubicBezTo>
                  <a:cubicBezTo>
                    <a:pt x="19359" y="7822"/>
                    <a:pt x="19332" y="7792"/>
                    <a:pt x="19332" y="7765"/>
                  </a:cubicBezTo>
                  <a:lnTo>
                    <a:pt x="19332" y="7474"/>
                  </a:lnTo>
                  <a:cubicBezTo>
                    <a:pt x="19332" y="7461"/>
                    <a:pt x="19316" y="7448"/>
                    <a:pt x="19303" y="7422"/>
                  </a:cubicBezTo>
                  <a:cubicBezTo>
                    <a:pt x="19263" y="7339"/>
                    <a:pt x="19250" y="7256"/>
                    <a:pt x="19276" y="7160"/>
                  </a:cubicBezTo>
                  <a:cubicBezTo>
                    <a:pt x="19289" y="7078"/>
                    <a:pt x="19289" y="6995"/>
                    <a:pt x="19276" y="6912"/>
                  </a:cubicBezTo>
                  <a:cubicBezTo>
                    <a:pt x="19263" y="6730"/>
                    <a:pt x="19263" y="6552"/>
                    <a:pt x="19316" y="6373"/>
                  </a:cubicBezTo>
                  <a:cubicBezTo>
                    <a:pt x="19332" y="6347"/>
                    <a:pt x="19346" y="6317"/>
                    <a:pt x="19359" y="6291"/>
                  </a:cubicBezTo>
                  <a:lnTo>
                    <a:pt x="19372" y="6291"/>
                  </a:lnTo>
                  <a:cubicBezTo>
                    <a:pt x="19385" y="6347"/>
                    <a:pt x="19399" y="6416"/>
                    <a:pt x="19415" y="6469"/>
                  </a:cubicBezTo>
                  <a:cubicBezTo>
                    <a:pt x="19415" y="6552"/>
                    <a:pt x="19399" y="6635"/>
                    <a:pt x="19399" y="6717"/>
                  </a:cubicBezTo>
                  <a:cubicBezTo>
                    <a:pt x="19385" y="6760"/>
                    <a:pt x="19372" y="6800"/>
                    <a:pt x="19428" y="6813"/>
                  </a:cubicBezTo>
                  <a:cubicBezTo>
                    <a:pt x="19468" y="6813"/>
                    <a:pt x="19511" y="6800"/>
                    <a:pt x="19524" y="6747"/>
                  </a:cubicBezTo>
                  <a:cubicBezTo>
                    <a:pt x="19564" y="6648"/>
                    <a:pt x="19607" y="6552"/>
                    <a:pt x="19663" y="6456"/>
                  </a:cubicBezTo>
                  <a:cubicBezTo>
                    <a:pt x="19703" y="6360"/>
                    <a:pt x="19759" y="6251"/>
                    <a:pt x="19812" y="6138"/>
                  </a:cubicBezTo>
                  <a:cubicBezTo>
                    <a:pt x="19842" y="6056"/>
                    <a:pt x="19868" y="5986"/>
                    <a:pt x="19911" y="5904"/>
                  </a:cubicBezTo>
                  <a:cubicBezTo>
                    <a:pt x="19938" y="5851"/>
                    <a:pt x="19994" y="5795"/>
                    <a:pt x="20020" y="5738"/>
                  </a:cubicBezTo>
                  <a:cubicBezTo>
                    <a:pt x="20033" y="5738"/>
                    <a:pt x="20033" y="5755"/>
                    <a:pt x="20047" y="5755"/>
                  </a:cubicBezTo>
                  <a:cubicBezTo>
                    <a:pt x="20020" y="5838"/>
                    <a:pt x="20007" y="5933"/>
                    <a:pt x="19977" y="6016"/>
                  </a:cubicBezTo>
                  <a:cubicBezTo>
                    <a:pt x="19924" y="6195"/>
                    <a:pt x="19868" y="6360"/>
                    <a:pt x="19828" y="6539"/>
                  </a:cubicBezTo>
                  <a:cubicBezTo>
                    <a:pt x="19812" y="6552"/>
                    <a:pt x="19828" y="6582"/>
                    <a:pt x="19828" y="6595"/>
                  </a:cubicBezTo>
                  <a:cubicBezTo>
                    <a:pt x="19855" y="6595"/>
                    <a:pt x="19881" y="6595"/>
                    <a:pt x="19881" y="6582"/>
                  </a:cubicBezTo>
                  <a:cubicBezTo>
                    <a:pt x="19924" y="6525"/>
                    <a:pt x="19964" y="6469"/>
                    <a:pt x="20007" y="6416"/>
                  </a:cubicBezTo>
                  <a:cubicBezTo>
                    <a:pt x="20090" y="6264"/>
                    <a:pt x="20159" y="6099"/>
                    <a:pt x="20255" y="5933"/>
                  </a:cubicBezTo>
                  <a:cubicBezTo>
                    <a:pt x="20308" y="5851"/>
                    <a:pt x="20377" y="5768"/>
                    <a:pt x="20434" y="5672"/>
                  </a:cubicBezTo>
                  <a:close/>
                  <a:moveTo>
                    <a:pt x="5897" y="6360"/>
                  </a:moveTo>
                  <a:cubicBezTo>
                    <a:pt x="5966" y="6400"/>
                    <a:pt x="6006" y="6469"/>
                    <a:pt x="6035" y="6539"/>
                  </a:cubicBezTo>
                  <a:cubicBezTo>
                    <a:pt x="6145" y="6813"/>
                    <a:pt x="6201" y="7104"/>
                    <a:pt x="6270" y="7392"/>
                  </a:cubicBezTo>
                  <a:cubicBezTo>
                    <a:pt x="6283" y="7448"/>
                    <a:pt x="6310" y="7517"/>
                    <a:pt x="6323" y="7587"/>
                  </a:cubicBezTo>
                  <a:cubicBezTo>
                    <a:pt x="6336" y="7600"/>
                    <a:pt x="6366" y="7613"/>
                    <a:pt x="6379" y="7613"/>
                  </a:cubicBezTo>
                  <a:cubicBezTo>
                    <a:pt x="6393" y="7613"/>
                    <a:pt x="6419" y="7587"/>
                    <a:pt x="6419" y="7557"/>
                  </a:cubicBezTo>
                  <a:cubicBezTo>
                    <a:pt x="6419" y="7461"/>
                    <a:pt x="6436" y="7365"/>
                    <a:pt x="6419" y="7269"/>
                  </a:cubicBezTo>
                  <a:cubicBezTo>
                    <a:pt x="6419" y="6978"/>
                    <a:pt x="6419" y="6691"/>
                    <a:pt x="6406" y="6400"/>
                  </a:cubicBezTo>
                  <a:lnTo>
                    <a:pt x="6436" y="6400"/>
                  </a:lnTo>
                  <a:cubicBezTo>
                    <a:pt x="6462" y="6482"/>
                    <a:pt x="6502" y="6582"/>
                    <a:pt x="6518" y="6678"/>
                  </a:cubicBezTo>
                  <a:cubicBezTo>
                    <a:pt x="6545" y="6926"/>
                    <a:pt x="6571" y="7187"/>
                    <a:pt x="6584" y="7435"/>
                  </a:cubicBezTo>
                  <a:cubicBezTo>
                    <a:pt x="6601" y="7491"/>
                    <a:pt x="6601" y="7544"/>
                    <a:pt x="6641" y="7600"/>
                  </a:cubicBezTo>
                  <a:cubicBezTo>
                    <a:pt x="6667" y="7670"/>
                    <a:pt x="6667" y="7752"/>
                    <a:pt x="6684" y="7822"/>
                  </a:cubicBezTo>
                  <a:cubicBezTo>
                    <a:pt x="6710" y="7904"/>
                    <a:pt x="6737" y="7970"/>
                    <a:pt x="6766" y="8040"/>
                  </a:cubicBezTo>
                  <a:cubicBezTo>
                    <a:pt x="6776" y="8072"/>
                    <a:pt x="6794" y="8088"/>
                    <a:pt x="6820" y="8088"/>
                  </a:cubicBezTo>
                  <a:cubicBezTo>
                    <a:pt x="6829" y="8088"/>
                    <a:pt x="6838" y="8086"/>
                    <a:pt x="6849" y="8083"/>
                  </a:cubicBezTo>
                  <a:cubicBezTo>
                    <a:pt x="6971" y="8040"/>
                    <a:pt x="7054" y="7944"/>
                    <a:pt x="7137" y="7861"/>
                  </a:cubicBezTo>
                  <a:cubicBezTo>
                    <a:pt x="7206" y="7792"/>
                    <a:pt x="7262" y="7709"/>
                    <a:pt x="7328" y="7627"/>
                  </a:cubicBezTo>
                  <a:cubicBezTo>
                    <a:pt x="7371" y="7600"/>
                    <a:pt x="7398" y="7574"/>
                    <a:pt x="7441" y="7557"/>
                  </a:cubicBezTo>
                  <a:cubicBezTo>
                    <a:pt x="7447" y="7555"/>
                    <a:pt x="7454" y="7554"/>
                    <a:pt x="7459" y="7554"/>
                  </a:cubicBezTo>
                  <a:cubicBezTo>
                    <a:pt x="7489" y="7554"/>
                    <a:pt x="7508" y="7580"/>
                    <a:pt x="7494" y="7613"/>
                  </a:cubicBezTo>
                  <a:cubicBezTo>
                    <a:pt x="7481" y="7683"/>
                    <a:pt x="7454" y="7739"/>
                    <a:pt x="7428" y="7792"/>
                  </a:cubicBezTo>
                  <a:cubicBezTo>
                    <a:pt x="7289" y="8013"/>
                    <a:pt x="7150" y="8219"/>
                    <a:pt x="7028" y="8440"/>
                  </a:cubicBezTo>
                  <a:cubicBezTo>
                    <a:pt x="6958" y="8549"/>
                    <a:pt x="6902" y="8662"/>
                    <a:pt x="6862" y="8784"/>
                  </a:cubicBezTo>
                  <a:cubicBezTo>
                    <a:pt x="6832" y="8840"/>
                    <a:pt x="6849" y="8923"/>
                    <a:pt x="6849" y="8979"/>
                  </a:cubicBezTo>
                  <a:cubicBezTo>
                    <a:pt x="6832" y="9171"/>
                    <a:pt x="6819" y="9349"/>
                    <a:pt x="6806" y="9528"/>
                  </a:cubicBezTo>
                  <a:cubicBezTo>
                    <a:pt x="6806" y="9558"/>
                    <a:pt x="6780" y="9584"/>
                    <a:pt x="6766" y="9597"/>
                  </a:cubicBezTo>
                  <a:cubicBezTo>
                    <a:pt x="6647" y="9663"/>
                    <a:pt x="6527" y="9685"/>
                    <a:pt x="6401" y="9685"/>
                  </a:cubicBezTo>
                  <a:cubicBezTo>
                    <a:pt x="6367" y="9685"/>
                    <a:pt x="6332" y="9683"/>
                    <a:pt x="6297" y="9680"/>
                  </a:cubicBezTo>
                  <a:cubicBezTo>
                    <a:pt x="6145" y="9680"/>
                    <a:pt x="6006" y="9680"/>
                    <a:pt x="5883" y="9624"/>
                  </a:cubicBezTo>
                  <a:cubicBezTo>
                    <a:pt x="5870" y="9445"/>
                    <a:pt x="5857" y="9280"/>
                    <a:pt x="5827" y="9101"/>
                  </a:cubicBezTo>
                  <a:cubicBezTo>
                    <a:pt x="5827" y="9019"/>
                    <a:pt x="5774" y="8949"/>
                    <a:pt x="5744" y="8867"/>
                  </a:cubicBezTo>
                  <a:cubicBezTo>
                    <a:pt x="5705" y="8688"/>
                    <a:pt x="5662" y="8510"/>
                    <a:pt x="5609" y="8344"/>
                  </a:cubicBezTo>
                  <a:cubicBezTo>
                    <a:pt x="5566" y="8205"/>
                    <a:pt x="5526" y="8083"/>
                    <a:pt x="5483" y="7957"/>
                  </a:cubicBezTo>
                  <a:cubicBezTo>
                    <a:pt x="5427" y="7779"/>
                    <a:pt x="5374" y="7600"/>
                    <a:pt x="5318" y="7422"/>
                  </a:cubicBezTo>
                  <a:cubicBezTo>
                    <a:pt x="5305" y="7408"/>
                    <a:pt x="5305" y="7379"/>
                    <a:pt x="5305" y="7352"/>
                  </a:cubicBezTo>
                  <a:lnTo>
                    <a:pt x="5305" y="7352"/>
                  </a:lnTo>
                  <a:cubicBezTo>
                    <a:pt x="5427" y="7379"/>
                    <a:pt x="5470" y="7461"/>
                    <a:pt x="5510" y="7544"/>
                  </a:cubicBezTo>
                  <a:cubicBezTo>
                    <a:pt x="5553" y="7640"/>
                    <a:pt x="5592" y="7722"/>
                    <a:pt x="5622" y="7805"/>
                  </a:cubicBezTo>
                  <a:cubicBezTo>
                    <a:pt x="5635" y="7822"/>
                    <a:pt x="5649" y="7848"/>
                    <a:pt x="5662" y="7848"/>
                  </a:cubicBezTo>
                  <a:cubicBezTo>
                    <a:pt x="5668" y="7855"/>
                    <a:pt x="5679" y="7858"/>
                    <a:pt x="5690" y="7858"/>
                  </a:cubicBezTo>
                  <a:cubicBezTo>
                    <a:pt x="5701" y="7858"/>
                    <a:pt x="5711" y="7855"/>
                    <a:pt x="5718" y="7848"/>
                  </a:cubicBezTo>
                  <a:cubicBezTo>
                    <a:pt x="5731" y="7848"/>
                    <a:pt x="5731" y="7822"/>
                    <a:pt x="5731" y="7805"/>
                  </a:cubicBezTo>
                  <a:cubicBezTo>
                    <a:pt x="5692" y="7656"/>
                    <a:pt x="5635" y="7504"/>
                    <a:pt x="5609" y="7352"/>
                  </a:cubicBezTo>
                  <a:cubicBezTo>
                    <a:pt x="5579" y="7226"/>
                    <a:pt x="5553" y="7104"/>
                    <a:pt x="5526" y="6978"/>
                  </a:cubicBezTo>
                  <a:cubicBezTo>
                    <a:pt x="5526" y="6952"/>
                    <a:pt x="5539" y="6926"/>
                    <a:pt x="5539" y="6896"/>
                  </a:cubicBezTo>
                  <a:cubicBezTo>
                    <a:pt x="5622" y="6952"/>
                    <a:pt x="5675" y="7021"/>
                    <a:pt x="5718" y="7104"/>
                  </a:cubicBezTo>
                  <a:cubicBezTo>
                    <a:pt x="5787" y="7256"/>
                    <a:pt x="5840" y="7408"/>
                    <a:pt x="5910" y="7557"/>
                  </a:cubicBezTo>
                  <a:cubicBezTo>
                    <a:pt x="5923" y="7600"/>
                    <a:pt x="5940" y="7627"/>
                    <a:pt x="5953" y="7670"/>
                  </a:cubicBezTo>
                  <a:cubicBezTo>
                    <a:pt x="5972" y="7688"/>
                    <a:pt x="5990" y="7707"/>
                    <a:pt x="6015" y="7707"/>
                  </a:cubicBezTo>
                  <a:cubicBezTo>
                    <a:pt x="6025" y="7707"/>
                    <a:pt x="6036" y="7704"/>
                    <a:pt x="6049" y="7696"/>
                  </a:cubicBezTo>
                  <a:cubicBezTo>
                    <a:pt x="6062" y="7683"/>
                    <a:pt x="6075" y="7640"/>
                    <a:pt x="6075" y="7613"/>
                  </a:cubicBezTo>
                  <a:cubicBezTo>
                    <a:pt x="6049" y="7504"/>
                    <a:pt x="6022" y="7392"/>
                    <a:pt x="5992" y="7283"/>
                  </a:cubicBezTo>
                  <a:cubicBezTo>
                    <a:pt x="5966" y="7117"/>
                    <a:pt x="5940" y="6939"/>
                    <a:pt x="5910" y="6760"/>
                  </a:cubicBezTo>
                  <a:cubicBezTo>
                    <a:pt x="5897" y="6691"/>
                    <a:pt x="5883" y="6608"/>
                    <a:pt x="5870" y="6525"/>
                  </a:cubicBezTo>
                  <a:lnTo>
                    <a:pt x="5870" y="6360"/>
                  </a:lnTo>
                  <a:close/>
                  <a:moveTo>
                    <a:pt x="1417" y="9855"/>
                  </a:moveTo>
                  <a:cubicBezTo>
                    <a:pt x="1438" y="9855"/>
                    <a:pt x="1475" y="9875"/>
                    <a:pt x="1475" y="9888"/>
                  </a:cubicBezTo>
                  <a:cubicBezTo>
                    <a:pt x="1502" y="9941"/>
                    <a:pt x="1489" y="9971"/>
                    <a:pt x="1406" y="9984"/>
                  </a:cubicBezTo>
                  <a:cubicBezTo>
                    <a:pt x="1406" y="9941"/>
                    <a:pt x="1350" y="9902"/>
                    <a:pt x="1406" y="9859"/>
                  </a:cubicBezTo>
                  <a:cubicBezTo>
                    <a:pt x="1408" y="9856"/>
                    <a:pt x="1412" y="9855"/>
                    <a:pt x="1417" y="9855"/>
                  </a:cubicBezTo>
                  <a:close/>
                  <a:moveTo>
                    <a:pt x="205" y="9845"/>
                  </a:moveTo>
                  <a:cubicBezTo>
                    <a:pt x="219" y="9902"/>
                    <a:pt x="219" y="9941"/>
                    <a:pt x="219" y="9998"/>
                  </a:cubicBezTo>
                  <a:cubicBezTo>
                    <a:pt x="136" y="9955"/>
                    <a:pt x="205" y="9902"/>
                    <a:pt x="192" y="9845"/>
                  </a:cubicBezTo>
                  <a:close/>
                  <a:moveTo>
                    <a:pt x="579" y="9819"/>
                  </a:moveTo>
                  <a:lnTo>
                    <a:pt x="579" y="9819"/>
                  </a:lnTo>
                  <a:cubicBezTo>
                    <a:pt x="632" y="9832"/>
                    <a:pt x="688" y="9845"/>
                    <a:pt x="744" y="9845"/>
                  </a:cubicBezTo>
                  <a:lnTo>
                    <a:pt x="744" y="9998"/>
                  </a:lnTo>
                  <a:cubicBezTo>
                    <a:pt x="701" y="10001"/>
                    <a:pt x="668" y="10006"/>
                    <a:pt x="643" y="10006"/>
                  </a:cubicBezTo>
                  <a:cubicBezTo>
                    <a:pt x="581" y="10006"/>
                    <a:pt x="570" y="9975"/>
                    <a:pt x="579" y="9819"/>
                  </a:cubicBezTo>
                  <a:close/>
                  <a:moveTo>
                    <a:pt x="923" y="9859"/>
                  </a:moveTo>
                  <a:cubicBezTo>
                    <a:pt x="1019" y="9859"/>
                    <a:pt x="1032" y="9859"/>
                    <a:pt x="1032" y="9971"/>
                  </a:cubicBezTo>
                  <a:lnTo>
                    <a:pt x="1032" y="10024"/>
                  </a:lnTo>
                  <a:lnTo>
                    <a:pt x="979" y="10024"/>
                  </a:lnTo>
                  <a:cubicBezTo>
                    <a:pt x="814" y="10011"/>
                    <a:pt x="827" y="10011"/>
                    <a:pt x="840" y="9859"/>
                  </a:cubicBezTo>
                  <a:close/>
                  <a:moveTo>
                    <a:pt x="1293" y="9859"/>
                  </a:moveTo>
                  <a:cubicBezTo>
                    <a:pt x="1310" y="9915"/>
                    <a:pt x="1310" y="9955"/>
                    <a:pt x="1310" y="10011"/>
                  </a:cubicBezTo>
                  <a:lnTo>
                    <a:pt x="1128" y="10011"/>
                  </a:lnTo>
                  <a:lnTo>
                    <a:pt x="1128" y="10024"/>
                  </a:lnTo>
                  <a:lnTo>
                    <a:pt x="1115" y="10024"/>
                  </a:lnTo>
                  <a:cubicBezTo>
                    <a:pt x="1128" y="10024"/>
                    <a:pt x="1128" y="10011"/>
                    <a:pt x="1128" y="10011"/>
                  </a:cubicBezTo>
                  <a:cubicBezTo>
                    <a:pt x="1115" y="9971"/>
                    <a:pt x="1115" y="9915"/>
                    <a:pt x="1102" y="9859"/>
                  </a:cubicBezTo>
                  <a:close/>
                  <a:moveTo>
                    <a:pt x="288" y="9776"/>
                  </a:moveTo>
                  <a:cubicBezTo>
                    <a:pt x="344" y="9776"/>
                    <a:pt x="401" y="9789"/>
                    <a:pt x="453" y="9806"/>
                  </a:cubicBezTo>
                  <a:cubicBezTo>
                    <a:pt x="467" y="9806"/>
                    <a:pt x="483" y="9832"/>
                    <a:pt x="483" y="9859"/>
                  </a:cubicBezTo>
                  <a:cubicBezTo>
                    <a:pt x="496" y="9902"/>
                    <a:pt x="496" y="9941"/>
                    <a:pt x="496" y="9998"/>
                  </a:cubicBezTo>
                  <a:cubicBezTo>
                    <a:pt x="464" y="10018"/>
                    <a:pt x="433" y="10047"/>
                    <a:pt x="395" y="10047"/>
                  </a:cubicBezTo>
                  <a:cubicBezTo>
                    <a:pt x="384" y="10047"/>
                    <a:pt x="371" y="10044"/>
                    <a:pt x="358" y="10037"/>
                  </a:cubicBezTo>
                  <a:cubicBezTo>
                    <a:pt x="331" y="10024"/>
                    <a:pt x="301" y="10011"/>
                    <a:pt x="301" y="9971"/>
                  </a:cubicBezTo>
                  <a:cubicBezTo>
                    <a:pt x="301" y="9915"/>
                    <a:pt x="288" y="9845"/>
                    <a:pt x="288" y="9776"/>
                  </a:cubicBezTo>
                  <a:close/>
                  <a:moveTo>
                    <a:pt x="10196" y="8840"/>
                  </a:moveTo>
                  <a:cubicBezTo>
                    <a:pt x="10239" y="8853"/>
                    <a:pt x="10265" y="8867"/>
                    <a:pt x="10305" y="8880"/>
                  </a:cubicBezTo>
                  <a:cubicBezTo>
                    <a:pt x="10387" y="8910"/>
                    <a:pt x="10417" y="8963"/>
                    <a:pt x="10417" y="9032"/>
                  </a:cubicBezTo>
                  <a:lnTo>
                    <a:pt x="10417" y="9528"/>
                  </a:lnTo>
                  <a:lnTo>
                    <a:pt x="10417" y="9541"/>
                  </a:lnTo>
                  <a:cubicBezTo>
                    <a:pt x="10417" y="9571"/>
                    <a:pt x="10417" y="9611"/>
                    <a:pt x="10430" y="9640"/>
                  </a:cubicBezTo>
                  <a:cubicBezTo>
                    <a:pt x="10430" y="9750"/>
                    <a:pt x="10444" y="9872"/>
                    <a:pt x="10457" y="9984"/>
                  </a:cubicBezTo>
                  <a:cubicBezTo>
                    <a:pt x="10457" y="10037"/>
                    <a:pt x="10430" y="10054"/>
                    <a:pt x="10387" y="10054"/>
                  </a:cubicBezTo>
                  <a:cubicBezTo>
                    <a:pt x="10265" y="10067"/>
                    <a:pt x="10139" y="10080"/>
                    <a:pt x="10004" y="10094"/>
                  </a:cubicBezTo>
                  <a:cubicBezTo>
                    <a:pt x="9878" y="10094"/>
                    <a:pt x="9756" y="10107"/>
                    <a:pt x="9604" y="10120"/>
                  </a:cubicBezTo>
                  <a:cubicBezTo>
                    <a:pt x="9534" y="9707"/>
                    <a:pt x="9547" y="9310"/>
                    <a:pt x="9534" y="8880"/>
                  </a:cubicBezTo>
                  <a:cubicBezTo>
                    <a:pt x="9617" y="8867"/>
                    <a:pt x="9713" y="8853"/>
                    <a:pt x="9795" y="8840"/>
                  </a:cubicBezTo>
                  <a:cubicBezTo>
                    <a:pt x="9809" y="8840"/>
                    <a:pt x="9809" y="8853"/>
                    <a:pt x="9825" y="8853"/>
                  </a:cubicBezTo>
                  <a:cubicBezTo>
                    <a:pt x="9868" y="8884"/>
                    <a:pt x="9913" y="8896"/>
                    <a:pt x="9958" y="8896"/>
                  </a:cubicBezTo>
                  <a:cubicBezTo>
                    <a:pt x="10015" y="8896"/>
                    <a:pt x="10073" y="8877"/>
                    <a:pt x="10126" y="8853"/>
                  </a:cubicBezTo>
                  <a:cubicBezTo>
                    <a:pt x="10139" y="8840"/>
                    <a:pt x="10169" y="8840"/>
                    <a:pt x="10196" y="8840"/>
                  </a:cubicBezTo>
                  <a:close/>
                  <a:moveTo>
                    <a:pt x="19288" y="7900"/>
                  </a:moveTo>
                  <a:cubicBezTo>
                    <a:pt x="19316" y="7900"/>
                    <a:pt x="19316" y="7925"/>
                    <a:pt x="19316" y="7957"/>
                  </a:cubicBezTo>
                  <a:cubicBezTo>
                    <a:pt x="19289" y="8109"/>
                    <a:pt x="19250" y="8248"/>
                    <a:pt x="19220" y="8400"/>
                  </a:cubicBezTo>
                  <a:cubicBezTo>
                    <a:pt x="19194" y="8549"/>
                    <a:pt x="19167" y="8701"/>
                    <a:pt x="19151" y="8853"/>
                  </a:cubicBezTo>
                  <a:cubicBezTo>
                    <a:pt x="19137" y="9088"/>
                    <a:pt x="19137" y="9310"/>
                    <a:pt x="19137" y="9528"/>
                  </a:cubicBezTo>
                  <a:cubicBezTo>
                    <a:pt x="19137" y="9680"/>
                    <a:pt x="19180" y="9806"/>
                    <a:pt x="19233" y="9928"/>
                  </a:cubicBezTo>
                  <a:cubicBezTo>
                    <a:pt x="19250" y="9955"/>
                    <a:pt x="19250" y="9984"/>
                    <a:pt x="19263" y="10011"/>
                  </a:cubicBezTo>
                  <a:cubicBezTo>
                    <a:pt x="19301" y="10119"/>
                    <a:pt x="19431" y="10213"/>
                    <a:pt x="19558" y="10213"/>
                  </a:cubicBezTo>
                  <a:cubicBezTo>
                    <a:pt x="19609" y="10213"/>
                    <a:pt x="19659" y="10198"/>
                    <a:pt x="19703" y="10163"/>
                  </a:cubicBezTo>
                  <a:cubicBezTo>
                    <a:pt x="19729" y="10136"/>
                    <a:pt x="19746" y="10107"/>
                    <a:pt x="19772" y="10080"/>
                  </a:cubicBezTo>
                  <a:cubicBezTo>
                    <a:pt x="19785" y="10067"/>
                    <a:pt x="19799" y="10054"/>
                    <a:pt x="19812" y="10037"/>
                  </a:cubicBezTo>
                  <a:lnTo>
                    <a:pt x="19812" y="10037"/>
                  </a:lnTo>
                  <a:cubicBezTo>
                    <a:pt x="19828" y="10163"/>
                    <a:pt x="19716" y="10259"/>
                    <a:pt x="19607" y="10272"/>
                  </a:cubicBezTo>
                  <a:cubicBezTo>
                    <a:pt x="19592" y="10273"/>
                    <a:pt x="19578" y="10274"/>
                    <a:pt x="19565" y="10274"/>
                  </a:cubicBezTo>
                  <a:cubicBezTo>
                    <a:pt x="19448" y="10274"/>
                    <a:pt x="19361" y="10225"/>
                    <a:pt x="19263" y="10163"/>
                  </a:cubicBezTo>
                  <a:cubicBezTo>
                    <a:pt x="19250" y="10150"/>
                    <a:pt x="19233" y="10107"/>
                    <a:pt x="19220" y="10094"/>
                  </a:cubicBezTo>
                  <a:lnTo>
                    <a:pt x="19098" y="9723"/>
                  </a:lnTo>
                  <a:cubicBezTo>
                    <a:pt x="19084" y="9667"/>
                    <a:pt x="19084" y="9611"/>
                    <a:pt x="19084" y="9558"/>
                  </a:cubicBezTo>
                  <a:cubicBezTo>
                    <a:pt x="19068" y="9363"/>
                    <a:pt x="19068" y="9158"/>
                    <a:pt x="19084" y="8949"/>
                  </a:cubicBezTo>
                  <a:cubicBezTo>
                    <a:pt x="19084" y="8827"/>
                    <a:pt x="19111" y="8701"/>
                    <a:pt x="19137" y="8579"/>
                  </a:cubicBezTo>
                  <a:cubicBezTo>
                    <a:pt x="19180" y="8344"/>
                    <a:pt x="19220" y="8123"/>
                    <a:pt x="19263" y="7904"/>
                  </a:cubicBezTo>
                  <a:cubicBezTo>
                    <a:pt x="19273" y="7901"/>
                    <a:pt x="19281" y="7900"/>
                    <a:pt x="19288" y="7900"/>
                  </a:cubicBezTo>
                  <a:close/>
                  <a:moveTo>
                    <a:pt x="14758" y="1"/>
                  </a:moveTo>
                  <a:cubicBezTo>
                    <a:pt x="14746" y="1"/>
                    <a:pt x="14732" y="4"/>
                    <a:pt x="14716" y="8"/>
                  </a:cubicBezTo>
                  <a:cubicBezTo>
                    <a:pt x="14577" y="64"/>
                    <a:pt x="14481" y="160"/>
                    <a:pt x="14399" y="282"/>
                  </a:cubicBezTo>
                  <a:cubicBezTo>
                    <a:pt x="14382" y="310"/>
                    <a:pt x="14369" y="320"/>
                    <a:pt x="14351" y="320"/>
                  </a:cubicBezTo>
                  <a:cubicBezTo>
                    <a:pt x="14341" y="320"/>
                    <a:pt x="14330" y="317"/>
                    <a:pt x="14316" y="312"/>
                  </a:cubicBezTo>
                  <a:cubicBezTo>
                    <a:pt x="14303" y="312"/>
                    <a:pt x="14289" y="299"/>
                    <a:pt x="14260" y="299"/>
                  </a:cubicBezTo>
                  <a:cubicBezTo>
                    <a:pt x="14177" y="269"/>
                    <a:pt x="14094" y="242"/>
                    <a:pt x="14012" y="242"/>
                  </a:cubicBezTo>
                  <a:cubicBezTo>
                    <a:pt x="13962" y="240"/>
                    <a:pt x="13912" y="239"/>
                    <a:pt x="13863" y="239"/>
                  </a:cubicBezTo>
                  <a:cubicBezTo>
                    <a:pt x="13614" y="239"/>
                    <a:pt x="13372" y="267"/>
                    <a:pt x="13132" y="325"/>
                  </a:cubicBezTo>
                  <a:cubicBezTo>
                    <a:pt x="12937" y="381"/>
                    <a:pt x="12732" y="447"/>
                    <a:pt x="12537" y="517"/>
                  </a:cubicBezTo>
                  <a:cubicBezTo>
                    <a:pt x="12319" y="599"/>
                    <a:pt x="12110" y="738"/>
                    <a:pt x="11918" y="877"/>
                  </a:cubicBezTo>
                  <a:cubicBezTo>
                    <a:pt x="11710" y="1013"/>
                    <a:pt x="11532" y="1208"/>
                    <a:pt x="11479" y="1469"/>
                  </a:cubicBezTo>
                  <a:cubicBezTo>
                    <a:pt x="11462" y="1522"/>
                    <a:pt x="11479" y="1592"/>
                    <a:pt x="11462" y="1661"/>
                  </a:cubicBezTo>
                  <a:lnTo>
                    <a:pt x="11479" y="1661"/>
                  </a:lnTo>
                  <a:cubicBezTo>
                    <a:pt x="11479" y="1770"/>
                    <a:pt x="11518" y="1869"/>
                    <a:pt x="11614" y="1952"/>
                  </a:cubicBezTo>
                  <a:cubicBezTo>
                    <a:pt x="11627" y="1965"/>
                    <a:pt x="11657" y="1965"/>
                    <a:pt x="11684" y="1965"/>
                  </a:cubicBezTo>
                  <a:cubicBezTo>
                    <a:pt x="11684" y="1935"/>
                    <a:pt x="11684" y="1909"/>
                    <a:pt x="11670" y="1896"/>
                  </a:cubicBezTo>
                  <a:cubicBezTo>
                    <a:pt x="11601" y="1800"/>
                    <a:pt x="11574" y="1687"/>
                    <a:pt x="11574" y="1565"/>
                  </a:cubicBezTo>
                  <a:lnTo>
                    <a:pt x="11574" y="1565"/>
                  </a:lnTo>
                  <a:cubicBezTo>
                    <a:pt x="11657" y="1757"/>
                    <a:pt x="11766" y="1909"/>
                    <a:pt x="11975" y="1978"/>
                  </a:cubicBezTo>
                  <a:cubicBezTo>
                    <a:pt x="11988" y="2101"/>
                    <a:pt x="11988" y="2226"/>
                    <a:pt x="12014" y="2349"/>
                  </a:cubicBezTo>
                  <a:cubicBezTo>
                    <a:pt x="12041" y="2544"/>
                    <a:pt x="12071" y="2722"/>
                    <a:pt x="12110" y="2914"/>
                  </a:cubicBezTo>
                  <a:cubicBezTo>
                    <a:pt x="12153" y="3123"/>
                    <a:pt x="12249" y="3328"/>
                    <a:pt x="12371" y="3506"/>
                  </a:cubicBezTo>
                  <a:cubicBezTo>
                    <a:pt x="12441" y="3619"/>
                    <a:pt x="12537" y="3728"/>
                    <a:pt x="12649" y="3824"/>
                  </a:cubicBezTo>
                  <a:cubicBezTo>
                    <a:pt x="12772" y="3920"/>
                    <a:pt x="12937" y="4002"/>
                    <a:pt x="13102" y="4045"/>
                  </a:cubicBezTo>
                  <a:cubicBezTo>
                    <a:pt x="13115" y="4045"/>
                    <a:pt x="13145" y="4072"/>
                    <a:pt x="13145" y="4072"/>
                  </a:cubicBezTo>
                  <a:lnTo>
                    <a:pt x="13145" y="4267"/>
                  </a:lnTo>
                  <a:cubicBezTo>
                    <a:pt x="12993" y="4280"/>
                    <a:pt x="12924" y="4320"/>
                    <a:pt x="12854" y="4445"/>
                  </a:cubicBezTo>
                  <a:cubicBezTo>
                    <a:pt x="12772" y="4568"/>
                    <a:pt x="12745" y="4707"/>
                    <a:pt x="12702" y="4846"/>
                  </a:cubicBezTo>
                  <a:cubicBezTo>
                    <a:pt x="12702" y="4898"/>
                    <a:pt x="12676" y="4928"/>
                    <a:pt x="12619" y="4941"/>
                  </a:cubicBezTo>
                  <a:cubicBezTo>
                    <a:pt x="12484" y="4981"/>
                    <a:pt x="12345" y="5024"/>
                    <a:pt x="12206" y="5051"/>
                  </a:cubicBezTo>
                  <a:cubicBezTo>
                    <a:pt x="12014" y="5107"/>
                    <a:pt x="11836" y="5160"/>
                    <a:pt x="11657" y="5189"/>
                  </a:cubicBezTo>
                  <a:cubicBezTo>
                    <a:pt x="11366" y="5242"/>
                    <a:pt x="11065" y="5272"/>
                    <a:pt x="10761" y="5312"/>
                  </a:cubicBezTo>
                  <a:cubicBezTo>
                    <a:pt x="10609" y="5342"/>
                    <a:pt x="10457" y="5368"/>
                    <a:pt x="10321" y="5394"/>
                  </a:cubicBezTo>
                  <a:cubicBezTo>
                    <a:pt x="10156" y="5437"/>
                    <a:pt x="9991" y="5490"/>
                    <a:pt x="9838" y="5533"/>
                  </a:cubicBezTo>
                  <a:cubicBezTo>
                    <a:pt x="9643" y="5573"/>
                    <a:pt x="9451" y="5603"/>
                    <a:pt x="9273" y="5685"/>
                  </a:cubicBezTo>
                  <a:cubicBezTo>
                    <a:pt x="9260" y="5533"/>
                    <a:pt x="9246" y="5381"/>
                    <a:pt x="9230" y="5259"/>
                  </a:cubicBezTo>
                  <a:cubicBezTo>
                    <a:pt x="9329" y="5203"/>
                    <a:pt x="9395" y="5160"/>
                    <a:pt x="9451" y="5094"/>
                  </a:cubicBezTo>
                  <a:cubicBezTo>
                    <a:pt x="9478" y="5051"/>
                    <a:pt x="9521" y="5024"/>
                    <a:pt x="9577" y="4994"/>
                  </a:cubicBezTo>
                  <a:cubicBezTo>
                    <a:pt x="9617" y="4981"/>
                    <a:pt x="9643" y="4981"/>
                    <a:pt x="9686" y="4968"/>
                  </a:cubicBezTo>
                  <a:cubicBezTo>
                    <a:pt x="9742" y="4941"/>
                    <a:pt x="9769" y="4898"/>
                    <a:pt x="9726" y="4846"/>
                  </a:cubicBezTo>
                  <a:cubicBezTo>
                    <a:pt x="9713" y="4803"/>
                    <a:pt x="9686" y="4776"/>
                    <a:pt x="9673" y="4733"/>
                  </a:cubicBezTo>
                  <a:cubicBezTo>
                    <a:pt x="9604" y="4581"/>
                    <a:pt x="9521" y="4432"/>
                    <a:pt x="9577" y="4267"/>
                  </a:cubicBezTo>
                  <a:cubicBezTo>
                    <a:pt x="9604" y="4168"/>
                    <a:pt x="9617" y="4085"/>
                    <a:pt x="9630" y="4002"/>
                  </a:cubicBezTo>
                  <a:cubicBezTo>
                    <a:pt x="9643" y="4002"/>
                    <a:pt x="9643" y="4002"/>
                    <a:pt x="9660" y="3989"/>
                  </a:cubicBezTo>
                  <a:cubicBezTo>
                    <a:pt x="9673" y="4032"/>
                    <a:pt x="9673" y="4058"/>
                    <a:pt x="9686" y="4085"/>
                  </a:cubicBezTo>
                  <a:cubicBezTo>
                    <a:pt x="9713" y="4128"/>
                    <a:pt x="9726" y="4168"/>
                    <a:pt x="9769" y="4197"/>
                  </a:cubicBezTo>
                  <a:cubicBezTo>
                    <a:pt x="9786" y="4214"/>
                    <a:pt x="9803" y="4221"/>
                    <a:pt x="9820" y="4221"/>
                  </a:cubicBezTo>
                  <a:cubicBezTo>
                    <a:pt x="9844" y="4221"/>
                    <a:pt x="9868" y="4207"/>
                    <a:pt x="9891" y="4184"/>
                  </a:cubicBezTo>
                  <a:cubicBezTo>
                    <a:pt x="9934" y="4168"/>
                    <a:pt x="9948" y="4085"/>
                    <a:pt x="9908" y="4058"/>
                  </a:cubicBezTo>
                  <a:cubicBezTo>
                    <a:pt x="9878" y="4019"/>
                    <a:pt x="9878" y="3976"/>
                    <a:pt x="9891" y="3936"/>
                  </a:cubicBezTo>
                  <a:lnTo>
                    <a:pt x="9891" y="3715"/>
                  </a:lnTo>
                  <a:cubicBezTo>
                    <a:pt x="9891" y="3701"/>
                    <a:pt x="9908" y="3672"/>
                    <a:pt x="9921" y="3658"/>
                  </a:cubicBezTo>
                  <a:cubicBezTo>
                    <a:pt x="9974" y="3576"/>
                    <a:pt x="10043" y="3506"/>
                    <a:pt x="10113" y="3410"/>
                  </a:cubicBezTo>
                  <a:cubicBezTo>
                    <a:pt x="10139" y="3357"/>
                    <a:pt x="10169" y="3288"/>
                    <a:pt x="10196" y="3219"/>
                  </a:cubicBezTo>
                  <a:lnTo>
                    <a:pt x="10182" y="3219"/>
                  </a:lnTo>
                  <a:lnTo>
                    <a:pt x="10182" y="3205"/>
                  </a:lnTo>
                  <a:cubicBezTo>
                    <a:pt x="10196" y="3205"/>
                    <a:pt x="10196" y="3219"/>
                    <a:pt x="10196" y="3219"/>
                  </a:cubicBezTo>
                  <a:cubicBezTo>
                    <a:pt x="10212" y="3227"/>
                    <a:pt x="10234" y="3239"/>
                    <a:pt x="10252" y="3239"/>
                  </a:cubicBezTo>
                  <a:cubicBezTo>
                    <a:pt x="10263" y="3239"/>
                    <a:pt x="10273" y="3234"/>
                    <a:pt x="10278" y="3219"/>
                  </a:cubicBezTo>
                  <a:cubicBezTo>
                    <a:pt x="10305" y="3149"/>
                    <a:pt x="10239" y="3123"/>
                    <a:pt x="10196" y="3093"/>
                  </a:cubicBezTo>
                  <a:cubicBezTo>
                    <a:pt x="10209" y="3053"/>
                    <a:pt x="10209" y="3027"/>
                    <a:pt x="10209" y="2997"/>
                  </a:cubicBezTo>
                  <a:lnTo>
                    <a:pt x="10239" y="2997"/>
                  </a:lnTo>
                  <a:cubicBezTo>
                    <a:pt x="10254" y="2997"/>
                    <a:pt x="10274" y="3007"/>
                    <a:pt x="10291" y="3007"/>
                  </a:cubicBezTo>
                  <a:cubicBezTo>
                    <a:pt x="10303" y="3007"/>
                    <a:pt x="10314" y="3002"/>
                    <a:pt x="10321" y="2984"/>
                  </a:cubicBezTo>
                  <a:cubicBezTo>
                    <a:pt x="10348" y="2944"/>
                    <a:pt x="10305" y="2914"/>
                    <a:pt x="10278" y="2901"/>
                  </a:cubicBezTo>
                  <a:cubicBezTo>
                    <a:pt x="10252" y="2888"/>
                    <a:pt x="10209" y="2875"/>
                    <a:pt x="10209" y="2861"/>
                  </a:cubicBezTo>
                  <a:cubicBezTo>
                    <a:pt x="10182" y="2762"/>
                    <a:pt x="10139" y="2680"/>
                    <a:pt x="10139" y="2584"/>
                  </a:cubicBezTo>
                  <a:cubicBezTo>
                    <a:pt x="10139" y="2474"/>
                    <a:pt x="10169" y="2365"/>
                    <a:pt x="10156" y="2253"/>
                  </a:cubicBezTo>
                  <a:cubicBezTo>
                    <a:pt x="10139" y="2101"/>
                    <a:pt x="10139" y="1952"/>
                    <a:pt x="10100" y="1800"/>
                  </a:cubicBezTo>
                  <a:cubicBezTo>
                    <a:pt x="10017" y="1509"/>
                    <a:pt x="9852" y="1261"/>
                    <a:pt x="9643" y="1056"/>
                  </a:cubicBezTo>
                  <a:cubicBezTo>
                    <a:pt x="9425" y="847"/>
                    <a:pt x="9164" y="778"/>
                    <a:pt x="8873" y="752"/>
                  </a:cubicBezTo>
                  <a:cubicBezTo>
                    <a:pt x="8770" y="738"/>
                    <a:pt x="8667" y="732"/>
                    <a:pt x="8562" y="732"/>
                  </a:cubicBezTo>
                  <a:cubicBezTo>
                    <a:pt x="8456" y="732"/>
                    <a:pt x="8349" y="738"/>
                    <a:pt x="8238" y="752"/>
                  </a:cubicBezTo>
                  <a:cubicBezTo>
                    <a:pt x="8089" y="778"/>
                    <a:pt x="7937" y="821"/>
                    <a:pt x="7798" y="890"/>
                  </a:cubicBezTo>
                  <a:cubicBezTo>
                    <a:pt x="7676" y="930"/>
                    <a:pt x="7563" y="986"/>
                    <a:pt x="7454" y="1043"/>
                  </a:cubicBezTo>
                  <a:lnTo>
                    <a:pt x="7454" y="973"/>
                  </a:lnTo>
                  <a:cubicBezTo>
                    <a:pt x="7467" y="847"/>
                    <a:pt x="7467" y="725"/>
                    <a:pt x="7411" y="599"/>
                  </a:cubicBezTo>
                  <a:cubicBezTo>
                    <a:pt x="7400" y="577"/>
                    <a:pt x="7389" y="524"/>
                    <a:pt x="7352" y="524"/>
                  </a:cubicBezTo>
                  <a:cubicBezTo>
                    <a:pt x="7345" y="524"/>
                    <a:pt x="7337" y="526"/>
                    <a:pt x="7328" y="530"/>
                  </a:cubicBezTo>
                  <a:cubicBezTo>
                    <a:pt x="7276" y="560"/>
                    <a:pt x="7315" y="599"/>
                    <a:pt x="7328" y="642"/>
                  </a:cubicBezTo>
                  <a:cubicBezTo>
                    <a:pt x="7358" y="738"/>
                    <a:pt x="7371" y="847"/>
                    <a:pt x="7358" y="960"/>
                  </a:cubicBezTo>
                  <a:cubicBezTo>
                    <a:pt x="7328" y="943"/>
                    <a:pt x="7315" y="930"/>
                    <a:pt x="7302" y="917"/>
                  </a:cubicBezTo>
                  <a:cubicBezTo>
                    <a:pt x="7233" y="847"/>
                    <a:pt x="7137" y="821"/>
                    <a:pt x="7028" y="778"/>
                  </a:cubicBezTo>
                  <a:cubicBezTo>
                    <a:pt x="7014" y="778"/>
                    <a:pt x="6958" y="808"/>
                    <a:pt x="6945" y="821"/>
                  </a:cubicBezTo>
                  <a:cubicBezTo>
                    <a:pt x="6932" y="861"/>
                    <a:pt x="6971" y="861"/>
                    <a:pt x="6998" y="877"/>
                  </a:cubicBezTo>
                  <a:cubicBezTo>
                    <a:pt x="7150" y="917"/>
                    <a:pt x="7276" y="986"/>
                    <a:pt x="7315" y="1139"/>
                  </a:cubicBezTo>
                  <a:cubicBezTo>
                    <a:pt x="7289" y="1152"/>
                    <a:pt x="7276" y="1165"/>
                    <a:pt x="7262" y="1178"/>
                  </a:cubicBezTo>
                  <a:cubicBezTo>
                    <a:pt x="7110" y="1291"/>
                    <a:pt x="6958" y="1400"/>
                    <a:pt x="6862" y="1565"/>
                  </a:cubicBezTo>
                  <a:cubicBezTo>
                    <a:pt x="6793" y="1674"/>
                    <a:pt x="6710" y="1770"/>
                    <a:pt x="6667" y="1896"/>
                  </a:cubicBezTo>
                  <a:cubicBezTo>
                    <a:pt x="6584" y="2170"/>
                    <a:pt x="6584" y="2448"/>
                    <a:pt x="6627" y="2722"/>
                  </a:cubicBezTo>
                  <a:cubicBezTo>
                    <a:pt x="6641" y="2818"/>
                    <a:pt x="6667" y="2914"/>
                    <a:pt x="6737" y="2984"/>
                  </a:cubicBezTo>
                  <a:cubicBezTo>
                    <a:pt x="6558" y="3162"/>
                    <a:pt x="6518" y="3384"/>
                    <a:pt x="6584" y="3619"/>
                  </a:cubicBezTo>
                  <a:cubicBezTo>
                    <a:pt x="6654" y="3867"/>
                    <a:pt x="6849" y="3989"/>
                    <a:pt x="7067" y="4045"/>
                  </a:cubicBezTo>
                  <a:cubicBezTo>
                    <a:pt x="7097" y="4154"/>
                    <a:pt x="7041" y="4293"/>
                    <a:pt x="7180" y="4349"/>
                  </a:cubicBezTo>
                  <a:cubicBezTo>
                    <a:pt x="7180" y="4402"/>
                    <a:pt x="7163" y="4445"/>
                    <a:pt x="7180" y="4472"/>
                  </a:cubicBezTo>
                  <a:cubicBezTo>
                    <a:pt x="7193" y="4515"/>
                    <a:pt x="7233" y="4541"/>
                    <a:pt x="7262" y="4554"/>
                  </a:cubicBezTo>
                  <a:cubicBezTo>
                    <a:pt x="7289" y="4554"/>
                    <a:pt x="7328" y="4528"/>
                    <a:pt x="7345" y="4498"/>
                  </a:cubicBezTo>
                  <a:cubicBezTo>
                    <a:pt x="7385" y="4459"/>
                    <a:pt x="7385" y="4389"/>
                    <a:pt x="7371" y="4333"/>
                  </a:cubicBezTo>
                  <a:cubicBezTo>
                    <a:pt x="7358" y="4306"/>
                    <a:pt x="7371" y="4280"/>
                    <a:pt x="7371" y="4237"/>
                  </a:cubicBezTo>
                  <a:cubicBezTo>
                    <a:pt x="7441" y="4349"/>
                    <a:pt x="7494" y="4459"/>
                    <a:pt x="7550" y="4554"/>
                  </a:cubicBezTo>
                  <a:cubicBezTo>
                    <a:pt x="7563" y="4581"/>
                    <a:pt x="7593" y="4611"/>
                    <a:pt x="7593" y="4637"/>
                  </a:cubicBezTo>
                  <a:cubicBezTo>
                    <a:pt x="7646" y="4816"/>
                    <a:pt x="7593" y="4968"/>
                    <a:pt x="7467" y="5094"/>
                  </a:cubicBezTo>
                  <a:cubicBezTo>
                    <a:pt x="7428" y="5160"/>
                    <a:pt x="7441" y="5216"/>
                    <a:pt x="7524" y="5229"/>
                  </a:cubicBezTo>
                  <a:cubicBezTo>
                    <a:pt x="7593" y="5229"/>
                    <a:pt x="7676" y="5216"/>
                    <a:pt x="7742" y="5216"/>
                  </a:cubicBezTo>
                  <a:cubicBezTo>
                    <a:pt x="7758" y="5272"/>
                    <a:pt x="7729" y="5325"/>
                    <a:pt x="7772" y="5381"/>
                  </a:cubicBezTo>
                  <a:cubicBezTo>
                    <a:pt x="7791" y="5402"/>
                    <a:pt x="7812" y="5409"/>
                    <a:pt x="7833" y="5409"/>
                  </a:cubicBezTo>
                  <a:cubicBezTo>
                    <a:pt x="7868" y="5409"/>
                    <a:pt x="7907" y="5389"/>
                    <a:pt x="7950" y="5381"/>
                  </a:cubicBezTo>
                  <a:lnTo>
                    <a:pt x="7950" y="5381"/>
                  </a:lnTo>
                  <a:cubicBezTo>
                    <a:pt x="7937" y="5451"/>
                    <a:pt x="7937" y="5520"/>
                    <a:pt x="7937" y="5573"/>
                  </a:cubicBezTo>
                  <a:cubicBezTo>
                    <a:pt x="7924" y="5795"/>
                    <a:pt x="7924" y="6029"/>
                    <a:pt x="7798" y="6221"/>
                  </a:cubicBezTo>
                  <a:cubicBezTo>
                    <a:pt x="7772" y="6264"/>
                    <a:pt x="7772" y="6317"/>
                    <a:pt x="7742" y="6334"/>
                  </a:cubicBezTo>
                  <a:cubicBezTo>
                    <a:pt x="7646" y="6416"/>
                    <a:pt x="7563" y="6482"/>
                    <a:pt x="7467" y="6552"/>
                  </a:cubicBezTo>
                  <a:cubicBezTo>
                    <a:pt x="7219" y="6704"/>
                    <a:pt x="6958" y="6813"/>
                    <a:pt x="6654" y="6869"/>
                  </a:cubicBezTo>
                  <a:cubicBezTo>
                    <a:pt x="6654" y="6813"/>
                    <a:pt x="6641" y="6760"/>
                    <a:pt x="6627" y="6704"/>
                  </a:cubicBezTo>
                  <a:cubicBezTo>
                    <a:pt x="6601" y="6582"/>
                    <a:pt x="6584" y="6456"/>
                    <a:pt x="6518" y="6347"/>
                  </a:cubicBezTo>
                  <a:cubicBezTo>
                    <a:pt x="6489" y="6304"/>
                    <a:pt x="6462" y="6277"/>
                    <a:pt x="6406" y="6277"/>
                  </a:cubicBezTo>
                  <a:cubicBezTo>
                    <a:pt x="6366" y="6277"/>
                    <a:pt x="6336" y="6317"/>
                    <a:pt x="6323" y="6360"/>
                  </a:cubicBezTo>
                  <a:cubicBezTo>
                    <a:pt x="6283" y="6499"/>
                    <a:pt x="6297" y="6635"/>
                    <a:pt x="6297" y="6760"/>
                  </a:cubicBezTo>
                  <a:cubicBezTo>
                    <a:pt x="6283" y="6830"/>
                    <a:pt x="6297" y="6883"/>
                    <a:pt x="6297" y="6952"/>
                  </a:cubicBezTo>
                  <a:cubicBezTo>
                    <a:pt x="6283" y="6952"/>
                    <a:pt x="6283" y="6939"/>
                    <a:pt x="6270" y="6939"/>
                  </a:cubicBezTo>
                  <a:cubicBezTo>
                    <a:pt x="6241" y="6830"/>
                    <a:pt x="6201" y="6704"/>
                    <a:pt x="6158" y="6582"/>
                  </a:cubicBezTo>
                  <a:cubicBezTo>
                    <a:pt x="6118" y="6482"/>
                    <a:pt x="6075" y="6373"/>
                    <a:pt x="5979" y="6304"/>
                  </a:cubicBezTo>
                  <a:cubicBezTo>
                    <a:pt x="5955" y="6274"/>
                    <a:pt x="5924" y="6260"/>
                    <a:pt x="5894" y="6260"/>
                  </a:cubicBezTo>
                  <a:cubicBezTo>
                    <a:pt x="5852" y="6260"/>
                    <a:pt x="5810" y="6286"/>
                    <a:pt x="5787" y="6334"/>
                  </a:cubicBezTo>
                  <a:cubicBezTo>
                    <a:pt x="5774" y="6373"/>
                    <a:pt x="5774" y="6416"/>
                    <a:pt x="5774" y="6456"/>
                  </a:cubicBezTo>
                  <a:cubicBezTo>
                    <a:pt x="5758" y="6565"/>
                    <a:pt x="5758" y="6664"/>
                    <a:pt x="5758" y="6773"/>
                  </a:cubicBezTo>
                  <a:cubicBezTo>
                    <a:pt x="5692" y="6760"/>
                    <a:pt x="5609" y="6747"/>
                    <a:pt x="5526" y="6730"/>
                  </a:cubicBezTo>
                  <a:cubicBezTo>
                    <a:pt x="5344" y="6717"/>
                    <a:pt x="5166" y="6691"/>
                    <a:pt x="4987" y="6664"/>
                  </a:cubicBezTo>
                  <a:cubicBezTo>
                    <a:pt x="4905" y="6664"/>
                    <a:pt x="4809" y="6648"/>
                    <a:pt x="4726" y="6635"/>
                  </a:cubicBezTo>
                  <a:cubicBezTo>
                    <a:pt x="4670" y="6635"/>
                    <a:pt x="4643" y="6608"/>
                    <a:pt x="4643" y="6552"/>
                  </a:cubicBezTo>
                  <a:cubicBezTo>
                    <a:pt x="4643" y="6512"/>
                    <a:pt x="4630" y="6456"/>
                    <a:pt x="4630" y="6416"/>
                  </a:cubicBezTo>
                  <a:cubicBezTo>
                    <a:pt x="4587" y="6277"/>
                    <a:pt x="4478" y="6195"/>
                    <a:pt x="4339" y="6195"/>
                  </a:cubicBezTo>
                  <a:cubicBezTo>
                    <a:pt x="4326" y="6195"/>
                    <a:pt x="4326" y="6181"/>
                    <a:pt x="4313" y="6181"/>
                  </a:cubicBezTo>
                  <a:cubicBezTo>
                    <a:pt x="4326" y="6152"/>
                    <a:pt x="4326" y="6138"/>
                    <a:pt x="4326" y="6112"/>
                  </a:cubicBezTo>
                  <a:cubicBezTo>
                    <a:pt x="4339" y="5920"/>
                    <a:pt x="4339" y="5738"/>
                    <a:pt x="4352" y="5547"/>
                  </a:cubicBezTo>
                  <a:cubicBezTo>
                    <a:pt x="4369" y="5520"/>
                    <a:pt x="4395" y="5490"/>
                    <a:pt x="4409" y="5464"/>
                  </a:cubicBezTo>
                  <a:cubicBezTo>
                    <a:pt x="4465" y="5424"/>
                    <a:pt x="4534" y="5394"/>
                    <a:pt x="4574" y="5355"/>
                  </a:cubicBezTo>
                  <a:cubicBezTo>
                    <a:pt x="4713" y="5216"/>
                    <a:pt x="4809" y="5051"/>
                    <a:pt x="4865" y="4872"/>
                  </a:cubicBezTo>
                  <a:cubicBezTo>
                    <a:pt x="4931" y="4637"/>
                    <a:pt x="4931" y="4389"/>
                    <a:pt x="4918" y="4154"/>
                  </a:cubicBezTo>
                  <a:cubicBezTo>
                    <a:pt x="4891" y="3936"/>
                    <a:pt x="4865" y="3715"/>
                    <a:pt x="4809" y="3493"/>
                  </a:cubicBezTo>
                  <a:cubicBezTo>
                    <a:pt x="4726" y="3205"/>
                    <a:pt x="4643" y="2914"/>
                    <a:pt x="4547" y="2640"/>
                  </a:cubicBezTo>
                  <a:cubicBezTo>
                    <a:pt x="4504" y="2531"/>
                    <a:pt x="4504" y="2461"/>
                    <a:pt x="4574" y="2379"/>
                  </a:cubicBezTo>
                  <a:cubicBezTo>
                    <a:pt x="4643" y="2296"/>
                    <a:pt x="4630" y="2240"/>
                    <a:pt x="4574" y="2170"/>
                  </a:cubicBezTo>
                  <a:cubicBezTo>
                    <a:pt x="4617" y="2101"/>
                    <a:pt x="4643" y="2048"/>
                    <a:pt x="4683" y="1978"/>
                  </a:cubicBezTo>
                  <a:cubicBezTo>
                    <a:pt x="4700" y="1935"/>
                    <a:pt x="4713" y="1909"/>
                    <a:pt x="4683" y="1869"/>
                  </a:cubicBezTo>
                  <a:cubicBezTo>
                    <a:pt x="4658" y="1843"/>
                    <a:pt x="4633" y="1838"/>
                    <a:pt x="4607" y="1838"/>
                  </a:cubicBezTo>
                  <a:cubicBezTo>
                    <a:pt x="4591" y="1838"/>
                    <a:pt x="4576" y="1840"/>
                    <a:pt x="4561" y="1840"/>
                  </a:cubicBezTo>
                  <a:cubicBezTo>
                    <a:pt x="4504" y="1840"/>
                    <a:pt x="4465" y="1853"/>
                    <a:pt x="4409" y="1853"/>
                  </a:cubicBezTo>
                  <a:cubicBezTo>
                    <a:pt x="4574" y="1757"/>
                    <a:pt x="4683" y="1648"/>
                    <a:pt x="4752" y="1496"/>
                  </a:cubicBezTo>
                  <a:cubicBezTo>
                    <a:pt x="4766" y="1456"/>
                    <a:pt x="4782" y="1413"/>
                    <a:pt x="4766" y="1387"/>
                  </a:cubicBezTo>
                  <a:cubicBezTo>
                    <a:pt x="4749" y="1359"/>
                    <a:pt x="4719" y="1349"/>
                    <a:pt x="4690" y="1349"/>
                  </a:cubicBezTo>
                  <a:cubicBezTo>
                    <a:pt x="4674" y="1349"/>
                    <a:pt x="4657" y="1352"/>
                    <a:pt x="4643" y="1357"/>
                  </a:cubicBezTo>
                  <a:cubicBezTo>
                    <a:pt x="4617" y="1373"/>
                    <a:pt x="4587" y="1387"/>
                    <a:pt x="4547" y="1387"/>
                  </a:cubicBezTo>
                  <a:cubicBezTo>
                    <a:pt x="4435" y="1373"/>
                    <a:pt x="4313" y="1330"/>
                    <a:pt x="4217" y="1274"/>
                  </a:cubicBezTo>
                  <a:cubicBezTo>
                    <a:pt x="4008" y="1165"/>
                    <a:pt x="3803" y="1056"/>
                    <a:pt x="3608" y="943"/>
                  </a:cubicBezTo>
                  <a:cubicBezTo>
                    <a:pt x="3475" y="869"/>
                    <a:pt x="3328" y="819"/>
                    <a:pt x="3180" y="819"/>
                  </a:cubicBezTo>
                  <a:cubicBezTo>
                    <a:pt x="3163" y="819"/>
                    <a:pt x="3146" y="820"/>
                    <a:pt x="3129" y="821"/>
                  </a:cubicBezTo>
                  <a:cubicBezTo>
                    <a:pt x="3073" y="821"/>
                    <a:pt x="3016" y="808"/>
                    <a:pt x="2977" y="808"/>
                  </a:cubicBezTo>
                  <a:cubicBezTo>
                    <a:pt x="2963" y="821"/>
                    <a:pt x="2947" y="821"/>
                    <a:pt x="2934" y="821"/>
                  </a:cubicBezTo>
                  <a:cubicBezTo>
                    <a:pt x="2881" y="834"/>
                    <a:pt x="2825" y="847"/>
                    <a:pt x="2768" y="861"/>
                  </a:cubicBezTo>
                  <a:cubicBezTo>
                    <a:pt x="2520" y="943"/>
                    <a:pt x="2302" y="1069"/>
                    <a:pt x="2107" y="1248"/>
                  </a:cubicBezTo>
                  <a:cubicBezTo>
                    <a:pt x="1915" y="1439"/>
                    <a:pt x="1723" y="1648"/>
                    <a:pt x="1611" y="1896"/>
                  </a:cubicBezTo>
                  <a:cubicBezTo>
                    <a:pt x="1541" y="2048"/>
                    <a:pt x="1489" y="2200"/>
                    <a:pt x="1432" y="2365"/>
                  </a:cubicBezTo>
                  <a:cubicBezTo>
                    <a:pt x="1406" y="2322"/>
                    <a:pt x="1363" y="2283"/>
                    <a:pt x="1350" y="2240"/>
                  </a:cubicBezTo>
                  <a:cubicBezTo>
                    <a:pt x="1310" y="2131"/>
                    <a:pt x="1280" y="2018"/>
                    <a:pt x="1241" y="1909"/>
                  </a:cubicBezTo>
                  <a:cubicBezTo>
                    <a:pt x="1241" y="1896"/>
                    <a:pt x="1211" y="1869"/>
                    <a:pt x="1198" y="1869"/>
                  </a:cubicBezTo>
                  <a:cubicBezTo>
                    <a:pt x="1184" y="1869"/>
                    <a:pt x="1171" y="1896"/>
                    <a:pt x="1158" y="1909"/>
                  </a:cubicBezTo>
                  <a:cubicBezTo>
                    <a:pt x="1158" y="1935"/>
                    <a:pt x="1158" y="1965"/>
                    <a:pt x="1171" y="1992"/>
                  </a:cubicBezTo>
                  <a:cubicBezTo>
                    <a:pt x="1198" y="2131"/>
                    <a:pt x="1254" y="2266"/>
                    <a:pt x="1323" y="2392"/>
                  </a:cubicBezTo>
                  <a:lnTo>
                    <a:pt x="1336" y="2392"/>
                  </a:lnTo>
                  <a:cubicBezTo>
                    <a:pt x="1336" y="2392"/>
                    <a:pt x="1336" y="2405"/>
                    <a:pt x="1323" y="2405"/>
                  </a:cubicBezTo>
                  <a:lnTo>
                    <a:pt x="1323" y="2392"/>
                  </a:lnTo>
                  <a:cubicBezTo>
                    <a:pt x="1241" y="2336"/>
                    <a:pt x="1158" y="2296"/>
                    <a:pt x="1088" y="2240"/>
                  </a:cubicBezTo>
                  <a:cubicBezTo>
                    <a:pt x="1069" y="2230"/>
                    <a:pt x="1048" y="2197"/>
                    <a:pt x="1028" y="2197"/>
                  </a:cubicBezTo>
                  <a:cubicBezTo>
                    <a:pt x="1020" y="2197"/>
                    <a:pt x="1013" y="2202"/>
                    <a:pt x="1006" y="2213"/>
                  </a:cubicBezTo>
                  <a:cubicBezTo>
                    <a:pt x="993" y="2226"/>
                    <a:pt x="1006" y="2283"/>
                    <a:pt x="1019" y="2309"/>
                  </a:cubicBezTo>
                  <a:cubicBezTo>
                    <a:pt x="1128" y="2418"/>
                    <a:pt x="1254" y="2488"/>
                    <a:pt x="1406" y="2531"/>
                  </a:cubicBezTo>
                  <a:cubicBezTo>
                    <a:pt x="1363" y="2570"/>
                    <a:pt x="1336" y="2597"/>
                    <a:pt x="1310" y="2640"/>
                  </a:cubicBezTo>
                  <a:cubicBezTo>
                    <a:pt x="1198" y="2762"/>
                    <a:pt x="1128" y="2914"/>
                    <a:pt x="1128" y="3080"/>
                  </a:cubicBezTo>
                  <a:cubicBezTo>
                    <a:pt x="1115" y="3275"/>
                    <a:pt x="1158" y="3467"/>
                    <a:pt x="1254" y="3645"/>
                  </a:cubicBezTo>
                  <a:cubicBezTo>
                    <a:pt x="1336" y="3810"/>
                    <a:pt x="1446" y="3949"/>
                    <a:pt x="1598" y="4058"/>
                  </a:cubicBezTo>
                  <a:cubicBezTo>
                    <a:pt x="1624" y="4072"/>
                    <a:pt x="1654" y="4101"/>
                    <a:pt x="1694" y="4115"/>
                  </a:cubicBezTo>
                  <a:cubicBezTo>
                    <a:pt x="1611" y="4197"/>
                    <a:pt x="1571" y="4293"/>
                    <a:pt x="1558" y="4389"/>
                  </a:cubicBezTo>
                  <a:cubicBezTo>
                    <a:pt x="1528" y="4568"/>
                    <a:pt x="1558" y="4746"/>
                    <a:pt x="1641" y="4898"/>
                  </a:cubicBezTo>
                  <a:cubicBezTo>
                    <a:pt x="1737" y="5107"/>
                    <a:pt x="1902" y="5242"/>
                    <a:pt x="2120" y="5272"/>
                  </a:cubicBezTo>
                  <a:cubicBezTo>
                    <a:pt x="2165" y="5280"/>
                    <a:pt x="2208" y="5284"/>
                    <a:pt x="2250" y="5284"/>
                  </a:cubicBezTo>
                  <a:cubicBezTo>
                    <a:pt x="2417" y="5284"/>
                    <a:pt x="2561" y="5217"/>
                    <a:pt x="2672" y="5051"/>
                  </a:cubicBezTo>
                  <a:cubicBezTo>
                    <a:pt x="2686" y="5077"/>
                    <a:pt x="2729" y="5107"/>
                    <a:pt x="2729" y="5133"/>
                  </a:cubicBezTo>
                  <a:lnTo>
                    <a:pt x="2729" y="5451"/>
                  </a:lnTo>
                  <a:cubicBezTo>
                    <a:pt x="2715" y="5656"/>
                    <a:pt x="2686" y="5851"/>
                    <a:pt x="2659" y="6056"/>
                  </a:cubicBezTo>
                  <a:cubicBezTo>
                    <a:pt x="2659" y="6069"/>
                    <a:pt x="2633" y="6099"/>
                    <a:pt x="2616" y="6099"/>
                  </a:cubicBezTo>
                  <a:cubicBezTo>
                    <a:pt x="2534" y="6099"/>
                    <a:pt x="2481" y="6152"/>
                    <a:pt x="2451" y="6234"/>
                  </a:cubicBezTo>
                  <a:cubicBezTo>
                    <a:pt x="2424" y="6304"/>
                    <a:pt x="2398" y="6373"/>
                    <a:pt x="2368" y="6443"/>
                  </a:cubicBezTo>
                  <a:cubicBezTo>
                    <a:pt x="2355" y="6512"/>
                    <a:pt x="2315" y="6582"/>
                    <a:pt x="2355" y="6648"/>
                  </a:cubicBezTo>
                  <a:cubicBezTo>
                    <a:pt x="2176" y="6747"/>
                    <a:pt x="1985" y="6830"/>
                    <a:pt x="1806" y="6926"/>
                  </a:cubicBezTo>
                  <a:cubicBezTo>
                    <a:pt x="1750" y="6952"/>
                    <a:pt x="1694" y="6978"/>
                    <a:pt x="1641" y="7008"/>
                  </a:cubicBezTo>
                  <a:cubicBezTo>
                    <a:pt x="1571" y="7035"/>
                    <a:pt x="1502" y="7061"/>
                    <a:pt x="1432" y="7091"/>
                  </a:cubicBezTo>
                  <a:cubicBezTo>
                    <a:pt x="1198" y="7160"/>
                    <a:pt x="936" y="7213"/>
                    <a:pt x="731" y="7365"/>
                  </a:cubicBezTo>
                  <a:cubicBezTo>
                    <a:pt x="702" y="7379"/>
                    <a:pt x="675" y="7392"/>
                    <a:pt x="662" y="7422"/>
                  </a:cubicBezTo>
                  <a:cubicBezTo>
                    <a:pt x="566" y="7531"/>
                    <a:pt x="467" y="7656"/>
                    <a:pt x="384" y="7765"/>
                  </a:cubicBezTo>
                  <a:cubicBezTo>
                    <a:pt x="318" y="7861"/>
                    <a:pt x="262" y="7957"/>
                    <a:pt x="192" y="8040"/>
                  </a:cubicBezTo>
                  <a:cubicBezTo>
                    <a:pt x="83" y="8235"/>
                    <a:pt x="83" y="8453"/>
                    <a:pt x="40" y="8662"/>
                  </a:cubicBezTo>
                  <a:cubicBezTo>
                    <a:pt x="14" y="8853"/>
                    <a:pt x="0" y="9062"/>
                    <a:pt x="27" y="9267"/>
                  </a:cubicBezTo>
                  <a:cubicBezTo>
                    <a:pt x="40" y="9323"/>
                    <a:pt x="53" y="9376"/>
                    <a:pt x="70" y="9432"/>
                  </a:cubicBezTo>
                  <a:cubicBezTo>
                    <a:pt x="83" y="9488"/>
                    <a:pt x="123" y="9541"/>
                    <a:pt x="123" y="9597"/>
                  </a:cubicBezTo>
                  <a:cubicBezTo>
                    <a:pt x="123" y="9707"/>
                    <a:pt x="110" y="9819"/>
                    <a:pt x="70" y="9915"/>
                  </a:cubicBezTo>
                  <a:cubicBezTo>
                    <a:pt x="27" y="10037"/>
                    <a:pt x="70" y="10094"/>
                    <a:pt x="179" y="10120"/>
                  </a:cubicBezTo>
                  <a:cubicBezTo>
                    <a:pt x="248" y="10150"/>
                    <a:pt x="318" y="10150"/>
                    <a:pt x="384" y="10163"/>
                  </a:cubicBezTo>
                  <a:cubicBezTo>
                    <a:pt x="384" y="10246"/>
                    <a:pt x="401" y="10328"/>
                    <a:pt x="401" y="10411"/>
                  </a:cubicBezTo>
                  <a:lnTo>
                    <a:pt x="496" y="10411"/>
                  </a:lnTo>
                  <a:cubicBezTo>
                    <a:pt x="496" y="10328"/>
                    <a:pt x="483" y="10246"/>
                    <a:pt x="483" y="10176"/>
                  </a:cubicBezTo>
                  <a:cubicBezTo>
                    <a:pt x="566" y="10163"/>
                    <a:pt x="649" y="10136"/>
                    <a:pt x="715" y="10120"/>
                  </a:cubicBezTo>
                  <a:cubicBezTo>
                    <a:pt x="731" y="10116"/>
                    <a:pt x="747" y="10115"/>
                    <a:pt x="763" y="10115"/>
                  </a:cubicBezTo>
                  <a:cubicBezTo>
                    <a:pt x="804" y="10115"/>
                    <a:pt x="847" y="10125"/>
                    <a:pt x="897" y="10136"/>
                  </a:cubicBezTo>
                  <a:cubicBezTo>
                    <a:pt x="958" y="10144"/>
                    <a:pt x="1020" y="10149"/>
                    <a:pt x="1082" y="10149"/>
                  </a:cubicBezTo>
                  <a:cubicBezTo>
                    <a:pt x="1226" y="10149"/>
                    <a:pt x="1371" y="10125"/>
                    <a:pt x="1515" y="10067"/>
                  </a:cubicBezTo>
                  <a:cubicBezTo>
                    <a:pt x="1541" y="10054"/>
                    <a:pt x="1571" y="10024"/>
                    <a:pt x="1598" y="10011"/>
                  </a:cubicBezTo>
                  <a:cubicBezTo>
                    <a:pt x="1598" y="10136"/>
                    <a:pt x="1611" y="10272"/>
                    <a:pt x="1611" y="10411"/>
                  </a:cubicBezTo>
                  <a:lnTo>
                    <a:pt x="1707" y="10411"/>
                  </a:lnTo>
                  <a:cubicBezTo>
                    <a:pt x="1707" y="10246"/>
                    <a:pt x="1694" y="10080"/>
                    <a:pt x="1694" y="9915"/>
                  </a:cubicBezTo>
                  <a:cubicBezTo>
                    <a:pt x="1680" y="9763"/>
                    <a:pt x="1680" y="9624"/>
                    <a:pt x="1667" y="9475"/>
                  </a:cubicBezTo>
                  <a:cubicBezTo>
                    <a:pt x="1667" y="9293"/>
                    <a:pt x="1654" y="9115"/>
                    <a:pt x="1654" y="8949"/>
                  </a:cubicBezTo>
                  <a:lnTo>
                    <a:pt x="1654" y="8566"/>
                  </a:lnTo>
                  <a:cubicBezTo>
                    <a:pt x="1654" y="8536"/>
                    <a:pt x="1680" y="8483"/>
                    <a:pt x="1624" y="8483"/>
                  </a:cubicBezTo>
                  <a:cubicBezTo>
                    <a:pt x="1619" y="8481"/>
                    <a:pt x="1615" y="8480"/>
                    <a:pt x="1611" y="8480"/>
                  </a:cubicBezTo>
                  <a:cubicBezTo>
                    <a:pt x="1581" y="8480"/>
                    <a:pt x="1571" y="8528"/>
                    <a:pt x="1571" y="8566"/>
                  </a:cubicBezTo>
                  <a:cubicBezTo>
                    <a:pt x="1571" y="8715"/>
                    <a:pt x="1558" y="8853"/>
                    <a:pt x="1558" y="9006"/>
                  </a:cubicBezTo>
                  <a:cubicBezTo>
                    <a:pt x="1558" y="9254"/>
                    <a:pt x="1571" y="9515"/>
                    <a:pt x="1571" y="9763"/>
                  </a:cubicBezTo>
                  <a:lnTo>
                    <a:pt x="1571" y="9776"/>
                  </a:lnTo>
                  <a:cubicBezTo>
                    <a:pt x="1489" y="9756"/>
                    <a:pt x="1406" y="9753"/>
                    <a:pt x="1323" y="9753"/>
                  </a:cubicBezTo>
                  <a:cubicBezTo>
                    <a:pt x="1282" y="9753"/>
                    <a:pt x="1241" y="9754"/>
                    <a:pt x="1199" y="9754"/>
                  </a:cubicBezTo>
                  <a:cubicBezTo>
                    <a:pt x="1158" y="9754"/>
                    <a:pt x="1117" y="9753"/>
                    <a:pt x="1075" y="9750"/>
                  </a:cubicBezTo>
                  <a:cubicBezTo>
                    <a:pt x="897" y="9736"/>
                    <a:pt x="715" y="9736"/>
                    <a:pt x="549" y="9707"/>
                  </a:cubicBezTo>
                  <a:cubicBezTo>
                    <a:pt x="440" y="9680"/>
                    <a:pt x="318" y="9680"/>
                    <a:pt x="192" y="9667"/>
                  </a:cubicBezTo>
                  <a:cubicBezTo>
                    <a:pt x="205" y="9640"/>
                    <a:pt x="235" y="9611"/>
                    <a:pt x="235" y="9571"/>
                  </a:cubicBezTo>
                  <a:cubicBezTo>
                    <a:pt x="248" y="9558"/>
                    <a:pt x="262" y="9528"/>
                    <a:pt x="248" y="9515"/>
                  </a:cubicBezTo>
                  <a:cubicBezTo>
                    <a:pt x="166" y="9406"/>
                    <a:pt x="166" y="9280"/>
                    <a:pt x="166" y="9158"/>
                  </a:cubicBezTo>
                  <a:cubicBezTo>
                    <a:pt x="153" y="8880"/>
                    <a:pt x="179" y="8605"/>
                    <a:pt x="219" y="8331"/>
                  </a:cubicBezTo>
                  <a:cubicBezTo>
                    <a:pt x="248" y="8179"/>
                    <a:pt x="318" y="8040"/>
                    <a:pt x="401" y="7918"/>
                  </a:cubicBezTo>
                  <a:cubicBezTo>
                    <a:pt x="496" y="7792"/>
                    <a:pt x="579" y="7670"/>
                    <a:pt x="675" y="7544"/>
                  </a:cubicBezTo>
                  <a:cubicBezTo>
                    <a:pt x="744" y="7448"/>
                    <a:pt x="840" y="7422"/>
                    <a:pt x="936" y="7379"/>
                  </a:cubicBezTo>
                  <a:cubicBezTo>
                    <a:pt x="1088" y="7326"/>
                    <a:pt x="1254" y="7283"/>
                    <a:pt x="1406" y="7226"/>
                  </a:cubicBezTo>
                  <a:cubicBezTo>
                    <a:pt x="1558" y="7160"/>
                    <a:pt x="1707" y="7091"/>
                    <a:pt x="1859" y="7021"/>
                  </a:cubicBezTo>
                  <a:cubicBezTo>
                    <a:pt x="2054" y="6926"/>
                    <a:pt x="2233" y="6813"/>
                    <a:pt x="2424" y="6717"/>
                  </a:cubicBezTo>
                  <a:cubicBezTo>
                    <a:pt x="2616" y="6965"/>
                    <a:pt x="2881" y="7131"/>
                    <a:pt x="3129" y="7309"/>
                  </a:cubicBezTo>
                  <a:cubicBezTo>
                    <a:pt x="3195" y="7352"/>
                    <a:pt x="3264" y="7379"/>
                    <a:pt x="3334" y="7392"/>
                  </a:cubicBezTo>
                  <a:cubicBezTo>
                    <a:pt x="3348" y="7395"/>
                    <a:pt x="3362" y="7396"/>
                    <a:pt x="3374" y="7396"/>
                  </a:cubicBezTo>
                  <a:cubicBezTo>
                    <a:pt x="3431" y="7396"/>
                    <a:pt x="3462" y="7364"/>
                    <a:pt x="3473" y="7296"/>
                  </a:cubicBezTo>
                  <a:cubicBezTo>
                    <a:pt x="3486" y="7226"/>
                    <a:pt x="3512" y="7160"/>
                    <a:pt x="3526" y="7091"/>
                  </a:cubicBezTo>
                  <a:lnTo>
                    <a:pt x="3526" y="7174"/>
                  </a:lnTo>
                  <a:cubicBezTo>
                    <a:pt x="3526" y="7408"/>
                    <a:pt x="3512" y="7640"/>
                    <a:pt x="3499" y="7875"/>
                  </a:cubicBezTo>
                  <a:cubicBezTo>
                    <a:pt x="3499" y="7970"/>
                    <a:pt x="3486" y="8070"/>
                    <a:pt x="3486" y="8166"/>
                  </a:cubicBezTo>
                  <a:cubicBezTo>
                    <a:pt x="3496" y="8301"/>
                    <a:pt x="3554" y="8341"/>
                    <a:pt x="3636" y="8341"/>
                  </a:cubicBezTo>
                  <a:cubicBezTo>
                    <a:pt x="3662" y="8341"/>
                    <a:pt x="3690" y="8337"/>
                    <a:pt x="3721" y="8331"/>
                  </a:cubicBezTo>
                  <a:cubicBezTo>
                    <a:pt x="3803" y="8318"/>
                    <a:pt x="3886" y="8261"/>
                    <a:pt x="3969" y="8219"/>
                  </a:cubicBezTo>
                  <a:cubicBezTo>
                    <a:pt x="4022" y="8192"/>
                    <a:pt x="4038" y="8136"/>
                    <a:pt x="4038" y="8070"/>
                  </a:cubicBezTo>
                  <a:cubicBezTo>
                    <a:pt x="4038" y="7822"/>
                    <a:pt x="4051" y="7574"/>
                    <a:pt x="4065" y="7326"/>
                  </a:cubicBezTo>
                  <a:cubicBezTo>
                    <a:pt x="4065" y="7309"/>
                    <a:pt x="4078" y="7296"/>
                    <a:pt x="4091" y="7283"/>
                  </a:cubicBezTo>
                  <a:cubicBezTo>
                    <a:pt x="4230" y="7144"/>
                    <a:pt x="4369" y="7021"/>
                    <a:pt x="4504" y="6883"/>
                  </a:cubicBezTo>
                  <a:cubicBezTo>
                    <a:pt x="4561" y="6830"/>
                    <a:pt x="4587" y="6760"/>
                    <a:pt x="4617" y="6717"/>
                  </a:cubicBezTo>
                  <a:cubicBezTo>
                    <a:pt x="4891" y="6760"/>
                    <a:pt x="5166" y="6800"/>
                    <a:pt x="5457" y="6843"/>
                  </a:cubicBezTo>
                  <a:cubicBezTo>
                    <a:pt x="5414" y="6995"/>
                    <a:pt x="5457" y="7131"/>
                    <a:pt x="5470" y="7269"/>
                  </a:cubicBezTo>
                  <a:cubicBezTo>
                    <a:pt x="5483" y="7283"/>
                    <a:pt x="5483" y="7309"/>
                    <a:pt x="5483" y="7339"/>
                  </a:cubicBezTo>
                  <a:cubicBezTo>
                    <a:pt x="5457" y="7326"/>
                    <a:pt x="5427" y="7296"/>
                    <a:pt x="5401" y="7283"/>
                  </a:cubicBezTo>
                  <a:cubicBezTo>
                    <a:pt x="5376" y="7266"/>
                    <a:pt x="5345" y="7255"/>
                    <a:pt x="5315" y="7255"/>
                  </a:cubicBezTo>
                  <a:cubicBezTo>
                    <a:pt x="5296" y="7255"/>
                    <a:pt x="5278" y="7259"/>
                    <a:pt x="5262" y="7269"/>
                  </a:cubicBezTo>
                  <a:cubicBezTo>
                    <a:pt x="5209" y="7296"/>
                    <a:pt x="5196" y="7352"/>
                    <a:pt x="5209" y="7408"/>
                  </a:cubicBezTo>
                  <a:cubicBezTo>
                    <a:pt x="5235" y="7531"/>
                    <a:pt x="5262" y="7656"/>
                    <a:pt x="5305" y="7765"/>
                  </a:cubicBezTo>
                  <a:cubicBezTo>
                    <a:pt x="5387" y="8040"/>
                    <a:pt x="5470" y="8301"/>
                    <a:pt x="5553" y="8566"/>
                  </a:cubicBezTo>
                  <a:cubicBezTo>
                    <a:pt x="5566" y="8592"/>
                    <a:pt x="5553" y="8619"/>
                    <a:pt x="5553" y="8662"/>
                  </a:cubicBezTo>
                  <a:cubicBezTo>
                    <a:pt x="5526" y="8744"/>
                    <a:pt x="5526" y="8827"/>
                    <a:pt x="5526" y="8923"/>
                  </a:cubicBezTo>
                  <a:cubicBezTo>
                    <a:pt x="5510" y="9062"/>
                    <a:pt x="5526" y="9211"/>
                    <a:pt x="5526" y="9363"/>
                  </a:cubicBezTo>
                  <a:cubicBezTo>
                    <a:pt x="5510" y="9624"/>
                    <a:pt x="5510" y="9888"/>
                    <a:pt x="5510" y="10163"/>
                  </a:cubicBezTo>
                  <a:cubicBezTo>
                    <a:pt x="5510" y="10246"/>
                    <a:pt x="5496" y="10328"/>
                    <a:pt x="5496" y="10411"/>
                  </a:cubicBezTo>
                  <a:lnTo>
                    <a:pt x="5609" y="10411"/>
                  </a:lnTo>
                  <a:cubicBezTo>
                    <a:pt x="5622" y="10246"/>
                    <a:pt x="5635" y="10067"/>
                    <a:pt x="5635" y="9902"/>
                  </a:cubicBezTo>
                  <a:lnTo>
                    <a:pt x="5635" y="9558"/>
                  </a:lnTo>
                  <a:cubicBezTo>
                    <a:pt x="5622" y="9310"/>
                    <a:pt x="5622" y="9075"/>
                    <a:pt x="5609" y="8827"/>
                  </a:cubicBezTo>
                  <a:cubicBezTo>
                    <a:pt x="5609" y="8814"/>
                    <a:pt x="5609" y="8797"/>
                    <a:pt x="5622" y="8771"/>
                  </a:cubicBezTo>
                  <a:cubicBezTo>
                    <a:pt x="5662" y="8896"/>
                    <a:pt x="5718" y="9019"/>
                    <a:pt x="5744" y="9144"/>
                  </a:cubicBezTo>
                  <a:cubicBezTo>
                    <a:pt x="5758" y="9267"/>
                    <a:pt x="5758" y="9406"/>
                    <a:pt x="5758" y="9528"/>
                  </a:cubicBezTo>
                  <a:cubicBezTo>
                    <a:pt x="5758" y="9819"/>
                    <a:pt x="5758" y="10120"/>
                    <a:pt x="5744" y="10411"/>
                  </a:cubicBezTo>
                  <a:lnTo>
                    <a:pt x="5857" y="10411"/>
                  </a:lnTo>
                  <a:cubicBezTo>
                    <a:pt x="5857" y="10189"/>
                    <a:pt x="5870" y="9971"/>
                    <a:pt x="5870" y="9750"/>
                  </a:cubicBezTo>
                  <a:cubicBezTo>
                    <a:pt x="5870" y="9736"/>
                    <a:pt x="5883" y="9736"/>
                    <a:pt x="5883" y="9723"/>
                  </a:cubicBezTo>
                  <a:cubicBezTo>
                    <a:pt x="5979" y="9750"/>
                    <a:pt x="6062" y="9776"/>
                    <a:pt x="6158" y="9789"/>
                  </a:cubicBezTo>
                  <a:cubicBezTo>
                    <a:pt x="6201" y="9806"/>
                    <a:pt x="6214" y="9806"/>
                    <a:pt x="6214" y="9845"/>
                  </a:cubicBezTo>
                  <a:lnTo>
                    <a:pt x="6214" y="10411"/>
                  </a:lnTo>
                  <a:lnTo>
                    <a:pt x="6336" y="10411"/>
                  </a:lnTo>
                  <a:cubicBezTo>
                    <a:pt x="6323" y="10203"/>
                    <a:pt x="6323" y="10011"/>
                    <a:pt x="6310" y="9806"/>
                  </a:cubicBezTo>
                  <a:cubicBezTo>
                    <a:pt x="6489" y="9806"/>
                    <a:pt x="6654" y="9789"/>
                    <a:pt x="6819" y="9707"/>
                  </a:cubicBezTo>
                  <a:cubicBezTo>
                    <a:pt x="6819" y="9776"/>
                    <a:pt x="6832" y="9859"/>
                    <a:pt x="6832" y="9928"/>
                  </a:cubicBezTo>
                  <a:cubicBezTo>
                    <a:pt x="6862" y="10080"/>
                    <a:pt x="6889" y="10246"/>
                    <a:pt x="6915" y="10411"/>
                  </a:cubicBezTo>
                  <a:lnTo>
                    <a:pt x="6998" y="10411"/>
                  </a:lnTo>
                  <a:cubicBezTo>
                    <a:pt x="6985" y="10285"/>
                    <a:pt x="6958" y="10163"/>
                    <a:pt x="6945" y="10037"/>
                  </a:cubicBezTo>
                  <a:lnTo>
                    <a:pt x="6945" y="9584"/>
                  </a:lnTo>
                  <a:cubicBezTo>
                    <a:pt x="6932" y="9528"/>
                    <a:pt x="6915" y="9488"/>
                    <a:pt x="6932" y="9432"/>
                  </a:cubicBezTo>
                  <a:cubicBezTo>
                    <a:pt x="6932" y="9254"/>
                    <a:pt x="6932" y="9075"/>
                    <a:pt x="6945" y="8896"/>
                  </a:cubicBezTo>
                  <a:lnTo>
                    <a:pt x="6945" y="8827"/>
                  </a:lnTo>
                  <a:cubicBezTo>
                    <a:pt x="7041" y="8662"/>
                    <a:pt x="7123" y="8496"/>
                    <a:pt x="7219" y="8344"/>
                  </a:cubicBezTo>
                  <a:cubicBezTo>
                    <a:pt x="7328" y="8152"/>
                    <a:pt x="7454" y="7957"/>
                    <a:pt x="7563" y="7765"/>
                  </a:cubicBezTo>
                  <a:cubicBezTo>
                    <a:pt x="7593" y="7722"/>
                    <a:pt x="7606" y="7683"/>
                    <a:pt x="7606" y="7640"/>
                  </a:cubicBezTo>
                  <a:cubicBezTo>
                    <a:pt x="7633" y="7587"/>
                    <a:pt x="7606" y="7491"/>
                    <a:pt x="7563" y="7461"/>
                  </a:cubicBezTo>
                  <a:cubicBezTo>
                    <a:pt x="7529" y="7448"/>
                    <a:pt x="7495" y="7441"/>
                    <a:pt x="7462" y="7441"/>
                  </a:cubicBezTo>
                  <a:cubicBezTo>
                    <a:pt x="7430" y="7441"/>
                    <a:pt x="7400" y="7448"/>
                    <a:pt x="7371" y="7461"/>
                  </a:cubicBezTo>
                  <a:cubicBezTo>
                    <a:pt x="7262" y="7517"/>
                    <a:pt x="7206" y="7613"/>
                    <a:pt x="7137" y="7696"/>
                  </a:cubicBezTo>
                  <a:cubicBezTo>
                    <a:pt x="7054" y="7805"/>
                    <a:pt x="6958" y="7918"/>
                    <a:pt x="6832" y="8000"/>
                  </a:cubicBezTo>
                  <a:cubicBezTo>
                    <a:pt x="6806" y="7918"/>
                    <a:pt x="6793" y="7835"/>
                    <a:pt x="6766" y="7752"/>
                  </a:cubicBezTo>
                  <a:cubicBezTo>
                    <a:pt x="6750" y="7670"/>
                    <a:pt x="6723" y="7587"/>
                    <a:pt x="6710" y="7504"/>
                  </a:cubicBezTo>
                  <a:cubicBezTo>
                    <a:pt x="6697" y="7435"/>
                    <a:pt x="6697" y="7365"/>
                    <a:pt x="6697" y="7296"/>
                  </a:cubicBezTo>
                  <a:cubicBezTo>
                    <a:pt x="6684" y="7200"/>
                    <a:pt x="6684" y="7104"/>
                    <a:pt x="6667" y="7008"/>
                  </a:cubicBezTo>
                  <a:cubicBezTo>
                    <a:pt x="6667" y="6995"/>
                    <a:pt x="6684" y="6965"/>
                    <a:pt x="6684" y="6939"/>
                  </a:cubicBezTo>
                  <a:cubicBezTo>
                    <a:pt x="6713" y="6959"/>
                    <a:pt x="6743" y="6966"/>
                    <a:pt x="6772" y="6966"/>
                  </a:cubicBezTo>
                  <a:cubicBezTo>
                    <a:pt x="6826" y="6966"/>
                    <a:pt x="6879" y="6943"/>
                    <a:pt x="6932" y="6926"/>
                  </a:cubicBezTo>
                  <a:cubicBezTo>
                    <a:pt x="7054" y="6883"/>
                    <a:pt x="7180" y="6830"/>
                    <a:pt x="7302" y="6773"/>
                  </a:cubicBezTo>
                  <a:cubicBezTo>
                    <a:pt x="7428" y="6717"/>
                    <a:pt x="7537" y="6648"/>
                    <a:pt x="7659" y="6582"/>
                  </a:cubicBezTo>
                  <a:lnTo>
                    <a:pt x="7659" y="6582"/>
                  </a:lnTo>
                  <a:cubicBezTo>
                    <a:pt x="7646" y="6664"/>
                    <a:pt x="7659" y="6664"/>
                    <a:pt x="7729" y="6678"/>
                  </a:cubicBezTo>
                  <a:cubicBezTo>
                    <a:pt x="7742" y="6678"/>
                    <a:pt x="7758" y="6691"/>
                    <a:pt x="7772" y="6691"/>
                  </a:cubicBezTo>
                  <a:cubicBezTo>
                    <a:pt x="7924" y="6856"/>
                    <a:pt x="8116" y="6965"/>
                    <a:pt x="8307" y="7048"/>
                  </a:cubicBezTo>
                  <a:cubicBezTo>
                    <a:pt x="8338" y="7063"/>
                    <a:pt x="8368" y="7070"/>
                    <a:pt x="8396" y="7070"/>
                  </a:cubicBezTo>
                  <a:cubicBezTo>
                    <a:pt x="8473" y="7070"/>
                    <a:pt x="8540" y="7019"/>
                    <a:pt x="8569" y="6939"/>
                  </a:cubicBezTo>
                  <a:cubicBezTo>
                    <a:pt x="8585" y="6869"/>
                    <a:pt x="8598" y="6800"/>
                    <a:pt x="8638" y="6730"/>
                  </a:cubicBezTo>
                  <a:lnTo>
                    <a:pt x="8638" y="6869"/>
                  </a:lnTo>
                  <a:cubicBezTo>
                    <a:pt x="8638" y="7187"/>
                    <a:pt x="8638" y="7491"/>
                    <a:pt x="8625" y="7792"/>
                  </a:cubicBezTo>
                  <a:cubicBezTo>
                    <a:pt x="8625" y="7987"/>
                    <a:pt x="8612" y="8179"/>
                    <a:pt x="8612" y="8384"/>
                  </a:cubicBezTo>
                  <a:cubicBezTo>
                    <a:pt x="8625" y="8648"/>
                    <a:pt x="8625" y="8910"/>
                    <a:pt x="8638" y="9171"/>
                  </a:cubicBezTo>
                  <a:cubicBezTo>
                    <a:pt x="8668" y="9584"/>
                    <a:pt x="8707" y="9998"/>
                    <a:pt x="8681" y="10411"/>
                  </a:cubicBezTo>
                  <a:lnTo>
                    <a:pt x="8764" y="10411"/>
                  </a:lnTo>
                  <a:cubicBezTo>
                    <a:pt x="8777" y="10272"/>
                    <a:pt x="8777" y="10120"/>
                    <a:pt x="8777" y="9984"/>
                  </a:cubicBezTo>
                  <a:cubicBezTo>
                    <a:pt x="8777" y="9776"/>
                    <a:pt x="8764" y="9558"/>
                    <a:pt x="8750" y="9349"/>
                  </a:cubicBezTo>
                  <a:cubicBezTo>
                    <a:pt x="8721" y="8910"/>
                    <a:pt x="8707" y="8467"/>
                    <a:pt x="8707" y="8027"/>
                  </a:cubicBezTo>
                  <a:cubicBezTo>
                    <a:pt x="8721" y="7696"/>
                    <a:pt x="8721" y="7379"/>
                    <a:pt x="8721" y="7048"/>
                  </a:cubicBezTo>
                  <a:cubicBezTo>
                    <a:pt x="8734" y="6896"/>
                    <a:pt x="8734" y="6760"/>
                    <a:pt x="8734" y="6608"/>
                  </a:cubicBezTo>
                  <a:cubicBezTo>
                    <a:pt x="8777" y="6678"/>
                    <a:pt x="8803" y="6747"/>
                    <a:pt x="8860" y="6800"/>
                  </a:cubicBezTo>
                  <a:cubicBezTo>
                    <a:pt x="8886" y="6856"/>
                    <a:pt x="8942" y="6912"/>
                    <a:pt x="8982" y="6952"/>
                  </a:cubicBezTo>
                  <a:cubicBezTo>
                    <a:pt x="8998" y="6975"/>
                    <a:pt x="9017" y="6986"/>
                    <a:pt x="9038" y="6986"/>
                  </a:cubicBezTo>
                  <a:cubicBezTo>
                    <a:pt x="9056" y="6986"/>
                    <a:pt x="9075" y="6979"/>
                    <a:pt x="9094" y="6965"/>
                  </a:cubicBezTo>
                  <a:cubicBezTo>
                    <a:pt x="9273" y="6869"/>
                    <a:pt x="9412" y="6730"/>
                    <a:pt x="9547" y="6582"/>
                  </a:cubicBezTo>
                  <a:cubicBezTo>
                    <a:pt x="9577" y="6552"/>
                    <a:pt x="9590" y="6525"/>
                    <a:pt x="9617" y="6499"/>
                  </a:cubicBezTo>
                  <a:cubicBezTo>
                    <a:pt x="9630" y="6456"/>
                    <a:pt x="9630" y="6429"/>
                    <a:pt x="9643" y="6400"/>
                  </a:cubicBezTo>
                  <a:cubicBezTo>
                    <a:pt x="9782" y="6443"/>
                    <a:pt x="9921" y="6512"/>
                    <a:pt x="10073" y="6552"/>
                  </a:cubicBezTo>
                  <a:cubicBezTo>
                    <a:pt x="10239" y="6595"/>
                    <a:pt x="10404" y="6648"/>
                    <a:pt x="10569" y="6678"/>
                  </a:cubicBezTo>
                  <a:cubicBezTo>
                    <a:pt x="10817" y="6704"/>
                    <a:pt x="11065" y="6730"/>
                    <a:pt x="11313" y="6760"/>
                  </a:cubicBezTo>
                  <a:cubicBezTo>
                    <a:pt x="11340" y="6760"/>
                    <a:pt x="11353" y="6760"/>
                    <a:pt x="11366" y="6773"/>
                  </a:cubicBezTo>
                  <a:cubicBezTo>
                    <a:pt x="11532" y="6800"/>
                    <a:pt x="11518" y="6813"/>
                    <a:pt x="11545" y="6978"/>
                  </a:cubicBezTo>
                  <a:cubicBezTo>
                    <a:pt x="11574" y="7160"/>
                    <a:pt x="11627" y="7352"/>
                    <a:pt x="11670" y="7544"/>
                  </a:cubicBezTo>
                  <a:cubicBezTo>
                    <a:pt x="11710" y="7696"/>
                    <a:pt x="11766" y="7861"/>
                    <a:pt x="11809" y="8027"/>
                  </a:cubicBezTo>
                  <a:cubicBezTo>
                    <a:pt x="11823" y="8053"/>
                    <a:pt x="11836" y="8070"/>
                    <a:pt x="11836" y="8096"/>
                  </a:cubicBezTo>
                  <a:cubicBezTo>
                    <a:pt x="11518" y="8152"/>
                    <a:pt x="11201" y="8219"/>
                    <a:pt x="10857" y="8275"/>
                  </a:cubicBezTo>
                  <a:cubicBezTo>
                    <a:pt x="10900" y="8205"/>
                    <a:pt x="10926" y="8136"/>
                    <a:pt x="10966" y="8083"/>
                  </a:cubicBezTo>
                  <a:cubicBezTo>
                    <a:pt x="10966" y="8070"/>
                    <a:pt x="10996" y="8053"/>
                    <a:pt x="10996" y="8040"/>
                  </a:cubicBezTo>
                  <a:lnTo>
                    <a:pt x="10996" y="7970"/>
                  </a:lnTo>
                  <a:cubicBezTo>
                    <a:pt x="10983" y="7970"/>
                    <a:pt x="10953" y="7970"/>
                    <a:pt x="10940" y="7987"/>
                  </a:cubicBezTo>
                  <a:cubicBezTo>
                    <a:pt x="10913" y="8013"/>
                    <a:pt x="10900" y="8040"/>
                    <a:pt x="10870" y="8083"/>
                  </a:cubicBezTo>
                  <a:cubicBezTo>
                    <a:pt x="10870" y="8083"/>
                    <a:pt x="10857" y="8083"/>
                    <a:pt x="10844" y="8096"/>
                  </a:cubicBezTo>
                  <a:cubicBezTo>
                    <a:pt x="10857" y="8053"/>
                    <a:pt x="10817" y="8000"/>
                    <a:pt x="10900" y="7987"/>
                  </a:cubicBezTo>
                  <a:lnTo>
                    <a:pt x="10900" y="7970"/>
                  </a:lnTo>
                  <a:cubicBezTo>
                    <a:pt x="10870" y="7944"/>
                    <a:pt x="10844" y="7918"/>
                    <a:pt x="10817" y="7904"/>
                  </a:cubicBezTo>
                  <a:cubicBezTo>
                    <a:pt x="10801" y="7904"/>
                    <a:pt x="10774" y="7888"/>
                    <a:pt x="10761" y="7888"/>
                  </a:cubicBezTo>
                  <a:cubicBezTo>
                    <a:pt x="10748" y="7904"/>
                    <a:pt x="10748" y="7931"/>
                    <a:pt x="10735" y="7944"/>
                  </a:cubicBezTo>
                  <a:cubicBezTo>
                    <a:pt x="10735" y="8053"/>
                    <a:pt x="10735" y="8152"/>
                    <a:pt x="10718" y="8261"/>
                  </a:cubicBezTo>
                  <a:cubicBezTo>
                    <a:pt x="10705" y="8400"/>
                    <a:pt x="10692" y="8523"/>
                    <a:pt x="10678" y="8662"/>
                  </a:cubicBezTo>
                  <a:cubicBezTo>
                    <a:pt x="10665" y="8688"/>
                    <a:pt x="10692" y="8731"/>
                    <a:pt x="10692" y="8758"/>
                  </a:cubicBezTo>
                  <a:cubicBezTo>
                    <a:pt x="10692" y="8784"/>
                    <a:pt x="10705" y="8797"/>
                    <a:pt x="10705" y="8814"/>
                  </a:cubicBezTo>
                  <a:cubicBezTo>
                    <a:pt x="10665" y="9045"/>
                    <a:pt x="10622" y="9280"/>
                    <a:pt x="10596" y="9515"/>
                  </a:cubicBezTo>
                  <a:lnTo>
                    <a:pt x="10569" y="9515"/>
                  </a:lnTo>
                  <a:cubicBezTo>
                    <a:pt x="10569" y="9406"/>
                    <a:pt x="10553" y="9293"/>
                    <a:pt x="10553" y="9184"/>
                  </a:cubicBezTo>
                  <a:lnTo>
                    <a:pt x="10553" y="9115"/>
                  </a:lnTo>
                  <a:cubicBezTo>
                    <a:pt x="10553" y="9045"/>
                    <a:pt x="10539" y="8979"/>
                    <a:pt x="10582" y="8910"/>
                  </a:cubicBezTo>
                  <a:cubicBezTo>
                    <a:pt x="10609" y="8853"/>
                    <a:pt x="10609" y="8758"/>
                    <a:pt x="10609" y="8675"/>
                  </a:cubicBezTo>
                  <a:cubicBezTo>
                    <a:pt x="10596" y="8579"/>
                    <a:pt x="10609" y="8467"/>
                    <a:pt x="10553" y="8371"/>
                  </a:cubicBezTo>
                  <a:cubicBezTo>
                    <a:pt x="10513" y="8288"/>
                    <a:pt x="10444" y="8219"/>
                    <a:pt x="10348" y="8219"/>
                  </a:cubicBezTo>
                  <a:cubicBezTo>
                    <a:pt x="10278" y="8205"/>
                    <a:pt x="10209" y="8205"/>
                    <a:pt x="10139" y="8192"/>
                  </a:cubicBezTo>
                  <a:cubicBezTo>
                    <a:pt x="10128" y="8096"/>
                    <a:pt x="10095" y="8051"/>
                    <a:pt x="10010" y="8051"/>
                  </a:cubicBezTo>
                  <a:cubicBezTo>
                    <a:pt x="9999" y="8051"/>
                    <a:pt x="9987" y="8052"/>
                    <a:pt x="9974" y="8053"/>
                  </a:cubicBezTo>
                  <a:cubicBezTo>
                    <a:pt x="9908" y="8053"/>
                    <a:pt x="9891" y="8109"/>
                    <a:pt x="9908" y="8219"/>
                  </a:cubicBezTo>
                  <a:cubicBezTo>
                    <a:pt x="9769" y="8235"/>
                    <a:pt x="9617" y="8235"/>
                    <a:pt x="9478" y="8248"/>
                  </a:cubicBezTo>
                  <a:cubicBezTo>
                    <a:pt x="9425" y="8248"/>
                    <a:pt x="9412" y="8261"/>
                    <a:pt x="9412" y="8301"/>
                  </a:cubicBezTo>
                  <a:lnTo>
                    <a:pt x="9412" y="8318"/>
                  </a:lnTo>
                  <a:cubicBezTo>
                    <a:pt x="9395" y="8344"/>
                    <a:pt x="9369" y="8371"/>
                    <a:pt x="9369" y="8384"/>
                  </a:cubicBezTo>
                  <a:cubicBezTo>
                    <a:pt x="9342" y="8605"/>
                    <a:pt x="9313" y="8827"/>
                    <a:pt x="9342" y="9045"/>
                  </a:cubicBezTo>
                  <a:cubicBezTo>
                    <a:pt x="9342" y="9062"/>
                    <a:pt x="9342" y="9075"/>
                    <a:pt x="9356" y="9088"/>
                  </a:cubicBezTo>
                  <a:cubicBezTo>
                    <a:pt x="9412" y="9158"/>
                    <a:pt x="9395" y="9227"/>
                    <a:pt x="9395" y="9310"/>
                  </a:cubicBezTo>
                  <a:cubicBezTo>
                    <a:pt x="9395" y="9541"/>
                    <a:pt x="9395" y="9776"/>
                    <a:pt x="9438" y="10024"/>
                  </a:cubicBezTo>
                  <a:cubicBezTo>
                    <a:pt x="9451" y="10094"/>
                    <a:pt x="9465" y="10150"/>
                    <a:pt x="9494" y="10219"/>
                  </a:cubicBezTo>
                  <a:cubicBezTo>
                    <a:pt x="9510" y="10258"/>
                    <a:pt x="9536" y="10280"/>
                    <a:pt x="9562" y="10280"/>
                  </a:cubicBezTo>
                  <a:cubicBezTo>
                    <a:pt x="9581" y="10280"/>
                    <a:pt x="9600" y="10269"/>
                    <a:pt x="9617" y="10246"/>
                  </a:cubicBezTo>
                  <a:cubicBezTo>
                    <a:pt x="9630" y="10232"/>
                    <a:pt x="9643" y="10232"/>
                    <a:pt x="9660" y="10232"/>
                  </a:cubicBezTo>
                  <a:cubicBezTo>
                    <a:pt x="9734" y="10226"/>
                    <a:pt x="9806" y="10226"/>
                    <a:pt x="9878" y="10226"/>
                  </a:cubicBezTo>
                  <a:cubicBezTo>
                    <a:pt x="9951" y="10226"/>
                    <a:pt x="10024" y="10226"/>
                    <a:pt x="10100" y="10219"/>
                  </a:cubicBezTo>
                  <a:cubicBezTo>
                    <a:pt x="10196" y="10219"/>
                    <a:pt x="10291" y="10203"/>
                    <a:pt x="10404" y="10189"/>
                  </a:cubicBezTo>
                  <a:lnTo>
                    <a:pt x="10404" y="10189"/>
                  </a:lnTo>
                  <a:cubicBezTo>
                    <a:pt x="10374" y="10272"/>
                    <a:pt x="10361" y="10342"/>
                    <a:pt x="10334" y="10411"/>
                  </a:cubicBezTo>
                  <a:lnTo>
                    <a:pt x="10470" y="10411"/>
                  </a:lnTo>
                  <a:cubicBezTo>
                    <a:pt x="10526" y="10259"/>
                    <a:pt x="10582" y="10120"/>
                    <a:pt x="10609" y="9984"/>
                  </a:cubicBezTo>
                  <a:cubicBezTo>
                    <a:pt x="10652" y="9832"/>
                    <a:pt x="10692" y="9680"/>
                    <a:pt x="10735" y="9528"/>
                  </a:cubicBezTo>
                  <a:cubicBezTo>
                    <a:pt x="10748" y="9419"/>
                    <a:pt x="10761" y="9323"/>
                    <a:pt x="10774" y="9211"/>
                  </a:cubicBezTo>
                  <a:cubicBezTo>
                    <a:pt x="10801" y="9006"/>
                    <a:pt x="10817" y="8797"/>
                    <a:pt x="10830" y="8592"/>
                  </a:cubicBezTo>
                  <a:cubicBezTo>
                    <a:pt x="10844" y="8523"/>
                    <a:pt x="10830" y="8440"/>
                    <a:pt x="10830" y="8371"/>
                  </a:cubicBezTo>
                  <a:cubicBezTo>
                    <a:pt x="11188" y="8331"/>
                    <a:pt x="11532" y="8288"/>
                    <a:pt x="11862" y="8192"/>
                  </a:cubicBezTo>
                  <a:cubicBezTo>
                    <a:pt x="11905" y="8261"/>
                    <a:pt x="11932" y="8357"/>
                    <a:pt x="11975" y="8440"/>
                  </a:cubicBezTo>
                  <a:cubicBezTo>
                    <a:pt x="12057" y="8688"/>
                    <a:pt x="12153" y="8949"/>
                    <a:pt x="12236" y="9197"/>
                  </a:cubicBezTo>
                  <a:cubicBezTo>
                    <a:pt x="12305" y="9406"/>
                    <a:pt x="12358" y="9624"/>
                    <a:pt x="12428" y="9832"/>
                  </a:cubicBezTo>
                  <a:cubicBezTo>
                    <a:pt x="12454" y="9902"/>
                    <a:pt x="12471" y="9971"/>
                    <a:pt x="12497" y="10037"/>
                  </a:cubicBezTo>
                  <a:lnTo>
                    <a:pt x="12619" y="10411"/>
                  </a:lnTo>
                  <a:lnTo>
                    <a:pt x="12745" y="10411"/>
                  </a:lnTo>
                  <a:cubicBezTo>
                    <a:pt x="12719" y="10315"/>
                    <a:pt x="12689" y="10232"/>
                    <a:pt x="12662" y="10136"/>
                  </a:cubicBezTo>
                  <a:cubicBezTo>
                    <a:pt x="12606" y="9971"/>
                    <a:pt x="12553" y="9806"/>
                    <a:pt x="12497" y="9640"/>
                  </a:cubicBezTo>
                  <a:cubicBezTo>
                    <a:pt x="12471" y="9558"/>
                    <a:pt x="12454" y="9459"/>
                    <a:pt x="12414" y="9392"/>
                  </a:cubicBezTo>
                  <a:cubicBezTo>
                    <a:pt x="12305" y="9254"/>
                    <a:pt x="12289" y="9075"/>
                    <a:pt x="12236" y="8910"/>
                  </a:cubicBezTo>
                  <a:cubicBezTo>
                    <a:pt x="12166" y="8744"/>
                    <a:pt x="12123" y="8579"/>
                    <a:pt x="12071" y="8414"/>
                  </a:cubicBezTo>
                  <a:cubicBezTo>
                    <a:pt x="11988" y="8179"/>
                    <a:pt x="11905" y="7957"/>
                    <a:pt x="11836" y="7709"/>
                  </a:cubicBezTo>
                  <a:cubicBezTo>
                    <a:pt x="11766" y="7474"/>
                    <a:pt x="11727" y="7213"/>
                    <a:pt x="11657" y="6965"/>
                  </a:cubicBezTo>
                  <a:cubicBezTo>
                    <a:pt x="11614" y="6773"/>
                    <a:pt x="11561" y="6582"/>
                    <a:pt x="11505" y="6387"/>
                  </a:cubicBezTo>
                  <a:cubicBezTo>
                    <a:pt x="11492" y="6360"/>
                    <a:pt x="11479" y="6334"/>
                    <a:pt x="11449" y="6317"/>
                  </a:cubicBezTo>
                  <a:cubicBezTo>
                    <a:pt x="11444" y="6313"/>
                    <a:pt x="11439" y="6311"/>
                    <a:pt x="11432" y="6311"/>
                  </a:cubicBezTo>
                  <a:cubicBezTo>
                    <a:pt x="11419" y="6311"/>
                    <a:pt x="11405" y="6317"/>
                    <a:pt x="11396" y="6317"/>
                  </a:cubicBezTo>
                  <a:cubicBezTo>
                    <a:pt x="11396" y="6334"/>
                    <a:pt x="11379" y="6360"/>
                    <a:pt x="11396" y="6373"/>
                  </a:cubicBezTo>
                  <a:cubicBezTo>
                    <a:pt x="11449" y="6469"/>
                    <a:pt x="11462" y="6565"/>
                    <a:pt x="11479" y="6678"/>
                  </a:cubicBezTo>
                  <a:cubicBezTo>
                    <a:pt x="11257" y="6648"/>
                    <a:pt x="11049" y="6621"/>
                    <a:pt x="10844" y="6608"/>
                  </a:cubicBezTo>
                  <a:cubicBezTo>
                    <a:pt x="10635" y="6582"/>
                    <a:pt x="10444" y="6539"/>
                    <a:pt x="10252" y="6499"/>
                  </a:cubicBezTo>
                  <a:cubicBezTo>
                    <a:pt x="10057" y="6443"/>
                    <a:pt x="9865" y="6360"/>
                    <a:pt x="9660" y="6304"/>
                  </a:cubicBezTo>
                  <a:cubicBezTo>
                    <a:pt x="9561" y="6277"/>
                    <a:pt x="9508" y="6221"/>
                    <a:pt x="9478" y="6125"/>
                  </a:cubicBezTo>
                  <a:cubicBezTo>
                    <a:pt x="9465" y="6069"/>
                    <a:pt x="9425" y="6029"/>
                    <a:pt x="9356" y="6016"/>
                  </a:cubicBezTo>
                  <a:cubicBezTo>
                    <a:pt x="9342" y="6016"/>
                    <a:pt x="9329" y="6003"/>
                    <a:pt x="9329" y="5986"/>
                  </a:cubicBezTo>
                  <a:cubicBezTo>
                    <a:pt x="9299" y="5920"/>
                    <a:pt x="9299" y="5851"/>
                    <a:pt x="9286" y="5795"/>
                  </a:cubicBezTo>
                  <a:cubicBezTo>
                    <a:pt x="9313" y="5795"/>
                    <a:pt x="9342" y="5795"/>
                    <a:pt x="9369" y="5781"/>
                  </a:cubicBezTo>
                  <a:cubicBezTo>
                    <a:pt x="9673" y="5699"/>
                    <a:pt x="9974" y="5603"/>
                    <a:pt x="10291" y="5520"/>
                  </a:cubicBezTo>
                  <a:cubicBezTo>
                    <a:pt x="10500" y="5464"/>
                    <a:pt x="10705" y="5437"/>
                    <a:pt x="10900" y="5408"/>
                  </a:cubicBezTo>
                  <a:cubicBezTo>
                    <a:pt x="11326" y="5355"/>
                    <a:pt x="11753" y="5285"/>
                    <a:pt x="12153" y="5160"/>
                  </a:cubicBezTo>
                  <a:cubicBezTo>
                    <a:pt x="12289" y="5120"/>
                    <a:pt x="12428" y="5094"/>
                    <a:pt x="12567" y="5064"/>
                  </a:cubicBezTo>
                  <a:cubicBezTo>
                    <a:pt x="12593" y="5051"/>
                    <a:pt x="12636" y="5037"/>
                    <a:pt x="12662" y="5024"/>
                  </a:cubicBezTo>
                  <a:lnTo>
                    <a:pt x="12662" y="5024"/>
                  </a:lnTo>
                  <a:cubicBezTo>
                    <a:pt x="12649" y="5133"/>
                    <a:pt x="12636" y="5242"/>
                    <a:pt x="12619" y="5368"/>
                  </a:cubicBezTo>
                  <a:cubicBezTo>
                    <a:pt x="12606" y="5437"/>
                    <a:pt x="12676" y="5464"/>
                    <a:pt x="12719" y="5490"/>
                  </a:cubicBezTo>
                  <a:cubicBezTo>
                    <a:pt x="12727" y="5496"/>
                    <a:pt x="12734" y="5499"/>
                    <a:pt x="12741" y="5499"/>
                  </a:cubicBezTo>
                  <a:cubicBezTo>
                    <a:pt x="12769" y="5499"/>
                    <a:pt x="12791" y="5459"/>
                    <a:pt x="12815" y="5437"/>
                  </a:cubicBezTo>
                  <a:cubicBezTo>
                    <a:pt x="12867" y="5381"/>
                    <a:pt x="12924" y="5312"/>
                    <a:pt x="12980" y="5259"/>
                  </a:cubicBezTo>
                  <a:cubicBezTo>
                    <a:pt x="12993" y="5342"/>
                    <a:pt x="12993" y="5424"/>
                    <a:pt x="13006" y="5490"/>
                  </a:cubicBezTo>
                  <a:cubicBezTo>
                    <a:pt x="13020" y="5672"/>
                    <a:pt x="13049" y="5838"/>
                    <a:pt x="13089" y="6016"/>
                  </a:cubicBezTo>
                  <a:cubicBezTo>
                    <a:pt x="13145" y="6277"/>
                    <a:pt x="13198" y="6525"/>
                    <a:pt x="13268" y="6787"/>
                  </a:cubicBezTo>
                  <a:cubicBezTo>
                    <a:pt x="13311" y="6896"/>
                    <a:pt x="13337" y="7021"/>
                    <a:pt x="13406" y="7117"/>
                  </a:cubicBezTo>
                  <a:cubicBezTo>
                    <a:pt x="13420" y="7117"/>
                    <a:pt x="13420" y="7131"/>
                    <a:pt x="13420" y="7144"/>
                  </a:cubicBezTo>
                  <a:cubicBezTo>
                    <a:pt x="13420" y="7213"/>
                    <a:pt x="13406" y="7269"/>
                    <a:pt x="13406" y="7339"/>
                  </a:cubicBezTo>
                  <a:lnTo>
                    <a:pt x="13172" y="7339"/>
                  </a:lnTo>
                  <a:cubicBezTo>
                    <a:pt x="13076" y="7339"/>
                    <a:pt x="13020" y="7392"/>
                    <a:pt x="12980" y="7474"/>
                  </a:cubicBezTo>
                  <a:cubicBezTo>
                    <a:pt x="12950" y="7504"/>
                    <a:pt x="12967" y="7531"/>
                    <a:pt x="12980" y="7574"/>
                  </a:cubicBezTo>
                  <a:cubicBezTo>
                    <a:pt x="13006" y="7613"/>
                    <a:pt x="13006" y="7683"/>
                    <a:pt x="13006" y="7739"/>
                  </a:cubicBezTo>
                  <a:cubicBezTo>
                    <a:pt x="13020" y="7888"/>
                    <a:pt x="13006" y="8053"/>
                    <a:pt x="13020" y="8219"/>
                  </a:cubicBezTo>
                  <a:cubicBezTo>
                    <a:pt x="13033" y="8400"/>
                    <a:pt x="13049" y="8579"/>
                    <a:pt x="13076" y="8758"/>
                  </a:cubicBezTo>
                  <a:cubicBezTo>
                    <a:pt x="13076" y="8771"/>
                    <a:pt x="13102" y="8784"/>
                    <a:pt x="13115" y="8797"/>
                  </a:cubicBezTo>
                  <a:cubicBezTo>
                    <a:pt x="13132" y="8784"/>
                    <a:pt x="13158" y="8758"/>
                    <a:pt x="13145" y="8744"/>
                  </a:cubicBezTo>
                  <a:cubicBezTo>
                    <a:pt x="13145" y="8632"/>
                    <a:pt x="13132" y="8536"/>
                    <a:pt x="13132" y="8427"/>
                  </a:cubicBezTo>
                  <a:cubicBezTo>
                    <a:pt x="13115" y="8275"/>
                    <a:pt x="13115" y="8109"/>
                    <a:pt x="13115" y="7957"/>
                  </a:cubicBezTo>
                  <a:cubicBezTo>
                    <a:pt x="13102" y="7822"/>
                    <a:pt x="13089" y="7670"/>
                    <a:pt x="13076" y="7531"/>
                  </a:cubicBezTo>
                  <a:cubicBezTo>
                    <a:pt x="13076" y="7474"/>
                    <a:pt x="13102" y="7474"/>
                    <a:pt x="13132" y="7461"/>
                  </a:cubicBezTo>
                  <a:cubicBezTo>
                    <a:pt x="13254" y="7448"/>
                    <a:pt x="13380" y="7448"/>
                    <a:pt x="13489" y="7435"/>
                  </a:cubicBezTo>
                  <a:cubicBezTo>
                    <a:pt x="13572" y="7422"/>
                    <a:pt x="13641" y="7422"/>
                    <a:pt x="13711" y="7422"/>
                  </a:cubicBezTo>
                  <a:lnTo>
                    <a:pt x="13833" y="7422"/>
                  </a:lnTo>
                  <a:cubicBezTo>
                    <a:pt x="13903" y="7435"/>
                    <a:pt x="13903" y="7491"/>
                    <a:pt x="13903" y="7544"/>
                  </a:cubicBezTo>
                  <a:cubicBezTo>
                    <a:pt x="13903" y="7779"/>
                    <a:pt x="13903" y="8000"/>
                    <a:pt x="13916" y="8235"/>
                  </a:cubicBezTo>
                  <a:cubicBezTo>
                    <a:pt x="13916" y="8357"/>
                    <a:pt x="13929" y="8467"/>
                    <a:pt x="13942" y="8592"/>
                  </a:cubicBezTo>
                  <a:cubicBezTo>
                    <a:pt x="13942" y="8632"/>
                    <a:pt x="13929" y="8662"/>
                    <a:pt x="13889" y="8662"/>
                  </a:cubicBezTo>
                  <a:cubicBezTo>
                    <a:pt x="13725" y="8693"/>
                    <a:pt x="13562" y="8743"/>
                    <a:pt x="13392" y="8743"/>
                  </a:cubicBezTo>
                  <a:cubicBezTo>
                    <a:pt x="13347" y="8743"/>
                    <a:pt x="13301" y="8739"/>
                    <a:pt x="13254" y="8731"/>
                  </a:cubicBezTo>
                  <a:cubicBezTo>
                    <a:pt x="13241" y="8715"/>
                    <a:pt x="13241" y="8715"/>
                    <a:pt x="13228" y="8715"/>
                  </a:cubicBezTo>
                  <a:cubicBezTo>
                    <a:pt x="13215" y="8731"/>
                    <a:pt x="13198" y="8744"/>
                    <a:pt x="13172" y="8758"/>
                  </a:cubicBezTo>
                  <a:cubicBezTo>
                    <a:pt x="13185" y="8771"/>
                    <a:pt x="13198" y="8797"/>
                    <a:pt x="13215" y="8797"/>
                  </a:cubicBezTo>
                  <a:cubicBezTo>
                    <a:pt x="13297" y="8814"/>
                    <a:pt x="13393" y="8840"/>
                    <a:pt x="13476" y="8840"/>
                  </a:cubicBezTo>
                  <a:cubicBezTo>
                    <a:pt x="13489" y="8845"/>
                    <a:pt x="13503" y="8846"/>
                    <a:pt x="13516" y="8846"/>
                  </a:cubicBezTo>
                  <a:cubicBezTo>
                    <a:pt x="13544" y="8846"/>
                    <a:pt x="13572" y="8840"/>
                    <a:pt x="13598" y="8840"/>
                  </a:cubicBezTo>
                  <a:cubicBezTo>
                    <a:pt x="13598" y="8923"/>
                    <a:pt x="13585" y="9019"/>
                    <a:pt x="13598" y="9101"/>
                  </a:cubicBezTo>
                  <a:cubicBezTo>
                    <a:pt x="13598" y="9349"/>
                    <a:pt x="13598" y="9597"/>
                    <a:pt x="13612" y="9832"/>
                  </a:cubicBezTo>
                  <a:cubicBezTo>
                    <a:pt x="13628" y="10024"/>
                    <a:pt x="13655" y="10219"/>
                    <a:pt x="13668" y="10411"/>
                  </a:cubicBezTo>
                  <a:lnTo>
                    <a:pt x="13793" y="10411"/>
                  </a:lnTo>
                  <a:cubicBezTo>
                    <a:pt x="13777" y="10136"/>
                    <a:pt x="13750" y="9859"/>
                    <a:pt x="13724" y="9597"/>
                  </a:cubicBezTo>
                  <a:cubicBezTo>
                    <a:pt x="13711" y="9336"/>
                    <a:pt x="13694" y="9088"/>
                    <a:pt x="13694" y="8827"/>
                  </a:cubicBezTo>
                  <a:cubicBezTo>
                    <a:pt x="13793" y="8797"/>
                    <a:pt x="13903" y="8758"/>
                    <a:pt x="13998" y="8731"/>
                  </a:cubicBezTo>
                  <a:cubicBezTo>
                    <a:pt x="14055" y="8715"/>
                    <a:pt x="14081" y="8688"/>
                    <a:pt x="14081" y="8632"/>
                  </a:cubicBezTo>
                  <a:cubicBezTo>
                    <a:pt x="14068" y="8496"/>
                    <a:pt x="14068" y="8357"/>
                    <a:pt x="14055" y="8219"/>
                  </a:cubicBezTo>
                  <a:cubicBezTo>
                    <a:pt x="14055" y="8070"/>
                    <a:pt x="14055" y="7918"/>
                    <a:pt x="14041" y="7765"/>
                  </a:cubicBezTo>
                  <a:cubicBezTo>
                    <a:pt x="14041" y="7683"/>
                    <a:pt x="14025" y="7587"/>
                    <a:pt x="14012" y="7504"/>
                  </a:cubicBezTo>
                  <a:cubicBezTo>
                    <a:pt x="13998" y="7379"/>
                    <a:pt x="13929" y="7326"/>
                    <a:pt x="13807" y="7326"/>
                  </a:cubicBezTo>
                  <a:lnTo>
                    <a:pt x="13655" y="7326"/>
                  </a:lnTo>
                  <a:cubicBezTo>
                    <a:pt x="13668" y="7243"/>
                    <a:pt x="13655" y="7174"/>
                    <a:pt x="13724" y="7091"/>
                  </a:cubicBezTo>
                  <a:cubicBezTo>
                    <a:pt x="13793" y="7008"/>
                    <a:pt x="13846" y="6883"/>
                    <a:pt x="13876" y="6760"/>
                  </a:cubicBezTo>
                  <a:cubicBezTo>
                    <a:pt x="13972" y="6456"/>
                    <a:pt x="13998" y="6125"/>
                    <a:pt x="14068" y="5795"/>
                  </a:cubicBezTo>
                  <a:cubicBezTo>
                    <a:pt x="14094" y="5629"/>
                    <a:pt x="14137" y="5464"/>
                    <a:pt x="14164" y="5299"/>
                  </a:cubicBezTo>
                  <a:cubicBezTo>
                    <a:pt x="14177" y="5259"/>
                    <a:pt x="14177" y="5229"/>
                    <a:pt x="14177" y="5189"/>
                  </a:cubicBezTo>
                  <a:cubicBezTo>
                    <a:pt x="14190" y="5189"/>
                    <a:pt x="14190" y="5189"/>
                    <a:pt x="14190" y="5203"/>
                  </a:cubicBezTo>
                  <a:cubicBezTo>
                    <a:pt x="14209" y="5262"/>
                    <a:pt x="14231" y="5290"/>
                    <a:pt x="14265" y="5290"/>
                  </a:cubicBezTo>
                  <a:cubicBezTo>
                    <a:pt x="14285" y="5290"/>
                    <a:pt x="14311" y="5279"/>
                    <a:pt x="14342" y="5259"/>
                  </a:cubicBezTo>
                  <a:cubicBezTo>
                    <a:pt x="14481" y="5160"/>
                    <a:pt x="14604" y="5064"/>
                    <a:pt x="14686" y="4912"/>
                  </a:cubicBezTo>
                  <a:cubicBezTo>
                    <a:pt x="14742" y="4846"/>
                    <a:pt x="14785" y="4746"/>
                    <a:pt x="14825" y="4664"/>
                  </a:cubicBezTo>
                  <a:cubicBezTo>
                    <a:pt x="14977" y="4733"/>
                    <a:pt x="15156" y="4803"/>
                    <a:pt x="15321" y="4872"/>
                  </a:cubicBezTo>
                  <a:cubicBezTo>
                    <a:pt x="15543" y="4968"/>
                    <a:pt x="15778" y="5064"/>
                    <a:pt x="16009" y="5146"/>
                  </a:cubicBezTo>
                  <a:cubicBezTo>
                    <a:pt x="16217" y="5229"/>
                    <a:pt x="16409" y="5342"/>
                    <a:pt x="16604" y="5464"/>
                  </a:cubicBezTo>
                  <a:cubicBezTo>
                    <a:pt x="16657" y="5507"/>
                    <a:pt x="16713" y="5560"/>
                    <a:pt x="16770" y="5603"/>
                  </a:cubicBezTo>
                  <a:cubicBezTo>
                    <a:pt x="16836" y="5672"/>
                    <a:pt x="16852" y="5755"/>
                    <a:pt x="16892" y="5838"/>
                  </a:cubicBezTo>
                  <a:cubicBezTo>
                    <a:pt x="16892" y="5864"/>
                    <a:pt x="16905" y="5890"/>
                    <a:pt x="16935" y="5933"/>
                  </a:cubicBezTo>
                  <a:cubicBezTo>
                    <a:pt x="16588" y="6181"/>
                    <a:pt x="16204" y="6373"/>
                    <a:pt x="15791" y="6512"/>
                  </a:cubicBezTo>
                  <a:lnTo>
                    <a:pt x="15791" y="6360"/>
                  </a:lnTo>
                  <a:lnTo>
                    <a:pt x="15791" y="6291"/>
                  </a:lnTo>
                  <a:cubicBezTo>
                    <a:pt x="15778" y="6277"/>
                    <a:pt x="15748" y="6251"/>
                    <a:pt x="15735" y="6251"/>
                  </a:cubicBezTo>
                  <a:cubicBezTo>
                    <a:pt x="15721" y="6251"/>
                    <a:pt x="15695" y="6277"/>
                    <a:pt x="15695" y="6291"/>
                  </a:cubicBezTo>
                  <a:cubicBezTo>
                    <a:pt x="15678" y="6400"/>
                    <a:pt x="15678" y="6499"/>
                    <a:pt x="15678" y="6608"/>
                  </a:cubicBezTo>
                  <a:cubicBezTo>
                    <a:pt x="15652" y="6582"/>
                    <a:pt x="15639" y="6565"/>
                    <a:pt x="15625" y="6539"/>
                  </a:cubicBezTo>
                  <a:cubicBezTo>
                    <a:pt x="15625" y="6517"/>
                    <a:pt x="15617" y="6494"/>
                    <a:pt x="15592" y="6494"/>
                  </a:cubicBezTo>
                  <a:cubicBezTo>
                    <a:pt x="15585" y="6494"/>
                    <a:pt x="15578" y="6496"/>
                    <a:pt x="15569" y="6499"/>
                  </a:cubicBezTo>
                  <a:cubicBezTo>
                    <a:pt x="15556" y="6499"/>
                    <a:pt x="15543" y="6539"/>
                    <a:pt x="15556" y="6552"/>
                  </a:cubicBezTo>
                  <a:cubicBezTo>
                    <a:pt x="15569" y="6621"/>
                    <a:pt x="15596" y="6678"/>
                    <a:pt x="15625" y="6747"/>
                  </a:cubicBezTo>
                  <a:cubicBezTo>
                    <a:pt x="15639" y="6760"/>
                    <a:pt x="15639" y="6787"/>
                    <a:pt x="15639" y="6800"/>
                  </a:cubicBezTo>
                  <a:cubicBezTo>
                    <a:pt x="15556" y="7008"/>
                    <a:pt x="15513" y="7226"/>
                    <a:pt x="15500" y="7448"/>
                  </a:cubicBezTo>
                  <a:cubicBezTo>
                    <a:pt x="15487" y="7656"/>
                    <a:pt x="15473" y="7848"/>
                    <a:pt x="15460" y="8053"/>
                  </a:cubicBezTo>
                  <a:cubicBezTo>
                    <a:pt x="15447" y="8261"/>
                    <a:pt x="15430" y="8467"/>
                    <a:pt x="15417" y="8675"/>
                  </a:cubicBezTo>
                  <a:lnTo>
                    <a:pt x="15417" y="9171"/>
                  </a:lnTo>
                  <a:cubicBezTo>
                    <a:pt x="15404" y="9349"/>
                    <a:pt x="15391" y="9528"/>
                    <a:pt x="15391" y="9723"/>
                  </a:cubicBezTo>
                  <a:cubicBezTo>
                    <a:pt x="15377" y="9941"/>
                    <a:pt x="15377" y="10150"/>
                    <a:pt x="15364" y="10368"/>
                  </a:cubicBezTo>
                  <a:lnTo>
                    <a:pt x="15364" y="10411"/>
                  </a:lnTo>
                  <a:lnTo>
                    <a:pt x="16574" y="10411"/>
                  </a:lnTo>
                  <a:cubicBezTo>
                    <a:pt x="16574" y="10246"/>
                    <a:pt x="16574" y="10067"/>
                    <a:pt x="16588" y="9902"/>
                  </a:cubicBezTo>
                  <a:lnTo>
                    <a:pt x="16588" y="9158"/>
                  </a:lnTo>
                  <a:cubicBezTo>
                    <a:pt x="16588" y="9045"/>
                    <a:pt x="16574" y="8923"/>
                    <a:pt x="16574" y="8814"/>
                  </a:cubicBezTo>
                  <a:lnTo>
                    <a:pt x="16588" y="8797"/>
                  </a:lnTo>
                  <a:cubicBezTo>
                    <a:pt x="16617" y="8880"/>
                    <a:pt x="16657" y="8963"/>
                    <a:pt x="16687" y="9045"/>
                  </a:cubicBezTo>
                  <a:cubicBezTo>
                    <a:pt x="16770" y="9280"/>
                    <a:pt x="16796" y="9528"/>
                    <a:pt x="16822" y="9763"/>
                  </a:cubicBezTo>
                  <a:cubicBezTo>
                    <a:pt x="16836" y="9859"/>
                    <a:pt x="16865" y="9955"/>
                    <a:pt x="16865" y="10037"/>
                  </a:cubicBezTo>
                  <a:cubicBezTo>
                    <a:pt x="16879" y="10163"/>
                    <a:pt x="16892" y="10285"/>
                    <a:pt x="16892" y="10411"/>
                  </a:cubicBezTo>
                  <a:lnTo>
                    <a:pt x="17649" y="10411"/>
                  </a:lnTo>
                  <a:cubicBezTo>
                    <a:pt x="17623" y="10259"/>
                    <a:pt x="17580" y="10120"/>
                    <a:pt x="17553" y="9971"/>
                  </a:cubicBezTo>
                  <a:cubicBezTo>
                    <a:pt x="17497" y="9763"/>
                    <a:pt x="17457" y="9558"/>
                    <a:pt x="17401" y="9349"/>
                  </a:cubicBezTo>
                  <a:cubicBezTo>
                    <a:pt x="17375" y="9171"/>
                    <a:pt x="17348" y="9006"/>
                    <a:pt x="17305" y="8827"/>
                  </a:cubicBezTo>
                  <a:cubicBezTo>
                    <a:pt x="17279" y="8675"/>
                    <a:pt x="17266" y="8523"/>
                    <a:pt x="17236" y="8357"/>
                  </a:cubicBezTo>
                  <a:cubicBezTo>
                    <a:pt x="17209" y="8179"/>
                    <a:pt x="17183" y="7987"/>
                    <a:pt x="17153" y="7805"/>
                  </a:cubicBezTo>
                  <a:cubicBezTo>
                    <a:pt x="17114" y="7613"/>
                    <a:pt x="17084" y="7422"/>
                    <a:pt x="17044" y="7243"/>
                  </a:cubicBezTo>
                  <a:cubicBezTo>
                    <a:pt x="17001" y="6995"/>
                    <a:pt x="16975" y="6760"/>
                    <a:pt x="16935" y="6525"/>
                  </a:cubicBezTo>
                  <a:cubicBezTo>
                    <a:pt x="16918" y="6387"/>
                    <a:pt x="16918" y="6264"/>
                    <a:pt x="16905" y="6125"/>
                  </a:cubicBezTo>
                  <a:cubicBezTo>
                    <a:pt x="16905" y="6099"/>
                    <a:pt x="16918" y="6069"/>
                    <a:pt x="16948" y="6056"/>
                  </a:cubicBezTo>
                  <a:cubicBezTo>
                    <a:pt x="17001" y="6003"/>
                    <a:pt x="17057" y="5960"/>
                    <a:pt x="17114" y="5920"/>
                  </a:cubicBezTo>
                  <a:cubicBezTo>
                    <a:pt x="17114" y="6003"/>
                    <a:pt x="17114" y="6086"/>
                    <a:pt x="17127" y="6168"/>
                  </a:cubicBezTo>
                  <a:cubicBezTo>
                    <a:pt x="17127" y="6234"/>
                    <a:pt x="17140" y="6291"/>
                    <a:pt x="17153" y="6360"/>
                  </a:cubicBezTo>
                  <a:cubicBezTo>
                    <a:pt x="17162" y="6408"/>
                    <a:pt x="17192" y="6429"/>
                    <a:pt x="17227" y="6429"/>
                  </a:cubicBezTo>
                  <a:cubicBezTo>
                    <a:pt x="17244" y="6429"/>
                    <a:pt x="17261" y="6425"/>
                    <a:pt x="17279" y="6416"/>
                  </a:cubicBezTo>
                  <a:cubicBezTo>
                    <a:pt x="17401" y="6387"/>
                    <a:pt x="17457" y="6291"/>
                    <a:pt x="17540" y="6208"/>
                  </a:cubicBezTo>
                  <a:cubicBezTo>
                    <a:pt x="17567" y="6181"/>
                    <a:pt x="17610" y="6138"/>
                    <a:pt x="17636" y="6099"/>
                  </a:cubicBezTo>
                  <a:cubicBezTo>
                    <a:pt x="17649" y="6112"/>
                    <a:pt x="17662" y="6125"/>
                    <a:pt x="17662" y="6138"/>
                  </a:cubicBezTo>
                  <a:cubicBezTo>
                    <a:pt x="17649" y="6360"/>
                    <a:pt x="17636" y="6582"/>
                    <a:pt x="17636" y="6813"/>
                  </a:cubicBezTo>
                  <a:cubicBezTo>
                    <a:pt x="17636" y="7021"/>
                    <a:pt x="17623" y="7226"/>
                    <a:pt x="17636" y="7435"/>
                  </a:cubicBezTo>
                  <a:cubicBezTo>
                    <a:pt x="17636" y="7696"/>
                    <a:pt x="17649" y="7957"/>
                    <a:pt x="17662" y="8219"/>
                  </a:cubicBezTo>
                  <a:cubicBezTo>
                    <a:pt x="17692" y="8483"/>
                    <a:pt x="17719" y="8744"/>
                    <a:pt x="17745" y="9006"/>
                  </a:cubicBezTo>
                  <a:cubicBezTo>
                    <a:pt x="17762" y="9197"/>
                    <a:pt x="17775" y="9392"/>
                    <a:pt x="17801" y="9597"/>
                  </a:cubicBezTo>
                  <a:cubicBezTo>
                    <a:pt x="17828" y="9859"/>
                    <a:pt x="17871" y="10136"/>
                    <a:pt x="17897" y="10411"/>
                  </a:cubicBezTo>
                  <a:lnTo>
                    <a:pt x="18036" y="10411"/>
                  </a:lnTo>
                  <a:cubicBezTo>
                    <a:pt x="18010" y="10259"/>
                    <a:pt x="17980" y="10120"/>
                    <a:pt x="17967" y="9971"/>
                  </a:cubicBezTo>
                  <a:cubicBezTo>
                    <a:pt x="17940" y="9707"/>
                    <a:pt x="17897" y="9432"/>
                    <a:pt x="17871" y="9171"/>
                  </a:cubicBezTo>
                  <a:cubicBezTo>
                    <a:pt x="17844" y="8910"/>
                    <a:pt x="17815" y="8648"/>
                    <a:pt x="17788" y="8400"/>
                  </a:cubicBezTo>
                  <a:cubicBezTo>
                    <a:pt x="17775" y="8166"/>
                    <a:pt x="17775" y="7931"/>
                    <a:pt x="17762" y="7709"/>
                  </a:cubicBezTo>
                  <a:cubicBezTo>
                    <a:pt x="17745" y="7461"/>
                    <a:pt x="17732" y="7213"/>
                    <a:pt x="17732" y="6965"/>
                  </a:cubicBezTo>
                  <a:cubicBezTo>
                    <a:pt x="17745" y="6813"/>
                    <a:pt x="17762" y="6664"/>
                    <a:pt x="17775" y="6499"/>
                  </a:cubicBezTo>
                  <a:lnTo>
                    <a:pt x="17775" y="6069"/>
                  </a:lnTo>
                  <a:cubicBezTo>
                    <a:pt x="17871" y="6152"/>
                    <a:pt x="17953" y="6221"/>
                    <a:pt x="18049" y="6291"/>
                  </a:cubicBezTo>
                  <a:cubicBezTo>
                    <a:pt x="18119" y="6334"/>
                    <a:pt x="18201" y="6360"/>
                    <a:pt x="18284" y="6387"/>
                  </a:cubicBezTo>
                  <a:cubicBezTo>
                    <a:pt x="18293" y="6388"/>
                    <a:pt x="18302" y="6389"/>
                    <a:pt x="18310" y="6389"/>
                  </a:cubicBezTo>
                  <a:cubicBezTo>
                    <a:pt x="18367" y="6389"/>
                    <a:pt x="18412" y="6351"/>
                    <a:pt x="18449" y="6291"/>
                  </a:cubicBezTo>
                  <a:cubicBezTo>
                    <a:pt x="18463" y="6264"/>
                    <a:pt x="18463" y="6234"/>
                    <a:pt x="18489" y="6208"/>
                  </a:cubicBezTo>
                  <a:cubicBezTo>
                    <a:pt x="18506" y="6334"/>
                    <a:pt x="18506" y="6443"/>
                    <a:pt x="18506" y="6565"/>
                  </a:cubicBezTo>
                  <a:cubicBezTo>
                    <a:pt x="18506" y="6773"/>
                    <a:pt x="18489" y="6978"/>
                    <a:pt x="18489" y="7200"/>
                  </a:cubicBezTo>
                  <a:lnTo>
                    <a:pt x="18489" y="8192"/>
                  </a:lnTo>
                  <a:cubicBezTo>
                    <a:pt x="18489" y="8496"/>
                    <a:pt x="18506" y="8797"/>
                    <a:pt x="18506" y="9101"/>
                  </a:cubicBezTo>
                  <a:cubicBezTo>
                    <a:pt x="18506" y="9323"/>
                    <a:pt x="18489" y="9541"/>
                    <a:pt x="18476" y="9763"/>
                  </a:cubicBezTo>
                  <a:cubicBezTo>
                    <a:pt x="18476" y="9984"/>
                    <a:pt x="18463" y="10189"/>
                    <a:pt x="18463" y="10411"/>
                  </a:cubicBezTo>
                  <a:lnTo>
                    <a:pt x="20047" y="10411"/>
                  </a:lnTo>
                  <a:cubicBezTo>
                    <a:pt x="20033" y="10328"/>
                    <a:pt x="20020" y="10259"/>
                    <a:pt x="19994" y="10176"/>
                  </a:cubicBezTo>
                  <a:cubicBezTo>
                    <a:pt x="19938" y="10054"/>
                    <a:pt x="19895" y="9915"/>
                    <a:pt x="20007" y="9789"/>
                  </a:cubicBezTo>
                  <a:lnTo>
                    <a:pt x="20007" y="9776"/>
                  </a:lnTo>
                  <a:cubicBezTo>
                    <a:pt x="20060" y="9624"/>
                    <a:pt x="20103" y="9475"/>
                    <a:pt x="20159" y="9336"/>
                  </a:cubicBezTo>
                  <a:cubicBezTo>
                    <a:pt x="20212" y="9197"/>
                    <a:pt x="20255" y="9062"/>
                    <a:pt x="20268" y="8910"/>
                  </a:cubicBezTo>
                  <a:cubicBezTo>
                    <a:pt x="20281" y="8701"/>
                    <a:pt x="20295" y="8510"/>
                    <a:pt x="20324" y="8301"/>
                  </a:cubicBezTo>
                  <a:cubicBezTo>
                    <a:pt x="20338" y="8166"/>
                    <a:pt x="20364" y="8013"/>
                    <a:pt x="20364" y="7861"/>
                  </a:cubicBezTo>
                  <a:cubicBezTo>
                    <a:pt x="20377" y="7696"/>
                    <a:pt x="20377" y="7531"/>
                    <a:pt x="20377" y="7352"/>
                  </a:cubicBezTo>
                  <a:cubicBezTo>
                    <a:pt x="20377" y="7326"/>
                    <a:pt x="20377" y="7269"/>
                    <a:pt x="20391" y="7256"/>
                  </a:cubicBezTo>
                  <a:cubicBezTo>
                    <a:pt x="20516" y="7091"/>
                    <a:pt x="20655" y="6926"/>
                    <a:pt x="20791" y="6760"/>
                  </a:cubicBezTo>
                  <a:cubicBezTo>
                    <a:pt x="20847" y="6678"/>
                    <a:pt x="20930" y="6608"/>
                    <a:pt x="20956" y="6499"/>
                  </a:cubicBezTo>
                  <a:cubicBezTo>
                    <a:pt x="20969" y="6429"/>
                    <a:pt x="20943" y="6373"/>
                    <a:pt x="20887" y="6373"/>
                  </a:cubicBezTo>
                  <a:cubicBezTo>
                    <a:pt x="20847" y="6373"/>
                    <a:pt x="20804" y="6373"/>
                    <a:pt x="20778" y="6387"/>
                  </a:cubicBezTo>
                  <a:lnTo>
                    <a:pt x="20529" y="6512"/>
                  </a:lnTo>
                  <a:cubicBezTo>
                    <a:pt x="20543" y="6499"/>
                    <a:pt x="20556" y="6482"/>
                    <a:pt x="20572" y="6469"/>
                  </a:cubicBezTo>
                  <a:cubicBezTo>
                    <a:pt x="20668" y="6334"/>
                    <a:pt x="20764" y="6208"/>
                    <a:pt x="20834" y="6043"/>
                  </a:cubicBezTo>
                  <a:cubicBezTo>
                    <a:pt x="20847" y="6016"/>
                    <a:pt x="20847" y="5973"/>
                    <a:pt x="20847" y="5933"/>
                  </a:cubicBezTo>
                  <a:cubicBezTo>
                    <a:pt x="20847" y="5885"/>
                    <a:pt x="20814" y="5848"/>
                    <a:pt x="20771" y="5848"/>
                  </a:cubicBezTo>
                  <a:cubicBezTo>
                    <a:pt x="20765" y="5848"/>
                    <a:pt x="20758" y="5849"/>
                    <a:pt x="20751" y="5851"/>
                  </a:cubicBezTo>
                  <a:cubicBezTo>
                    <a:pt x="20695" y="5877"/>
                    <a:pt x="20639" y="5890"/>
                    <a:pt x="20599" y="5933"/>
                  </a:cubicBezTo>
                  <a:cubicBezTo>
                    <a:pt x="20543" y="5986"/>
                    <a:pt x="20490" y="6056"/>
                    <a:pt x="20434" y="6125"/>
                  </a:cubicBezTo>
                  <a:cubicBezTo>
                    <a:pt x="20460" y="6056"/>
                    <a:pt x="20473" y="5986"/>
                    <a:pt x="20503" y="5904"/>
                  </a:cubicBezTo>
                  <a:cubicBezTo>
                    <a:pt x="20529" y="5821"/>
                    <a:pt x="20586" y="5725"/>
                    <a:pt x="20556" y="5629"/>
                  </a:cubicBezTo>
                  <a:cubicBezTo>
                    <a:pt x="20556" y="5603"/>
                    <a:pt x="20529" y="5560"/>
                    <a:pt x="20503" y="5547"/>
                  </a:cubicBezTo>
                  <a:cubicBezTo>
                    <a:pt x="20492" y="5537"/>
                    <a:pt x="20479" y="5533"/>
                    <a:pt x="20465" y="5533"/>
                  </a:cubicBezTo>
                  <a:cubicBezTo>
                    <a:pt x="20439" y="5533"/>
                    <a:pt x="20410" y="5547"/>
                    <a:pt x="20391" y="5573"/>
                  </a:cubicBezTo>
                  <a:cubicBezTo>
                    <a:pt x="20351" y="5616"/>
                    <a:pt x="20308" y="5672"/>
                    <a:pt x="20281" y="5725"/>
                  </a:cubicBezTo>
                  <a:cubicBezTo>
                    <a:pt x="20212" y="5808"/>
                    <a:pt x="20159" y="5904"/>
                    <a:pt x="20103" y="5986"/>
                  </a:cubicBezTo>
                  <a:cubicBezTo>
                    <a:pt x="20103" y="5973"/>
                    <a:pt x="20090" y="5973"/>
                    <a:pt x="20090" y="5960"/>
                  </a:cubicBezTo>
                  <a:cubicBezTo>
                    <a:pt x="20116" y="5890"/>
                    <a:pt x="20129" y="5821"/>
                    <a:pt x="20143" y="5755"/>
                  </a:cubicBezTo>
                  <a:cubicBezTo>
                    <a:pt x="20143" y="5712"/>
                    <a:pt x="20129" y="5656"/>
                    <a:pt x="20103" y="5642"/>
                  </a:cubicBezTo>
                  <a:cubicBezTo>
                    <a:pt x="20090" y="5629"/>
                    <a:pt x="20069" y="5619"/>
                    <a:pt x="20048" y="5619"/>
                  </a:cubicBezTo>
                  <a:cubicBezTo>
                    <a:pt x="20028" y="5619"/>
                    <a:pt x="20007" y="5629"/>
                    <a:pt x="19994" y="5656"/>
                  </a:cubicBezTo>
                  <a:cubicBezTo>
                    <a:pt x="19951" y="5699"/>
                    <a:pt x="19895" y="5738"/>
                    <a:pt x="19868" y="5795"/>
                  </a:cubicBezTo>
                  <a:cubicBezTo>
                    <a:pt x="19812" y="5851"/>
                    <a:pt x="19785" y="5904"/>
                    <a:pt x="19746" y="5947"/>
                  </a:cubicBezTo>
                  <a:cubicBezTo>
                    <a:pt x="19676" y="5920"/>
                    <a:pt x="19620" y="5877"/>
                    <a:pt x="19551" y="5851"/>
                  </a:cubicBezTo>
                  <a:cubicBezTo>
                    <a:pt x="19468" y="5821"/>
                    <a:pt x="19385" y="5808"/>
                    <a:pt x="19316" y="5795"/>
                  </a:cubicBezTo>
                  <a:cubicBezTo>
                    <a:pt x="19276" y="5781"/>
                    <a:pt x="19250" y="5768"/>
                    <a:pt x="19220" y="5755"/>
                  </a:cubicBezTo>
                  <a:cubicBezTo>
                    <a:pt x="19015" y="5699"/>
                    <a:pt x="18807" y="5642"/>
                    <a:pt x="18602" y="5573"/>
                  </a:cubicBezTo>
                  <a:cubicBezTo>
                    <a:pt x="18572" y="5560"/>
                    <a:pt x="18532" y="5560"/>
                    <a:pt x="18559" y="5507"/>
                  </a:cubicBezTo>
                  <a:cubicBezTo>
                    <a:pt x="18559" y="5490"/>
                    <a:pt x="18545" y="5464"/>
                    <a:pt x="18545" y="5437"/>
                  </a:cubicBezTo>
                  <a:cubicBezTo>
                    <a:pt x="18506" y="5342"/>
                    <a:pt x="18463" y="5242"/>
                    <a:pt x="18436" y="5160"/>
                  </a:cubicBezTo>
                  <a:lnTo>
                    <a:pt x="18436" y="5160"/>
                  </a:lnTo>
                  <a:cubicBezTo>
                    <a:pt x="18475" y="5167"/>
                    <a:pt x="18512" y="5171"/>
                    <a:pt x="18549" y="5171"/>
                  </a:cubicBezTo>
                  <a:cubicBezTo>
                    <a:pt x="18656" y="5171"/>
                    <a:pt x="18756" y="5139"/>
                    <a:pt x="18850" y="5077"/>
                  </a:cubicBezTo>
                  <a:lnTo>
                    <a:pt x="18876" y="5077"/>
                  </a:lnTo>
                  <a:cubicBezTo>
                    <a:pt x="18972" y="5037"/>
                    <a:pt x="19068" y="4994"/>
                    <a:pt x="19167" y="4941"/>
                  </a:cubicBezTo>
                  <a:cubicBezTo>
                    <a:pt x="19250" y="4912"/>
                    <a:pt x="19289" y="4846"/>
                    <a:pt x="19316" y="4763"/>
                  </a:cubicBezTo>
                  <a:cubicBezTo>
                    <a:pt x="19372" y="4597"/>
                    <a:pt x="19346" y="4459"/>
                    <a:pt x="19233" y="4320"/>
                  </a:cubicBezTo>
                  <a:cubicBezTo>
                    <a:pt x="19207" y="4280"/>
                    <a:pt x="19180" y="4237"/>
                    <a:pt x="19137" y="4184"/>
                  </a:cubicBezTo>
                  <a:cubicBezTo>
                    <a:pt x="19289" y="4154"/>
                    <a:pt x="19385" y="4115"/>
                    <a:pt x="19442" y="4045"/>
                  </a:cubicBezTo>
                  <a:cubicBezTo>
                    <a:pt x="19468" y="4032"/>
                    <a:pt x="19481" y="4002"/>
                    <a:pt x="19468" y="3976"/>
                  </a:cubicBezTo>
                  <a:cubicBezTo>
                    <a:pt x="19458" y="3960"/>
                    <a:pt x="19447" y="3955"/>
                    <a:pt x="19437" y="3955"/>
                  </a:cubicBezTo>
                  <a:cubicBezTo>
                    <a:pt x="19420" y="3955"/>
                    <a:pt x="19403" y="3968"/>
                    <a:pt x="19385" y="3976"/>
                  </a:cubicBezTo>
                  <a:cubicBezTo>
                    <a:pt x="19332" y="4019"/>
                    <a:pt x="19276" y="4045"/>
                    <a:pt x="19220" y="4072"/>
                  </a:cubicBezTo>
                  <a:cubicBezTo>
                    <a:pt x="19207" y="4072"/>
                    <a:pt x="19207" y="4058"/>
                    <a:pt x="19207" y="4058"/>
                  </a:cubicBezTo>
                  <a:cubicBezTo>
                    <a:pt x="19276" y="3963"/>
                    <a:pt x="19346" y="3853"/>
                    <a:pt x="19372" y="3741"/>
                  </a:cubicBezTo>
                  <a:cubicBezTo>
                    <a:pt x="19415" y="3523"/>
                    <a:pt x="19385" y="3341"/>
                    <a:pt x="19207" y="3205"/>
                  </a:cubicBezTo>
                  <a:cubicBezTo>
                    <a:pt x="19180" y="3192"/>
                    <a:pt x="19180" y="3176"/>
                    <a:pt x="19180" y="3136"/>
                  </a:cubicBezTo>
                  <a:cubicBezTo>
                    <a:pt x="19207" y="3053"/>
                    <a:pt x="19220" y="2971"/>
                    <a:pt x="19220" y="2901"/>
                  </a:cubicBezTo>
                  <a:cubicBezTo>
                    <a:pt x="19250" y="2736"/>
                    <a:pt x="19276" y="2584"/>
                    <a:pt x="19220" y="2431"/>
                  </a:cubicBezTo>
                  <a:cubicBezTo>
                    <a:pt x="19167" y="2213"/>
                    <a:pt x="19041" y="2035"/>
                    <a:pt x="18836" y="1952"/>
                  </a:cubicBezTo>
                  <a:cubicBezTo>
                    <a:pt x="18684" y="1883"/>
                    <a:pt x="18519" y="1826"/>
                    <a:pt x="18367" y="1770"/>
                  </a:cubicBezTo>
                  <a:cubicBezTo>
                    <a:pt x="18215" y="1730"/>
                    <a:pt x="18063" y="1717"/>
                    <a:pt x="17910" y="1661"/>
                  </a:cubicBezTo>
                  <a:cubicBezTo>
                    <a:pt x="17891" y="1651"/>
                    <a:pt x="17867" y="1649"/>
                    <a:pt x="17842" y="1649"/>
                  </a:cubicBezTo>
                  <a:cubicBezTo>
                    <a:pt x="17814" y="1649"/>
                    <a:pt x="17784" y="1652"/>
                    <a:pt x="17754" y="1652"/>
                  </a:cubicBezTo>
                  <a:cubicBezTo>
                    <a:pt x="17738" y="1652"/>
                    <a:pt x="17721" y="1651"/>
                    <a:pt x="17705" y="1648"/>
                  </a:cubicBezTo>
                  <a:cubicBezTo>
                    <a:pt x="17686" y="1647"/>
                    <a:pt x="17667" y="1646"/>
                    <a:pt x="17648" y="1646"/>
                  </a:cubicBezTo>
                  <a:cubicBezTo>
                    <a:pt x="17396" y="1646"/>
                    <a:pt x="17166" y="1725"/>
                    <a:pt x="16948" y="1826"/>
                  </a:cubicBezTo>
                  <a:cubicBezTo>
                    <a:pt x="16822" y="1883"/>
                    <a:pt x="16713" y="1935"/>
                    <a:pt x="16617" y="2018"/>
                  </a:cubicBezTo>
                  <a:cubicBezTo>
                    <a:pt x="16479" y="2117"/>
                    <a:pt x="16340" y="2226"/>
                    <a:pt x="16231" y="2349"/>
                  </a:cubicBezTo>
                  <a:cubicBezTo>
                    <a:pt x="16108" y="2488"/>
                    <a:pt x="16026" y="2666"/>
                    <a:pt x="15956" y="2845"/>
                  </a:cubicBezTo>
                  <a:cubicBezTo>
                    <a:pt x="15926" y="2928"/>
                    <a:pt x="15943" y="3010"/>
                    <a:pt x="16009" y="3053"/>
                  </a:cubicBezTo>
                  <a:cubicBezTo>
                    <a:pt x="16009" y="3080"/>
                    <a:pt x="16009" y="3109"/>
                    <a:pt x="15996" y="3136"/>
                  </a:cubicBezTo>
                  <a:cubicBezTo>
                    <a:pt x="15956" y="3288"/>
                    <a:pt x="15943" y="3453"/>
                    <a:pt x="15956" y="3605"/>
                  </a:cubicBezTo>
                  <a:cubicBezTo>
                    <a:pt x="15956" y="3797"/>
                    <a:pt x="15996" y="3976"/>
                    <a:pt x="16052" y="4168"/>
                  </a:cubicBezTo>
                  <a:cubicBezTo>
                    <a:pt x="16092" y="4349"/>
                    <a:pt x="16161" y="4515"/>
                    <a:pt x="16257" y="4664"/>
                  </a:cubicBezTo>
                  <a:cubicBezTo>
                    <a:pt x="16369" y="4846"/>
                    <a:pt x="16522" y="4994"/>
                    <a:pt x="16727" y="5077"/>
                  </a:cubicBezTo>
                  <a:cubicBezTo>
                    <a:pt x="16852" y="5120"/>
                    <a:pt x="16975" y="5146"/>
                    <a:pt x="17100" y="5176"/>
                  </a:cubicBezTo>
                  <a:cubicBezTo>
                    <a:pt x="17153" y="5189"/>
                    <a:pt x="17209" y="5189"/>
                    <a:pt x="17209" y="5259"/>
                  </a:cubicBezTo>
                  <a:cubicBezTo>
                    <a:pt x="17209" y="5381"/>
                    <a:pt x="17223" y="5490"/>
                    <a:pt x="17223" y="5603"/>
                  </a:cubicBezTo>
                  <a:cubicBezTo>
                    <a:pt x="17223" y="5656"/>
                    <a:pt x="17196" y="5712"/>
                    <a:pt x="17166" y="5755"/>
                  </a:cubicBezTo>
                  <a:cubicBezTo>
                    <a:pt x="17127" y="5795"/>
                    <a:pt x="17071" y="5838"/>
                    <a:pt x="17018" y="5877"/>
                  </a:cubicBezTo>
                  <a:cubicBezTo>
                    <a:pt x="17001" y="5838"/>
                    <a:pt x="16988" y="5795"/>
                    <a:pt x="16988" y="5755"/>
                  </a:cubicBezTo>
                  <a:cubicBezTo>
                    <a:pt x="16961" y="5642"/>
                    <a:pt x="16918" y="5533"/>
                    <a:pt x="16809" y="5464"/>
                  </a:cubicBezTo>
                  <a:cubicBezTo>
                    <a:pt x="16727" y="5408"/>
                    <a:pt x="16657" y="5355"/>
                    <a:pt x="16588" y="5312"/>
                  </a:cubicBezTo>
                  <a:cubicBezTo>
                    <a:pt x="16452" y="5242"/>
                    <a:pt x="16326" y="5160"/>
                    <a:pt x="16191" y="5094"/>
                  </a:cubicBezTo>
                  <a:cubicBezTo>
                    <a:pt x="15996" y="5011"/>
                    <a:pt x="15804" y="4955"/>
                    <a:pt x="15612" y="4885"/>
                  </a:cubicBezTo>
                  <a:cubicBezTo>
                    <a:pt x="15377" y="4789"/>
                    <a:pt x="15143" y="4707"/>
                    <a:pt x="14908" y="4611"/>
                  </a:cubicBezTo>
                  <a:cubicBezTo>
                    <a:pt x="14799" y="4568"/>
                    <a:pt x="14785" y="4554"/>
                    <a:pt x="14769" y="4472"/>
                  </a:cubicBezTo>
                  <a:cubicBezTo>
                    <a:pt x="14769" y="4363"/>
                    <a:pt x="14756" y="4250"/>
                    <a:pt x="14729" y="4154"/>
                  </a:cubicBezTo>
                  <a:cubicBezTo>
                    <a:pt x="14701" y="4054"/>
                    <a:pt x="14644" y="4003"/>
                    <a:pt x="14574" y="4003"/>
                  </a:cubicBezTo>
                  <a:cubicBezTo>
                    <a:pt x="14537" y="4003"/>
                    <a:pt x="14497" y="4017"/>
                    <a:pt x="14455" y="4045"/>
                  </a:cubicBezTo>
                  <a:cubicBezTo>
                    <a:pt x="14438" y="4045"/>
                    <a:pt x="14425" y="4058"/>
                    <a:pt x="14399" y="4058"/>
                  </a:cubicBezTo>
                  <a:cubicBezTo>
                    <a:pt x="14399" y="3880"/>
                    <a:pt x="14385" y="3728"/>
                    <a:pt x="14399" y="3562"/>
                  </a:cubicBezTo>
                  <a:cubicBezTo>
                    <a:pt x="14399" y="3467"/>
                    <a:pt x="14399" y="3371"/>
                    <a:pt x="14425" y="3275"/>
                  </a:cubicBezTo>
                  <a:cubicBezTo>
                    <a:pt x="14481" y="3123"/>
                    <a:pt x="14537" y="2971"/>
                    <a:pt x="14564" y="2805"/>
                  </a:cubicBezTo>
                  <a:cubicBezTo>
                    <a:pt x="14564" y="2779"/>
                    <a:pt x="14577" y="2749"/>
                    <a:pt x="14604" y="2749"/>
                  </a:cubicBezTo>
                  <a:cubicBezTo>
                    <a:pt x="14769" y="2709"/>
                    <a:pt x="14895" y="2597"/>
                    <a:pt x="15004" y="2474"/>
                  </a:cubicBezTo>
                  <a:cubicBezTo>
                    <a:pt x="15129" y="2336"/>
                    <a:pt x="15199" y="2157"/>
                    <a:pt x="15199" y="1952"/>
                  </a:cubicBezTo>
                  <a:cubicBezTo>
                    <a:pt x="15182" y="1770"/>
                    <a:pt x="15156" y="1578"/>
                    <a:pt x="15004" y="1456"/>
                  </a:cubicBezTo>
                  <a:cubicBezTo>
                    <a:pt x="15116" y="1000"/>
                    <a:pt x="14895" y="682"/>
                    <a:pt x="14577" y="408"/>
                  </a:cubicBezTo>
                  <a:lnTo>
                    <a:pt x="14799" y="408"/>
                  </a:lnTo>
                  <a:cubicBezTo>
                    <a:pt x="14812" y="394"/>
                    <a:pt x="14825" y="381"/>
                    <a:pt x="14852" y="365"/>
                  </a:cubicBezTo>
                  <a:cubicBezTo>
                    <a:pt x="14838" y="351"/>
                    <a:pt x="14825" y="325"/>
                    <a:pt x="14812" y="325"/>
                  </a:cubicBezTo>
                  <a:cubicBezTo>
                    <a:pt x="14756" y="312"/>
                    <a:pt x="14716" y="312"/>
                    <a:pt x="14660" y="299"/>
                  </a:cubicBezTo>
                  <a:lnTo>
                    <a:pt x="14521" y="299"/>
                  </a:lnTo>
                  <a:cubicBezTo>
                    <a:pt x="14590" y="186"/>
                    <a:pt x="14703" y="117"/>
                    <a:pt x="14812" y="64"/>
                  </a:cubicBezTo>
                  <a:cubicBezTo>
                    <a:pt x="14803" y="15"/>
                    <a:pt x="14785" y="1"/>
                    <a:pt x="1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3513174" y="3071684"/>
              <a:ext cx="232328" cy="158519"/>
            </a:xfrm>
            <a:custGeom>
              <a:avLst/>
              <a:gdLst/>
              <a:ahLst/>
              <a:cxnLst/>
              <a:rect l="l" t="t" r="r" b="b"/>
              <a:pathLst>
                <a:path w="5414" h="3694" extrusionOk="0">
                  <a:moveTo>
                    <a:pt x="2272" y="0"/>
                  </a:moveTo>
                  <a:cubicBezTo>
                    <a:pt x="2081" y="96"/>
                    <a:pt x="1902" y="209"/>
                    <a:pt x="1707" y="304"/>
                  </a:cubicBezTo>
                  <a:cubicBezTo>
                    <a:pt x="1555" y="374"/>
                    <a:pt x="1406" y="443"/>
                    <a:pt x="1254" y="509"/>
                  </a:cubicBezTo>
                  <a:cubicBezTo>
                    <a:pt x="1102" y="566"/>
                    <a:pt x="936" y="609"/>
                    <a:pt x="784" y="662"/>
                  </a:cubicBezTo>
                  <a:cubicBezTo>
                    <a:pt x="688" y="705"/>
                    <a:pt x="592" y="731"/>
                    <a:pt x="523" y="827"/>
                  </a:cubicBezTo>
                  <a:cubicBezTo>
                    <a:pt x="427" y="953"/>
                    <a:pt x="344" y="1075"/>
                    <a:pt x="249" y="1201"/>
                  </a:cubicBezTo>
                  <a:cubicBezTo>
                    <a:pt x="166" y="1323"/>
                    <a:pt x="96" y="1462"/>
                    <a:pt x="67" y="1614"/>
                  </a:cubicBezTo>
                  <a:cubicBezTo>
                    <a:pt x="27" y="1888"/>
                    <a:pt x="1" y="2163"/>
                    <a:pt x="14" y="2441"/>
                  </a:cubicBezTo>
                  <a:cubicBezTo>
                    <a:pt x="14" y="2563"/>
                    <a:pt x="14" y="2689"/>
                    <a:pt x="96" y="2798"/>
                  </a:cubicBezTo>
                  <a:cubicBezTo>
                    <a:pt x="110" y="2811"/>
                    <a:pt x="96" y="2841"/>
                    <a:pt x="83" y="2854"/>
                  </a:cubicBezTo>
                  <a:cubicBezTo>
                    <a:pt x="83" y="2894"/>
                    <a:pt x="53" y="2923"/>
                    <a:pt x="40" y="2950"/>
                  </a:cubicBezTo>
                  <a:cubicBezTo>
                    <a:pt x="166" y="2963"/>
                    <a:pt x="288" y="2963"/>
                    <a:pt x="397" y="2990"/>
                  </a:cubicBezTo>
                  <a:cubicBezTo>
                    <a:pt x="563" y="3019"/>
                    <a:pt x="745" y="3019"/>
                    <a:pt x="923" y="3033"/>
                  </a:cubicBezTo>
                  <a:cubicBezTo>
                    <a:pt x="965" y="3036"/>
                    <a:pt x="1006" y="3037"/>
                    <a:pt x="1047" y="3037"/>
                  </a:cubicBezTo>
                  <a:cubicBezTo>
                    <a:pt x="1089" y="3037"/>
                    <a:pt x="1130" y="3036"/>
                    <a:pt x="1171" y="3036"/>
                  </a:cubicBezTo>
                  <a:cubicBezTo>
                    <a:pt x="1254" y="3036"/>
                    <a:pt x="1337" y="3039"/>
                    <a:pt x="1419" y="3059"/>
                  </a:cubicBezTo>
                  <a:lnTo>
                    <a:pt x="1419" y="3046"/>
                  </a:lnTo>
                  <a:cubicBezTo>
                    <a:pt x="1419" y="2798"/>
                    <a:pt x="1406" y="2537"/>
                    <a:pt x="1406" y="2289"/>
                  </a:cubicBezTo>
                  <a:cubicBezTo>
                    <a:pt x="1406" y="2136"/>
                    <a:pt x="1419" y="1998"/>
                    <a:pt x="1419" y="1849"/>
                  </a:cubicBezTo>
                  <a:cubicBezTo>
                    <a:pt x="1419" y="1811"/>
                    <a:pt x="1429" y="1763"/>
                    <a:pt x="1459" y="1763"/>
                  </a:cubicBezTo>
                  <a:cubicBezTo>
                    <a:pt x="1463" y="1763"/>
                    <a:pt x="1467" y="1764"/>
                    <a:pt x="1472" y="1766"/>
                  </a:cubicBezTo>
                  <a:cubicBezTo>
                    <a:pt x="1528" y="1766"/>
                    <a:pt x="1502" y="1819"/>
                    <a:pt x="1502" y="1849"/>
                  </a:cubicBezTo>
                  <a:lnTo>
                    <a:pt x="1502" y="2232"/>
                  </a:lnTo>
                  <a:cubicBezTo>
                    <a:pt x="1502" y="2398"/>
                    <a:pt x="1515" y="2576"/>
                    <a:pt x="1515" y="2758"/>
                  </a:cubicBezTo>
                  <a:cubicBezTo>
                    <a:pt x="1528" y="2907"/>
                    <a:pt x="1528" y="3046"/>
                    <a:pt x="1542" y="3198"/>
                  </a:cubicBezTo>
                  <a:cubicBezTo>
                    <a:pt x="1542" y="3363"/>
                    <a:pt x="1555" y="3529"/>
                    <a:pt x="1555" y="3694"/>
                  </a:cubicBezTo>
                  <a:lnTo>
                    <a:pt x="5344" y="3694"/>
                  </a:lnTo>
                  <a:cubicBezTo>
                    <a:pt x="5344" y="3611"/>
                    <a:pt x="5358" y="3529"/>
                    <a:pt x="5358" y="3446"/>
                  </a:cubicBezTo>
                  <a:cubicBezTo>
                    <a:pt x="5358" y="3171"/>
                    <a:pt x="5358" y="2907"/>
                    <a:pt x="5374" y="2646"/>
                  </a:cubicBezTo>
                  <a:cubicBezTo>
                    <a:pt x="5374" y="2494"/>
                    <a:pt x="5358" y="2345"/>
                    <a:pt x="5374" y="2206"/>
                  </a:cubicBezTo>
                  <a:cubicBezTo>
                    <a:pt x="5374" y="2110"/>
                    <a:pt x="5374" y="2027"/>
                    <a:pt x="5401" y="1945"/>
                  </a:cubicBezTo>
                  <a:cubicBezTo>
                    <a:pt x="5401" y="1902"/>
                    <a:pt x="5414" y="1875"/>
                    <a:pt x="5401" y="1849"/>
                  </a:cubicBezTo>
                  <a:cubicBezTo>
                    <a:pt x="5318" y="1584"/>
                    <a:pt x="5235" y="1323"/>
                    <a:pt x="5153" y="1048"/>
                  </a:cubicBezTo>
                  <a:cubicBezTo>
                    <a:pt x="5110" y="939"/>
                    <a:pt x="5083" y="814"/>
                    <a:pt x="5057" y="691"/>
                  </a:cubicBezTo>
                  <a:cubicBezTo>
                    <a:pt x="5044" y="635"/>
                    <a:pt x="5057" y="579"/>
                    <a:pt x="5110" y="552"/>
                  </a:cubicBezTo>
                  <a:cubicBezTo>
                    <a:pt x="5126" y="542"/>
                    <a:pt x="5144" y="538"/>
                    <a:pt x="5163" y="538"/>
                  </a:cubicBezTo>
                  <a:cubicBezTo>
                    <a:pt x="5193" y="538"/>
                    <a:pt x="5224" y="549"/>
                    <a:pt x="5249" y="566"/>
                  </a:cubicBezTo>
                  <a:cubicBezTo>
                    <a:pt x="5275" y="579"/>
                    <a:pt x="5305" y="609"/>
                    <a:pt x="5331" y="622"/>
                  </a:cubicBezTo>
                  <a:cubicBezTo>
                    <a:pt x="5331" y="592"/>
                    <a:pt x="5331" y="566"/>
                    <a:pt x="5318" y="539"/>
                  </a:cubicBezTo>
                  <a:cubicBezTo>
                    <a:pt x="5305" y="414"/>
                    <a:pt x="5262" y="278"/>
                    <a:pt x="5305" y="126"/>
                  </a:cubicBezTo>
                  <a:cubicBezTo>
                    <a:pt x="5014" y="83"/>
                    <a:pt x="4739" y="43"/>
                    <a:pt x="4465" y="0"/>
                  </a:cubicBezTo>
                  <a:cubicBezTo>
                    <a:pt x="4435" y="43"/>
                    <a:pt x="4409" y="113"/>
                    <a:pt x="4352" y="166"/>
                  </a:cubicBezTo>
                  <a:cubicBezTo>
                    <a:pt x="4217" y="304"/>
                    <a:pt x="4078" y="427"/>
                    <a:pt x="3939" y="566"/>
                  </a:cubicBezTo>
                  <a:cubicBezTo>
                    <a:pt x="3926" y="579"/>
                    <a:pt x="3913" y="592"/>
                    <a:pt x="3913" y="609"/>
                  </a:cubicBezTo>
                  <a:cubicBezTo>
                    <a:pt x="3899" y="857"/>
                    <a:pt x="3886" y="1105"/>
                    <a:pt x="3886" y="1353"/>
                  </a:cubicBezTo>
                  <a:cubicBezTo>
                    <a:pt x="3886" y="1419"/>
                    <a:pt x="3870" y="1475"/>
                    <a:pt x="3817" y="1502"/>
                  </a:cubicBezTo>
                  <a:cubicBezTo>
                    <a:pt x="3734" y="1544"/>
                    <a:pt x="3651" y="1601"/>
                    <a:pt x="3569" y="1614"/>
                  </a:cubicBezTo>
                  <a:cubicBezTo>
                    <a:pt x="3538" y="1620"/>
                    <a:pt x="3510" y="1624"/>
                    <a:pt x="3484" y="1624"/>
                  </a:cubicBezTo>
                  <a:cubicBezTo>
                    <a:pt x="3402" y="1624"/>
                    <a:pt x="3344" y="1584"/>
                    <a:pt x="3334" y="1449"/>
                  </a:cubicBezTo>
                  <a:cubicBezTo>
                    <a:pt x="3334" y="1353"/>
                    <a:pt x="3347" y="1253"/>
                    <a:pt x="3347" y="1158"/>
                  </a:cubicBezTo>
                  <a:cubicBezTo>
                    <a:pt x="3360" y="923"/>
                    <a:pt x="3374" y="691"/>
                    <a:pt x="3374" y="457"/>
                  </a:cubicBezTo>
                  <a:lnTo>
                    <a:pt x="3374" y="374"/>
                  </a:lnTo>
                  <a:cubicBezTo>
                    <a:pt x="3360" y="443"/>
                    <a:pt x="3334" y="509"/>
                    <a:pt x="3321" y="579"/>
                  </a:cubicBezTo>
                  <a:cubicBezTo>
                    <a:pt x="3310" y="647"/>
                    <a:pt x="3279" y="679"/>
                    <a:pt x="3222" y="679"/>
                  </a:cubicBezTo>
                  <a:cubicBezTo>
                    <a:pt x="3210" y="679"/>
                    <a:pt x="3196" y="678"/>
                    <a:pt x="3182" y="675"/>
                  </a:cubicBezTo>
                  <a:cubicBezTo>
                    <a:pt x="3112" y="662"/>
                    <a:pt x="3043" y="635"/>
                    <a:pt x="2977" y="592"/>
                  </a:cubicBezTo>
                  <a:cubicBezTo>
                    <a:pt x="2729" y="414"/>
                    <a:pt x="2464" y="248"/>
                    <a:pt x="2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3905129" y="2999035"/>
              <a:ext cx="199844" cy="231170"/>
            </a:xfrm>
            <a:custGeom>
              <a:avLst/>
              <a:gdLst/>
              <a:ahLst/>
              <a:cxnLst/>
              <a:rect l="l" t="t" r="r" b="b"/>
              <a:pathLst>
                <a:path w="4657" h="5387" extrusionOk="0">
                  <a:moveTo>
                    <a:pt x="4326" y="2533"/>
                  </a:moveTo>
                  <a:cubicBezTo>
                    <a:pt x="4395" y="2533"/>
                    <a:pt x="4425" y="2576"/>
                    <a:pt x="4438" y="2646"/>
                  </a:cubicBezTo>
                  <a:cubicBezTo>
                    <a:pt x="4451" y="2741"/>
                    <a:pt x="4478" y="2837"/>
                    <a:pt x="4491" y="2933"/>
                  </a:cubicBezTo>
                  <a:cubicBezTo>
                    <a:pt x="4507" y="3003"/>
                    <a:pt x="4478" y="3072"/>
                    <a:pt x="4395" y="3085"/>
                  </a:cubicBezTo>
                  <a:cubicBezTo>
                    <a:pt x="4312" y="3099"/>
                    <a:pt x="4230" y="3099"/>
                    <a:pt x="4147" y="3099"/>
                  </a:cubicBezTo>
                  <a:cubicBezTo>
                    <a:pt x="4144" y="3101"/>
                    <a:pt x="4141" y="3102"/>
                    <a:pt x="4137" y="3102"/>
                  </a:cubicBezTo>
                  <a:cubicBezTo>
                    <a:pt x="4120" y="3102"/>
                    <a:pt x="4094" y="3083"/>
                    <a:pt x="4094" y="3072"/>
                  </a:cubicBezTo>
                  <a:cubicBezTo>
                    <a:pt x="4051" y="2946"/>
                    <a:pt x="4025" y="2824"/>
                    <a:pt x="3995" y="2698"/>
                  </a:cubicBezTo>
                  <a:lnTo>
                    <a:pt x="4011" y="2698"/>
                  </a:lnTo>
                  <a:cubicBezTo>
                    <a:pt x="3995" y="2603"/>
                    <a:pt x="4011" y="2563"/>
                    <a:pt x="4147" y="2550"/>
                  </a:cubicBezTo>
                  <a:cubicBezTo>
                    <a:pt x="4203" y="2533"/>
                    <a:pt x="4259" y="2533"/>
                    <a:pt x="4326" y="2533"/>
                  </a:cubicBezTo>
                  <a:close/>
                  <a:moveTo>
                    <a:pt x="4351" y="3204"/>
                  </a:moveTo>
                  <a:cubicBezTo>
                    <a:pt x="4371" y="3204"/>
                    <a:pt x="4391" y="3206"/>
                    <a:pt x="4408" y="3211"/>
                  </a:cubicBezTo>
                  <a:cubicBezTo>
                    <a:pt x="4438" y="3211"/>
                    <a:pt x="4451" y="3224"/>
                    <a:pt x="4464" y="3237"/>
                  </a:cubicBezTo>
                  <a:cubicBezTo>
                    <a:pt x="4451" y="3251"/>
                    <a:pt x="4425" y="3277"/>
                    <a:pt x="4408" y="3277"/>
                  </a:cubicBezTo>
                  <a:cubicBezTo>
                    <a:pt x="4286" y="3294"/>
                    <a:pt x="4160" y="3294"/>
                    <a:pt x="4038" y="3294"/>
                  </a:cubicBezTo>
                  <a:cubicBezTo>
                    <a:pt x="4025" y="3294"/>
                    <a:pt x="4011" y="3264"/>
                    <a:pt x="3982" y="3251"/>
                  </a:cubicBezTo>
                  <a:cubicBezTo>
                    <a:pt x="4011" y="3237"/>
                    <a:pt x="4025" y="3211"/>
                    <a:pt x="4051" y="3211"/>
                  </a:cubicBezTo>
                  <a:lnTo>
                    <a:pt x="4230" y="3211"/>
                  </a:lnTo>
                  <a:cubicBezTo>
                    <a:pt x="4267" y="3211"/>
                    <a:pt x="4310" y="3204"/>
                    <a:pt x="4351" y="3204"/>
                  </a:cubicBezTo>
                  <a:close/>
                  <a:moveTo>
                    <a:pt x="4382" y="3360"/>
                  </a:moveTo>
                  <a:cubicBezTo>
                    <a:pt x="4395" y="3360"/>
                    <a:pt x="4425" y="3376"/>
                    <a:pt x="4464" y="3390"/>
                  </a:cubicBezTo>
                  <a:cubicBezTo>
                    <a:pt x="4438" y="3416"/>
                    <a:pt x="4425" y="3429"/>
                    <a:pt x="4408" y="3443"/>
                  </a:cubicBezTo>
                  <a:cubicBezTo>
                    <a:pt x="4286" y="3443"/>
                    <a:pt x="4160" y="3459"/>
                    <a:pt x="4038" y="3459"/>
                  </a:cubicBezTo>
                  <a:cubicBezTo>
                    <a:pt x="4025" y="3459"/>
                    <a:pt x="4011" y="3429"/>
                    <a:pt x="3995" y="3416"/>
                  </a:cubicBezTo>
                  <a:cubicBezTo>
                    <a:pt x="4011" y="3403"/>
                    <a:pt x="4038" y="3376"/>
                    <a:pt x="4051" y="3376"/>
                  </a:cubicBezTo>
                  <a:cubicBezTo>
                    <a:pt x="4160" y="3360"/>
                    <a:pt x="4273" y="3360"/>
                    <a:pt x="4382" y="3360"/>
                  </a:cubicBezTo>
                  <a:close/>
                  <a:moveTo>
                    <a:pt x="4464" y="3542"/>
                  </a:moveTo>
                  <a:lnTo>
                    <a:pt x="4464" y="3568"/>
                  </a:lnTo>
                  <a:cubicBezTo>
                    <a:pt x="4451" y="3595"/>
                    <a:pt x="4425" y="3608"/>
                    <a:pt x="4408" y="3624"/>
                  </a:cubicBezTo>
                  <a:cubicBezTo>
                    <a:pt x="4367" y="3641"/>
                    <a:pt x="4326" y="3646"/>
                    <a:pt x="4286" y="3646"/>
                  </a:cubicBezTo>
                  <a:cubicBezTo>
                    <a:pt x="4233" y="3646"/>
                    <a:pt x="4181" y="3638"/>
                    <a:pt x="4134" y="3638"/>
                  </a:cubicBezTo>
                  <a:cubicBezTo>
                    <a:pt x="4107" y="3624"/>
                    <a:pt x="4094" y="3595"/>
                    <a:pt x="4078" y="3581"/>
                  </a:cubicBezTo>
                  <a:cubicBezTo>
                    <a:pt x="4094" y="3568"/>
                    <a:pt x="4107" y="3555"/>
                    <a:pt x="4120" y="3542"/>
                  </a:cubicBezTo>
                  <a:close/>
                  <a:moveTo>
                    <a:pt x="3376" y="0"/>
                  </a:moveTo>
                  <a:lnTo>
                    <a:pt x="3376" y="0"/>
                  </a:lnTo>
                  <a:cubicBezTo>
                    <a:pt x="3350" y="13"/>
                    <a:pt x="3307" y="27"/>
                    <a:pt x="3281" y="40"/>
                  </a:cubicBezTo>
                  <a:cubicBezTo>
                    <a:pt x="3142" y="70"/>
                    <a:pt x="3003" y="96"/>
                    <a:pt x="2867" y="136"/>
                  </a:cubicBezTo>
                  <a:cubicBezTo>
                    <a:pt x="2467" y="261"/>
                    <a:pt x="2040" y="331"/>
                    <a:pt x="1614" y="384"/>
                  </a:cubicBezTo>
                  <a:cubicBezTo>
                    <a:pt x="1419" y="413"/>
                    <a:pt x="1214" y="440"/>
                    <a:pt x="1005" y="496"/>
                  </a:cubicBezTo>
                  <a:cubicBezTo>
                    <a:pt x="688" y="579"/>
                    <a:pt x="387" y="675"/>
                    <a:pt x="83" y="757"/>
                  </a:cubicBezTo>
                  <a:cubicBezTo>
                    <a:pt x="56" y="771"/>
                    <a:pt x="27" y="771"/>
                    <a:pt x="0" y="771"/>
                  </a:cubicBezTo>
                  <a:cubicBezTo>
                    <a:pt x="13" y="827"/>
                    <a:pt x="13" y="896"/>
                    <a:pt x="43" y="962"/>
                  </a:cubicBezTo>
                  <a:cubicBezTo>
                    <a:pt x="43" y="979"/>
                    <a:pt x="56" y="992"/>
                    <a:pt x="70" y="992"/>
                  </a:cubicBezTo>
                  <a:cubicBezTo>
                    <a:pt x="139" y="1005"/>
                    <a:pt x="179" y="1045"/>
                    <a:pt x="192" y="1101"/>
                  </a:cubicBezTo>
                  <a:cubicBezTo>
                    <a:pt x="222" y="1197"/>
                    <a:pt x="275" y="1253"/>
                    <a:pt x="374" y="1280"/>
                  </a:cubicBezTo>
                  <a:cubicBezTo>
                    <a:pt x="579" y="1336"/>
                    <a:pt x="771" y="1419"/>
                    <a:pt x="966" y="1475"/>
                  </a:cubicBezTo>
                  <a:cubicBezTo>
                    <a:pt x="1158" y="1515"/>
                    <a:pt x="1349" y="1558"/>
                    <a:pt x="1558" y="1584"/>
                  </a:cubicBezTo>
                  <a:cubicBezTo>
                    <a:pt x="1763" y="1597"/>
                    <a:pt x="1971" y="1624"/>
                    <a:pt x="2193" y="1654"/>
                  </a:cubicBezTo>
                  <a:cubicBezTo>
                    <a:pt x="2176" y="1541"/>
                    <a:pt x="2163" y="1445"/>
                    <a:pt x="2110" y="1349"/>
                  </a:cubicBezTo>
                  <a:cubicBezTo>
                    <a:pt x="2093" y="1336"/>
                    <a:pt x="2110" y="1310"/>
                    <a:pt x="2110" y="1293"/>
                  </a:cubicBezTo>
                  <a:cubicBezTo>
                    <a:pt x="2119" y="1293"/>
                    <a:pt x="2133" y="1287"/>
                    <a:pt x="2146" y="1287"/>
                  </a:cubicBezTo>
                  <a:cubicBezTo>
                    <a:pt x="2153" y="1287"/>
                    <a:pt x="2158" y="1289"/>
                    <a:pt x="2163" y="1293"/>
                  </a:cubicBezTo>
                  <a:cubicBezTo>
                    <a:pt x="2193" y="1310"/>
                    <a:pt x="2206" y="1336"/>
                    <a:pt x="2219" y="1363"/>
                  </a:cubicBezTo>
                  <a:cubicBezTo>
                    <a:pt x="2275" y="1558"/>
                    <a:pt x="2328" y="1749"/>
                    <a:pt x="2371" y="1941"/>
                  </a:cubicBezTo>
                  <a:cubicBezTo>
                    <a:pt x="2441" y="2189"/>
                    <a:pt x="2480" y="2450"/>
                    <a:pt x="2550" y="2685"/>
                  </a:cubicBezTo>
                  <a:cubicBezTo>
                    <a:pt x="2619" y="2933"/>
                    <a:pt x="2702" y="3155"/>
                    <a:pt x="2785" y="3390"/>
                  </a:cubicBezTo>
                  <a:cubicBezTo>
                    <a:pt x="2837" y="3555"/>
                    <a:pt x="2880" y="3720"/>
                    <a:pt x="2950" y="3886"/>
                  </a:cubicBezTo>
                  <a:cubicBezTo>
                    <a:pt x="3003" y="4051"/>
                    <a:pt x="3019" y="4230"/>
                    <a:pt x="3128" y="4368"/>
                  </a:cubicBezTo>
                  <a:cubicBezTo>
                    <a:pt x="3168" y="4435"/>
                    <a:pt x="3185" y="4534"/>
                    <a:pt x="3211" y="4616"/>
                  </a:cubicBezTo>
                  <a:cubicBezTo>
                    <a:pt x="3267" y="4782"/>
                    <a:pt x="3320" y="4947"/>
                    <a:pt x="3376" y="5112"/>
                  </a:cubicBezTo>
                  <a:cubicBezTo>
                    <a:pt x="3403" y="5208"/>
                    <a:pt x="3433" y="5291"/>
                    <a:pt x="3459" y="5387"/>
                  </a:cubicBezTo>
                  <a:lnTo>
                    <a:pt x="4382" y="5387"/>
                  </a:lnTo>
                  <a:cubicBezTo>
                    <a:pt x="4369" y="5195"/>
                    <a:pt x="4342" y="5000"/>
                    <a:pt x="4326" y="4808"/>
                  </a:cubicBezTo>
                  <a:cubicBezTo>
                    <a:pt x="4312" y="4573"/>
                    <a:pt x="4312" y="4325"/>
                    <a:pt x="4312" y="4077"/>
                  </a:cubicBezTo>
                  <a:cubicBezTo>
                    <a:pt x="4299" y="3995"/>
                    <a:pt x="4312" y="3899"/>
                    <a:pt x="4312" y="3816"/>
                  </a:cubicBezTo>
                  <a:cubicBezTo>
                    <a:pt x="4286" y="3816"/>
                    <a:pt x="4258" y="3822"/>
                    <a:pt x="4230" y="3822"/>
                  </a:cubicBezTo>
                  <a:cubicBezTo>
                    <a:pt x="4217" y="3822"/>
                    <a:pt x="4203" y="3821"/>
                    <a:pt x="4190" y="3816"/>
                  </a:cubicBezTo>
                  <a:cubicBezTo>
                    <a:pt x="4107" y="3816"/>
                    <a:pt x="4011" y="3790"/>
                    <a:pt x="3929" y="3773"/>
                  </a:cubicBezTo>
                  <a:cubicBezTo>
                    <a:pt x="3912" y="3773"/>
                    <a:pt x="3899" y="3747"/>
                    <a:pt x="3886" y="3734"/>
                  </a:cubicBezTo>
                  <a:cubicBezTo>
                    <a:pt x="3912" y="3720"/>
                    <a:pt x="3929" y="3707"/>
                    <a:pt x="3942" y="3691"/>
                  </a:cubicBezTo>
                  <a:cubicBezTo>
                    <a:pt x="3955" y="3691"/>
                    <a:pt x="3955" y="3691"/>
                    <a:pt x="3968" y="3707"/>
                  </a:cubicBezTo>
                  <a:cubicBezTo>
                    <a:pt x="4015" y="3715"/>
                    <a:pt x="4061" y="3719"/>
                    <a:pt x="4106" y="3719"/>
                  </a:cubicBezTo>
                  <a:cubicBezTo>
                    <a:pt x="4276" y="3719"/>
                    <a:pt x="4439" y="3669"/>
                    <a:pt x="4603" y="3638"/>
                  </a:cubicBezTo>
                  <a:cubicBezTo>
                    <a:pt x="4643" y="3638"/>
                    <a:pt x="4656" y="3608"/>
                    <a:pt x="4656" y="3568"/>
                  </a:cubicBezTo>
                  <a:cubicBezTo>
                    <a:pt x="4643" y="3443"/>
                    <a:pt x="4630" y="3333"/>
                    <a:pt x="4630" y="3211"/>
                  </a:cubicBezTo>
                  <a:cubicBezTo>
                    <a:pt x="4617" y="2976"/>
                    <a:pt x="4617" y="2755"/>
                    <a:pt x="4617" y="2520"/>
                  </a:cubicBezTo>
                  <a:cubicBezTo>
                    <a:pt x="4617" y="2467"/>
                    <a:pt x="4617" y="2411"/>
                    <a:pt x="4547" y="2398"/>
                  </a:cubicBezTo>
                  <a:lnTo>
                    <a:pt x="4425" y="2398"/>
                  </a:lnTo>
                  <a:cubicBezTo>
                    <a:pt x="4355" y="2398"/>
                    <a:pt x="4286" y="2398"/>
                    <a:pt x="4203" y="2411"/>
                  </a:cubicBezTo>
                  <a:cubicBezTo>
                    <a:pt x="4094" y="2411"/>
                    <a:pt x="3968" y="2424"/>
                    <a:pt x="3846" y="2437"/>
                  </a:cubicBezTo>
                  <a:cubicBezTo>
                    <a:pt x="3816" y="2450"/>
                    <a:pt x="3790" y="2450"/>
                    <a:pt x="3790" y="2507"/>
                  </a:cubicBezTo>
                  <a:cubicBezTo>
                    <a:pt x="3803" y="2646"/>
                    <a:pt x="3816" y="2798"/>
                    <a:pt x="3829" y="2933"/>
                  </a:cubicBezTo>
                  <a:cubicBezTo>
                    <a:pt x="3829" y="3085"/>
                    <a:pt x="3829" y="3251"/>
                    <a:pt x="3846" y="3403"/>
                  </a:cubicBezTo>
                  <a:cubicBezTo>
                    <a:pt x="3846" y="3512"/>
                    <a:pt x="3859" y="3608"/>
                    <a:pt x="3859" y="3720"/>
                  </a:cubicBezTo>
                  <a:cubicBezTo>
                    <a:pt x="3872" y="3734"/>
                    <a:pt x="3846" y="3760"/>
                    <a:pt x="3829" y="3773"/>
                  </a:cubicBezTo>
                  <a:cubicBezTo>
                    <a:pt x="3816" y="3760"/>
                    <a:pt x="3790" y="3747"/>
                    <a:pt x="3790" y="3734"/>
                  </a:cubicBezTo>
                  <a:cubicBezTo>
                    <a:pt x="3763" y="3555"/>
                    <a:pt x="3747" y="3376"/>
                    <a:pt x="3734" y="3195"/>
                  </a:cubicBezTo>
                  <a:cubicBezTo>
                    <a:pt x="3720" y="3029"/>
                    <a:pt x="3734" y="2864"/>
                    <a:pt x="3720" y="2715"/>
                  </a:cubicBezTo>
                  <a:cubicBezTo>
                    <a:pt x="3720" y="2659"/>
                    <a:pt x="3720" y="2589"/>
                    <a:pt x="3694" y="2550"/>
                  </a:cubicBezTo>
                  <a:cubicBezTo>
                    <a:pt x="3681" y="2507"/>
                    <a:pt x="3664" y="2480"/>
                    <a:pt x="3694" y="2450"/>
                  </a:cubicBezTo>
                  <a:cubicBezTo>
                    <a:pt x="3734" y="2368"/>
                    <a:pt x="3790" y="2315"/>
                    <a:pt x="3886" y="2315"/>
                  </a:cubicBezTo>
                  <a:lnTo>
                    <a:pt x="4120" y="2315"/>
                  </a:lnTo>
                  <a:cubicBezTo>
                    <a:pt x="4120" y="2245"/>
                    <a:pt x="4134" y="2189"/>
                    <a:pt x="4134" y="2120"/>
                  </a:cubicBezTo>
                  <a:cubicBezTo>
                    <a:pt x="4134" y="2107"/>
                    <a:pt x="4134" y="2093"/>
                    <a:pt x="4120" y="2093"/>
                  </a:cubicBezTo>
                  <a:cubicBezTo>
                    <a:pt x="4051" y="1997"/>
                    <a:pt x="4025" y="1872"/>
                    <a:pt x="3982" y="1763"/>
                  </a:cubicBezTo>
                  <a:cubicBezTo>
                    <a:pt x="3912" y="1501"/>
                    <a:pt x="3859" y="1253"/>
                    <a:pt x="3803" y="992"/>
                  </a:cubicBezTo>
                  <a:cubicBezTo>
                    <a:pt x="3763" y="814"/>
                    <a:pt x="3734" y="648"/>
                    <a:pt x="3720" y="466"/>
                  </a:cubicBezTo>
                  <a:cubicBezTo>
                    <a:pt x="3707" y="400"/>
                    <a:pt x="3707" y="318"/>
                    <a:pt x="3694" y="218"/>
                  </a:cubicBezTo>
                  <a:cubicBezTo>
                    <a:pt x="3638" y="288"/>
                    <a:pt x="3581" y="357"/>
                    <a:pt x="3529" y="413"/>
                  </a:cubicBezTo>
                  <a:cubicBezTo>
                    <a:pt x="3505" y="435"/>
                    <a:pt x="3483" y="475"/>
                    <a:pt x="3455" y="475"/>
                  </a:cubicBezTo>
                  <a:cubicBezTo>
                    <a:pt x="3448" y="475"/>
                    <a:pt x="3441" y="472"/>
                    <a:pt x="3433" y="466"/>
                  </a:cubicBezTo>
                  <a:cubicBezTo>
                    <a:pt x="3390" y="440"/>
                    <a:pt x="3320" y="413"/>
                    <a:pt x="3333" y="344"/>
                  </a:cubicBezTo>
                  <a:cubicBezTo>
                    <a:pt x="3350" y="218"/>
                    <a:pt x="3363" y="109"/>
                    <a:pt x="3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092567" y="2983544"/>
              <a:ext cx="140796" cy="246661"/>
            </a:xfrm>
            <a:custGeom>
              <a:avLst/>
              <a:gdLst/>
              <a:ahLst/>
              <a:cxnLst/>
              <a:rect l="l" t="t" r="r" b="b"/>
              <a:pathLst>
                <a:path w="3281" h="5748" extrusionOk="0">
                  <a:moveTo>
                    <a:pt x="235" y="2325"/>
                  </a:moveTo>
                  <a:cubicBezTo>
                    <a:pt x="244" y="2325"/>
                    <a:pt x="254" y="2327"/>
                    <a:pt x="262" y="2332"/>
                  </a:cubicBezTo>
                  <a:cubicBezTo>
                    <a:pt x="275" y="2332"/>
                    <a:pt x="288" y="2372"/>
                    <a:pt x="305" y="2385"/>
                  </a:cubicBezTo>
                  <a:cubicBezTo>
                    <a:pt x="288" y="2441"/>
                    <a:pt x="288" y="2497"/>
                    <a:pt x="262" y="2537"/>
                  </a:cubicBezTo>
                  <a:cubicBezTo>
                    <a:pt x="249" y="2563"/>
                    <a:pt x="206" y="2580"/>
                    <a:pt x="166" y="2580"/>
                  </a:cubicBezTo>
                  <a:cubicBezTo>
                    <a:pt x="161" y="2581"/>
                    <a:pt x="157" y="2582"/>
                    <a:pt x="154" y="2582"/>
                  </a:cubicBezTo>
                  <a:cubicBezTo>
                    <a:pt x="120" y="2582"/>
                    <a:pt x="111" y="2534"/>
                    <a:pt x="123" y="2511"/>
                  </a:cubicBezTo>
                  <a:cubicBezTo>
                    <a:pt x="139" y="2454"/>
                    <a:pt x="166" y="2398"/>
                    <a:pt x="192" y="2345"/>
                  </a:cubicBezTo>
                  <a:cubicBezTo>
                    <a:pt x="192" y="2336"/>
                    <a:pt x="213" y="2325"/>
                    <a:pt x="235" y="2325"/>
                  </a:cubicBezTo>
                  <a:close/>
                  <a:moveTo>
                    <a:pt x="1157" y="1623"/>
                  </a:moveTo>
                  <a:cubicBezTo>
                    <a:pt x="1309" y="1623"/>
                    <a:pt x="1453" y="1638"/>
                    <a:pt x="1598" y="1671"/>
                  </a:cubicBezTo>
                  <a:cubicBezTo>
                    <a:pt x="1611" y="1671"/>
                    <a:pt x="1627" y="1684"/>
                    <a:pt x="1641" y="1684"/>
                  </a:cubicBezTo>
                  <a:cubicBezTo>
                    <a:pt x="1641" y="1753"/>
                    <a:pt x="1598" y="1753"/>
                    <a:pt x="1558" y="1753"/>
                  </a:cubicBezTo>
                  <a:cubicBezTo>
                    <a:pt x="1363" y="1737"/>
                    <a:pt x="1171" y="1724"/>
                    <a:pt x="966" y="1724"/>
                  </a:cubicBezTo>
                  <a:lnTo>
                    <a:pt x="966" y="1985"/>
                  </a:lnTo>
                  <a:cubicBezTo>
                    <a:pt x="950" y="2110"/>
                    <a:pt x="950" y="2249"/>
                    <a:pt x="950" y="2385"/>
                  </a:cubicBezTo>
                  <a:cubicBezTo>
                    <a:pt x="950" y="2428"/>
                    <a:pt x="936" y="2481"/>
                    <a:pt x="950" y="2524"/>
                  </a:cubicBezTo>
                  <a:cubicBezTo>
                    <a:pt x="966" y="2563"/>
                    <a:pt x="993" y="2593"/>
                    <a:pt x="1032" y="2620"/>
                  </a:cubicBezTo>
                  <a:cubicBezTo>
                    <a:pt x="1075" y="2663"/>
                    <a:pt x="1131" y="2702"/>
                    <a:pt x="1198" y="2729"/>
                  </a:cubicBezTo>
                  <a:cubicBezTo>
                    <a:pt x="1219" y="2744"/>
                    <a:pt x="1244" y="2751"/>
                    <a:pt x="1268" y="2751"/>
                  </a:cubicBezTo>
                  <a:cubicBezTo>
                    <a:pt x="1293" y="2751"/>
                    <a:pt x="1317" y="2744"/>
                    <a:pt x="1336" y="2729"/>
                  </a:cubicBezTo>
                  <a:cubicBezTo>
                    <a:pt x="1406" y="2676"/>
                    <a:pt x="1462" y="2620"/>
                    <a:pt x="1528" y="2580"/>
                  </a:cubicBezTo>
                  <a:cubicBezTo>
                    <a:pt x="1585" y="2537"/>
                    <a:pt x="1585" y="2481"/>
                    <a:pt x="1598" y="2428"/>
                  </a:cubicBezTo>
                  <a:cubicBezTo>
                    <a:pt x="1598" y="2276"/>
                    <a:pt x="1598" y="2124"/>
                    <a:pt x="1611" y="1972"/>
                  </a:cubicBezTo>
                  <a:cubicBezTo>
                    <a:pt x="1611" y="1919"/>
                    <a:pt x="1627" y="1876"/>
                    <a:pt x="1627" y="1819"/>
                  </a:cubicBezTo>
                  <a:cubicBezTo>
                    <a:pt x="1627" y="1780"/>
                    <a:pt x="1641" y="1753"/>
                    <a:pt x="1680" y="1753"/>
                  </a:cubicBezTo>
                  <a:cubicBezTo>
                    <a:pt x="1737" y="1780"/>
                    <a:pt x="1710" y="1836"/>
                    <a:pt x="1710" y="1876"/>
                  </a:cubicBezTo>
                  <a:cubicBezTo>
                    <a:pt x="1710" y="2028"/>
                    <a:pt x="1710" y="2167"/>
                    <a:pt x="1694" y="2302"/>
                  </a:cubicBezTo>
                  <a:cubicBezTo>
                    <a:pt x="1694" y="2398"/>
                    <a:pt x="1680" y="2511"/>
                    <a:pt x="1667" y="2606"/>
                  </a:cubicBezTo>
                  <a:cubicBezTo>
                    <a:pt x="1667" y="2620"/>
                    <a:pt x="1654" y="2646"/>
                    <a:pt x="1641" y="2646"/>
                  </a:cubicBezTo>
                  <a:cubicBezTo>
                    <a:pt x="1558" y="2663"/>
                    <a:pt x="1502" y="2729"/>
                    <a:pt x="1446" y="2772"/>
                  </a:cubicBezTo>
                  <a:cubicBezTo>
                    <a:pt x="1384" y="2835"/>
                    <a:pt x="1322" y="2860"/>
                    <a:pt x="1261" y="2860"/>
                  </a:cubicBezTo>
                  <a:cubicBezTo>
                    <a:pt x="1176" y="2860"/>
                    <a:pt x="1093" y="2809"/>
                    <a:pt x="1019" y="2745"/>
                  </a:cubicBezTo>
                  <a:cubicBezTo>
                    <a:pt x="979" y="2702"/>
                    <a:pt x="923" y="2676"/>
                    <a:pt x="897" y="2633"/>
                  </a:cubicBezTo>
                  <a:cubicBezTo>
                    <a:pt x="867" y="2593"/>
                    <a:pt x="840" y="2537"/>
                    <a:pt x="840" y="2497"/>
                  </a:cubicBezTo>
                  <a:cubicBezTo>
                    <a:pt x="854" y="2263"/>
                    <a:pt x="854" y="2015"/>
                    <a:pt x="867" y="1780"/>
                  </a:cubicBezTo>
                  <a:cubicBezTo>
                    <a:pt x="883" y="1697"/>
                    <a:pt x="936" y="1628"/>
                    <a:pt x="1006" y="1628"/>
                  </a:cubicBezTo>
                  <a:cubicBezTo>
                    <a:pt x="1057" y="1624"/>
                    <a:pt x="1107" y="1623"/>
                    <a:pt x="1157" y="1623"/>
                  </a:cubicBezTo>
                  <a:close/>
                  <a:moveTo>
                    <a:pt x="238" y="4473"/>
                  </a:moveTo>
                  <a:cubicBezTo>
                    <a:pt x="256" y="4473"/>
                    <a:pt x="279" y="4482"/>
                    <a:pt x="310" y="4503"/>
                  </a:cubicBezTo>
                  <a:lnTo>
                    <a:pt x="310" y="4503"/>
                  </a:lnTo>
                  <a:lnTo>
                    <a:pt x="305" y="4508"/>
                  </a:lnTo>
                  <a:cubicBezTo>
                    <a:pt x="331" y="4591"/>
                    <a:pt x="288" y="4660"/>
                    <a:pt x="262" y="4729"/>
                  </a:cubicBezTo>
                  <a:cubicBezTo>
                    <a:pt x="262" y="4739"/>
                    <a:pt x="242" y="4748"/>
                    <a:pt x="224" y="4748"/>
                  </a:cubicBezTo>
                  <a:cubicBezTo>
                    <a:pt x="217" y="4748"/>
                    <a:pt x="210" y="4747"/>
                    <a:pt x="206" y="4743"/>
                  </a:cubicBezTo>
                  <a:cubicBezTo>
                    <a:pt x="179" y="4729"/>
                    <a:pt x="166" y="4700"/>
                    <a:pt x="166" y="4686"/>
                  </a:cubicBezTo>
                  <a:cubicBezTo>
                    <a:pt x="166" y="4647"/>
                    <a:pt x="166" y="4591"/>
                    <a:pt x="179" y="4534"/>
                  </a:cubicBezTo>
                  <a:cubicBezTo>
                    <a:pt x="194" y="4494"/>
                    <a:pt x="211" y="4473"/>
                    <a:pt x="238" y="4473"/>
                  </a:cubicBezTo>
                  <a:close/>
                  <a:moveTo>
                    <a:pt x="1171" y="1"/>
                  </a:moveTo>
                  <a:cubicBezTo>
                    <a:pt x="1131" y="83"/>
                    <a:pt x="1088" y="183"/>
                    <a:pt x="1032" y="249"/>
                  </a:cubicBezTo>
                  <a:cubicBezTo>
                    <a:pt x="950" y="401"/>
                    <a:pt x="827" y="497"/>
                    <a:pt x="688" y="596"/>
                  </a:cubicBezTo>
                  <a:cubicBezTo>
                    <a:pt x="657" y="616"/>
                    <a:pt x="631" y="627"/>
                    <a:pt x="611" y="627"/>
                  </a:cubicBezTo>
                  <a:cubicBezTo>
                    <a:pt x="577" y="627"/>
                    <a:pt x="555" y="599"/>
                    <a:pt x="536" y="540"/>
                  </a:cubicBezTo>
                  <a:cubicBezTo>
                    <a:pt x="536" y="526"/>
                    <a:pt x="536" y="526"/>
                    <a:pt x="523" y="526"/>
                  </a:cubicBezTo>
                  <a:cubicBezTo>
                    <a:pt x="523" y="566"/>
                    <a:pt x="523" y="596"/>
                    <a:pt x="510" y="636"/>
                  </a:cubicBezTo>
                  <a:cubicBezTo>
                    <a:pt x="483" y="801"/>
                    <a:pt x="440" y="966"/>
                    <a:pt x="414" y="1132"/>
                  </a:cubicBezTo>
                  <a:cubicBezTo>
                    <a:pt x="344" y="1462"/>
                    <a:pt x="318" y="1793"/>
                    <a:pt x="222" y="2097"/>
                  </a:cubicBezTo>
                  <a:cubicBezTo>
                    <a:pt x="192" y="2220"/>
                    <a:pt x="139" y="2345"/>
                    <a:pt x="70" y="2428"/>
                  </a:cubicBezTo>
                  <a:cubicBezTo>
                    <a:pt x="1" y="2511"/>
                    <a:pt x="14" y="2580"/>
                    <a:pt x="1" y="2663"/>
                  </a:cubicBezTo>
                  <a:lnTo>
                    <a:pt x="153" y="2663"/>
                  </a:lnTo>
                  <a:cubicBezTo>
                    <a:pt x="275" y="2663"/>
                    <a:pt x="344" y="2716"/>
                    <a:pt x="358" y="2841"/>
                  </a:cubicBezTo>
                  <a:cubicBezTo>
                    <a:pt x="371" y="2924"/>
                    <a:pt x="387" y="3020"/>
                    <a:pt x="387" y="3102"/>
                  </a:cubicBezTo>
                  <a:cubicBezTo>
                    <a:pt x="401" y="3255"/>
                    <a:pt x="401" y="3407"/>
                    <a:pt x="401" y="3556"/>
                  </a:cubicBezTo>
                  <a:cubicBezTo>
                    <a:pt x="414" y="3694"/>
                    <a:pt x="414" y="3833"/>
                    <a:pt x="427" y="3969"/>
                  </a:cubicBezTo>
                  <a:cubicBezTo>
                    <a:pt x="427" y="4025"/>
                    <a:pt x="401" y="4052"/>
                    <a:pt x="344" y="4068"/>
                  </a:cubicBezTo>
                  <a:cubicBezTo>
                    <a:pt x="249" y="4095"/>
                    <a:pt x="139" y="4134"/>
                    <a:pt x="40" y="4164"/>
                  </a:cubicBezTo>
                  <a:cubicBezTo>
                    <a:pt x="40" y="4425"/>
                    <a:pt x="57" y="4673"/>
                    <a:pt x="70" y="4934"/>
                  </a:cubicBezTo>
                  <a:cubicBezTo>
                    <a:pt x="96" y="5196"/>
                    <a:pt x="123" y="5473"/>
                    <a:pt x="139" y="5748"/>
                  </a:cubicBezTo>
                  <a:lnTo>
                    <a:pt x="305" y="5748"/>
                  </a:lnTo>
                  <a:cubicBezTo>
                    <a:pt x="318" y="5705"/>
                    <a:pt x="331" y="5665"/>
                    <a:pt x="358" y="5622"/>
                  </a:cubicBezTo>
                  <a:cubicBezTo>
                    <a:pt x="387" y="5609"/>
                    <a:pt x="427" y="5596"/>
                    <a:pt x="454" y="5596"/>
                  </a:cubicBezTo>
                  <a:cubicBezTo>
                    <a:pt x="483" y="5609"/>
                    <a:pt x="497" y="5652"/>
                    <a:pt x="510" y="5692"/>
                  </a:cubicBezTo>
                  <a:cubicBezTo>
                    <a:pt x="510" y="5705"/>
                    <a:pt x="497" y="5722"/>
                    <a:pt x="497" y="5748"/>
                  </a:cubicBezTo>
                  <a:lnTo>
                    <a:pt x="1710" y="5748"/>
                  </a:lnTo>
                  <a:lnTo>
                    <a:pt x="1710" y="5705"/>
                  </a:lnTo>
                  <a:cubicBezTo>
                    <a:pt x="1723" y="5487"/>
                    <a:pt x="1723" y="5278"/>
                    <a:pt x="1737" y="5060"/>
                  </a:cubicBezTo>
                  <a:cubicBezTo>
                    <a:pt x="1737" y="4865"/>
                    <a:pt x="1750" y="4686"/>
                    <a:pt x="1763" y="4508"/>
                  </a:cubicBezTo>
                  <a:lnTo>
                    <a:pt x="1763" y="4012"/>
                  </a:lnTo>
                  <a:cubicBezTo>
                    <a:pt x="1776" y="3804"/>
                    <a:pt x="1793" y="3598"/>
                    <a:pt x="1806" y="3390"/>
                  </a:cubicBezTo>
                  <a:cubicBezTo>
                    <a:pt x="1819" y="3185"/>
                    <a:pt x="1833" y="2993"/>
                    <a:pt x="1846" y="2785"/>
                  </a:cubicBezTo>
                  <a:cubicBezTo>
                    <a:pt x="1859" y="2563"/>
                    <a:pt x="1902" y="2345"/>
                    <a:pt x="1985" y="2137"/>
                  </a:cubicBezTo>
                  <a:cubicBezTo>
                    <a:pt x="1985" y="2124"/>
                    <a:pt x="1985" y="2097"/>
                    <a:pt x="1971" y="2084"/>
                  </a:cubicBezTo>
                  <a:cubicBezTo>
                    <a:pt x="1942" y="2015"/>
                    <a:pt x="1915" y="1958"/>
                    <a:pt x="1902" y="1889"/>
                  </a:cubicBezTo>
                  <a:cubicBezTo>
                    <a:pt x="1889" y="1876"/>
                    <a:pt x="1902" y="1836"/>
                    <a:pt x="1915" y="1836"/>
                  </a:cubicBezTo>
                  <a:cubicBezTo>
                    <a:pt x="1924" y="1833"/>
                    <a:pt x="1931" y="1831"/>
                    <a:pt x="1938" y="1831"/>
                  </a:cubicBezTo>
                  <a:cubicBezTo>
                    <a:pt x="1963" y="1831"/>
                    <a:pt x="1971" y="1854"/>
                    <a:pt x="1971" y="1876"/>
                  </a:cubicBezTo>
                  <a:cubicBezTo>
                    <a:pt x="1985" y="1902"/>
                    <a:pt x="1998" y="1919"/>
                    <a:pt x="2024" y="1945"/>
                  </a:cubicBezTo>
                  <a:cubicBezTo>
                    <a:pt x="2024" y="1836"/>
                    <a:pt x="2024" y="1737"/>
                    <a:pt x="2041" y="1628"/>
                  </a:cubicBezTo>
                  <a:cubicBezTo>
                    <a:pt x="2041" y="1614"/>
                    <a:pt x="2067" y="1588"/>
                    <a:pt x="2081" y="1588"/>
                  </a:cubicBezTo>
                  <a:cubicBezTo>
                    <a:pt x="2094" y="1588"/>
                    <a:pt x="2124" y="1614"/>
                    <a:pt x="2137" y="1628"/>
                  </a:cubicBezTo>
                  <a:lnTo>
                    <a:pt x="2137" y="1697"/>
                  </a:lnTo>
                  <a:lnTo>
                    <a:pt x="2137" y="1849"/>
                  </a:lnTo>
                  <a:cubicBezTo>
                    <a:pt x="2550" y="1710"/>
                    <a:pt x="2934" y="1518"/>
                    <a:pt x="3281" y="1270"/>
                  </a:cubicBezTo>
                  <a:cubicBezTo>
                    <a:pt x="3251" y="1227"/>
                    <a:pt x="3238" y="1201"/>
                    <a:pt x="3238" y="1175"/>
                  </a:cubicBezTo>
                  <a:cubicBezTo>
                    <a:pt x="3198" y="1092"/>
                    <a:pt x="3182" y="1009"/>
                    <a:pt x="3116" y="940"/>
                  </a:cubicBezTo>
                  <a:cubicBezTo>
                    <a:pt x="3059" y="897"/>
                    <a:pt x="3003" y="844"/>
                    <a:pt x="2950" y="801"/>
                  </a:cubicBezTo>
                  <a:cubicBezTo>
                    <a:pt x="2755" y="679"/>
                    <a:pt x="2563" y="566"/>
                    <a:pt x="2355" y="483"/>
                  </a:cubicBezTo>
                  <a:cubicBezTo>
                    <a:pt x="2124" y="401"/>
                    <a:pt x="1889" y="305"/>
                    <a:pt x="1667" y="209"/>
                  </a:cubicBezTo>
                  <a:cubicBezTo>
                    <a:pt x="1502" y="140"/>
                    <a:pt x="1323" y="70"/>
                    <a:pt x="1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880283" y="3058039"/>
              <a:ext cx="134273" cy="172165"/>
            </a:xfrm>
            <a:custGeom>
              <a:avLst/>
              <a:gdLst/>
              <a:ahLst/>
              <a:cxnLst/>
              <a:rect l="l" t="t" r="r" b="b"/>
              <a:pathLst>
                <a:path w="3129" h="4012" extrusionOk="0">
                  <a:moveTo>
                    <a:pt x="317" y="966"/>
                  </a:moveTo>
                  <a:cubicBezTo>
                    <a:pt x="340" y="966"/>
                    <a:pt x="368" y="975"/>
                    <a:pt x="401" y="993"/>
                  </a:cubicBezTo>
                  <a:lnTo>
                    <a:pt x="387" y="993"/>
                  </a:lnTo>
                  <a:cubicBezTo>
                    <a:pt x="401" y="1009"/>
                    <a:pt x="401" y="1023"/>
                    <a:pt x="401" y="1036"/>
                  </a:cubicBezTo>
                  <a:cubicBezTo>
                    <a:pt x="387" y="1092"/>
                    <a:pt x="374" y="1145"/>
                    <a:pt x="358" y="1188"/>
                  </a:cubicBezTo>
                  <a:cubicBezTo>
                    <a:pt x="346" y="1232"/>
                    <a:pt x="326" y="1260"/>
                    <a:pt x="286" y="1260"/>
                  </a:cubicBezTo>
                  <a:cubicBezTo>
                    <a:pt x="279" y="1260"/>
                    <a:pt x="271" y="1259"/>
                    <a:pt x="262" y="1257"/>
                  </a:cubicBezTo>
                  <a:cubicBezTo>
                    <a:pt x="222" y="1257"/>
                    <a:pt x="209" y="1214"/>
                    <a:pt x="222" y="1175"/>
                  </a:cubicBezTo>
                  <a:cubicBezTo>
                    <a:pt x="222" y="1132"/>
                    <a:pt x="222" y="1092"/>
                    <a:pt x="235" y="1062"/>
                  </a:cubicBezTo>
                  <a:cubicBezTo>
                    <a:pt x="244" y="999"/>
                    <a:pt x="271" y="966"/>
                    <a:pt x="317" y="966"/>
                  </a:cubicBezTo>
                  <a:close/>
                  <a:moveTo>
                    <a:pt x="305" y="2001"/>
                  </a:moveTo>
                  <a:cubicBezTo>
                    <a:pt x="358" y="2001"/>
                    <a:pt x="374" y="2028"/>
                    <a:pt x="387" y="2068"/>
                  </a:cubicBezTo>
                  <a:cubicBezTo>
                    <a:pt x="414" y="2124"/>
                    <a:pt x="387" y="2220"/>
                    <a:pt x="331" y="2263"/>
                  </a:cubicBezTo>
                  <a:cubicBezTo>
                    <a:pt x="315" y="2279"/>
                    <a:pt x="297" y="2287"/>
                    <a:pt x="281" y="2287"/>
                  </a:cubicBezTo>
                  <a:cubicBezTo>
                    <a:pt x="258" y="2287"/>
                    <a:pt x="237" y="2272"/>
                    <a:pt x="222" y="2249"/>
                  </a:cubicBezTo>
                  <a:cubicBezTo>
                    <a:pt x="179" y="2193"/>
                    <a:pt x="192" y="2068"/>
                    <a:pt x="248" y="2028"/>
                  </a:cubicBezTo>
                  <a:cubicBezTo>
                    <a:pt x="262" y="2015"/>
                    <a:pt x="291" y="2001"/>
                    <a:pt x="305" y="2001"/>
                  </a:cubicBezTo>
                  <a:close/>
                  <a:moveTo>
                    <a:pt x="355" y="3385"/>
                  </a:moveTo>
                  <a:cubicBezTo>
                    <a:pt x="363" y="3385"/>
                    <a:pt x="369" y="3386"/>
                    <a:pt x="374" y="3390"/>
                  </a:cubicBezTo>
                  <a:cubicBezTo>
                    <a:pt x="414" y="3407"/>
                    <a:pt x="414" y="3446"/>
                    <a:pt x="440" y="3473"/>
                  </a:cubicBezTo>
                  <a:lnTo>
                    <a:pt x="427" y="3489"/>
                  </a:lnTo>
                  <a:cubicBezTo>
                    <a:pt x="427" y="3503"/>
                    <a:pt x="427" y="3529"/>
                    <a:pt x="414" y="3542"/>
                  </a:cubicBezTo>
                  <a:cubicBezTo>
                    <a:pt x="402" y="3602"/>
                    <a:pt x="360" y="3642"/>
                    <a:pt x="314" y="3642"/>
                  </a:cubicBezTo>
                  <a:cubicBezTo>
                    <a:pt x="307" y="3642"/>
                    <a:pt x="299" y="3641"/>
                    <a:pt x="291" y="3638"/>
                  </a:cubicBezTo>
                  <a:cubicBezTo>
                    <a:pt x="235" y="3612"/>
                    <a:pt x="209" y="3529"/>
                    <a:pt x="235" y="3460"/>
                  </a:cubicBezTo>
                  <a:cubicBezTo>
                    <a:pt x="248" y="3446"/>
                    <a:pt x="262" y="3420"/>
                    <a:pt x="291" y="3407"/>
                  </a:cubicBezTo>
                  <a:cubicBezTo>
                    <a:pt x="310" y="3395"/>
                    <a:pt x="336" y="3385"/>
                    <a:pt x="355" y="3385"/>
                  </a:cubicBezTo>
                  <a:close/>
                  <a:moveTo>
                    <a:pt x="936" y="1"/>
                  </a:moveTo>
                  <a:cubicBezTo>
                    <a:pt x="923" y="30"/>
                    <a:pt x="923" y="57"/>
                    <a:pt x="910" y="100"/>
                  </a:cubicBezTo>
                  <a:cubicBezTo>
                    <a:pt x="883" y="126"/>
                    <a:pt x="870" y="153"/>
                    <a:pt x="840" y="183"/>
                  </a:cubicBezTo>
                  <a:cubicBezTo>
                    <a:pt x="705" y="331"/>
                    <a:pt x="566" y="470"/>
                    <a:pt x="387" y="566"/>
                  </a:cubicBezTo>
                  <a:cubicBezTo>
                    <a:pt x="368" y="580"/>
                    <a:pt x="349" y="587"/>
                    <a:pt x="331" y="587"/>
                  </a:cubicBezTo>
                  <a:cubicBezTo>
                    <a:pt x="310" y="587"/>
                    <a:pt x="291" y="576"/>
                    <a:pt x="275" y="553"/>
                  </a:cubicBezTo>
                  <a:cubicBezTo>
                    <a:pt x="235" y="513"/>
                    <a:pt x="179" y="457"/>
                    <a:pt x="153" y="401"/>
                  </a:cubicBezTo>
                  <a:cubicBezTo>
                    <a:pt x="96" y="348"/>
                    <a:pt x="70" y="279"/>
                    <a:pt x="27" y="209"/>
                  </a:cubicBezTo>
                  <a:cubicBezTo>
                    <a:pt x="27" y="361"/>
                    <a:pt x="27" y="497"/>
                    <a:pt x="14" y="649"/>
                  </a:cubicBezTo>
                  <a:cubicBezTo>
                    <a:pt x="14" y="980"/>
                    <a:pt x="14" y="1297"/>
                    <a:pt x="0" y="1628"/>
                  </a:cubicBezTo>
                  <a:cubicBezTo>
                    <a:pt x="0" y="2068"/>
                    <a:pt x="14" y="2511"/>
                    <a:pt x="43" y="2950"/>
                  </a:cubicBezTo>
                  <a:cubicBezTo>
                    <a:pt x="57" y="3159"/>
                    <a:pt x="70" y="3377"/>
                    <a:pt x="70" y="3585"/>
                  </a:cubicBezTo>
                  <a:cubicBezTo>
                    <a:pt x="70" y="3721"/>
                    <a:pt x="70" y="3873"/>
                    <a:pt x="57" y="4012"/>
                  </a:cubicBezTo>
                  <a:lnTo>
                    <a:pt x="1627" y="4012"/>
                  </a:lnTo>
                  <a:cubicBezTo>
                    <a:pt x="1654" y="3943"/>
                    <a:pt x="1667" y="3873"/>
                    <a:pt x="1697" y="3790"/>
                  </a:cubicBezTo>
                  <a:lnTo>
                    <a:pt x="1697" y="3790"/>
                  </a:lnTo>
                  <a:cubicBezTo>
                    <a:pt x="1584" y="3804"/>
                    <a:pt x="1489" y="3820"/>
                    <a:pt x="1393" y="3820"/>
                  </a:cubicBezTo>
                  <a:cubicBezTo>
                    <a:pt x="1317" y="3827"/>
                    <a:pt x="1244" y="3827"/>
                    <a:pt x="1171" y="3827"/>
                  </a:cubicBezTo>
                  <a:cubicBezTo>
                    <a:pt x="1099" y="3827"/>
                    <a:pt x="1027" y="3827"/>
                    <a:pt x="953" y="3833"/>
                  </a:cubicBezTo>
                  <a:cubicBezTo>
                    <a:pt x="936" y="3833"/>
                    <a:pt x="923" y="3833"/>
                    <a:pt x="910" y="3847"/>
                  </a:cubicBezTo>
                  <a:cubicBezTo>
                    <a:pt x="893" y="3870"/>
                    <a:pt x="874" y="3881"/>
                    <a:pt x="855" y="3881"/>
                  </a:cubicBezTo>
                  <a:cubicBezTo>
                    <a:pt x="829" y="3881"/>
                    <a:pt x="803" y="3859"/>
                    <a:pt x="787" y="3820"/>
                  </a:cubicBezTo>
                  <a:cubicBezTo>
                    <a:pt x="758" y="3751"/>
                    <a:pt x="744" y="3695"/>
                    <a:pt x="731" y="3625"/>
                  </a:cubicBezTo>
                  <a:cubicBezTo>
                    <a:pt x="688" y="3377"/>
                    <a:pt x="688" y="3142"/>
                    <a:pt x="688" y="2911"/>
                  </a:cubicBezTo>
                  <a:cubicBezTo>
                    <a:pt x="688" y="2828"/>
                    <a:pt x="705" y="2759"/>
                    <a:pt x="649" y="2689"/>
                  </a:cubicBezTo>
                  <a:cubicBezTo>
                    <a:pt x="635" y="2676"/>
                    <a:pt x="635" y="2663"/>
                    <a:pt x="635" y="2646"/>
                  </a:cubicBezTo>
                  <a:cubicBezTo>
                    <a:pt x="606" y="2428"/>
                    <a:pt x="635" y="2206"/>
                    <a:pt x="662" y="1985"/>
                  </a:cubicBezTo>
                  <a:cubicBezTo>
                    <a:pt x="662" y="1972"/>
                    <a:pt x="688" y="1945"/>
                    <a:pt x="705" y="1919"/>
                  </a:cubicBezTo>
                  <a:lnTo>
                    <a:pt x="705" y="1902"/>
                  </a:lnTo>
                  <a:cubicBezTo>
                    <a:pt x="705" y="1862"/>
                    <a:pt x="718" y="1849"/>
                    <a:pt x="771" y="1849"/>
                  </a:cubicBezTo>
                  <a:cubicBezTo>
                    <a:pt x="910" y="1836"/>
                    <a:pt x="1062" y="1836"/>
                    <a:pt x="1201" y="1820"/>
                  </a:cubicBezTo>
                  <a:cubicBezTo>
                    <a:pt x="1184" y="1710"/>
                    <a:pt x="1201" y="1654"/>
                    <a:pt x="1267" y="1654"/>
                  </a:cubicBezTo>
                  <a:cubicBezTo>
                    <a:pt x="1280" y="1653"/>
                    <a:pt x="1292" y="1652"/>
                    <a:pt x="1303" y="1652"/>
                  </a:cubicBezTo>
                  <a:cubicBezTo>
                    <a:pt x="1388" y="1652"/>
                    <a:pt x="1421" y="1697"/>
                    <a:pt x="1432" y="1793"/>
                  </a:cubicBezTo>
                  <a:cubicBezTo>
                    <a:pt x="1502" y="1806"/>
                    <a:pt x="1571" y="1806"/>
                    <a:pt x="1641" y="1820"/>
                  </a:cubicBezTo>
                  <a:cubicBezTo>
                    <a:pt x="1737" y="1820"/>
                    <a:pt x="1806" y="1889"/>
                    <a:pt x="1846" y="1972"/>
                  </a:cubicBezTo>
                  <a:cubicBezTo>
                    <a:pt x="1902" y="2068"/>
                    <a:pt x="1889" y="2180"/>
                    <a:pt x="1902" y="2276"/>
                  </a:cubicBezTo>
                  <a:cubicBezTo>
                    <a:pt x="1902" y="2359"/>
                    <a:pt x="1902" y="2454"/>
                    <a:pt x="1875" y="2511"/>
                  </a:cubicBezTo>
                  <a:cubicBezTo>
                    <a:pt x="1832" y="2580"/>
                    <a:pt x="1846" y="2646"/>
                    <a:pt x="1846" y="2716"/>
                  </a:cubicBezTo>
                  <a:lnTo>
                    <a:pt x="1846" y="2785"/>
                  </a:lnTo>
                  <a:cubicBezTo>
                    <a:pt x="1846" y="2894"/>
                    <a:pt x="1862" y="3007"/>
                    <a:pt x="1862" y="3116"/>
                  </a:cubicBezTo>
                  <a:lnTo>
                    <a:pt x="1889" y="3116"/>
                  </a:lnTo>
                  <a:cubicBezTo>
                    <a:pt x="1915" y="2881"/>
                    <a:pt x="1958" y="2646"/>
                    <a:pt x="1998" y="2415"/>
                  </a:cubicBezTo>
                  <a:cubicBezTo>
                    <a:pt x="1998" y="2398"/>
                    <a:pt x="1985" y="2372"/>
                    <a:pt x="1985" y="2359"/>
                  </a:cubicBezTo>
                  <a:cubicBezTo>
                    <a:pt x="1985" y="2332"/>
                    <a:pt x="1958" y="2289"/>
                    <a:pt x="1971" y="2263"/>
                  </a:cubicBezTo>
                  <a:cubicBezTo>
                    <a:pt x="1985" y="2124"/>
                    <a:pt x="1998" y="2001"/>
                    <a:pt x="2011" y="1862"/>
                  </a:cubicBezTo>
                  <a:cubicBezTo>
                    <a:pt x="2028" y="1753"/>
                    <a:pt x="2028" y="1654"/>
                    <a:pt x="2028" y="1545"/>
                  </a:cubicBezTo>
                  <a:cubicBezTo>
                    <a:pt x="2041" y="1532"/>
                    <a:pt x="2041" y="1505"/>
                    <a:pt x="2054" y="1489"/>
                  </a:cubicBezTo>
                  <a:cubicBezTo>
                    <a:pt x="2067" y="1489"/>
                    <a:pt x="2094" y="1505"/>
                    <a:pt x="2110" y="1505"/>
                  </a:cubicBezTo>
                  <a:cubicBezTo>
                    <a:pt x="2137" y="1519"/>
                    <a:pt x="2163" y="1545"/>
                    <a:pt x="2193" y="1571"/>
                  </a:cubicBezTo>
                  <a:lnTo>
                    <a:pt x="2193" y="1588"/>
                  </a:lnTo>
                  <a:cubicBezTo>
                    <a:pt x="2110" y="1601"/>
                    <a:pt x="2150" y="1654"/>
                    <a:pt x="2137" y="1697"/>
                  </a:cubicBezTo>
                  <a:cubicBezTo>
                    <a:pt x="2150" y="1684"/>
                    <a:pt x="2163" y="1684"/>
                    <a:pt x="2163" y="1684"/>
                  </a:cubicBezTo>
                  <a:cubicBezTo>
                    <a:pt x="2193" y="1641"/>
                    <a:pt x="2206" y="1614"/>
                    <a:pt x="2233" y="1588"/>
                  </a:cubicBezTo>
                  <a:cubicBezTo>
                    <a:pt x="2246" y="1571"/>
                    <a:pt x="2276" y="1571"/>
                    <a:pt x="2289" y="1571"/>
                  </a:cubicBezTo>
                  <a:lnTo>
                    <a:pt x="2289" y="1641"/>
                  </a:lnTo>
                  <a:cubicBezTo>
                    <a:pt x="2289" y="1654"/>
                    <a:pt x="2259" y="1671"/>
                    <a:pt x="2259" y="1684"/>
                  </a:cubicBezTo>
                  <a:cubicBezTo>
                    <a:pt x="2219" y="1737"/>
                    <a:pt x="2193" y="1806"/>
                    <a:pt x="2150" y="1876"/>
                  </a:cubicBezTo>
                  <a:cubicBezTo>
                    <a:pt x="2494" y="1820"/>
                    <a:pt x="2811" y="1753"/>
                    <a:pt x="3129" y="1697"/>
                  </a:cubicBezTo>
                  <a:cubicBezTo>
                    <a:pt x="3129" y="1671"/>
                    <a:pt x="3116" y="1654"/>
                    <a:pt x="3102" y="1628"/>
                  </a:cubicBezTo>
                  <a:cubicBezTo>
                    <a:pt x="3059" y="1462"/>
                    <a:pt x="3003" y="1297"/>
                    <a:pt x="2963" y="1145"/>
                  </a:cubicBezTo>
                  <a:cubicBezTo>
                    <a:pt x="2920" y="953"/>
                    <a:pt x="2867" y="761"/>
                    <a:pt x="2838" y="579"/>
                  </a:cubicBezTo>
                  <a:cubicBezTo>
                    <a:pt x="2811" y="414"/>
                    <a:pt x="2825" y="401"/>
                    <a:pt x="2659" y="374"/>
                  </a:cubicBezTo>
                  <a:cubicBezTo>
                    <a:pt x="2646" y="361"/>
                    <a:pt x="2633" y="361"/>
                    <a:pt x="2606" y="361"/>
                  </a:cubicBezTo>
                  <a:cubicBezTo>
                    <a:pt x="2358" y="331"/>
                    <a:pt x="2110" y="305"/>
                    <a:pt x="1862" y="279"/>
                  </a:cubicBezTo>
                  <a:cubicBezTo>
                    <a:pt x="1697" y="249"/>
                    <a:pt x="1532" y="196"/>
                    <a:pt x="1366" y="153"/>
                  </a:cubicBezTo>
                  <a:cubicBezTo>
                    <a:pt x="1214" y="113"/>
                    <a:pt x="1075" y="44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792743" y="3065849"/>
              <a:ext cx="87584" cy="164355"/>
            </a:xfrm>
            <a:custGeom>
              <a:avLst/>
              <a:gdLst/>
              <a:ahLst/>
              <a:cxnLst/>
              <a:rect l="l" t="t" r="r" b="b"/>
              <a:pathLst>
                <a:path w="2041" h="3830" extrusionOk="0">
                  <a:moveTo>
                    <a:pt x="992" y="1"/>
                  </a:moveTo>
                  <a:lnTo>
                    <a:pt x="992" y="1"/>
                  </a:lnTo>
                  <a:cubicBezTo>
                    <a:pt x="870" y="67"/>
                    <a:pt x="761" y="136"/>
                    <a:pt x="635" y="192"/>
                  </a:cubicBezTo>
                  <a:cubicBezTo>
                    <a:pt x="513" y="249"/>
                    <a:pt x="387" y="302"/>
                    <a:pt x="265" y="345"/>
                  </a:cubicBezTo>
                  <a:cubicBezTo>
                    <a:pt x="212" y="362"/>
                    <a:pt x="159" y="385"/>
                    <a:pt x="105" y="385"/>
                  </a:cubicBezTo>
                  <a:cubicBezTo>
                    <a:pt x="76" y="385"/>
                    <a:pt x="46" y="378"/>
                    <a:pt x="17" y="358"/>
                  </a:cubicBezTo>
                  <a:cubicBezTo>
                    <a:pt x="17" y="384"/>
                    <a:pt x="0" y="414"/>
                    <a:pt x="0" y="427"/>
                  </a:cubicBezTo>
                  <a:cubicBezTo>
                    <a:pt x="17" y="523"/>
                    <a:pt x="17" y="619"/>
                    <a:pt x="30" y="715"/>
                  </a:cubicBezTo>
                  <a:cubicBezTo>
                    <a:pt x="30" y="784"/>
                    <a:pt x="30" y="854"/>
                    <a:pt x="43" y="923"/>
                  </a:cubicBezTo>
                  <a:cubicBezTo>
                    <a:pt x="56" y="1006"/>
                    <a:pt x="83" y="1089"/>
                    <a:pt x="99" y="1171"/>
                  </a:cubicBezTo>
                  <a:cubicBezTo>
                    <a:pt x="126" y="1254"/>
                    <a:pt x="139" y="1337"/>
                    <a:pt x="165" y="1419"/>
                  </a:cubicBezTo>
                  <a:cubicBezTo>
                    <a:pt x="291" y="1337"/>
                    <a:pt x="387" y="1224"/>
                    <a:pt x="470" y="1115"/>
                  </a:cubicBezTo>
                  <a:cubicBezTo>
                    <a:pt x="539" y="1032"/>
                    <a:pt x="595" y="936"/>
                    <a:pt x="704" y="880"/>
                  </a:cubicBezTo>
                  <a:cubicBezTo>
                    <a:pt x="733" y="867"/>
                    <a:pt x="763" y="860"/>
                    <a:pt x="795" y="860"/>
                  </a:cubicBezTo>
                  <a:cubicBezTo>
                    <a:pt x="828" y="860"/>
                    <a:pt x="862" y="867"/>
                    <a:pt x="896" y="880"/>
                  </a:cubicBezTo>
                  <a:cubicBezTo>
                    <a:pt x="939" y="910"/>
                    <a:pt x="966" y="1006"/>
                    <a:pt x="939" y="1059"/>
                  </a:cubicBezTo>
                  <a:cubicBezTo>
                    <a:pt x="939" y="1102"/>
                    <a:pt x="926" y="1141"/>
                    <a:pt x="896" y="1184"/>
                  </a:cubicBezTo>
                  <a:cubicBezTo>
                    <a:pt x="787" y="1376"/>
                    <a:pt x="661" y="1571"/>
                    <a:pt x="552" y="1763"/>
                  </a:cubicBezTo>
                  <a:cubicBezTo>
                    <a:pt x="456" y="1915"/>
                    <a:pt x="374" y="2081"/>
                    <a:pt x="278" y="2246"/>
                  </a:cubicBezTo>
                  <a:lnTo>
                    <a:pt x="278" y="2315"/>
                  </a:lnTo>
                  <a:cubicBezTo>
                    <a:pt x="265" y="2494"/>
                    <a:pt x="265" y="2673"/>
                    <a:pt x="265" y="2851"/>
                  </a:cubicBezTo>
                  <a:cubicBezTo>
                    <a:pt x="248" y="2907"/>
                    <a:pt x="265" y="2947"/>
                    <a:pt x="278" y="3003"/>
                  </a:cubicBezTo>
                  <a:lnTo>
                    <a:pt x="278" y="3456"/>
                  </a:lnTo>
                  <a:cubicBezTo>
                    <a:pt x="291" y="3582"/>
                    <a:pt x="318" y="3704"/>
                    <a:pt x="331" y="3830"/>
                  </a:cubicBezTo>
                  <a:lnTo>
                    <a:pt x="2014" y="3830"/>
                  </a:lnTo>
                  <a:cubicBezTo>
                    <a:pt x="2040" y="3417"/>
                    <a:pt x="2001" y="3003"/>
                    <a:pt x="1971" y="2590"/>
                  </a:cubicBezTo>
                  <a:cubicBezTo>
                    <a:pt x="1958" y="2329"/>
                    <a:pt x="1958" y="2067"/>
                    <a:pt x="1945" y="1803"/>
                  </a:cubicBezTo>
                  <a:cubicBezTo>
                    <a:pt x="1945" y="1598"/>
                    <a:pt x="1958" y="1406"/>
                    <a:pt x="1958" y="1211"/>
                  </a:cubicBezTo>
                  <a:cubicBezTo>
                    <a:pt x="1971" y="910"/>
                    <a:pt x="1971" y="606"/>
                    <a:pt x="1971" y="288"/>
                  </a:cubicBezTo>
                  <a:lnTo>
                    <a:pt x="1971" y="149"/>
                  </a:lnTo>
                  <a:cubicBezTo>
                    <a:pt x="1931" y="219"/>
                    <a:pt x="1918" y="288"/>
                    <a:pt x="1902" y="358"/>
                  </a:cubicBezTo>
                  <a:cubicBezTo>
                    <a:pt x="1873" y="438"/>
                    <a:pt x="1806" y="489"/>
                    <a:pt x="1729" y="489"/>
                  </a:cubicBezTo>
                  <a:cubicBezTo>
                    <a:pt x="1701" y="489"/>
                    <a:pt x="1671" y="482"/>
                    <a:pt x="1640" y="467"/>
                  </a:cubicBezTo>
                  <a:cubicBezTo>
                    <a:pt x="1449" y="384"/>
                    <a:pt x="1257" y="275"/>
                    <a:pt x="1105" y="110"/>
                  </a:cubicBezTo>
                  <a:cubicBezTo>
                    <a:pt x="1091" y="110"/>
                    <a:pt x="1075" y="97"/>
                    <a:pt x="1062" y="97"/>
                  </a:cubicBezTo>
                  <a:cubicBezTo>
                    <a:pt x="992" y="83"/>
                    <a:pt x="979" y="83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67518" y="3043878"/>
              <a:ext cx="33257" cy="186326"/>
            </a:xfrm>
            <a:custGeom>
              <a:avLst/>
              <a:gdLst/>
              <a:ahLst/>
              <a:cxnLst/>
              <a:rect l="l" t="t" r="r" b="b"/>
              <a:pathLst>
                <a:path w="775" h="4342" extrusionOk="0">
                  <a:moveTo>
                    <a:pt x="196" y="566"/>
                  </a:moveTo>
                  <a:cubicBezTo>
                    <a:pt x="262" y="566"/>
                    <a:pt x="292" y="595"/>
                    <a:pt x="279" y="648"/>
                  </a:cubicBezTo>
                  <a:cubicBezTo>
                    <a:pt x="279" y="723"/>
                    <a:pt x="244" y="776"/>
                    <a:pt x="208" y="776"/>
                  </a:cubicBezTo>
                  <a:cubicBezTo>
                    <a:pt x="204" y="776"/>
                    <a:pt x="200" y="775"/>
                    <a:pt x="196" y="774"/>
                  </a:cubicBezTo>
                  <a:cubicBezTo>
                    <a:pt x="153" y="774"/>
                    <a:pt x="113" y="718"/>
                    <a:pt x="113" y="678"/>
                  </a:cubicBezTo>
                  <a:cubicBezTo>
                    <a:pt x="127" y="595"/>
                    <a:pt x="140" y="566"/>
                    <a:pt x="196" y="566"/>
                  </a:cubicBezTo>
                  <a:close/>
                  <a:moveTo>
                    <a:pt x="214" y="1452"/>
                  </a:moveTo>
                  <a:cubicBezTo>
                    <a:pt x="226" y="1452"/>
                    <a:pt x="236" y="1455"/>
                    <a:pt x="236" y="1462"/>
                  </a:cubicBezTo>
                  <a:cubicBezTo>
                    <a:pt x="262" y="1505"/>
                    <a:pt x="279" y="1544"/>
                    <a:pt x="262" y="1571"/>
                  </a:cubicBezTo>
                  <a:cubicBezTo>
                    <a:pt x="262" y="1614"/>
                    <a:pt x="236" y="1640"/>
                    <a:pt x="209" y="1653"/>
                  </a:cubicBezTo>
                  <a:cubicBezTo>
                    <a:pt x="209" y="1658"/>
                    <a:pt x="206" y="1660"/>
                    <a:pt x="201" y="1660"/>
                  </a:cubicBezTo>
                  <a:cubicBezTo>
                    <a:pt x="188" y="1660"/>
                    <a:pt x="163" y="1646"/>
                    <a:pt x="153" y="1627"/>
                  </a:cubicBezTo>
                  <a:cubicBezTo>
                    <a:pt x="140" y="1614"/>
                    <a:pt x="140" y="1587"/>
                    <a:pt x="127" y="1544"/>
                  </a:cubicBezTo>
                  <a:cubicBezTo>
                    <a:pt x="140" y="1518"/>
                    <a:pt x="153" y="1475"/>
                    <a:pt x="179" y="1462"/>
                  </a:cubicBezTo>
                  <a:cubicBezTo>
                    <a:pt x="188" y="1455"/>
                    <a:pt x="202" y="1452"/>
                    <a:pt x="214" y="1452"/>
                  </a:cubicBezTo>
                  <a:close/>
                  <a:moveTo>
                    <a:pt x="229" y="2273"/>
                  </a:moveTo>
                  <a:cubicBezTo>
                    <a:pt x="232" y="2273"/>
                    <a:pt x="234" y="2273"/>
                    <a:pt x="236" y="2275"/>
                  </a:cubicBezTo>
                  <a:cubicBezTo>
                    <a:pt x="262" y="2275"/>
                    <a:pt x="292" y="2302"/>
                    <a:pt x="305" y="2315"/>
                  </a:cubicBezTo>
                  <a:cubicBezTo>
                    <a:pt x="318" y="2358"/>
                    <a:pt x="318" y="2398"/>
                    <a:pt x="318" y="2427"/>
                  </a:cubicBezTo>
                  <a:cubicBezTo>
                    <a:pt x="318" y="2480"/>
                    <a:pt x="292" y="2510"/>
                    <a:pt x="249" y="2523"/>
                  </a:cubicBezTo>
                  <a:cubicBezTo>
                    <a:pt x="196" y="2523"/>
                    <a:pt x="179" y="2480"/>
                    <a:pt x="179" y="2427"/>
                  </a:cubicBezTo>
                  <a:cubicBezTo>
                    <a:pt x="166" y="2414"/>
                    <a:pt x="179" y="2398"/>
                    <a:pt x="179" y="2384"/>
                  </a:cubicBezTo>
                  <a:cubicBezTo>
                    <a:pt x="179" y="2371"/>
                    <a:pt x="166" y="2345"/>
                    <a:pt x="179" y="2315"/>
                  </a:cubicBezTo>
                  <a:cubicBezTo>
                    <a:pt x="194" y="2303"/>
                    <a:pt x="215" y="2273"/>
                    <a:pt x="229" y="2273"/>
                  </a:cubicBezTo>
                  <a:close/>
                  <a:moveTo>
                    <a:pt x="332" y="3089"/>
                  </a:moveTo>
                  <a:cubicBezTo>
                    <a:pt x="345" y="3089"/>
                    <a:pt x="388" y="3102"/>
                    <a:pt x="401" y="3115"/>
                  </a:cubicBezTo>
                  <a:cubicBezTo>
                    <a:pt x="414" y="3142"/>
                    <a:pt x="414" y="3171"/>
                    <a:pt x="427" y="3198"/>
                  </a:cubicBezTo>
                  <a:cubicBezTo>
                    <a:pt x="414" y="3224"/>
                    <a:pt x="414" y="3254"/>
                    <a:pt x="401" y="3267"/>
                  </a:cubicBezTo>
                  <a:cubicBezTo>
                    <a:pt x="393" y="3291"/>
                    <a:pt x="371" y="3306"/>
                    <a:pt x="348" y="3306"/>
                  </a:cubicBezTo>
                  <a:cubicBezTo>
                    <a:pt x="332" y="3306"/>
                    <a:pt x="316" y="3298"/>
                    <a:pt x="305" y="3280"/>
                  </a:cubicBezTo>
                  <a:cubicBezTo>
                    <a:pt x="292" y="3241"/>
                    <a:pt x="279" y="3185"/>
                    <a:pt x="279" y="3142"/>
                  </a:cubicBezTo>
                  <a:cubicBezTo>
                    <a:pt x="279" y="3128"/>
                    <a:pt x="305" y="3089"/>
                    <a:pt x="332" y="3089"/>
                  </a:cubicBezTo>
                  <a:close/>
                  <a:moveTo>
                    <a:pt x="414" y="3831"/>
                  </a:moveTo>
                  <a:cubicBezTo>
                    <a:pt x="452" y="3831"/>
                    <a:pt x="484" y="3878"/>
                    <a:pt x="484" y="3929"/>
                  </a:cubicBezTo>
                  <a:cubicBezTo>
                    <a:pt x="484" y="3985"/>
                    <a:pt x="457" y="4011"/>
                    <a:pt x="414" y="4025"/>
                  </a:cubicBezTo>
                  <a:cubicBezTo>
                    <a:pt x="411" y="4025"/>
                    <a:pt x="408" y="4026"/>
                    <a:pt x="405" y="4026"/>
                  </a:cubicBezTo>
                  <a:cubicBezTo>
                    <a:pt x="367" y="4026"/>
                    <a:pt x="319" y="3951"/>
                    <a:pt x="332" y="3902"/>
                  </a:cubicBezTo>
                  <a:cubicBezTo>
                    <a:pt x="345" y="3872"/>
                    <a:pt x="375" y="3833"/>
                    <a:pt x="401" y="3833"/>
                  </a:cubicBezTo>
                  <a:cubicBezTo>
                    <a:pt x="406" y="3831"/>
                    <a:pt x="410" y="3831"/>
                    <a:pt x="414" y="3831"/>
                  </a:cubicBezTo>
                  <a:close/>
                  <a:moveTo>
                    <a:pt x="44" y="0"/>
                  </a:moveTo>
                  <a:lnTo>
                    <a:pt x="44" y="430"/>
                  </a:lnTo>
                  <a:cubicBezTo>
                    <a:pt x="31" y="595"/>
                    <a:pt x="14" y="744"/>
                    <a:pt x="1" y="896"/>
                  </a:cubicBezTo>
                  <a:cubicBezTo>
                    <a:pt x="1" y="1144"/>
                    <a:pt x="14" y="1392"/>
                    <a:pt x="31" y="1640"/>
                  </a:cubicBezTo>
                  <a:cubicBezTo>
                    <a:pt x="44" y="1862"/>
                    <a:pt x="44" y="2097"/>
                    <a:pt x="57" y="2331"/>
                  </a:cubicBezTo>
                  <a:cubicBezTo>
                    <a:pt x="84" y="2579"/>
                    <a:pt x="113" y="2841"/>
                    <a:pt x="140" y="3102"/>
                  </a:cubicBezTo>
                  <a:cubicBezTo>
                    <a:pt x="166" y="3363"/>
                    <a:pt x="209" y="3638"/>
                    <a:pt x="236" y="3902"/>
                  </a:cubicBezTo>
                  <a:cubicBezTo>
                    <a:pt x="249" y="4051"/>
                    <a:pt x="279" y="4190"/>
                    <a:pt x="305" y="4342"/>
                  </a:cubicBezTo>
                  <a:lnTo>
                    <a:pt x="732" y="4342"/>
                  </a:lnTo>
                  <a:cubicBezTo>
                    <a:pt x="732" y="4120"/>
                    <a:pt x="745" y="3915"/>
                    <a:pt x="745" y="3694"/>
                  </a:cubicBezTo>
                  <a:cubicBezTo>
                    <a:pt x="758" y="3472"/>
                    <a:pt x="775" y="3254"/>
                    <a:pt x="775" y="3032"/>
                  </a:cubicBezTo>
                  <a:cubicBezTo>
                    <a:pt x="775" y="2728"/>
                    <a:pt x="758" y="2427"/>
                    <a:pt x="758" y="2123"/>
                  </a:cubicBezTo>
                  <a:lnTo>
                    <a:pt x="758" y="1131"/>
                  </a:lnTo>
                  <a:cubicBezTo>
                    <a:pt x="758" y="909"/>
                    <a:pt x="775" y="704"/>
                    <a:pt x="775" y="496"/>
                  </a:cubicBezTo>
                  <a:cubicBezTo>
                    <a:pt x="775" y="374"/>
                    <a:pt x="775" y="265"/>
                    <a:pt x="758" y="139"/>
                  </a:cubicBezTo>
                  <a:cubicBezTo>
                    <a:pt x="732" y="165"/>
                    <a:pt x="732" y="195"/>
                    <a:pt x="718" y="222"/>
                  </a:cubicBezTo>
                  <a:cubicBezTo>
                    <a:pt x="681" y="282"/>
                    <a:pt x="636" y="320"/>
                    <a:pt x="579" y="320"/>
                  </a:cubicBezTo>
                  <a:cubicBezTo>
                    <a:pt x="571" y="320"/>
                    <a:pt x="562" y="319"/>
                    <a:pt x="553" y="318"/>
                  </a:cubicBezTo>
                  <a:cubicBezTo>
                    <a:pt x="470" y="291"/>
                    <a:pt x="388" y="265"/>
                    <a:pt x="318" y="222"/>
                  </a:cubicBezTo>
                  <a:cubicBezTo>
                    <a:pt x="222" y="152"/>
                    <a:pt x="140" y="83"/>
                    <a:pt x="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32073" y="3037484"/>
              <a:ext cx="42612" cy="192720"/>
            </a:xfrm>
            <a:custGeom>
              <a:avLst/>
              <a:gdLst/>
              <a:ahLst/>
              <a:cxnLst/>
              <a:rect l="l" t="t" r="r" b="b"/>
              <a:pathLst>
                <a:path w="993" h="4491" extrusionOk="0">
                  <a:moveTo>
                    <a:pt x="209" y="0"/>
                  </a:moveTo>
                  <a:cubicBezTo>
                    <a:pt x="152" y="40"/>
                    <a:pt x="96" y="83"/>
                    <a:pt x="43" y="136"/>
                  </a:cubicBezTo>
                  <a:cubicBezTo>
                    <a:pt x="13" y="149"/>
                    <a:pt x="0" y="179"/>
                    <a:pt x="0" y="205"/>
                  </a:cubicBezTo>
                  <a:cubicBezTo>
                    <a:pt x="13" y="344"/>
                    <a:pt x="13" y="467"/>
                    <a:pt x="30" y="605"/>
                  </a:cubicBezTo>
                  <a:cubicBezTo>
                    <a:pt x="70" y="840"/>
                    <a:pt x="96" y="1075"/>
                    <a:pt x="139" y="1323"/>
                  </a:cubicBezTo>
                  <a:cubicBezTo>
                    <a:pt x="179" y="1502"/>
                    <a:pt x="209" y="1693"/>
                    <a:pt x="248" y="1885"/>
                  </a:cubicBezTo>
                  <a:cubicBezTo>
                    <a:pt x="278" y="2067"/>
                    <a:pt x="304" y="2259"/>
                    <a:pt x="331" y="2437"/>
                  </a:cubicBezTo>
                  <a:cubicBezTo>
                    <a:pt x="361" y="2603"/>
                    <a:pt x="374" y="2755"/>
                    <a:pt x="400" y="2907"/>
                  </a:cubicBezTo>
                  <a:cubicBezTo>
                    <a:pt x="443" y="3086"/>
                    <a:pt x="470" y="3251"/>
                    <a:pt x="496" y="3429"/>
                  </a:cubicBezTo>
                  <a:cubicBezTo>
                    <a:pt x="552" y="3638"/>
                    <a:pt x="592" y="3843"/>
                    <a:pt x="648" y="4051"/>
                  </a:cubicBezTo>
                  <a:cubicBezTo>
                    <a:pt x="675" y="4200"/>
                    <a:pt x="718" y="4339"/>
                    <a:pt x="744" y="4491"/>
                  </a:cubicBezTo>
                  <a:lnTo>
                    <a:pt x="992" y="4491"/>
                  </a:lnTo>
                  <a:cubicBezTo>
                    <a:pt x="966" y="4216"/>
                    <a:pt x="923" y="3939"/>
                    <a:pt x="896" y="3677"/>
                  </a:cubicBezTo>
                  <a:cubicBezTo>
                    <a:pt x="870" y="3472"/>
                    <a:pt x="857" y="3277"/>
                    <a:pt x="840" y="3086"/>
                  </a:cubicBezTo>
                  <a:cubicBezTo>
                    <a:pt x="814" y="2824"/>
                    <a:pt x="787" y="2563"/>
                    <a:pt x="757" y="2299"/>
                  </a:cubicBezTo>
                  <a:cubicBezTo>
                    <a:pt x="744" y="2037"/>
                    <a:pt x="731" y="1776"/>
                    <a:pt x="731" y="1515"/>
                  </a:cubicBezTo>
                  <a:cubicBezTo>
                    <a:pt x="718" y="1306"/>
                    <a:pt x="731" y="1101"/>
                    <a:pt x="731" y="893"/>
                  </a:cubicBezTo>
                  <a:cubicBezTo>
                    <a:pt x="731" y="662"/>
                    <a:pt x="744" y="440"/>
                    <a:pt x="757" y="218"/>
                  </a:cubicBezTo>
                  <a:cubicBezTo>
                    <a:pt x="757" y="205"/>
                    <a:pt x="744" y="192"/>
                    <a:pt x="731" y="179"/>
                  </a:cubicBezTo>
                  <a:cubicBezTo>
                    <a:pt x="705" y="218"/>
                    <a:pt x="662" y="261"/>
                    <a:pt x="635" y="288"/>
                  </a:cubicBezTo>
                  <a:cubicBezTo>
                    <a:pt x="552" y="371"/>
                    <a:pt x="496" y="467"/>
                    <a:pt x="374" y="496"/>
                  </a:cubicBezTo>
                  <a:cubicBezTo>
                    <a:pt x="356" y="505"/>
                    <a:pt x="339" y="509"/>
                    <a:pt x="322" y="509"/>
                  </a:cubicBezTo>
                  <a:cubicBezTo>
                    <a:pt x="287" y="509"/>
                    <a:pt x="257" y="488"/>
                    <a:pt x="248" y="440"/>
                  </a:cubicBezTo>
                  <a:cubicBezTo>
                    <a:pt x="235" y="371"/>
                    <a:pt x="222" y="314"/>
                    <a:pt x="222" y="248"/>
                  </a:cubicBezTo>
                  <a:cubicBezTo>
                    <a:pt x="209" y="166"/>
                    <a:pt x="209" y="83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577026" y="3084172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827073" y="3001996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33799" y="2818077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576340" y="2853007"/>
              <a:ext cx="136676" cy="164269"/>
            </a:xfrm>
            <a:custGeom>
              <a:avLst/>
              <a:gdLst/>
              <a:ahLst/>
              <a:cxnLst/>
              <a:rect l="l" t="t" r="r" b="b"/>
              <a:pathLst>
                <a:path w="3185" h="3828" extrusionOk="0">
                  <a:moveTo>
                    <a:pt x="2097" y="1432"/>
                  </a:moveTo>
                  <a:lnTo>
                    <a:pt x="2097" y="1432"/>
                  </a:lnTo>
                  <a:cubicBezTo>
                    <a:pt x="2098" y="1435"/>
                    <a:pt x="2100" y="1437"/>
                    <a:pt x="2101" y="1439"/>
                  </a:cubicBezTo>
                  <a:lnTo>
                    <a:pt x="2101" y="1439"/>
                  </a:lnTo>
                  <a:cubicBezTo>
                    <a:pt x="2100" y="1437"/>
                    <a:pt x="2098" y="1434"/>
                    <a:pt x="2097" y="1432"/>
                  </a:cubicBezTo>
                  <a:close/>
                  <a:moveTo>
                    <a:pt x="1366" y="1171"/>
                  </a:moveTo>
                  <a:cubicBezTo>
                    <a:pt x="1392" y="1184"/>
                    <a:pt x="1435" y="1184"/>
                    <a:pt x="1462" y="1197"/>
                  </a:cubicBezTo>
                  <a:cubicBezTo>
                    <a:pt x="1475" y="1197"/>
                    <a:pt x="1488" y="1224"/>
                    <a:pt x="1488" y="1254"/>
                  </a:cubicBezTo>
                  <a:cubicBezTo>
                    <a:pt x="1475" y="1267"/>
                    <a:pt x="1462" y="1267"/>
                    <a:pt x="1435" y="1280"/>
                  </a:cubicBezTo>
                  <a:cubicBezTo>
                    <a:pt x="1406" y="1280"/>
                    <a:pt x="1366" y="1280"/>
                    <a:pt x="1339" y="1293"/>
                  </a:cubicBezTo>
                  <a:cubicBezTo>
                    <a:pt x="1174" y="1376"/>
                    <a:pt x="1022" y="1488"/>
                    <a:pt x="883" y="1611"/>
                  </a:cubicBezTo>
                  <a:cubicBezTo>
                    <a:pt x="857" y="1624"/>
                    <a:pt x="857" y="1654"/>
                    <a:pt x="827" y="1667"/>
                  </a:cubicBezTo>
                  <a:cubicBezTo>
                    <a:pt x="814" y="1680"/>
                    <a:pt x="787" y="1693"/>
                    <a:pt x="774" y="1707"/>
                  </a:cubicBezTo>
                  <a:cubicBezTo>
                    <a:pt x="774" y="1680"/>
                    <a:pt x="744" y="1654"/>
                    <a:pt x="761" y="1624"/>
                  </a:cubicBezTo>
                  <a:cubicBezTo>
                    <a:pt x="787" y="1571"/>
                    <a:pt x="814" y="1515"/>
                    <a:pt x="857" y="1459"/>
                  </a:cubicBezTo>
                  <a:cubicBezTo>
                    <a:pt x="952" y="1336"/>
                    <a:pt x="1062" y="1224"/>
                    <a:pt x="1240" y="1184"/>
                  </a:cubicBezTo>
                  <a:cubicBezTo>
                    <a:pt x="1283" y="1184"/>
                    <a:pt x="1310" y="1184"/>
                    <a:pt x="1366" y="1171"/>
                  </a:cubicBezTo>
                  <a:close/>
                  <a:moveTo>
                    <a:pt x="1531" y="1598"/>
                  </a:moveTo>
                  <a:cubicBezTo>
                    <a:pt x="1614" y="1598"/>
                    <a:pt x="1683" y="1654"/>
                    <a:pt x="1670" y="1736"/>
                  </a:cubicBezTo>
                  <a:cubicBezTo>
                    <a:pt x="1654" y="1832"/>
                    <a:pt x="1670" y="1928"/>
                    <a:pt x="1601" y="1998"/>
                  </a:cubicBezTo>
                  <a:cubicBezTo>
                    <a:pt x="1577" y="2019"/>
                    <a:pt x="1557" y="2030"/>
                    <a:pt x="1539" y="2030"/>
                  </a:cubicBezTo>
                  <a:cubicBezTo>
                    <a:pt x="1513" y="2030"/>
                    <a:pt x="1492" y="2009"/>
                    <a:pt x="1475" y="1968"/>
                  </a:cubicBezTo>
                  <a:cubicBezTo>
                    <a:pt x="1449" y="1902"/>
                    <a:pt x="1435" y="1832"/>
                    <a:pt x="1462" y="1763"/>
                  </a:cubicBezTo>
                  <a:lnTo>
                    <a:pt x="1462" y="1707"/>
                  </a:lnTo>
                  <a:cubicBezTo>
                    <a:pt x="1323" y="1720"/>
                    <a:pt x="1227" y="1763"/>
                    <a:pt x="1158" y="1885"/>
                  </a:cubicBezTo>
                  <a:cubicBezTo>
                    <a:pt x="1131" y="1928"/>
                    <a:pt x="1105" y="1984"/>
                    <a:pt x="1075" y="2037"/>
                  </a:cubicBezTo>
                  <a:cubicBezTo>
                    <a:pt x="1062" y="2051"/>
                    <a:pt x="1048" y="2051"/>
                    <a:pt x="1035" y="2067"/>
                  </a:cubicBezTo>
                  <a:cubicBezTo>
                    <a:pt x="1022" y="2051"/>
                    <a:pt x="992" y="2024"/>
                    <a:pt x="992" y="2011"/>
                  </a:cubicBezTo>
                  <a:cubicBezTo>
                    <a:pt x="1022" y="1789"/>
                    <a:pt x="1214" y="1624"/>
                    <a:pt x="1435" y="1598"/>
                  </a:cubicBezTo>
                  <a:close/>
                  <a:moveTo>
                    <a:pt x="2498" y="1117"/>
                  </a:moveTo>
                  <a:cubicBezTo>
                    <a:pt x="2548" y="1117"/>
                    <a:pt x="2598" y="1140"/>
                    <a:pt x="2646" y="1171"/>
                  </a:cubicBezTo>
                  <a:cubicBezTo>
                    <a:pt x="2675" y="1184"/>
                    <a:pt x="2702" y="1211"/>
                    <a:pt x="2675" y="1254"/>
                  </a:cubicBezTo>
                  <a:cubicBezTo>
                    <a:pt x="2662" y="1267"/>
                    <a:pt x="2662" y="1293"/>
                    <a:pt x="2662" y="1307"/>
                  </a:cubicBezTo>
                  <a:cubicBezTo>
                    <a:pt x="2689" y="1376"/>
                    <a:pt x="2675" y="1445"/>
                    <a:pt x="2619" y="1515"/>
                  </a:cubicBezTo>
                  <a:cubicBezTo>
                    <a:pt x="2606" y="1541"/>
                    <a:pt x="2563" y="1555"/>
                    <a:pt x="2523" y="1555"/>
                  </a:cubicBezTo>
                  <a:cubicBezTo>
                    <a:pt x="2480" y="1555"/>
                    <a:pt x="2467" y="1515"/>
                    <a:pt x="2467" y="1472"/>
                  </a:cubicBezTo>
                  <a:cubicBezTo>
                    <a:pt x="2480" y="1389"/>
                    <a:pt x="2510" y="1307"/>
                    <a:pt x="2523" y="1224"/>
                  </a:cubicBezTo>
                  <a:cubicBezTo>
                    <a:pt x="2514" y="1222"/>
                    <a:pt x="2504" y="1221"/>
                    <a:pt x="2495" y="1221"/>
                  </a:cubicBezTo>
                  <a:cubicBezTo>
                    <a:pt x="2445" y="1221"/>
                    <a:pt x="2391" y="1247"/>
                    <a:pt x="2358" y="1280"/>
                  </a:cubicBezTo>
                  <a:cubicBezTo>
                    <a:pt x="2302" y="1323"/>
                    <a:pt x="2232" y="1376"/>
                    <a:pt x="2179" y="1432"/>
                  </a:cubicBezTo>
                  <a:cubicBezTo>
                    <a:pt x="2164" y="1452"/>
                    <a:pt x="2150" y="1462"/>
                    <a:pt x="2137" y="1462"/>
                  </a:cubicBezTo>
                  <a:cubicBezTo>
                    <a:pt x="2125" y="1462"/>
                    <a:pt x="2113" y="1454"/>
                    <a:pt x="2101" y="1439"/>
                  </a:cubicBezTo>
                  <a:lnTo>
                    <a:pt x="2101" y="1439"/>
                  </a:lnTo>
                  <a:cubicBezTo>
                    <a:pt x="2140" y="1493"/>
                    <a:pt x="2181" y="1543"/>
                    <a:pt x="2219" y="1584"/>
                  </a:cubicBezTo>
                  <a:cubicBezTo>
                    <a:pt x="2315" y="1693"/>
                    <a:pt x="2441" y="1789"/>
                    <a:pt x="2523" y="1915"/>
                  </a:cubicBezTo>
                  <a:cubicBezTo>
                    <a:pt x="2593" y="1998"/>
                    <a:pt x="2606" y="2094"/>
                    <a:pt x="2593" y="2203"/>
                  </a:cubicBezTo>
                  <a:cubicBezTo>
                    <a:pt x="2579" y="2272"/>
                    <a:pt x="2550" y="2342"/>
                    <a:pt x="2536" y="2411"/>
                  </a:cubicBezTo>
                  <a:cubicBezTo>
                    <a:pt x="2523" y="2437"/>
                    <a:pt x="2480" y="2464"/>
                    <a:pt x="2454" y="2464"/>
                  </a:cubicBezTo>
                  <a:cubicBezTo>
                    <a:pt x="2427" y="2451"/>
                    <a:pt x="2427" y="2424"/>
                    <a:pt x="2441" y="2381"/>
                  </a:cubicBezTo>
                  <a:cubicBezTo>
                    <a:pt x="2454" y="2315"/>
                    <a:pt x="2454" y="2232"/>
                    <a:pt x="2467" y="2163"/>
                  </a:cubicBezTo>
                  <a:cubicBezTo>
                    <a:pt x="2480" y="2051"/>
                    <a:pt x="2441" y="1968"/>
                    <a:pt x="2371" y="1902"/>
                  </a:cubicBezTo>
                  <a:lnTo>
                    <a:pt x="2206" y="1736"/>
                  </a:lnTo>
                  <a:cubicBezTo>
                    <a:pt x="2150" y="1667"/>
                    <a:pt x="2097" y="1611"/>
                    <a:pt x="2040" y="1555"/>
                  </a:cubicBezTo>
                  <a:cubicBezTo>
                    <a:pt x="1971" y="1472"/>
                    <a:pt x="1918" y="1389"/>
                    <a:pt x="1888" y="1293"/>
                  </a:cubicBezTo>
                  <a:cubicBezTo>
                    <a:pt x="1888" y="1280"/>
                    <a:pt x="1875" y="1267"/>
                    <a:pt x="1888" y="1240"/>
                  </a:cubicBezTo>
                  <a:cubicBezTo>
                    <a:pt x="1888" y="1224"/>
                    <a:pt x="1902" y="1184"/>
                    <a:pt x="1931" y="1184"/>
                  </a:cubicBezTo>
                  <a:cubicBezTo>
                    <a:pt x="1958" y="1184"/>
                    <a:pt x="1958" y="1224"/>
                    <a:pt x="1958" y="1240"/>
                  </a:cubicBezTo>
                  <a:cubicBezTo>
                    <a:pt x="2001" y="1307"/>
                    <a:pt x="2027" y="1376"/>
                    <a:pt x="2067" y="1432"/>
                  </a:cubicBezTo>
                  <a:cubicBezTo>
                    <a:pt x="2067" y="1437"/>
                    <a:pt x="2070" y="1438"/>
                    <a:pt x="2075" y="1438"/>
                  </a:cubicBezTo>
                  <a:cubicBezTo>
                    <a:pt x="2083" y="1438"/>
                    <a:pt x="2097" y="1432"/>
                    <a:pt x="2097" y="1432"/>
                  </a:cubicBezTo>
                  <a:cubicBezTo>
                    <a:pt x="2179" y="1307"/>
                    <a:pt x="2275" y="1171"/>
                    <a:pt x="2441" y="1128"/>
                  </a:cubicBezTo>
                  <a:cubicBezTo>
                    <a:pt x="2460" y="1121"/>
                    <a:pt x="2479" y="1117"/>
                    <a:pt x="2498" y="1117"/>
                  </a:cubicBezTo>
                  <a:close/>
                  <a:moveTo>
                    <a:pt x="2637" y="2969"/>
                  </a:moveTo>
                  <a:cubicBezTo>
                    <a:pt x="2652" y="2969"/>
                    <a:pt x="2671" y="2976"/>
                    <a:pt x="2689" y="2976"/>
                  </a:cubicBezTo>
                  <a:cubicBezTo>
                    <a:pt x="2675" y="2990"/>
                    <a:pt x="2675" y="3029"/>
                    <a:pt x="2662" y="3043"/>
                  </a:cubicBezTo>
                  <a:cubicBezTo>
                    <a:pt x="2606" y="3086"/>
                    <a:pt x="2550" y="3125"/>
                    <a:pt x="2497" y="3155"/>
                  </a:cubicBezTo>
                  <a:cubicBezTo>
                    <a:pt x="2482" y="3162"/>
                    <a:pt x="2469" y="3165"/>
                    <a:pt x="2459" y="3165"/>
                  </a:cubicBezTo>
                  <a:cubicBezTo>
                    <a:pt x="2429" y="3165"/>
                    <a:pt x="2418" y="3140"/>
                    <a:pt x="2427" y="3099"/>
                  </a:cubicBezTo>
                  <a:lnTo>
                    <a:pt x="2427" y="3086"/>
                  </a:lnTo>
                  <a:cubicBezTo>
                    <a:pt x="2497" y="3043"/>
                    <a:pt x="2550" y="3016"/>
                    <a:pt x="2619" y="2976"/>
                  </a:cubicBezTo>
                  <a:cubicBezTo>
                    <a:pt x="2624" y="2971"/>
                    <a:pt x="2630" y="2969"/>
                    <a:pt x="2637" y="2969"/>
                  </a:cubicBezTo>
                  <a:close/>
                  <a:moveTo>
                    <a:pt x="2728" y="2547"/>
                  </a:moveTo>
                  <a:lnTo>
                    <a:pt x="2728" y="2590"/>
                  </a:lnTo>
                  <a:cubicBezTo>
                    <a:pt x="2586" y="2863"/>
                    <a:pt x="2372" y="3076"/>
                    <a:pt x="2050" y="3076"/>
                  </a:cubicBezTo>
                  <a:cubicBezTo>
                    <a:pt x="1999" y="3076"/>
                    <a:pt x="1945" y="3070"/>
                    <a:pt x="1888" y="3059"/>
                  </a:cubicBezTo>
                  <a:lnTo>
                    <a:pt x="1862" y="3059"/>
                  </a:lnTo>
                  <a:cubicBezTo>
                    <a:pt x="1875" y="3072"/>
                    <a:pt x="1875" y="3086"/>
                    <a:pt x="1875" y="3099"/>
                  </a:cubicBezTo>
                  <a:lnTo>
                    <a:pt x="1875" y="3168"/>
                  </a:lnTo>
                  <a:cubicBezTo>
                    <a:pt x="1862" y="3162"/>
                    <a:pt x="1848" y="3162"/>
                    <a:pt x="1835" y="3162"/>
                  </a:cubicBezTo>
                  <a:cubicBezTo>
                    <a:pt x="1823" y="3162"/>
                    <a:pt x="1812" y="3162"/>
                    <a:pt x="1806" y="3155"/>
                  </a:cubicBezTo>
                  <a:lnTo>
                    <a:pt x="1766" y="3112"/>
                  </a:lnTo>
                  <a:cubicBezTo>
                    <a:pt x="1766" y="3016"/>
                    <a:pt x="1753" y="2920"/>
                    <a:pt x="1819" y="2851"/>
                  </a:cubicBezTo>
                  <a:cubicBezTo>
                    <a:pt x="1835" y="2824"/>
                    <a:pt x="1862" y="2824"/>
                    <a:pt x="1875" y="2824"/>
                  </a:cubicBezTo>
                  <a:cubicBezTo>
                    <a:pt x="1888" y="2851"/>
                    <a:pt x="1902" y="2877"/>
                    <a:pt x="1902" y="2907"/>
                  </a:cubicBezTo>
                  <a:lnTo>
                    <a:pt x="1902" y="2920"/>
                  </a:lnTo>
                  <a:cubicBezTo>
                    <a:pt x="1950" y="2933"/>
                    <a:pt x="1998" y="2939"/>
                    <a:pt x="2047" y="2939"/>
                  </a:cubicBezTo>
                  <a:cubicBezTo>
                    <a:pt x="2150" y="2939"/>
                    <a:pt x="2254" y="2911"/>
                    <a:pt x="2358" y="2864"/>
                  </a:cubicBezTo>
                  <a:cubicBezTo>
                    <a:pt x="2480" y="2795"/>
                    <a:pt x="2550" y="2685"/>
                    <a:pt x="2646" y="2576"/>
                  </a:cubicBezTo>
                  <a:cubicBezTo>
                    <a:pt x="2646" y="2576"/>
                    <a:pt x="2646" y="2563"/>
                    <a:pt x="2662" y="2547"/>
                  </a:cubicBezTo>
                  <a:close/>
                  <a:moveTo>
                    <a:pt x="348" y="2745"/>
                  </a:moveTo>
                  <a:cubicBezTo>
                    <a:pt x="388" y="2745"/>
                    <a:pt x="433" y="2763"/>
                    <a:pt x="483" y="2795"/>
                  </a:cubicBezTo>
                  <a:cubicBezTo>
                    <a:pt x="579" y="2864"/>
                    <a:pt x="661" y="2947"/>
                    <a:pt x="731" y="3029"/>
                  </a:cubicBezTo>
                  <a:cubicBezTo>
                    <a:pt x="761" y="3059"/>
                    <a:pt x="761" y="3086"/>
                    <a:pt x="774" y="3112"/>
                  </a:cubicBezTo>
                  <a:cubicBezTo>
                    <a:pt x="762" y="3116"/>
                    <a:pt x="751" y="3118"/>
                    <a:pt x="741" y="3118"/>
                  </a:cubicBezTo>
                  <a:cubicBezTo>
                    <a:pt x="686" y="3118"/>
                    <a:pt x="670" y="3055"/>
                    <a:pt x="622" y="3029"/>
                  </a:cubicBezTo>
                  <a:cubicBezTo>
                    <a:pt x="609" y="3112"/>
                    <a:pt x="595" y="3182"/>
                    <a:pt x="622" y="3251"/>
                  </a:cubicBezTo>
                  <a:cubicBezTo>
                    <a:pt x="635" y="3264"/>
                    <a:pt x="622" y="3291"/>
                    <a:pt x="622" y="3320"/>
                  </a:cubicBezTo>
                  <a:cubicBezTo>
                    <a:pt x="595" y="3307"/>
                    <a:pt x="566" y="3307"/>
                    <a:pt x="552" y="3291"/>
                  </a:cubicBezTo>
                  <a:cubicBezTo>
                    <a:pt x="483" y="3225"/>
                    <a:pt x="513" y="3142"/>
                    <a:pt x="513" y="3059"/>
                  </a:cubicBezTo>
                  <a:cubicBezTo>
                    <a:pt x="526" y="3029"/>
                    <a:pt x="526" y="2990"/>
                    <a:pt x="539" y="2947"/>
                  </a:cubicBezTo>
                  <a:cubicBezTo>
                    <a:pt x="483" y="2920"/>
                    <a:pt x="443" y="2877"/>
                    <a:pt x="387" y="2851"/>
                  </a:cubicBezTo>
                  <a:cubicBezTo>
                    <a:pt x="379" y="2847"/>
                    <a:pt x="370" y="2845"/>
                    <a:pt x="360" y="2845"/>
                  </a:cubicBezTo>
                  <a:cubicBezTo>
                    <a:pt x="337" y="2845"/>
                    <a:pt x="310" y="2855"/>
                    <a:pt x="291" y="2864"/>
                  </a:cubicBezTo>
                  <a:cubicBezTo>
                    <a:pt x="273" y="2864"/>
                    <a:pt x="254" y="2877"/>
                    <a:pt x="240" y="2877"/>
                  </a:cubicBezTo>
                  <a:cubicBezTo>
                    <a:pt x="232" y="2877"/>
                    <a:pt x="226" y="2874"/>
                    <a:pt x="222" y="2864"/>
                  </a:cubicBezTo>
                  <a:cubicBezTo>
                    <a:pt x="208" y="2851"/>
                    <a:pt x="222" y="2824"/>
                    <a:pt x="235" y="2795"/>
                  </a:cubicBezTo>
                  <a:cubicBezTo>
                    <a:pt x="235" y="2781"/>
                    <a:pt x="265" y="2781"/>
                    <a:pt x="278" y="2768"/>
                  </a:cubicBezTo>
                  <a:cubicBezTo>
                    <a:pt x="299" y="2753"/>
                    <a:pt x="322" y="2745"/>
                    <a:pt x="348" y="2745"/>
                  </a:cubicBezTo>
                  <a:close/>
                  <a:moveTo>
                    <a:pt x="1849" y="0"/>
                  </a:moveTo>
                  <a:cubicBezTo>
                    <a:pt x="1587" y="14"/>
                    <a:pt x="1353" y="123"/>
                    <a:pt x="1131" y="275"/>
                  </a:cubicBezTo>
                  <a:cubicBezTo>
                    <a:pt x="1105" y="288"/>
                    <a:pt x="1091" y="314"/>
                    <a:pt x="1075" y="344"/>
                  </a:cubicBezTo>
                  <a:cubicBezTo>
                    <a:pt x="1022" y="427"/>
                    <a:pt x="979" y="510"/>
                    <a:pt x="939" y="605"/>
                  </a:cubicBezTo>
                  <a:cubicBezTo>
                    <a:pt x="843" y="784"/>
                    <a:pt x="744" y="976"/>
                    <a:pt x="579" y="1115"/>
                  </a:cubicBezTo>
                  <a:cubicBezTo>
                    <a:pt x="526" y="1158"/>
                    <a:pt x="496" y="1211"/>
                    <a:pt x="539" y="1280"/>
                  </a:cubicBezTo>
                  <a:cubicBezTo>
                    <a:pt x="552" y="1307"/>
                    <a:pt x="566" y="1350"/>
                    <a:pt x="579" y="1389"/>
                  </a:cubicBezTo>
                  <a:cubicBezTo>
                    <a:pt x="704" y="1680"/>
                    <a:pt x="744" y="1998"/>
                    <a:pt x="744" y="2315"/>
                  </a:cubicBezTo>
                  <a:cubicBezTo>
                    <a:pt x="744" y="2398"/>
                    <a:pt x="691" y="2494"/>
                    <a:pt x="774" y="2576"/>
                  </a:cubicBezTo>
                  <a:cubicBezTo>
                    <a:pt x="774" y="2590"/>
                    <a:pt x="787" y="2603"/>
                    <a:pt x="787" y="2616"/>
                  </a:cubicBezTo>
                  <a:cubicBezTo>
                    <a:pt x="787" y="2646"/>
                    <a:pt x="800" y="2672"/>
                    <a:pt x="787" y="2685"/>
                  </a:cubicBezTo>
                  <a:cubicBezTo>
                    <a:pt x="781" y="2692"/>
                    <a:pt x="766" y="2695"/>
                    <a:pt x="752" y="2695"/>
                  </a:cubicBezTo>
                  <a:cubicBezTo>
                    <a:pt x="738" y="2695"/>
                    <a:pt x="724" y="2692"/>
                    <a:pt x="718" y="2685"/>
                  </a:cubicBezTo>
                  <a:cubicBezTo>
                    <a:pt x="691" y="2672"/>
                    <a:pt x="678" y="2646"/>
                    <a:pt x="648" y="2629"/>
                  </a:cubicBezTo>
                  <a:cubicBezTo>
                    <a:pt x="595" y="2576"/>
                    <a:pt x="539" y="2520"/>
                    <a:pt x="483" y="2507"/>
                  </a:cubicBezTo>
                  <a:cubicBezTo>
                    <a:pt x="431" y="2483"/>
                    <a:pt x="379" y="2471"/>
                    <a:pt x="330" y="2471"/>
                  </a:cubicBezTo>
                  <a:cubicBezTo>
                    <a:pt x="210" y="2471"/>
                    <a:pt x="106" y="2544"/>
                    <a:pt x="56" y="2699"/>
                  </a:cubicBezTo>
                  <a:cubicBezTo>
                    <a:pt x="0" y="2864"/>
                    <a:pt x="30" y="3029"/>
                    <a:pt x="99" y="3195"/>
                  </a:cubicBezTo>
                  <a:cubicBezTo>
                    <a:pt x="182" y="3360"/>
                    <a:pt x="304" y="3486"/>
                    <a:pt x="483" y="3525"/>
                  </a:cubicBezTo>
                  <a:cubicBezTo>
                    <a:pt x="536" y="3537"/>
                    <a:pt x="587" y="3543"/>
                    <a:pt x="635" y="3543"/>
                  </a:cubicBezTo>
                  <a:cubicBezTo>
                    <a:pt x="766" y="3543"/>
                    <a:pt x="880" y="3498"/>
                    <a:pt x="979" y="3390"/>
                  </a:cubicBezTo>
                  <a:lnTo>
                    <a:pt x="979" y="3373"/>
                  </a:lnTo>
                  <a:cubicBezTo>
                    <a:pt x="952" y="3347"/>
                    <a:pt x="910" y="3307"/>
                    <a:pt x="952" y="3264"/>
                  </a:cubicBezTo>
                  <a:cubicBezTo>
                    <a:pt x="952" y="3262"/>
                    <a:pt x="955" y="3261"/>
                    <a:pt x="960" y="3261"/>
                  </a:cubicBezTo>
                  <a:cubicBezTo>
                    <a:pt x="981" y="3261"/>
                    <a:pt x="1040" y="3283"/>
                    <a:pt x="1062" y="3307"/>
                  </a:cubicBezTo>
                  <a:cubicBezTo>
                    <a:pt x="1240" y="3443"/>
                    <a:pt x="1422" y="3582"/>
                    <a:pt x="1627" y="3678"/>
                  </a:cubicBezTo>
                  <a:cubicBezTo>
                    <a:pt x="1697" y="3721"/>
                    <a:pt x="1779" y="3747"/>
                    <a:pt x="1862" y="3787"/>
                  </a:cubicBezTo>
                  <a:lnTo>
                    <a:pt x="1849" y="3773"/>
                  </a:lnTo>
                  <a:lnTo>
                    <a:pt x="1862" y="3773"/>
                  </a:lnTo>
                  <a:cubicBezTo>
                    <a:pt x="1969" y="3815"/>
                    <a:pt x="2076" y="3827"/>
                    <a:pt x="2187" y="3827"/>
                  </a:cubicBezTo>
                  <a:cubicBezTo>
                    <a:pt x="2261" y="3827"/>
                    <a:pt x="2336" y="3822"/>
                    <a:pt x="2414" y="3816"/>
                  </a:cubicBezTo>
                  <a:cubicBezTo>
                    <a:pt x="2579" y="3787"/>
                    <a:pt x="2728" y="3760"/>
                    <a:pt x="2854" y="3638"/>
                  </a:cubicBezTo>
                  <a:cubicBezTo>
                    <a:pt x="3033" y="3456"/>
                    <a:pt x="3142" y="3238"/>
                    <a:pt x="3158" y="2976"/>
                  </a:cubicBezTo>
                  <a:cubicBezTo>
                    <a:pt x="3171" y="2877"/>
                    <a:pt x="3171" y="2795"/>
                    <a:pt x="3185" y="2699"/>
                  </a:cubicBezTo>
                  <a:lnTo>
                    <a:pt x="3171" y="2699"/>
                  </a:lnTo>
                  <a:cubicBezTo>
                    <a:pt x="3171" y="2685"/>
                    <a:pt x="3171" y="2685"/>
                    <a:pt x="3185" y="2685"/>
                  </a:cubicBezTo>
                  <a:cubicBezTo>
                    <a:pt x="3185" y="2646"/>
                    <a:pt x="3171" y="2616"/>
                    <a:pt x="3171" y="2576"/>
                  </a:cubicBezTo>
                  <a:cubicBezTo>
                    <a:pt x="3142" y="2368"/>
                    <a:pt x="3115" y="2150"/>
                    <a:pt x="3076" y="1941"/>
                  </a:cubicBezTo>
                  <a:cubicBezTo>
                    <a:pt x="3033" y="1736"/>
                    <a:pt x="2976" y="1541"/>
                    <a:pt x="2910" y="1336"/>
                  </a:cubicBezTo>
                  <a:cubicBezTo>
                    <a:pt x="2854" y="1158"/>
                    <a:pt x="2785" y="992"/>
                    <a:pt x="2715" y="827"/>
                  </a:cubicBezTo>
                  <a:cubicBezTo>
                    <a:pt x="2715" y="810"/>
                    <a:pt x="2689" y="784"/>
                    <a:pt x="2675" y="784"/>
                  </a:cubicBezTo>
                  <a:cubicBezTo>
                    <a:pt x="2619" y="797"/>
                    <a:pt x="2579" y="797"/>
                    <a:pt x="2523" y="810"/>
                  </a:cubicBezTo>
                  <a:cubicBezTo>
                    <a:pt x="2371" y="853"/>
                    <a:pt x="2219" y="923"/>
                    <a:pt x="2097" y="1032"/>
                  </a:cubicBezTo>
                  <a:cubicBezTo>
                    <a:pt x="2067" y="1019"/>
                    <a:pt x="2054" y="992"/>
                    <a:pt x="2040" y="992"/>
                  </a:cubicBezTo>
                  <a:cubicBezTo>
                    <a:pt x="1984" y="963"/>
                    <a:pt x="1984" y="936"/>
                    <a:pt x="2027" y="893"/>
                  </a:cubicBezTo>
                  <a:cubicBezTo>
                    <a:pt x="2067" y="867"/>
                    <a:pt x="2097" y="840"/>
                    <a:pt x="2136" y="810"/>
                  </a:cubicBezTo>
                  <a:cubicBezTo>
                    <a:pt x="2243" y="717"/>
                    <a:pt x="2365" y="638"/>
                    <a:pt x="2509" y="638"/>
                  </a:cubicBezTo>
                  <a:cubicBezTo>
                    <a:pt x="2552" y="638"/>
                    <a:pt x="2598" y="646"/>
                    <a:pt x="2646" y="662"/>
                  </a:cubicBezTo>
                  <a:cubicBezTo>
                    <a:pt x="2593" y="562"/>
                    <a:pt x="2550" y="467"/>
                    <a:pt x="2497" y="384"/>
                  </a:cubicBezTo>
                  <a:cubicBezTo>
                    <a:pt x="2345" y="136"/>
                    <a:pt x="2136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16431" y="2850604"/>
              <a:ext cx="101788" cy="148391"/>
            </a:xfrm>
            <a:custGeom>
              <a:avLst/>
              <a:gdLst/>
              <a:ahLst/>
              <a:cxnLst/>
              <a:rect l="l" t="t" r="r" b="b"/>
              <a:pathLst>
                <a:path w="2372" h="3458" extrusionOk="0">
                  <a:moveTo>
                    <a:pt x="1763" y="635"/>
                  </a:moveTo>
                  <a:cubicBezTo>
                    <a:pt x="1875" y="661"/>
                    <a:pt x="1971" y="688"/>
                    <a:pt x="2067" y="718"/>
                  </a:cubicBezTo>
                  <a:cubicBezTo>
                    <a:pt x="2080" y="731"/>
                    <a:pt x="2110" y="731"/>
                    <a:pt x="2110" y="744"/>
                  </a:cubicBezTo>
                  <a:cubicBezTo>
                    <a:pt x="2123" y="771"/>
                    <a:pt x="2123" y="800"/>
                    <a:pt x="2137" y="827"/>
                  </a:cubicBezTo>
                  <a:cubicBezTo>
                    <a:pt x="2119" y="827"/>
                    <a:pt x="2100" y="833"/>
                    <a:pt x="2081" y="833"/>
                  </a:cubicBezTo>
                  <a:cubicBezTo>
                    <a:pt x="2072" y="833"/>
                    <a:pt x="2063" y="831"/>
                    <a:pt x="2054" y="827"/>
                  </a:cubicBezTo>
                  <a:cubicBezTo>
                    <a:pt x="1958" y="787"/>
                    <a:pt x="1863" y="765"/>
                    <a:pt x="1764" y="765"/>
                  </a:cubicBezTo>
                  <a:cubicBezTo>
                    <a:pt x="1693" y="765"/>
                    <a:pt x="1620" y="777"/>
                    <a:pt x="1545" y="800"/>
                  </a:cubicBezTo>
                  <a:cubicBezTo>
                    <a:pt x="1502" y="814"/>
                    <a:pt x="1475" y="840"/>
                    <a:pt x="1432" y="853"/>
                  </a:cubicBezTo>
                  <a:cubicBezTo>
                    <a:pt x="1406" y="866"/>
                    <a:pt x="1379" y="866"/>
                    <a:pt x="1366" y="866"/>
                  </a:cubicBezTo>
                  <a:cubicBezTo>
                    <a:pt x="1366" y="840"/>
                    <a:pt x="1366" y="814"/>
                    <a:pt x="1379" y="800"/>
                  </a:cubicBezTo>
                  <a:cubicBezTo>
                    <a:pt x="1432" y="718"/>
                    <a:pt x="1515" y="688"/>
                    <a:pt x="1598" y="661"/>
                  </a:cubicBezTo>
                  <a:cubicBezTo>
                    <a:pt x="1654" y="648"/>
                    <a:pt x="1710" y="648"/>
                    <a:pt x="1763" y="648"/>
                  </a:cubicBezTo>
                  <a:lnTo>
                    <a:pt x="1763" y="635"/>
                  </a:lnTo>
                  <a:close/>
                  <a:moveTo>
                    <a:pt x="781" y="762"/>
                  </a:moveTo>
                  <a:cubicBezTo>
                    <a:pt x="819" y="762"/>
                    <a:pt x="857" y="765"/>
                    <a:pt x="897" y="771"/>
                  </a:cubicBezTo>
                  <a:cubicBezTo>
                    <a:pt x="910" y="784"/>
                    <a:pt x="936" y="784"/>
                    <a:pt x="953" y="800"/>
                  </a:cubicBezTo>
                  <a:cubicBezTo>
                    <a:pt x="966" y="827"/>
                    <a:pt x="979" y="840"/>
                    <a:pt x="979" y="866"/>
                  </a:cubicBezTo>
                  <a:cubicBezTo>
                    <a:pt x="979" y="883"/>
                    <a:pt x="936" y="883"/>
                    <a:pt x="936" y="896"/>
                  </a:cubicBezTo>
                  <a:cubicBezTo>
                    <a:pt x="873" y="890"/>
                    <a:pt x="810" y="883"/>
                    <a:pt x="749" y="883"/>
                  </a:cubicBezTo>
                  <a:cubicBezTo>
                    <a:pt x="678" y="883"/>
                    <a:pt x="611" y="893"/>
                    <a:pt x="553" y="923"/>
                  </a:cubicBezTo>
                  <a:cubicBezTo>
                    <a:pt x="457" y="966"/>
                    <a:pt x="387" y="1032"/>
                    <a:pt x="291" y="1088"/>
                  </a:cubicBezTo>
                  <a:cubicBezTo>
                    <a:pt x="275" y="1088"/>
                    <a:pt x="248" y="1101"/>
                    <a:pt x="222" y="1101"/>
                  </a:cubicBezTo>
                  <a:cubicBezTo>
                    <a:pt x="222" y="1075"/>
                    <a:pt x="222" y="1048"/>
                    <a:pt x="235" y="1019"/>
                  </a:cubicBezTo>
                  <a:cubicBezTo>
                    <a:pt x="376" y="856"/>
                    <a:pt x="567" y="762"/>
                    <a:pt x="781" y="762"/>
                  </a:cubicBezTo>
                  <a:close/>
                  <a:moveTo>
                    <a:pt x="2150" y="949"/>
                  </a:moveTo>
                  <a:cubicBezTo>
                    <a:pt x="2150" y="979"/>
                    <a:pt x="2163" y="1005"/>
                    <a:pt x="2150" y="1019"/>
                  </a:cubicBezTo>
                  <a:cubicBezTo>
                    <a:pt x="2137" y="1062"/>
                    <a:pt x="2110" y="1088"/>
                    <a:pt x="2080" y="1131"/>
                  </a:cubicBezTo>
                  <a:cubicBezTo>
                    <a:pt x="2094" y="1131"/>
                    <a:pt x="2094" y="1144"/>
                    <a:pt x="2110" y="1144"/>
                  </a:cubicBezTo>
                  <a:cubicBezTo>
                    <a:pt x="2137" y="1115"/>
                    <a:pt x="2163" y="1088"/>
                    <a:pt x="2193" y="1062"/>
                  </a:cubicBezTo>
                  <a:cubicBezTo>
                    <a:pt x="2206" y="1048"/>
                    <a:pt x="2232" y="1048"/>
                    <a:pt x="2246" y="1048"/>
                  </a:cubicBezTo>
                  <a:cubicBezTo>
                    <a:pt x="2246" y="1062"/>
                    <a:pt x="2259" y="1088"/>
                    <a:pt x="2259" y="1101"/>
                  </a:cubicBezTo>
                  <a:cubicBezTo>
                    <a:pt x="2219" y="1144"/>
                    <a:pt x="2176" y="1184"/>
                    <a:pt x="2123" y="1214"/>
                  </a:cubicBezTo>
                  <a:cubicBezTo>
                    <a:pt x="2106" y="1230"/>
                    <a:pt x="2088" y="1237"/>
                    <a:pt x="2071" y="1237"/>
                  </a:cubicBezTo>
                  <a:cubicBezTo>
                    <a:pt x="2047" y="1237"/>
                    <a:pt x="2023" y="1222"/>
                    <a:pt x="1998" y="1197"/>
                  </a:cubicBezTo>
                  <a:cubicBezTo>
                    <a:pt x="1958" y="1171"/>
                    <a:pt x="1902" y="1157"/>
                    <a:pt x="1846" y="1144"/>
                  </a:cubicBezTo>
                  <a:cubicBezTo>
                    <a:pt x="1846" y="1144"/>
                    <a:pt x="1832" y="1144"/>
                    <a:pt x="1832" y="1157"/>
                  </a:cubicBezTo>
                  <a:cubicBezTo>
                    <a:pt x="1862" y="1227"/>
                    <a:pt x="1875" y="1296"/>
                    <a:pt x="1832" y="1363"/>
                  </a:cubicBezTo>
                  <a:cubicBezTo>
                    <a:pt x="1813" y="1397"/>
                    <a:pt x="1785" y="1415"/>
                    <a:pt x="1758" y="1415"/>
                  </a:cubicBezTo>
                  <a:cubicBezTo>
                    <a:pt x="1730" y="1415"/>
                    <a:pt x="1702" y="1397"/>
                    <a:pt x="1680" y="1363"/>
                  </a:cubicBezTo>
                  <a:cubicBezTo>
                    <a:pt x="1654" y="1310"/>
                    <a:pt x="1654" y="1240"/>
                    <a:pt x="1667" y="1184"/>
                  </a:cubicBezTo>
                  <a:cubicBezTo>
                    <a:pt x="1667" y="1171"/>
                    <a:pt x="1667" y="1157"/>
                    <a:pt x="1680" y="1131"/>
                  </a:cubicBezTo>
                  <a:lnTo>
                    <a:pt x="1680" y="1131"/>
                  </a:lnTo>
                  <a:cubicBezTo>
                    <a:pt x="1614" y="1157"/>
                    <a:pt x="1545" y="1184"/>
                    <a:pt x="1488" y="1197"/>
                  </a:cubicBezTo>
                  <a:cubicBezTo>
                    <a:pt x="1480" y="1203"/>
                    <a:pt x="1470" y="1205"/>
                    <a:pt x="1461" y="1205"/>
                  </a:cubicBezTo>
                  <a:cubicBezTo>
                    <a:pt x="1443" y="1205"/>
                    <a:pt x="1423" y="1197"/>
                    <a:pt x="1406" y="1197"/>
                  </a:cubicBezTo>
                  <a:cubicBezTo>
                    <a:pt x="1419" y="1184"/>
                    <a:pt x="1419" y="1157"/>
                    <a:pt x="1432" y="1144"/>
                  </a:cubicBezTo>
                  <a:cubicBezTo>
                    <a:pt x="1518" y="1058"/>
                    <a:pt x="1618" y="1022"/>
                    <a:pt x="1729" y="1022"/>
                  </a:cubicBezTo>
                  <a:cubicBezTo>
                    <a:pt x="1762" y="1022"/>
                    <a:pt x="1797" y="1026"/>
                    <a:pt x="1832" y="1032"/>
                  </a:cubicBezTo>
                  <a:cubicBezTo>
                    <a:pt x="1889" y="1048"/>
                    <a:pt x="1945" y="1062"/>
                    <a:pt x="2011" y="1075"/>
                  </a:cubicBezTo>
                  <a:cubicBezTo>
                    <a:pt x="2041" y="1048"/>
                    <a:pt x="2067" y="1005"/>
                    <a:pt x="2094" y="979"/>
                  </a:cubicBezTo>
                  <a:cubicBezTo>
                    <a:pt x="2110" y="966"/>
                    <a:pt x="2137" y="966"/>
                    <a:pt x="2150" y="949"/>
                  </a:cubicBezTo>
                  <a:close/>
                  <a:moveTo>
                    <a:pt x="696" y="1172"/>
                  </a:moveTo>
                  <a:cubicBezTo>
                    <a:pt x="755" y="1172"/>
                    <a:pt x="814" y="1186"/>
                    <a:pt x="870" y="1214"/>
                  </a:cubicBezTo>
                  <a:cubicBezTo>
                    <a:pt x="897" y="1227"/>
                    <a:pt x="910" y="1253"/>
                    <a:pt x="923" y="1280"/>
                  </a:cubicBezTo>
                  <a:cubicBezTo>
                    <a:pt x="897" y="1280"/>
                    <a:pt x="870" y="1296"/>
                    <a:pt x="840" y="1296"/>
                  </a:cubicBezTo>
                  <a:cubicBezTo>
                    <a:pt x="814" y="1296"/>
                    <a:pt x="771" y="1280"/>
                    <a:pt x="731" y="1280"/>
                  </a:cubicBezTo>
                  <a:cubicBezTo>
                    <a:pt x="744" y="1336"/>
                    <a:pt x="758" y="1392"/>
                    <a:pt x="771" y="1445"/>
                  </a:cubicBezTo>
                  <a:cubicBezTo>
                    <a:pt x="787" y="1515"/>
                    <a:pt x="731" y="1558"/>
                    <a:pt x="675" y="1571"/>
                  </a:cubicBezTo>
                  <a:cubicBezTo>
                    <a:pt x="622" y="1571"/>
                    <a:pt x="566" y="1515"/>
                    <a:pt x="566" y="1462"/>
                  </a:cubicBezTo>
                  <a:cubicBezTo>
                    <a:pt x="553" y="1419"/>
                    <a:pt x="553" y="1363"/>
                    <a:pt x="553" y="1323"/>
                  </a:cubicBezTo>
                  <a:cubicBezTo>
                    <a:pt x="496" y="1336"/>
                    <a:pt x="457" y="1363"/>
                    <a:pt x="414" y="1419"/>
                  </a:cubicBezTo>
                  <a:cubicBezTo>
                    <a:pt x="374" y="1462"/>
                    <a:pt x="318" y="1488"/>
                    <a:pt x="248" y="1488"/>
                  </a:cubicBezTo>
                  <a:cubicBezTo>
                    <a:pt x="222" y="1475"/>
                    <a:pt x="192" y="1462"/>
                    <a:pt x="179" y="1432"/>
                  </a:cubicBezTo>
                  <a:lnTo>
                    <a:pt x="179" y="1392"/>
                  </a:lnTo>
                  <a:lnTo>
                    <a:pt x="291" y="1392"/>
                  </a:lnTo>
                  <a:cubicBezTo>
                    <a:pt x="275" y="1349"/>
                    <a:pt x="262" y="1323"/>
                    <a:pt x="262" y="1296"/>
                  </a:cubicBezTo>
                  <a:lnTo>
                    <a:pt x="374" y="1296"/>
                  </a:lnTo>
                  <a:cubicBezTo>
                    <a:pt x="414" y="1280"/>
                    <a:pt x="457" y="1240"/>
                    <a:pt x="523" y="1214"/>
                  </a:cubicBezTo>
                  <a:cubicBezTo>
                    <a:pt x="579" y="1186"/>
                    <a:pt x="638" y="1172"/>
                    <a:pt x="696" y="1172"/>
                  </a:cubicBezTo>
                  <a:close/>
                  <a:moveTo>
                    <a:pt x="1173" y="1016"/>
                  </a:moveTo>
                  <a:cubicBezTo>
                    <a:pt x="1207" y="1016"/>
                    <a:pt x="1229" y="1052"/>
                    <a:pt x="1240" y="1075"/>
                  </a:cubicBezTo>
                  <a:cubicBezTo>
                    <a:pt x="1254" y="1131"/>
                    <a:pt x="1254" y="1197"/>
                    <a:pt x="1254" y="1253"/>
                  </a:cubicBezTo>
                  <a:lnTo>
                    <a:pt x="1267" y="1253"/>
                  </a:lnTo>
                  <a:cubicBezTo>
                    <a:pt x="1240" y="1392"/>
                    <a:pt x="1214" y="1544"/>
                    <a:pt x="1171" y="1680"/>
                  </a:cubicBezTo>
                  <a:cubicBezTo>
                    <a:pt x="1158" y="1749"/>
                    <a:pt x="1145" y="1832"/>
                    <a:pt x="1131" y="1902"/>
                  </a:cubicBezTo>
                  <a:cubicBezTo>
                    <a:pt x="1118" y="1984"/>
                    <a:pt x="1227" y="2080"/>
                    <a:pt x="1297" y="2093"/>
                  </a:cubicBezTo>
                  <a:cubicBezTo>
                    <a:pt x="1336" y="2107"/>
                    <a:pt x="1379" y="2107"/>
                    <a:pt x="1366" y="2163"/>
                  </a:cubicBezTo>
                  <a:cubicBezTo>
                    <a:pt x="1350" y="2206"/>
                    <a:pt x="1323" y="2219"/>
                    <a:pt x="1267" y="2219"/>
                  </a:cubicBezTo>
                  <a:cubicBezTo>
                    <a:pt x="1145" y="2189"/>
                    <a:pt x="1062" y="2136"/>
                    <a:pt x="1019" y="2040"/>
                  </a:cubicBezTo>
                  <a:cubicBezTo>
                    <a:pt x="979" y="1941"/>
                    <a:pt x="1006" y="1845"/>
                    <a:pt x="1019" y="1763"/>
                  </a:cubicBezTo>
                  <a:cubicBezTo>
                    <a:pt x="1062" y="1640"/>
                    <a:pt x="1102" y="1528"/>
                    <a:pt x="1131" y="1406"/>
                  </a:cubicBezTo>
                  <a:cubicBezTo>
                    <a:pt x="1158" y="1310"/>
                    <a:pt x="1171" y="1197"/>
                    <a:pt x="1145" y="1101"/>
                  </a:cubicBezTo>
                  <a:cubicBezTo>
                    <a:pt x="1131" y="1075"/>
                    <a:pt x="1118" y="1032"/>
                    <a:pt x="1158" y="1019"/>
                  </a:cubicBezTo>
                  <a:cubicBezTo>
                    <a:pt x="1163" y="1017"/>
                    <a:pt x="1169" y="1016"/>
                    <a:pt x="1173" y="1016"/>
                  </a:cubicBezTo>
                  <a:close/>
                  <a:moveTo>
                    <a:pt x="1723" y="2024"/>
                  </a:moveTo>
                  <a:cubicBezTo>
                    <a:pt x="1750" y="2040"/>
                    <a:pt x="1779" y="2040"/>
                    <a:pt x="1806" y="2054"/>
                  </a:cubicBezTo>
                  <a:cubicBezTo>
                    <a:pt x="1862" y="2123"/>
                    <a:pt x="1889" y="2206"/>
                    <a:pt x="1902" y="2302"/>
                  </a:cubicBezTo>
                  <a:cubicBezTo>
                    <a:pt x="1891" y="2306"/>
                    <a:pt x="1882" y="2308"/>
                    <a:pt x="1873" y="2308"/>
                  </a:cubicBezTo>
                  <a:cubicBezTo>
                    <a:pt x="1828" y="2308"/>
                    <a:pt x="1815" y="2255"/>
                    <a:pt x="1793" y="2232"/>
                  </a:cubicBezTo>
                  <a:cubicBezTo>
                    <a:pt x="1779" y="2245"/>
                    <a:pt x="1763" y="2245"/>
                    <a:pt x="1763" y="2259"/>
                  </a:cubicBezTo>
                  <a:cubicBezTo>
                    <a:pt x="1680" y="2411"/>
                    <a:pt x="1571" y="2536"/>
                    <a:pt x="1419" y="2603"/>
                  </a:cubicBezTo>
                  <a:cubicBezTo>
                    <a:pt x="1336" y="2652"/>
                    <a:pt x="1254" y="2677"/>
                    <a:pt x="1169" y="2677"/>
                  </a:cubicBezTo>
                  <a:cubicBezTo>
                    <a:pt x="1085" y="2677"/>
                    <a:pt x="999" y="2652"/>
                    <a:pt x="910" y="2603"/>
                  </a:cubicBezTo>
                  <a:cubicBezTo>
                    <a:pt x="883" y="2589"/>
                    <a:pt x="854" y="2576"/>
                    <a:pt x="827" y="2563"/>
                  </a:cubicBezTo>
                  <a:cubicBezTo>
                    <a:pt x="814" y="2550"/>
                    <a:pt x="801" y="2520"/>
                    <a:pt x="801" y="2507"/>
                  </a:cubicBezTo>
                  <a:cubicBezTo>
                    <a:pt x="814" y="2493"/>
                    <a:pt x="840" y="2480"/>
                    <a:pt x="854" y="2480"/>
                  </a:cubicBezTo>
                  <a:cubicBezTo>
                    <a:pt x="897" y="2493"/>
                    <a:pt x="923" y="2507"/>
                    <a:pt x="966" y="2520"/>
                  </a:cubicBezTo>
                  <a:cubicBezTo>
                    <a:pt x="1032" y="2548"/>
                    <a:pt x="1096" y="2562"/>
                    <a:pt x="1158" y="2562"/>
                  </a:cubicBezTo>
                  <a:cubicBezTo>
                    <a:pt x="1277" y="2562"/>
                    <a:pt x="1388" y="2511"/>
                    <a:pt x="1488" y="2411"/>
                  </a:cubicBezTo>
                  <a:cubicBezTo>
                    <a:pt x="1558" y="2328"/>
                    <a:pt x="1627" y="2245"/>
                    <a:pt x="1697" y="2163"/>
                  </a:cubicBezTo>
                  <a:lnTo>
                    <a:pt x="1736" y="2123"/>
                  </a:lnTo>
                  <a:cubicBezTo>
                    <a:pt x="1723" y="2093"/>
                    <a:pt x="1723" y="2067"/>
                    <a:pt x="1723" y="2040"/>
                  </a:cubicBezTo>
                  <a:lnTo>
                    <a:pt x="1723" y="2024"/>
                  </a:lnTo>
                  <a:close/>
                  <a:moveTo>
                    <a:pt x="1419" y="2728"/>
                  </a:moveTo>
                  <a:cubicBezTo>
                    <a:pt x="1432" y="2728"/>
                    <a:pt x="1462" y="2741"/>
                    <a:pt x="1475" y="2741"/>
                  </a:cubicBezTo>
                  <a:cubicBezTo>
                    <a:pt x="1462" y="2768"/>
                    <a:pt x="1462" y="2798"/>
                    <a:pt x="1449" y="2798"/>
                  </a:cubicBezTo>
                  <a:cubicBezTo>
                    <a:pt x="1393" y="2824"/>
                    <a:pt x="1350" y="2824"/>
                    <a:pt x="1297" y="2837"/>
                  </a:cubicBezTo>
                  <a:cubicBezTo>
                    <a:pt x="1267" y="2837"/>
                    <a:pt x="1227" y="2824"/>
                    <a:pt x="1240" y="2784"/>
                  </a:cubicBezTo>
                  <a:cubicBezTo>
                    <a:pt x="1240" y="2768"/>
                    <a:pt x="1267" y="2755"/>
                    <a:pt x="1297" y="2741"/>
                  </a:cubicBezTo>
                  <a:lnTo>
                    <a:pt x="1297" y="2755"/>
                  </a:lnTo>
                  <a:cubicBezTo>
                    <a:pt x="1336" y="2755"/>
                    <a:pt x="1379" y="2741"/>
                    <a:pt x="1419" y="2728"/>
                  </a:cubicBezTo>
                  <a:close/>
                  <a:moveTo>
                    <a:pt x="592" y="0"/>
                  </a:moveTo>
                  <a:cubicBezTo>
                    <a:pt x="592" y="40"/>
                    <a:pt x="579" y="70"/>
                    <a:pt x="579" y="83"/>
                  </a:cubicBezTo>
                  <a:cubicBezTo>
                    <a:pt x="579" y="275"/>
                    <a:pt x="731" y="496"/>
                    <a:pt x="910" y="566"/>
                  </a:cubicBezTo>
                  <a:cubicBezTo>
                    <a:pt x="936" y="579"/>
                    <a:pt x="953" y="592"/>
                    <a:pt x="966" y="618"/>
                  </a:cubicBezTo>
                  <a:cubicBezTo>
                    <a:pt x="936" y="635"/>
                    <a:pt x="923" y="648"/>
                    <a:pt x="897" y="661"/>
                  </a:cubicBezTo>
                  <a:cubicBezTo>
                    <a:pt x="883" y="663"/>
                    <a:pt x="869" y="663"/>
                    <a:pt x="855" y="663"/>
                  </a:cubicBezTo>
                  <a:cubicBezTo>
                    <a:pt x="733" y="663"/>
                    <a:pt x="624" y="613"/>
                    <a:pt x="523" y="566"/>
                  </a:cubicBezTo>
                  <a:cubicBezTo>
                    <a:pt x="427" y="509"/>
                    <a:pt x="357" y="440"/>
                    <a:pt x="291" y="331"/>
                  </a:cubicBezTo>
                  <a:lnTo>
                    <a:pt x="291" y="331"/>
                  </a:lnTo>
                  <a:cubicBezTo>
                    <a:pt x="318" y="648"/>
                    <a:pt x="262" y="923"/>
                    <a:pt x="96" y="1171"/>
                  </a:cubicBezTo>
                  <a:cubicBezTo>
                    <a:pt x="83" y="1214"/>
                    <a:pt x="70" y="1253"/>
                    <a:pt x="70" y="1280"/>
                  </a:cubicBezTo>
                  <a:cubicBezTo>
                    <a:pt x="70" y="1363"/>
                    <a:pt x="70" y="1445"/>
                    <a:pt x="83" y="1528"/>
                  </a:cubicBezTo>
                  <a:cubicBezTo>
                    <a:pt x="83" y="1611"/>
                    <a:pt x="109" y="1693"/>
                    <a:pt x="126" y="1776"/>
                  </a:cubicBezTo>
                  <a:cubicBezTo>
                    <a:pt x="126" y="1792"/>
                    <a:pt x="126" y="1806"/>
                    <a:pt x="109" y="1819"/>
                  </a:cubicBezTo>
                  <a:cubicBezTo>
                    <a:pt x="101" y="1819"/>
                    <a:pt x="92" y="1825"/>
                    <a:pt x="83" y="1825"/>
                  </a:cubicBezTo>
                  <a:cubicBezTo>
                    <a:pt x="79" y="1825"/>
                    <a:pt x="74" y="1823"/>
                    <a:pt x="70" y="1819"/>
                  </a:cubicBezTo>
                  <a:cubicBezTo>
                    <a:pt x="43" y="1819"/>
                    <a:pt x="27" y="1806"/>
                    <a:pt x="0" y="1776"/>
                  </a:cubicBezTo>
                  <a:lnTo>
                    <a:pt x="0" y="1776"/>
                  </a:lnTo>
                  <a:cubicBezTo>
                    <a:pt x="57" y="1984"/>
                    <a:pt x="109" y="2176"/>
                    <a:pt x="166" y="2371"/>
                  </a:cubicBezTo>
                  <a:cubicBezTo>
                    <a:pt x="222" y="2563"/>
                    <a:pt x="305" y="2741"/>
                    <a:pt x="427" y="2907"/>
                  </a:cubicBezTo>
                  <a:cubicBezTo>
                    <a:pt x="510" y="3016"/>
                    <a:pt x="592" y="3128"/>
                    <a:pt x="688" y="3211"/>
                  </a:cubicBezTo>
                  <a:cubicBezTo>
                    <a:pt x="787" y="3307"/>
                    <a:pt x="910" y="3376"/>
                    <a:pt x="1049" y="3403"/>
                  </a:cubicBezTo>
                  <a:cubicBezTo>
                    <a:pt x="1162" y="3435"/>
                    <a:pt x="1274" y="3457"/>
                    <a:pt x="1384" y="3457"/>
                  </a:cubicBezTo>
                  <a:cubicBezTo>
                    <a:pt x="1551" y="3457"/>
                    <a:pt x="1712" y="3406"/>
                    <a:pt x="1862" y="3264"/>
                  </a:cubicBezTo>
                  <a:cubicBezTo>
                    <a:pt x="2054" y="3085"/>
                    <a:pt x="2150" y="2867"/>
                    <a:pt x="2219" y="2632"/>
                  </a:cubicBezTo>
                  <a:cubicBezTo>
                    <a:pt x="2246" y="2520"/>
                    <a:pt x="2259" y="2398"/>
                    <a:pt x="2275" y="2288"/>
                  </a:cubicBezTo>
                  <a:cubicBezTo>
                    <a:pt x="2302" y="2093"/>
                    <a:pt x="2328" y="1902"/>
                    <a:pt x="2342" y="1710"/>
                  </a:cubicBezTo>
                  <a:cubicBezTo>
                    <a:pt x="2358" y="1571"/>
                    <a:pt x="2358" y="1445"/>
                    <a:pt x="2371" y="1310"/>
                  </a:cubicBezTo>
                  <a:lnTo>
                    <a:pt x="2371" y="1310"/>
                  </a:lnTo>
                  <a:cubicBezTo>
                    <a:pt x="2355" y="1313"/>
                    <a:pt x="2341" y="1314"/>
                    <a:pt x="2330" y="1314"/>
                  </a:cubicBezTo>
                  <a:cubicBezTo>
                    <a:pt x="2291" y="1314"/>
                    <a:pt x="2275" y="1297"/>
                    <a:pt x="2275" y="1253"/>
                  </a:cubicBezTo>
                  <a:lnTo>
                    <a:pt x="2275" y="1184"/>
                  </a:lnTo>
                  <a:cubicBezTo>
                    <a:pt x="2328" y="992"/>
                    <a:pt x="2302" y="814"/>
                    <a:pt x="2259" y="635"/>
                  </a:cubicBezTo>
                  <a:cubicBezTo>
                    <a:pt x="2259" y="605"/>
                    <a:pt x="2246" y="579"/>
                    <a:pt x="2219" y="566"/>
                  </a:cubicBezTo>
                  <a:cubicBezTo>
                    <a:pt x="2163" y="536"/>
                    <a:pt x="2110" y="523"/>
                    <a:pt x="2054" y="496"/>
                  </a:cubicBezTo>
                  <a:cubicBezTo>
                    <a:pt x="1984" y="440"/>
                    <a:pt x="1902" y="400"/>
                    <a:pt x="1832" y="357"/>
                  </a:cubicBezTo>
                  <a:lnTo>
                    <a:pt x="1832" y="357"/>
                  </a:lnTo>
                  <a:cubicBezTo>
                    <a:pt x="1902" y="413"/>
                    <a:pt x="1984" y="483"/>
                    <a:pt x="2067" y="566"/>
                  </a:cubicBezTo>
                  <a:cubicBezTo>
                    <a:pt x="2041" y="566"/>
                    <a:pt x="2027" y="579"/>
                    <a:pt x="2011" y="579"/>
                  </a:cubicBezTo>
                  <a:cubicBezTo>
                    <a:pt x="1974" y="589"/>
                    <a:pt x="1937" y="594"/>
                    <a:pt x="1903" y="594"/>
                  </a:cubicBezTo>
                  <a:cubicBezTo>
                    <a:pt x="1746" y="594"/>
                    <a:pt x="1615" y="500"/>
                    <a:pt x="1502" y="400"/>
                  </a:cubicBezTo>
                  <a:cubicBezTo>
                    <a:pt x="1406" y="318"/>
                    <a:pt x="1323" y="222"/>
                    <a:pt x="1240" y="122"/>
                  </a:cubicBezTo>
                  <a:lnTo>
                    <a:pt x="1240" y="122"/>
                  </a:lnTo>
                  <a:cubicBezTo>
                    <a:pt x="1267" y="179"/>
                    <a:pt x="1283" y="248"/>
                    <a:pt x="1323" y="304"/>
                  </a:cubicBezTo>
                  <a:cubicBezTo>
                    <a:pt x="1366" y="370"/>
                    <a:pt x="1432" y="427"/>
                    <a:pt x="1475" y="496"/>
                  </a:cubicBezTo>
                  <a:cubicBezTo>
                    <a:pt x="1488" y="509"/>
                    <a:pt x="1502" y="536"/>
                    <a:pt x="1502" y="552"/>
                  </a:cubicBezTo>
                  <a:cubicBezTo>
                    <a:pt x="1488" y="566"/>
                    <a:pt x="1462" y="579"/>
                    <a:pt x="1449" y="579"/>
                  </a:cubicBezTo>
                  <a:lnTo>
                    <a:pt x="1310" y="579"/>
                  </a:lnTo>
                  <a:cubicBezTo>
                    <a:pt x="1286" y="581"/>
                    <a:pt x="1262" y="582"/>
                    <a:pt x="1238" y="582"/>
                  </a:cubicBezTo>
                  <a:cubicBezTo>
                    <a:pt x="1100" y="582"/>
                    <a:pt x="974" y="545"/>
                    <a:pt x="870" y="427"/>
                  </a:cubicBezTo>
                  <a:cubicBezTo>
                    <a:pt x="827" y="370"/>
                    <a:pt x="771" y="304"/>
                    <a:pt x="731" y="248"/>
                  </a:cubicBezTo>
                  <a:cubicBezTo>
                    <a:pt x="688" y="179"/>
                    <a:pt x="648" y="96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5153" y="2818806"/>
              <a:ext cx="130197" cy="132857"/>
            </a:xfrm>
            <a:custGeom>
              <a:avLst/>
              <a:gdLst/>
              <a:ahLst/>
              <a:cxnLst/>
              <a:rect l="l" t="t" r="r" b="b"/>
              <a:pathLst>
                <a:path w="3034" h="3096" extrusionOk="0">
                  <a:moveTo>
                    <a:pt x="1545" y="715"/>
                  </a:moveTo>
                  <a:cubicBezTo>
                    <a:pt x="1585" y="728"/>
                    <a:pt x="1654" y="741"/>
                    <a:pt x="1710" y="754"/>
                  </a:cubicBezTo>
                  <a:cubicBezTo>
                    <a:pt x="1737" y="768"/>
                    <a:pt x="1737" y="797"/>
                    <a:pt x="1750" y="811"/>
                  </a:cubicBezTo>
                  <a:cubicBezTo>
                    <a:pt x="1737" y="811"/>
                    <a:pt x="1710" y="837"/>
                    <a:pt x="1694" y="837"/>
                  </a:cubicBezTo>
                  <a:cubicBezTo>
                    <a:pt x="1676" y="836"/>
                    <a:pt x="1659" y="835"/>
                    <a:pt x="1642" y="835"/>
                  </a:cubicBezTo>
                  <a:cubicBezTo>
                    <a:pt x="1483" y="835"/>
                    <a:pt x="1334" y="889"/>
                    <a:pt x="1185" y="976"/>
                  </a:cubicBezTo>
                  <a:cubicBezTo>
                    <a:pt x="1185" y="976"/>
                    <a:pt x="1171" y="989"/>
                    <a:pt x="1158" y="989"/>
                  </a:cubicBezTo>
                  <a:lnTo>
                    <a:pt x="1102" y="989"/>
                  </a:lnTo>
                  <a:cubicBezTo>
                    <a:pt x="1102" y="976"/>
                    <a:pt x="1102" y="946"/>
                    <a:pt x="1115" y="933"/>
                  </a:cubicBezTo>
                  <a:cubicBezTo>
                    <a:pt x="1214" y="797"/>
                    <a:pt x="1350" y="728"/>
                    <a:pt x="1545" y="715"/>
                  </a:cubicBezTo>
                  <a:close/>
                  <a:moveTo>
                    <a:pt x="465" y="933"/>
                  </a:moveTo>
                  <a:cubicBezTo>
                    <a:pt x="497" y="933"/>
                    <a:pt x="531" y="937"/>
                    <a:pt x="566" y="946"/>
                  </a:cubicBezTo>
                  <a:cubicBezTo>
                    <a:pt x="636" y="963"/>
                    <a:pt x="675" y="989"/>
                    <a:pt x="732" y="1029"/>
                  </a:cubicBezTo>
                  <a:cubicBezTo>
                    <a:pt x="745" y="1029"/>
                    <a:pt x="758" y="1059"/>
                    <a:pt x="758" y="1059"/>
                  </a:cubicBezTo>
                  <a:cubicBezTo>
                    <a:pt x="745" y="1072"/>
                    <a:pt x="732" y="1098"/>
                    <a:pt x="718" y="1098"/>
                  </a:cubicBezTo>
                  <a:cubicBezTo>
                    <a:pt x="689" y="1098"/>
                    <a:pt x="649" y="1098"/>
                    <a:pt x="619" y="1085"/>
                  </a:cubicBezTo>
                  <a:cubicBezTo>
                    <a:pt x="564" y="1066"/>
                    <a:pt x="510" y="1057"/>
                    <a:pt x="455" y="1057"/>
                  </a:cubicBezTo>
                  <a:cubicBezTo>
                    <a:pt x="346" y="1057"/>
                    <a:pt x="239" y="1095"/>
                    <a:pt x="140" y="1168"/>
                  </a:cubicBezTo>
                  <a:cubicBezTo>
                    <a:pt x="97" y="1111"/>
                    <a:pt x="97" y="1072"/>
                    <a:pt x="153" y="1029"/>
                  </a:cubicBezTo>
                  <a:cubicBezTo>
                    <a:pt x="257" y="978"/>
                    <a:pt x="356" y="933"/>
                    <a:pt x="465" y="933"/>
                  </a:cubicBezTo>
                  <a:close/>
                  <a:moveTo>
                    <a:pt x="1558" y="1025"/>
                  </a:moveTo>
                  <a:cubicBezTo>
                    <a:pt x="1586" y="1025"/>
                    <a:pt x="1614" y="1026"/>
                    <a:pt x="1641" y="1029"/>
                  </a:cubicBezTo>
                  <a:cubicBezTo>
                    <a:pt x="1694" y="1029"/>
                    <a:pt x="1737" y="1045"/>
                    <a:pt x="1777" y="1059"/>
                  </a:cubicBezTo>
                  <a:cubicBezTo>
                    <a:pt x="1806" y="1059"/>
                    <a:pt x="1820" y="1085"/>
                    <a:pt x="1833" y="1098"/>
                  </a:cubicBezTo>
                  <a:cubicBezTo>
                    <a:pt x="1820" y="1111"/>
                    <a:pt x="1793" y="1141"/>
                    <a:pt x="1777" y="1141"/>
                  </a:cubicBezTo>
                  <a:cubicBezTo>
                    <a:pt x="1710" y="1141"/>
                    <a:pt x="1654" y="1128"/>
                    <a:pt x="1585" y="1128"/>
                  </a:cubicBezTo>
                  <a:cubicBezTo>
                    <a:pt x="1568" y="1125"/>
                    <a:pt x="1552" y="1124"/>
                    <a:pt x="1536" y="1124"/>
                  </a:cubicBezTo>
                  <a:cubicBezTo>
                    <a:pt x="1447" y="1124"/>
                    <a:pt x="1365" y="1160"/>
                    <a:pt x="1281" y="1194"/>
                  </a:cubicBezTo>
                  <a:cubicBezTo>
                    <a:pt x="1267" y="1211"/>
                    <a:pt x="1254" y="1211"/>
                    <a:pt x="1241" y="1211"/>
                  </a:cubicBezTo>
                  <a:cubicBezTo>
                    <a:pt x="1214" y="1181"/>
                    <a:pt x="1214" y="1168"/>
                    <a:pt x="1241" y="1141"/>
                  </a:cubicBezTo>
                  <a:cubicBezTo>
                    <a:pt x="1328" y="1051"/>
                    <a:pt x="1444" y="1025"/>
                    <a:pt x="1558" y="1025"/>
                  </a:cubicBezTo>
                  <a:close/>
                  <a:moveTo>
                    <a:pt x="1446" y="1224"/>
                  </a:moveTo>
                  <a:cubicBezTo>
                    <a:pt x="1476" y="1237"/>
                    <a:pt x="1529" y="1211"/>
                    <a:pt x="1529" y="1277"/>
                  </a:cubicBezTo>
                  <a:cubicBezTo>
                    <a:pt x="1520" y="1304"/>
                    <a:pt x="1501" y="1314"/>
                    <a:pt x="1480" y="1314"/>
                  </a:cubicBezTo>
                  <a:cubicBezTo>
                    <a:pt x="1468" y="1314"/>
                    <a:pt x="1456" y="1311"/>
                    <a:pt x="1446" y="1307"/>
                  </a:cubicBezTo>
                  <a:cubicBezTo>
                    <a:pt x="1419" y="1307"/>
                    <a:pt x="1406" y="1277"/>
                    <a:pt x="1380" y="1264"/>
                  </a:cubicBezTo>
                  <a:cubicBezTo>
                    <a:pt x="1406" y="1250"/>
                    <a:pt x="1419" y="1237"/>
                    <a:pt x="1446" y="1224"/>
                  </a:cubicBezTo>
                  <a:close/>
                  <a:moveTo>
                    <a:pt x="2702" y="893"/>
                  </a:moveTo>
                  <a:cubicBezTo>
                    <a:pt x="2716" y="893"/>
                    <a:pt x="2742" y="893"/>
                    <a:pt x="2755" y="906"/>
                  </a:cubicBezTo>
                  <a:cubicBezTo>
                    <a:pt x="2769" y="920"/>
                    <a:pt x="2755" y="946"/>
                    <a:pt x="2742" y="963"/>
                  </a:cubicBezTo>
                  <a:cubicBezTo>
                    <a:pt x="2686" y="1016"/>
                    <a:pt x="2633" y="1059"/>
                    <a:pt x="2577" y="1111"/>
                  </a:cubicBezTo>
                  <a:cubicBezTo>
                    <a:pt x="2686" y="1181"/>
                    <a:pt x="2785" y="1237"/>
                    <a:pt x="2769" y="1359"/>
                  </a:cubicBezTo>
                  <a:cubicBezTo>
                    <a:pt x="2769" y="1389"/>
                    <a:pt x="2742" y="1402"/>
                    <a:pt x="2716" y="1442"/>
                  </a:cubicBezTo>
                  <a:cubicBezTo>
                    <a:pt x="2702" y="1389"/>
                    <a:pt x="2686" y="1359"/>
                    <a:pt x="2659" y="1333"/>
                  </a:cubicBezTo>
                  <a:cubicBezTo>
                    <a:pt x="2646" y="1307"/>
                    <a:pt x="2633" y="1277"/>
                    <a:pt x="2603" y="1264"/>
                  </a:cubicBezTo>
                  <a:cubicBezTo>
                    <a:pt x="2590" y="1257"/>
                    <a:pt x="2578" y="1254"/>
                    <a:pt x="2566" y="1254"/>
                  </a:cubicBezTo>
                  <a:cubicBezTo>
                    <a:pt x="2531" y="1254"/>
                    <a:pt x="2504" y="1284"/>
                    <a:pt x="2494" y="1346"/>
                  </a:cubicBezTo>
                  <a:cubicBezTo>
                    <a:pt x="2494" y="1376"/>
                    <a:pt x="2481" y="1389"/>
                    <a:pt x="2468" y="1416"/>
                  </a:cubicBezTo>
                  <a:cubicBezTo>
                    <a:pt x="2454" y="1389"/>
                    <a:pt x="2411" y="1376"/>
                    <a:pt x="2411" y="1346"/>
                  </a:cubicBezTo>
                  <a:cubicBezTo>
                    <a:pt x="2411" y="1293"/>
                    <a:pt x="2411" y="1224"/>
                    <a:pt x="2438" y="1168"/>
                  </a:cubicBezTo>
                  <a:cubicBezTo>
                    <a:pt x="2481" y="1059"/>
                    <a:pt x="2564" y="989"/>
                    <a:pt x="2659" y="906"/>
                  </a:cubicBezTo>
                  <a:cubicBezTo>
                    <a:pt x="2673" y="893"/>
                    <a:pt x="2686" y="893"/>
                    <a:pt x="2702" y="893"/>
                  </a:cubicBezTo>
                  <a:close/>
                  <a:moveTo>
                    <a:pt x="541" y="1244"/>
                  </a:moveTo>
                  <a:cubicBezTo>
                    <a:pt x="609" y="1244"/>
                    <a:pt x="676" y="1257"/>
                    <a:pt x="745" y="1277"/>
                  </a:cubicBezTo>
                  <a:cubicBezTo>
                    <a:pt x="758" y="1277"/>
                    <a:pt x="771" y="1307"/>
                    <a:pt x="784" y="1320"/>
                  </a:cubicBezTo>
                  <a:cubicBezTo>
                    <a:pt x="758" y="1333"/>
                    <a:pt x="745" y="1346"/>
                    <a:pt x="718" y="1346"/>
                  </a:cubicBezTo>
                  <a:cubicBezTo>
                    <a:pt x="675" y="1346"/>
                    <a:pt x="619" y="1333"/>
                    <a:pt x="579" y="1333"/>
                  </a:cubicBezTo>
                  <a:cubicBezTo>
                    <a:pt x="454" y="1333"/>
                    <a:pt x="358" y="1359"/>
                    <a:pt x="275" y="1459"/>
                  </a:cubicBezTo>
                  <a:cubicBezTo>
                    <a:pt x="263" y="1477"/>
                    <a:pt x="251" y="1487"/>
                    <a:pt x="240" y="1487"/>
                  </a:cubicBezTo>
                  <a:cubicBezTo>
                    <a:pt x="227" y="1487"/>
                    <a:pt x="215" y="1473"/>
                    <a:pt x="206" y="1442"/>
                  </a:cubicBezTo>
                  <a:lnTo>
                    <a:pt x="206" y="1429"/>
                  </a:lnTo>
                  <a:cubicBezTo>
                    <a:pt x="222" y="1359"/>
                    <a:pt x="275" y="1320"/>
                    <a:pt x="331" y="1293"/>
                  </a:cubicBezTo>
                  <a:cubicBezTo>
                    <a:pt x="402" y="1258"/>
                    <a:pt x="472" y="1244"/>
                    <a:pt x="541" y="1244"/>
                  </a:cubicBezTo>
                  <a:close/>
                  <a:moveTo>
                    <a:pt x="510" y="1429"/>
                  </a:moveTo>
                  <a:cubicBezTo>
                    <a:pt x="523" y="1429"/>
                    <a:pt x="523" y="1459"/>
                    <a:pt x="536" y="1459"/>
                  </a:cubicBezTo>
                  <a:cubicBezTo>
                    <a:pt x="526" y="1491"/>
                    <a:pt x="462" y="1533"/>
                    <a:pt x="423" y="1533"/>
                  </a:cubicBezTo>
                  <a:cubicBezTo>
                    <a:pt x="414" y="1533"/>
                    <a:pt x="406" y="1531"/>
                    <a:pt x="401" y="1525"/>
                  </a:cubicBezTo>
                  <a:cubicBezTo>
                    <a:pt x="388" y="1525"/>
                    <a:pt x="388" y="1498"/>
                    <a:pt x="388" y="1485"/>
                  </a:cubicBezTo>
                  <a:cubicBezTo>
                    <a:pt x="427" y="1472"/>
                    <a:pt x="470" y="1459"/>
                    <a:pt x="510" y="1429"/>
                  </a:cubicBezTo>
                  <a:close/>
                  <a:moveTo>
                    <a:pt x="904" y="995"/>
                  </a:moveTo>
                  <a:cubicBezTo>
                    <a:pt x="928" y="995"/>
                    <a:pt x="937" y="1032"/>
                    <a:pt x="937" y="1045"/>
                  </a:cubicBezTo>
                  <a:cubicBezTo>
                    <a:pt x="966" y="1111"/>
                    <a:pt x="980" y="1168"/>
                    <a:pt x="993" y="1250"/>
                  </a:cubicBezTo>
                  <a:cubicBezTo>
                    <a:pt x="966" y="1320"/>
                    <a:pt x="937" y="1402"/>
                    <a:pt x="910" y="1472"/>
                  </a:cubicBezTo>
                  <a:cubicBezTo>
                    <a:pt x="841" y="1607"/>
                    <a:pt x="841" y="1733"/>
                    <a:pt x="950" y="1829"/>
                  </a:cubicBezTo>
                  <a:cubicBezTo>
                    <a:pt x="980" y="1856"/>
                    <a:pt x="1006" y="1856"/>
                    <a:pt x="1019" y="1885"/>
                  </a:cubicBezTo>
                  <a:cubicBezTo>
                    <a:pt x="1032" y="1898"/>
                    <a:pt x="1032" y="1925"/>
                    <a:pt x="1049" y="1938"/>
                  </a:cubicBezTo>
                  <a:cubicBezTo>
                    <a:pt x="1028" y="1950"/>
                    <a:pt x="1015" y="1960"/>
                    <a:pt x="1005" y="1960"/>
                  </a:cubicBezTo>
                  <a:cubicBezTo>
                    <a:pt x="1000" y="1960"/>
                    <a:pt x="997" y="1958"/>
                    <a:pt x="993" y="1955"/>
                  </a:cubicBezTo>
                  <a:cubicBezTo>
                    <a:pt x="950" y="1938"/>
                    <a:pt x="897" y="1912"/>
                    <a:pt x="867" y="1885"/>
                  </a:cubicBezTo>
                  <a:cubicBezTo>
                    <a:pt x="718" y="1746"/>
                    <a:pt x="718" y="1607"/>
                    <a:pt x="814" y="1429"/>
                  </a:cubicBezTo>
                  <a:cubicBezTo>
                    <a:pt x="884" y="1307"/>
                    <a:pt x="897" y="1194"/>
                    <a:pt x="867" y="1072"/>
                  </a:cubicBezTo>
                  <a:cubicBezTo>
                    <a:pt x="867" y="1045"/>
                    <a:pt x="867" y="1016"/>
                    <a:pt x="884" y="1002"/>
                  </a:cubicBezTo>
                  <a:cubicBezTo>
                    <a:pt x="891" y="997"/>
                    <a:pt x="898" y="995"/>
                    <a:pt x="904" y="995"/>
                  </a:cubicBezTo>
                  <a:close/>
                  <a:moveTo>
                    <a:pt x="1759" y="1910"/>
                  </a:moveTo>
                  <a:cubicBezTo>
                    <a:pt x="1806" y="1910"/>
                    <a:pt x="1815" y="1950"/>
                    <a:pt x="1806" y="2051"/>
                  </a:cubicBezTo>
                  <a:lnTo>
                    <a:pt x="1806" y="2090"/>
                  </a:lnTo>
                  <a:cubicBezTo>
                    <a:pt x="1806" y="2285"/>
                    <a:pt x="1737" y="2464"/>
                    <a:pt x="1585" y="2600"/>
                  </a:cubicBezTo>
                  <a:cubicBezTo>
                    <a:pt x="1512" y="2672"/>
                    <a:pt x="1420" y="2757"/>
                    <a:pt x="1304" y="2757"/>
                  </a:cubicBezTo>
                  <a:cubicBezTo>
                    <a:pt x="1288" y="2757"/>
                    <a:pt x="1271" y="2755"/>
                    <a:pt x="1254" y="2752"/>
                  </a:cubicBezTo>
                  <a:cubicBezTo>
                    <a:pt x="1158" y="2725"/>
                    <a:pt x="1049" y="2669"/>
                    <a:pt x="966" y="2616"/>
                  </a:cubicBezTo>
                  <a:cubicBezTo>
                    <a:pt x="897" y="2560"/>
                    <a:pt x="841" y="2490"/>
                    <a:pt x="801" y="2434"/>
                  </a:cubicBezTo>
                  <a:cubicBezTo>
                    <a:pt x="732" y="2352"/>
                    <a:pt x="745" y="2299"/>
                    <a:pt x="841" y="2256"/>
                  </a:cubicBezTo>
                  <a:cubicBezTo>
                    <a:pt x="1115" y="2147"/>
                    <a:pt x="1380" y="2037"/>
                    <a:pt x="1654" y="1938"/>
                  </a:cubicBezTo>
                  <a:cubicBezTo>
                    <a:pt x="1701" y="1920"/>
                    <a:pt x="1735" y="1910"/>
                    <a:pt x="1759" y="1910"/>
                  </a:cubicBezTo>
                  <a:close/>
                  <a:moveTo>
                    <a:pt x="966" y="0"/>
                  </a:moveTo>
                  <a:cubicBezTo>
                    <a:pt x="907" y="0"/>
                    <a:pt x="863" y="43"/>
                    <a:pt x="854" y="119"/>
                  </a:cubicBezTo>
                  <a:cubicBezTo>
                    <a:pt x="841" y="149"/>
                    <a:pt x="841" y="176"/>
                    <a:pt x="841" y="202"/>
                  </a:cubicBezTo>
                  <a:cubicBezTo>
                    <a:pt x="867" y="315"/>
                    <a:pt x="884" y="410"/>
                    <a:pt x="1006" y="437"/>
                  </a:cubicBezTo>
                  <a:cubicBezTo>
                    <a:pt x="1032" y="450"/>
                    <a:pt x="1032" y="480"/>
                    <a:pt x="1049" y="493"/>
                  </a:cubicBezTo>
                  <a:cubicBezTo>
                    <a:pt x="1035" y="504"/>
                    <a:pt x="1014" y="536"/>
                    <a:pt x="992" y="536"/>
                  </a:cubicBezTo>
                  <a:cubicBezTo>
                    <a:pt x="988" y="536"/>
                    <a:pt x="984" y="535"/>
                    <a:pt x="980" y="533"/>
                  </a:cubicBezTo>
                  <a:cubicBezTo>
                    <a:pt x="937" y="533"/>
                    <a:pt x="910" y="520"/>
                    <a:pt x="867" y="493"/>
                  </a:cubicBezTo>
                  <a:cubicBezTo>
                    <a:pt x="771" y="424"/>
                    <a:pt x="745" y="328"/>
                    <a:pt x="732" y="219"/>
                  </a:cubicBezTo>
                  <a:lnTo>
                    <a:pt x="732" y="219"/>
                  </a:lnTo>
                  <a:cubicBezTo>
                    <a:pt x="662" y="341"/>
                    <a:pt x="689" y="563"/>
                    <a:pt x="784" y="672"/>
                  </a:cubicBezTo>
                  <a:cubicBezTo>
                    <a:pt x="801" y="685"/>
                    <a:pt x="814" y="728"/>
                    <a:pt x="801" y="741"/>
                  </a:cubicBezTo>
                  <a:cubicBezTo>
                    <a:pt x="801" y="754"/>
                    <a:pt x="758" y="768"/>
                    <a:pt x="732" y="768"/>
                  </a:cubicBezTo>
                  <a:lnTo>
                    <a:pt x="358" y="768"/>
                  </a:lnTo>
                  <a:cubicBezTo>
                    <a:pt x="331" y="797"/>
                    <a:pt x="305" y="811"/>
                    <a:pt x="275" y="837"/>
                  </a:cubicBezTo>
                  <a:cubicBezTo>
                    <a:pt x="246" y="850"/>
                    <a:pt x="218" y="855"/>
                    <a:pt x="191" y="855"/>
                  </a:cubicBezTo>
                  <a:cubicBezTo>
                    <a:pt x="129" y="855"/>
                    <a:pt x="71" y="829"/>
                    <a:pt x="14" y="811"/>
                  </a:cubicBezTo>
                  <a:cubicBezTo>
                    <a:pt x="14" y="837"/>
                    <a:pt x="1" y="850"/>
                    <a:pt x="1" y="880"/>
                  </a:cubicBezTo>
                  <a:cubicBezTo>
                    <a:pt x="14" y="1045"/>
                    <a:pt x="14" y="1224"/>
                    <a:pt x="27" y="1389"/>
                  </a:cubicBezTo>
                  <a:cubicBezTo>
                    <a:pt x="70" y="1733"/>
                    <a:pt x="140" y="2064"/>
                    <a:pt x="275" y="2381"/>
                  </a:cubicBezTo>
                  <a:cubicBezTo>
                    <a:pt x="388" y="2600"/>
                    <a:pt x="510" y="2781"/>
                    <a:pt x="718" y="2917"/>
                  </a:cubicBezTo>
                  <a:cubicBezTo>
                    <a:pt x="884" y="3013"/>
                    <a:pt x="1049" y="3096"/>
                    <a:pt x="1241" y="3096"/>
                  </a:cubicBezTo>
                  <a:cubicBezTo>
                    <a:pt x="1462" y="3082"/>
                    <a:pt x="1641" y="3013"/>
                    <a:pt x="1806" y="2877"/>
                  </a:cubicBezTo>
                  <a:cubicBezTo>
                    <a:pt x="2054" y="2699"/>
                    <a:pt x="2220" y="2464"/>
                    <a:pt x="2316" y="2160"/>
                  </a:cubicBezTo>
                  <a:cubicBezTo>
                    <a:pt x="2342" y="2077"/>
                    <a:pt x="2355" y="1981"/>
                    <a:pt x="2385" y="1885"/>
                  </a:cubicBezTo>
                  <a:cubicBezTo>
                    <a:pt x="2395" y="1854"/>
                    <a:pt x="2404" y="1832"/>
                    <a:pt x="2430" y="1832"/>
                  </a:cubicBezTo>
                  <a:cubicBezTo>
                    <a:pt x="2440" y="1832"/>
                    <a:pt x="2452" y="1835"/>
                    <a:pt x="2468" y="1842"/>
                  </a:cubicBezTo>
                  <a:cubicBezTo>
                    <a:pt x="2481" y="1842"/>
                    <a:pt x="2507" y="1842"/>
                    <a:pt x="2521" y="1829"/>
                  </a:cubicBezTo>
                  <a:cubicBezTo>
                    <a:pt x="2659" y="1773"/>
                    <a:pt x="2785" y="1677"/>
                    <a:pt x="2868" y="1555"/>
                  </a:cubicBezTo>
                  <a:cubicBezTo>
                    <a:pt x="3017" y="1333"/>
                    <a:pt x="3033" y="1085"/>
                    <a:pt x="2934" y="837"/>
                  </a:cubicBezTo>
                  <a:cubicBezTo>
                    <a:pt x="2898" y="754"/>
                    <a:pt x="2805" y="702"/>
                    <a:pt x="2718" y="702"/>
                  </a:cubicBezTo>
                  <a:cubicBezTo>
                    <a:pt x="2676" y="702"/>
                    <a:pt x="2636" y="714"/>
                    <a:pt x="2603" y="741"/>
                  </a:cubicBezTo>
                  <a:cubicBezTo>
                    <a:pt x="2537" y="781"/>
                    <a:pt x="2481" y="850"/>
                    <a:pt x="2438" y="946"/>
                  </a:cubicBezTo>
                  <a:cubicBezTo>
                    <a:pt x="2385" y="1059"/>
                    <a:pt x="2425" y="1194"/>
                    <a:pt x="2329" y="1293"/>
                  </a:cubicBezTo>
                  <a:lnTo>
                    <a:pt x="2329" y="1307"/>
                  </a:lnTo>
                  <a:cubicBezTo>
                    <a:pt x="2342" y="1346"/>
                    <a:pt x="2329" y="1376"/>
                    <a:pt x="2289" y="1376"/>
                  </a:cubicBezTo>
                  <a:cubicBezTo>
                    <a:pt x="2246" y="1376"/>
                    <a:pt x="2233" y="1346"/>
                    <a:pt x="2220" y="1320"/>
                  </a:cubicBezTo>
                  <a:cubicBezTo>
                    <a:pt x="2190" y="1237"/>
                    <a:pt x="2177" y="1141"/>
                    <a:pt x="2190" y="1045"/>
                  </a:cubicBezTo>
                  <a:cubicBezTo>
                    <a:pt x="2190" y="1016"/>
                    <a:pt x="2163" y="963"/>
                    <a:pt x="2137" y="933"/>
                  </a:cubicBezTo>
                  <a:cubicBezTo>
                    <a:pt x="2094" y="893"/>
                    <a:pt x="2041" y="880"/>
                    <a:pt x="1998" y="837"/>
                  </a:cubicBezTo>
                  <a:cubicBezTo>
                    <a:pt x="1929" y="781"/>
                    <a:pt x="1859" y="741"/>
                    <a:pt x="1793" y="672"/>
                  </a:cubicBezTo>
                  <a:cubicBezTo>
                    <a:pt x="1724" y="602"/>
                    <a:pt x="1641" y="520"/>
                    <a:pt x="1572" y="437"/>
                  </a:cubicBezTo>
                  <a:cubicBezTo>
                    <a:pt x="1558" y="467"/>
                    <a:pt x="1545" y="506"/>
                    <a:pt x="1529" y="533"/>
                  </a:cubicBezTo>
                  <a:cubicBezTo>
                    <a:pt x="1515" y="563"/>
                    <a:pt x="1502" y="589"/>
                    <a:pt x="1489" y="602"/>
                  </a:cubicBezTo>
                  <a:cubicBezTo>
                    <a:pt x="1476" y="602"/>
                    <a:pt x="1446" y="576"/>
                    <a:pt x="1419" y="563"/>
                  </a:cubicBezTo>
                  <a:cubicBezTo>
                    <a:pt x="1406" y="549"/>
                    <a:pt x="1393" y="533"/>
                    <a:pt x="1393" y="506"/>
                  </a:cubicBezTo>
                  <a:cubicBezTo>
                    <a:pt x="1363" y="285"/>
                    <a:pt x="1214" y="149"/>
                    <a:pt x="1049" y="23"/>
                  </a:cubicBezTo>
                  <a:cubicBezTo>
                    <a:pt x="1020" y="8"/>
                    <a:pt x="992" y="0"/>
                    <a:pt x="9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95426" y="2865365"/>
              <a:ext cx="138436" cy="135003"/>
            </a:xfrm>
            <a:custGeom>
              <a:avLst/>
              <a:gdLst/>
              <a:ahLst/>
              <a:cxnLst/>
              <a:rect l="l" t="t" r="r" b="b"/>
              <a:pathLst>
                <a:path w="3226" h="3146" extrusionOk="0">
                  <a:moveTo>
                    <a:pt x="275" y="1267"/>
                  </a:moveTo>
                  <a:cubicBezTo>
                    <a:pt x="305" y="1267"/>
                    <a:pt x="332" y="1267"/>
                    <a:pt x="345" y="1283"/>
                  </a:cubicBezTo>
                  <a:cubicBezTo>
                    <a:pt x="362" y="1308"/>
                    <a:pt x="374" y="1317"/>
                    <a:pt x="392" y="1317"/>
                  </a:cubicBezTo>
                  <a:cubicBezTo>
                    <a:pt x="402" y="1317"/>
                    <a:pt x="413" y="1314"/>
                    <a:pt x="428" y="1310"/>
                  </a:cubicBezTo>
                  <a:cubicBezTo>
                    <a:pt x="455" y="1299"/>
                    <a:pt x="483" y="1294"/>
                    <a:pt x="511" y="1294"/>
                  </a:cubicBezTo>
                  <a:cubicBezTo>
                    <a:pt x="593" y="1294"/>
                    <a:pt x="673" y="1334"/>
                    <a:pt x="745" y="1366"/>
                  </a:cubicBezTo>
                  <a:cubicBezTo>
                    <a:pt x="771" y="1366"/>
                    <a:pt x="801" y="1379"/>
                    <a:pt x="814" y="1392"/>
                  </a:cubicBezTo>
                  <a:cubicBezTo>
                    <a:pt x="828" y="1405"/>
                    <a:pt x="828" y="1432"/>
                    <a:pt x="841" y="1448"/>
                  </a:cubicBezTo>
                  <a:cubicBezTo>
                    <a:pt x="814" y="1462"/>
                    <a:pt x="801" y="1475"/>
                    <a:pt x="771" y="1475"/>
                  </a:cubicBezTo>
                  <a:cubicBezTo>
                    <a:pt x="758" y="1475"/>
                    <a:pt x="745" y="1462"/>
                    <a:pt x="719" y="1462"/>
                  </a:cubicBezTo>
                  <a:cubicBezTo>
                    <a:pt x="719" y="1501"/>
                    <a:pt x="719" y="1544"/>
                    <a:pt x="702" y="1571"/>
                  </a:cubicBezTo>
                  <a:cubicBezTo>
                    <a:pt x="689" y="1614"/>
                    <a:pt x="676" y="1653"/>
                    <a:pt x="619" y="1653"/>
                  </a:cubicBezTo>
                  <a:cubicBezTo>
                    <a:pt x="566" y="1653"/>
                    <a:pt x="523" y="1640"/>
                    <a:pt x="510" y="1584"/>
                  </a:cubicBezTo>
                  <a:cubicBezTo>
                    <a:pt x="510" y="1531"/>
                    <a:pt x="497" y="1475"/>
                    <a:pt x="484" y="1405"/>
                  </a:cubicBezTo>
                  <a:cubicBezTo>
                    <a:pt x="441" y="1419"/>
                    <a:pt x="388" y="1432"/>
                    <a:pt x="345" y="1462"/>
                  </a:cubicBezTo>
                  <a:cubicBezTo>
                    <a:pt x="314" y="1474"/>
                    <a:pt x="286" y="1480"/>
                    <a:pt x="261" y="1480"/>
                  </a:cubicBezTo>
                  <a:cubicBezTo>
                    <a:pt x="230" y="1480"/>
                    <a:pt x="203" y="1470"/>
                    <a:pt x="180" y="1448"/>
                  </a:cubicBezTo>
                  <a:cubicBezTo>
                    <a:pt x="153" y="1419"/>
                    <a:pt x="140" y="1392"/>
                    <a:pt x="166" y="1366"/>
                  </a:cubicBezTo>
                  <a:cubicBezTo>
                    <a:pt x="176" y="1350"/>
                    <a:pt x="187" y="1343"/>
                    <a:pt x="197" y="1343"/>
                  </a:cubicBezTo>
                  <a:cubicBezTo>
                    <a:pt x="213" y="1343"/>
                    <a:pt x="228" y="1360"/>
                    <a:pt x="236" y="1379"/>
                  </a:cubicBezTo>
                  <a:cubicBezTo>
                    <a:pt x="249" y="1379"/>
                    <a:pt x="249" y="1392"/>
                    <a:pt x="275" y="1405"/>
                  </a:cubicBezTo>
                  <a:lnTo>
                    <a:pt x="275" y="1323"/>
                  </a:lnTo>
                  <a:lnTo>
                    <a:pt x="275" y="1267"/>
                  </a:lnTo>
                  <a:close/>
                  <a:moveTo>
                    <a:pt x="1497" y="1192"/>
                  </a:moveTo>
                  <a:cubicBezTo>
                    <a:pt x="1521" y="1192"/>
                    <a:pt x="1535" y="1232"/>
                    <a:pt x="1559" y="1253"/>
                  </a:cubicBezTo>
                  <a:cubicBezTo>
                    <a:pt x="1585" y="1267"/>
                    <a:pt x="1611" y="1283"/>
                    <a:pt x="1641" y="1283"/>
                  </a:cubicBezTo>
                  <a:cubicBezTo>
                    <a:pt x="1667" y="1277"/>
                    <a:pt x="1691" y="1275"/>
                    <a:pt x="1715" y="1275"/>
                  </a:cubicBezTo>
                  <a:cubicBezTo>
                    <a:pt x="1819" y="1275"/>
                    <a:pt x="1910" y="1323"/>
                    <a:pt x="1998" y="1379"/>
                  </a:cubicBezTo>
                  <a:cubicBezTo>
                    <a:pt x="2012" y="1392"/>
                    <a:pt x="2012" y="1419"/>
                    <a:pt x="2025" y="1448"/>
                  </a:cubicBezTo>
                  <a:lnTo>
                    <a:pt x="1959" y="1448"/>
                  </a:lnTo>
                  <a:cubicBezTo>
                    <a:pt x="1916" y="1432"/>
                    <a:pt x="1889" y="1419"/>
                    <a:pt x="1859" y="1419"/>
                  </a:cubicBezTo>
                  <a:lnTo>
                    <a:pt x="1859" y="1571"/>
                  </a:lnTo>
                  <a:cubicBezTo>
                    <a:pt x="1846" y="1640"/>
                    <a:pt x="1793" y="1680"/>
                    <a:pt x="1737" y="1680"/>
                  </a:cubicBezTo>
                  <a:cubicBezTo>
                    <a:pt x="1668" y="1680"/>
                    <a:pt x="1641" y="1627"/>
                    <a:pt x="1641" y="1584"/>
                  </a:cubicBezTo>
                  <a:cubicBezTo>
                    <a:pt x="1628" y="1515"/>
                    <a:pt x="1628" y="1448"/>
                    <a:pt x="1628" y="1366"/>
                  </a:cubicBezTo>
                  <a:cubicBezTo>
                    <a:pt x="1598" y="1379"/>
                    <a:pt x="1545" y="1392"/>
                    <a:pt x="1502" y="1419"/>
                  </a:cubicBezTo>
                  <a:cubicBezTo>
                    <a:pt x="1481" y="1432"/>
                    <a:pt x="1463" y="1437"/>
                    <a:pt x="1446" y="1437"/>
                  </a:cubicBezTo>
                  <a:cubicBezTo>
                    <a:pt x="1407" y="1437"/>
                    <a:pt x="1376" y="1411"/>
                    <a:pt x="1337" y="1392"/>
                  </a:cubicBezTo>
                  <a:cubicBezTo>
                    <a:pt x="1324" y="1379"/>
                    <a:pt x="1324" y="1336"/>
                    <a:pt x="1324" y="1310"/>
                  </a:cubicBezTo>
                  <a:cubicBezTo>
                    <a:pt x="1324" y="1296"/>
                    <a:pt x="1337" y="1283"/>
                    <a:pt x="1350" y="1267"/>
                  </a:cubicBezTo>
                  <a:cubicBezTo>
                    <a:pt x="1363" y="1267"/>
                    <a:pt x="1380" y="1283"/>
                    <a:pt x="1393" y="1296"/>
                  </a:cubicBezTo>
                  <a:cubicBezTo>
                    <a:pt x="1410" y="1322"/>
                    <a:pt x="1427" y="1337"/>
                    <a:pt x="1449" y="1337"/>
                  </a:cubicBezTo>
                  <a:cubicBezTo>
                    <a:pt x="1461" y="1337"/>
                    <a:pt x="1474" y="1332"/>
                    <a:pt x="1489" y="1323"/>
                  </a:cubicBezTo>
                  <a:lnTo>
                    <a:pt x="1489" y="1310"/>
                  </a:lnTo>
                  <a:cubicBezTo>
                    <a:pt x="1476" y="1283"/>
                    <a:pt x="1420" y="1240"/>
                    <a:pt x="1476" y="1200"/>
                  </a:cubicBezTo>
                  <a:cubicBezTo>
                    <a:pt x="1484" y="1194"/>
                    <a:pt x="1491" y="1192"/>
                    <a:pt x="1497" y="1192"/>
                  </a:cubicBezTo>
                  <a:close/>
                  <a:moveTo>
                    <a:pt x="336" y="1578"/>
                  </a:moveTo>
                  <a:cubicBezTo>
                    <a:pt x="350" y="1578"/>
                    <a:pt x="368" y="1584"/>
                    <a:pt x="388" y="1584"/>
                  </a:cubicBezTo>
                  <a:cubicBezTo>
                    <a:pt x="371" y="1614"/>
                    <a:pt x="371" y="1627"/>
                    <a:pt x="358" y="1640"/>
                  </a:cubicBezTo>
                  <a:cubicBezTo>
                    <a:pt x="339" y="1660"/>
                    <a:pt x="319" y="1696"/>
                    <a:pt x="277" y="1696"/>
                  </a:cubicBezTo>
                  <a:cubicBezTo>
                    <a:pt x="262" y="1696"/>
                    <a:pt x="244" y="1691"/>
                    <a:pt x="223" y="1680"/>
                  </a:cubicBezTo>
                  <a:cubicBezTo>
                    <a:pt x="262" y="1640"/>
                    <a:pt x="289" y="1614"/>
                    <a:pt x="318" y="1584"/>
                  </a:cubicBezTo>
                  <a:cubicBezTo>
                    <a:pt x="323" y="1580"/>
                    <a:pt x="329" y="1578"/>
                    <a:pt x="336" y="1578"/>
                  </a:cubicBezTo>
                  <a:close/>
                  <a:moveTo>
                    <a:pt x="1611" y="1597"/>
                  </a:moveTo>
                  <a:cubicBezTo>
                    <a:pt x="1628" y="1640"/>
                    <a:pt x="1641" y="1653"/>
                    <a:pt x="1641" y="1667"/>
                  </a:cubicBezTo>
                  <a:cubicBezTo>
                    <a:pt x="1641" y="1696"/>
                    <a:pt x="1611" y="1710"/>
                    <a:pt x="1598" y="1723"/>
                  </a:cubicBezTo>
                  <a:cubicBezTo>
                    <a:pt x="1585" y="1696"/>
                    <a:pt x="1572" y="1680"/>
                    <a:pt x="1572" y="1667"/>
                  </a:cubicBezTo>
                  <a:cubicBezTo>
                    <a:pt x="1572" y="1653"/>
                    <a:pt x="1585" y="1640"/>
                    <a:pt x="1611" y="1597"/>
                  </a:cubicBezTo>
                  <a:close/>
                  <a:moveTo>
                    <a:pt x="421" y="1637"/>
                  </a:moveTo>
                  <a:cubicBezTo>
                    <a:pt x="427" y="1637"/>
                    <a:pt x="434" y="1638"/>
                    <a:pt x="441" y="1640"/>
                  </a:cubicBezTo>
                  <a:lnTo>
                    <a:pt x="441" y="1653"/>
                  </a:lnTo>
                  <a:cubicBezTo>
                    <a:pt x="471" y="1696"/>
                    <a:pt x="441" y="1723"/>
                    <a:pt x="414" y="1736"/>
                  </a:cubicBezTo>
                  <a:cubicBezTo>
                    <a:pt x="401" y="1736"/>
                    <a:pt x="371" y="1710"/>
                    <a:pt x="371" y="1696"/>
                  </a:cubicBezTo>
                  <a:cubicBezTo>
                    <a:pt x="371" y="1661"/>
                    <a:pt x="392" y="1637"/>
                    <a:pt x="421" y="1637"/>
                  </a:cubicBezTo>
                  <a:close/>
                  <a:moveTo>
                    <a:pt x="1507" y="1623"/>
                  </a:moveTo>
                  <a:cubicBezTo>
                    <a:pt x="1518" y="1623"/>
                    <a:pt x="1545" y="1640"/>
                    <a:pt x="1545" y="1640"/>
                  </a:cubicBezTo>
                  <a:cubicBezTo>
                    <a:pt x="1529" y="1667"/>
                    <a:pt x="1529" y="1696"/>
                    <a:pt x="1516" y="1723"/>
                  </a:cubicBezTo>
                  <a:cubicBezTo>
                    <a:pt x="1502" y="1736"/>
                    <a:pt x="1502" y="1736"/>
                    <a:pt x="1489" y="1736"/>
                  </a:cubicBezTo>
                  <a:cubicBezTo>
                    <a:pt x="1476" y="1723"/>
                    <a:pt x="1446" y="1696"/>
                    <a:pt x="1463" y="1680"/>
                  </a:cubicBezTo>
                  <a:cubicBezTo>
                    <a:pt x="1463" y="1667"/>
                    <a:pt x="1476" y="1640"/>
                    <a:pt x="1502" y="1627"/>
                  </a:cubicBezTo>
                  <a:cubicBezTo>
                    <a:pt x="1502" y="1624"/>
                    <a:pt x="1504" y="1623"/>
                    <a:pt x="1507" y="1623"/>
                  </a:cubicBezTo>
                  <a:close/>
                  <a:moveTo>
                    <a:pt x="3060" y="1515"/>
                  </a:moveTo>
                  <a:cubicBezTo>
                    <a:pt x="3073" y="1531"/>
                    <a:pt x="3086" y="1544"/>
                    <a:pt x="3086" y="1558"/>
                  </a:cubicBezTo>
                  <a:cubicBezTo>
                    <a:pt x="3086" y="1571"/>
                    <a:pt x="3073" y="1584"/>
                    <a:pt x="3060" y="1584"/>
                  </a:cubicBezTo>
                  <a:cubicBezTo>
                    <a:pt x="2990" y="1614"/>
                    <a:pt x="2934" y="1627"/>
                    <a:pt x="2881" y="1653"/>
                  </a:cubicBezTo>
                  <a:cubicBezTo>
                    <a:pt x="2838" y="1680"/>
                    <a:pt x="2812" y="1710"/>
                    <a:pt x="2785" y="1749"/>
                  </a:cubicBezTo>
                  <a:cubicBezTo>
                    <a:pt x="2868" y="1792"/>
                    <a:pt x="2908" y="1862"/>
                    <a:pt x="2908" y="1944"/>
                  </a:cubicBezTo>
                  <a:cubicBezTo>
                    <a:pt x="2908" y="1971"/>
                    <a:pt x="2895" y="2011"/>
                    <a:pt x="2868" y="2027"/>
                  </a:cubicBezTo>
                  <a:cubicBezTo>
                    <a:pt x="2864" y="2028"/>
                    <a:pt x="2860" y="2029"/>
                    <a:pt x="2856" y="2029"/>
                  </a:cubicBezTo>
                  <a:cubicBezTo>
                    <a:pt x="2825" y="2029"/>
                    <a:pt x="2825" y="1981"/>
                    <a:pt x="2825" y="1958"/>
                  </a:cubicBezTo>
                  <a:cubicBezTo>
                    <a:pt x="2812" y="1915"/>
                    <a:pt x="2799" y="1862"/>
                    <a:pt x="2756" y="1832"/>
                  </a:cubicBezTo>
                  <a:cubicBezTo>
                    <a:pt x="2742" y="1875"/>
                    <a:pt x="2716" y="1901"/>
                    <a:pt x="2703" y="1928"/>
                  </a:cubicBezTo>
                  <a:cubicBezTo>
                    <a:pt x="2703" y="1933"/>
                    <a:pt x="2699" y="1935"/>
                    <a:pt x="2695" y="1935"/>
                  </a:cubicBezTo>
                  <a:cubicBezTo>
                    <a:pt x="2685" y="1935"/>
                    <a:pt x="2669" y="1928"/>
                    <a:pt x="2660" y="1928"/>
                  </a:cubicBezTo>
                  <a:cubicBezTo>
                    <a:pt x="2633" y="1792"/>
                    <a:pt x="2729" y="1627"/>
                    <a:pt x="2838" y="1571"/>
                  </a:cubicBezTo>
                  <a:cubicBezTo>
                    <a:pt x="2895" y="1544"/>
                    <a:pt x="2951" y="1531"/>
                    <a:pt x="3004" y="1515"/>
                  </a:cubicBezTo>
                  <a:close/>
                  <a:moveTo>
                    <a:pt x="1063" y="1366"/>
                  </a:moveTo>
                  <a:cubicBezTo>
                    <a:pt x="1132" y="1419"/>
                    <a:pt x="1102" y="1475"/>
                    <a:pt x="1102" y="1531"/>
                  </a:cubicBezTo>
                  <a:cubicBezTo>
                    <a:pt x="1089" y="1614"/>
                    <a:pt x="1076" y="1696"/>
                    <a:pt x="1049" y="1779"/>
                  </a:cubicBezTo>
                  <a:cubicBezTo>
                    <a:pt x="1033" y="1875"/>
                    <a:pt x="1063" y="1944"/>
                    <a:pt x="1132" y="1997"/>
                  </a:cubicBezTo>
                  <a:cubicBezTo>
                    <a:pt x="1158" y="2011"/>
                    <a:pt x="1185" y="2040"/>
                    <a:pt x="1158" y="2067"/>
                  </a:cubicBezTo>
                  <a:cubicBezTo>
                    <a:pt x="1151" y="2082"/>
                    <a:pt x="1133" y="2089"/>
                    <a:pt x="1114" y="2089"/>
                  </a:cubicBezTo>
                  <a:cubicBezTo>
                    <a:pt x="1100" y="2089"/>
                    <a:pt x="1087" y="2086"/>
                    <a:pt x="1076" y="2080"/>
                  </a:cubicBezTo>
                  <a:cubicBezTo>
                    <a:pt x="924" y="1984"/>
                    <a:pt x="884" y="1888"/>
                    <a:pt x="937" y="1696"/>
                  </a:cubicBezTo>
                  <a:cubicBezTo>
                    <a:pt x="980" y="1614"/>
                    <a:pt x="993" y="1515"/>
                    <a:pt x="1020" y="1419"/>
                  </a:cubicBezTo>
                  <a:cubicBezTo>
                    <a:pt x="1020" y="1392"/>
                    <a:pt x="1049" y="1379"/>
                    <a:pt x="1063" y="1366"/>
                  </a:cubicBezTo>
                  <a:close/>
                  <a:moveTo>
                    <a:pt x="1723" y="2140"/>
                  </a:moveTo>
                  <a:cubicBezTo>
                    <a:pt x="1737" y="2140"/>
                    <a:pt x="1750" y="2143"/>
                    <a:pt x="1764" y="2149"/>
                  </a:cubicBezTo>
                  <a:lnTo>
                    <a:pt x="1764" y="2206"/>
                  </a:lnTo>
                  <a:cubicBezTo>
                    <a:pt x="1793" y="2384"/>
                    <a:pt x="1681" y="2507"/>
                    <a:pt x="1628" y="2659"/>
                  </a:cubicBezTo>
                  <a:cubicBezTo>
                    <a:pt x="1585" y="2755"/>
                    <a:pt x="1502" y="2837"/>
                    <a:pt x="1406" y="2894"/>
                  </a:cubicBezTo>
                  <a:cubicBezTo>
                    <a:pt x="1358" y="2915"/>
                    <a:pt x="1318" y="2927"/>
                    <a:pt x="1280" y="2927"/>
                  </a:cubicBezTo>
                  <a:cubicBezTo>
                    <a:pt x="1219" y="2927"/>
                    <a:pt x="1161" y="2898"/>
                    <a:pt x="1076" y="2837"/>
                  </a:cubicBezTo>
                  <a:cubicBezTo>
                    <a:pt x="980" y="2741"/>
                    <a:pt x="867" y="2659"/>
                    <a:pt x="801" y="2550"/>
                  </a:cubicBezTo>
                  <a:cubicBezTo>
                    <a:pt x="785" y="2523"/>
                    <a:pt x="758" y="2480"/>
                    <a:pt x="745" y="2454"/>
                  </a:cubicBezTo>
                  <a:cubicBezTo>
                    <a:pt x="719" y="2424"/>
                    <a:pt x="689" y="2397"/>
                    <a:pt x="676" y="2371"/>
                  </a:cubicBezTo>
                  <a:cubicBezTo>
                    <a:pt x="662" y="2358"/>
                    <a:pt x="649" y="2341"/>
                    <a:pt x="662" y="2328"/>
                  </a:cubicBezTo>
                  <a:cubicBezTo>
                    <a:pt x="662" y="2315"/>
                    <a:pt x="676" y="2302"/>
                    <a:pt x="689" y="2302"/>
                  </a:cubicBezTo>
                  <a:cubicBezTo>
                    <a:pt x="699" y="2297"/>
                    <a:pt x="707" y="2296"/>
                    <a:pt x="714" y="2296"/>
                  </a:cubicBezTo>
                  <a:cubicBezTo>
                    <a:pt x="729" y="2296"/>
                    <a:pt x="741" y="2302"/>
                    <a:pt x="758" y="2302"/>
                  </a:cubicBezTo>
                  <a:cubicBezTo>
                    <a:pt x="842" y="2302"/>
                    <a:pt x="924" y="2307"/>
                    <a:pt x="1011" y="2307"/>
                  </a:cubicBezTo>
                  <a:cubicBezTo>
                    <a:pt x="1054" y="2307"/>
                    <a:pt x="1099" y="2306"/>
                    <a:pt x="1145" y="2302"/>
                  </a:cubicBezTo>
                  <a:cubicBezTo>
                    <a:pt x="1268" y="2302"/>
                    <a:pt x="1380" y="2275"/>
                    <a:pt x="1489" y="2219"/>
                  </a:cubicBezTo>
                  <a:cubicBezTo>
                    <a:pt x="1559" y="2192"/>
                    <a:pt x="1628" y="2163"/>
                    <a:pt x="1681" y="2149"/>
                  </a:cubicBezTo>
                  <a:cubicBezTo>
                    <a:pt x="1696" y="2143"/>
                    <a:pt x="1710" y="2140"/>
                    <a:pt x="1723" y="2140"/>
                  </a:cubicBezTo>
                  <a:close/>
                  <a:moveTo>
                    <a:pt x="1297" y="0"/>
                  </a:moveTo>
                  <a:cubicBezTo>
                    <a:pt x="1228" y="13"/>
                    <a:pt x="1228" y="69"/>
                    <a:pt x="1215" y="126"/>
                  </a:cubicBezTo>
                  <a:cubicBezTo>
                    <a:pt x="1158" y="374"/>
                    <a:pt x="1102" y="622"/>
                    <a:pt x="1172" y="883"/>
                  </a:cubicBezTo>
                  <a:cubicBezTo>
                    <a:pt x="1182" y="905"/>
                    <a:pt x="1158" y="926"/>
                    <a:pt x="1141" y="926"/>
                  </a:cubicBezTo>
                  <a:cubicBezTo>
                    <a:pt x="1138" y="926"/>
                    <a:pt x="1134" y="925"/>
                    <a:pt x="1132" y="923"/>
                  </a:cubicBezTo>
                  <a:cubicBezTo>
                    <a:pt x="1089" y="896"/>
                    <a:pt x="1033" y="870"/>
                    <a:pt x="1020" y="813"/>
                  </a:cubicBezTo>
                  <a:cubicBezTo>
                    <a:pt x="967" y="718"/>
                    <a:pt x="950" y="605"/>
                    <a:pt x="950" y="496"/>
                  </a:cubicBezTo>
                  <a:cubicBezTo>
                    <a:pt x="950" y="427"/>
                    <a:pt x="967" y="357"/>
                    <a:pt x="967" y="291"/>
                  </a:cubicBezTo>
                  <a:cubicBezTo>
                    <a:pt x="967" y="274"/>
                    <a:pt x="950" y="274"/>
                    <a:pt x="950" y="274"/>
                  </a:cubicBezTo>
                  <a:cubicBezTo>
                    <a:pt x="910" y="374"/>
                    <a:pt x="854" y="456"/>
                    <a:pt x="828" y="552"/>
                  </a:cubicBezTo>
                  <a:cubicBezTo>
                    <a:pt x="785" y="648"/>
                    <a:pt x="771" y="744"/>
                    <a:pt x="758" y="840"/>
                  </a:cubicBezTo>
                  <a:cubicBezTo>
                    <a:pt x="785" y="853"/>
                    <a:pt x="814" y="870"/>
                    <a:pt x="828" y="896"/>
                  </a:cubicBezTo>
                  <a:cubicBezTo>
                    <a:pt x="841" y="936"/>
                    <a:pt x="785" y="1019"/>
                    <a:pt x="732" y="1035"/>
                  </a:cubicBezTo>
                  <a:cubicBezTo>
                    <a:pt x="606" y="1048"/>
                    <a:pt x="484" y="1075"/>
                    <a:pt x="358" y="1118"/>
                  </a:cubicBezTo>
                  <a:cubicBezTo>
                    <a:pt x="289" y="1131"/>
                    <a:pt x="236" y="1184"/>
                    <a:pt x="166" y="1214"/>
                  </a:cubicBezTo>
                  <a:cubicBezTo>
                    <a:pt x="153" y="1227"/>
                    <a:pt x="140" y="1240"/>
                    <a:pt x="123" y="1240"/>
                  </a:cubicBezTo>
                  <a:cubicBezTo>
                    <a:pt x="110" y="1227"/>
                    <a:pt x="97" y="1214"/>
                    <a:pt x="97" y="1200"/>
                  </a:cubicBezTo>
                  <a:cubicBezTo>
                    <a:pt x="84" y="1184"/>
                    <a:pt x="97" y="1157"/>
                    <a:pt x="97" y="1144"/>
                  </a:cubicBezTo>
                  <a:cubicBezTo>
                    <a:pt x="84" y="1144"/>
                    <a:pt x="84" y="1157"/>
                    <a:pt x="84" y="1157"/>
                  </a:cubicBezTo>
                  <a:cubicBezTo>
                    <a:pt x="1" y="1419"/>
                    <a:pt x="14" y="1667"/>
                    <a:pt x="57" y="1928"/>
                  </a:cubicBezTo>
                  <a:cubicBezTo>
                    <a:pt x="97" y="2136"/>
                    <a:pt x="153" y="2358"/>
                    <a:pt x="249" y="2550"/>
                  </a:cubicBezTo>
                  <a:cubicBezTo>
                    <a:pt x="318" y="2688"/>
                    <a:pt x="388" y="2811"/>
                    <a:pt x="497" y="2894"/>
                  </a:cubicBezTo>
                  <a:cubicBezTo>
                    <a:pt x="706" y="3052"/>
                    <a:pt x="925" y="3146"/>
                    <a:pt x="1183" y="3146"/>
                  </a:cubicBezTo>
                  <a:cubicBezTo>
                    <a:pt x="1215" y="3146"/>
                    <a:pt x="1248" y="3144"/>
                    <a:pt x="1281" y="3142"/>
                  </a:cubicBezTo>
                  <a:cubicBezTo>
                    <a:pt x="1420" y="3128"/>
                    <a:pt x="1559" y="3072"/>
                    <a:pt x="1694" y="3019"/>
                  </a:cubicBezTo>
                  <a:cubicBezTo>
                    <a:pt x="1846" y="2937"/>
                    <a:pt x="1972" y="2837"/>
                    <a:pt x="2094" y="2715"/>
                  </a:cubicBezTo>
                  <a:cubicBezTo>
                    <a:pt x="2220" y="2606"/>
                    <a:pt x="2329" y="2480"/>
                    <a:pt x="2412" y="2328"/>
                  </a:cubicBezTo>
                  <a:cubicBezTo>
                    <a:pt x="2455" y="2259"/>
                    <a:pt x="2481" y="2192"/>
                    <a:pt x="2521" y="2123"/>
                  </a:cubicBezTo>
                  <a:cubicBezTo>
                    <a:pt x="2537" y="2110"/>
                    <a:pt x="2551" y="2093"/>
                    <a:pt x="2564" y="2093"/>
                  </a:cubicBezTo>
                  <a:cubicBezTo>
                    <a:pt x="2577" y="2110"/>
                    <a:pt x="2590" y="2123"/>
                    <a:pt x="2590" y="2136"/>
                  </a:cubicBezTo>
                  <a:cubicBezTo>
                    <a:pt x="2590" y="2163"/>
                    <a:pt x="2577" y="2192"/>
                    <a:pt x="2564" y="2206"/>
                  </a:cubicBezTo>
                  <a:cubicBezTo>
                    <a:pt x="2551" y="2245"/>
                    <a:pt x="2537" y="2288"/>
                    <a:pt x="2508" y="2341"/>
                  </a:cubicBezTo>
                  <a:cubicBezTo>
                    <a:pt x="2590" y="2328"/>
                    <a:pt x="2646" y="2315"/>
                    <a:pt x="2716" y="2302"/>
                  </a:cubicBezTo>
                  <a:cubicBezTo>
                    <a:pt x="2703" y="2259"/>
                    <a:pt x="2703" y="2232"/>
                    <a:pt x="2686" y="2206"/>
                  </a:cubicBezTo>
                  <a:cubicBezTo>
                    <a:pt x="2686" y="2176"/>
                    <a:pt x="2686" y="2136"/>
                    <a:pt x="2703" y="2123"/>
                  </a:cubicBezTo>
                  <a:cubicBezTo>
                    <a:pt x="2710" y="2121"/>
                    <a:pt x="2716" y="2119"/>
                    <a:pt x="2722" y="2119"/>
                  </a:cubicBezTo>
                  <a:cubicBezTo>
                    <a:pt x="2747" y="2119"/>
                    <a:pt x="2758" y="2141"/>
                    <a:pt x="2769" y="2163"/>
                  </a:cubicBezTo>
                  <a:cubicBezTo>
                    <a:pt x="2785" y="2206"/>
                    <a:pt x="2799" y="2232"/>
                    <a:pt x="2812" y="2259"/>
                  </a:cubicBezTo>
                  <a:cubicBezTo>
                    <a:pt x="2868" y="2219"/>
                    <a:pt x="2838" y="2192"/>
                    <a:pt x="2812" y="2149"/>
                  </a:cubicBezTo>
                  <a:cubicBezTo>
                    <a:pt x="2812" y="2136"/>
                    <a:pt x="2812" y="2110"/>
                    <a:pt x="2799" y="2093"/>
                  </a:cubicBezTo>
                  <a:cubicBezTo>
                    <a:pt x="2825" y="2093"/>
                    <a:pt x="2852" y="2080"/>
                    <a:pt x="2868" y="2080"/>
                  </a:cubicBezTo>
                  <a:cubicBezTo>
                    <a:pt x="2908" y="2093"/>
                    <a:pt x="2934" y="2123"/>
                    <a:pt x="2977" y="2149"/>
                  </a:cubicBezTo>
                  <a:cubicBezTo>
                    <a:pt x="3086" y="2080"/>
                    <a:pt x="3169" y="1944"/>
                    <a:pt x="3199" y="1779"/>
                  </a:cubicBezTo>
                  <a:cubicBezTo>
                    <a:pt x="3225" y="1667"/>
                    <a:pt x="3225" y="1544"/>
                    <a:pt x="3143" y="1462"/>
                  </a:cubicBezTo>
                  <a:cubicBezTo>
                    <a:pt x="3075" y="1383"/>
                    <a:pt x="2998" y="1349"/>
                    <a:pt x="2922" y="1349"/>
                  </a:cubicBezTo>
                  <a:cubicBezTo>
                    <a:pt x="2825" y="1349"/>
                    <a:pt x="2730" y="1403"/>
                    <a:pt x="2660" y="1488"/>
                  </a:cubicBezTo>
                  <a:cubicBezTo>
                    <a:pt x="2633" y="1531"/>
                    <a:pt x="2633" y="1571"/>
                    <a:pt x="2604" y="1614"/>
                  </a:cubicBezTo>
                  <a:cubicBezTo>
                    <a:pt x="2590" y="1640"/>
                    <a:pt x="2577" y="1653"/>
                    <a:pt x="2551" y="1653"/>
                  </a:cubicBezTo>
                  <a:cubicBezTo>
                    <a:pt x="2537" y="1653"/>
                    <a:pt x="2521" y="1627"/>
                    <a:pt x="2508" y="1614"/>
                  </a:cubicBezTo>
                  <a:lnTo>
                    <a:pt x="2508" y="1558"/>
                  </a:lnTo>
                  <a:cubicBezTo>
                    <a:pt x="2537" y="1501"/>
                    <a:pt x="2508" y="1462"/>
                    <a:pt x="2481" y="1405"/>
                  </a:cubicBezTo>
                  <a:cubicBezTo>
                    <a:pt x="2455" y="1349"/>
                    <a:pt x="2412" y="1296"/>
                    <a:pt x="2398" y="1240"/>
                  </a:cubicBezTo>
                  <a:cubicBezTo>
                    <a:pt x="2385" y="1157"/>
                    <a:pt x="2342" y="1101"/>
                    <a:pt x="2260" y="1062"/>
                  </a:cubicBezTo>
                  <a:cubicBezTo>
                    <a:pt x="2260" y="1075"/>
                    <a:pt x="2246" y="1088"/>
                    <a:pt x="2233" y="1088"/>
                  </a:cubicBezTo>
                  <a:lnTo>
                    <a:pt x="2025" y="1088"/>
                  </a:lnTo>
                  <a:cubicBezTo>
                    <a:pt x="1846" y="1062"/>
                    <a:pt x="1668" y="1035"/>
                    <a:pt x="1489" y="1005"/>
                  </a:cubicBezTo>
                  <a:cubicBezTo>
                    <a:pt x="1406" y="992"/>
                    <a:pt x="1406" y="1005"/>
                    <a:pt x="1420" y="909"/>
                  </a:cubicBezTo>
                  <a:cubicBezTo>
                    <a:pt x="1420" y="840"/>
                    <a:pt x="1463" y="840"/>
                    <a:pt x="1502" y="827"/>
                  </a:cubicBezTo>
                  <a:cubicBezTo>
                    <a:pt x="1598" y="813"/>
                    <a:pt x="1681" y="813"/>
                    <a:pt x="1764" y="800"/>
                  </a:cubicBezTo>
                  <a:cubicBezTo>
                    <a:pt x="1476" y="622"/>
                    <a:pt x="1363" y="331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3793988" y="2819793"/>
              <a:ext cx="144958" cy="100673"/>
            </a:xfrm>
            <a:custGeom>
              <a:avLst/>
              <a:gdLst/>
              <a:ahLst/>
              <a:cxnLst/>
              <a:rect l="l" t="t" r="r" b="b"/>
              <a:pathLst>
                <a:path w="3378" h="2346" extrusionOk="0">
                  <a:moveTo>
                    <a:pt x="1707" y="0"/>
                  </a:moveTo>
                  <a:cubicBezTo>
                    <a:pt x="1585" y="14"/>
                    <a:pt x="1446" y="43"/>
                    <a:pt x="1324" y="70"/>
                  </a:cubicBezTo>
                  <a:cubicBezTo>
                    <a:pt x="1129" y="96"/>
                    <a:pt x="963" y="179"/>
                    <a:pt x="814" y="278"/>
                  </a:cubicBezTo>
                  <a:cubicBezTo>
                    <a:pt x="771" y="305"/>
                    <a:pt x="758" y="331"/>
                    <a:pt x="732" y="374"/>
                  </a:cubicBezTo>
                  <a:cubicBezTo>
                    <a:pt x="720" y="394"/>
                    <a:pt x="709" y="406"/>
                    <a:pt x="689" y="406"/>
                  </a:cubicBezTo>
                  <a:cubicBezTo>
                    <a:pt x="682" y="406"/>
                    <a:pt x="673" y="404"/>
                    <a:pt x="662" y="401"/>
                  </a:cubicBezTo>
                  <a:cubicBezTo>
                    <a:pt x="658" y="397"/>
                    <a:pt x="653" y="395"/>
                    <a:pt x="647" y="395"/>
                  </a:cubicBezTo>
                  <a:cubicBezTo>
                    <a:pt x="633" y="395"/>
                    <a:pt x="615" y="405"/>
                    <a:pt x="606" y="414"/>
                  </a:cubicBezTo>
                  <a:cubicBezTo>
                    <a:pt x="484" y="510"/>
                    <a:pt x="358" y="592"/>
                    <a:pt x="262" y="731"/>
                  </a:cubicBezTo>
                  <a:cubicBezTo>
                    <a:pt x="179" y="857"/>
                    <a:pt x="84" y="993"/>
                    <a:pt x="54" y="1158"/>
                  </a:cubicBezTo>
                  <a:cubicBezTo>
                    <a:pt x="14" y="1366"/>
                    <a:pt x="1" y="1571"/>
                    <a:pt x="27" y="1793"/>
                  </a:cubicBezTo>
                  <a:cubicBezTo>
                    <a:pt x="27" y="1889"/>
                    <a:pt x="41" y="2014"/>
                    <a:pt x="123" y="2097"/>
                  </a:cubicBezTo>
                  <a:cubicBezTo>
                    <a:pt x="153" y="2097"/>
                    <a:pt x="193" y="2081"/>
                    <a:pt x="219" y="2081"/>
                  </a:cubicBezTo>
                  <a:cubicBezTo>
                    <a:pt x="332" y="2097"/>
                    <a:pt x="401" y="2163"/>
                    <a:pt x="441" y="2262"/>
                  </a:cubicBezTo>
                  <a:cubicBezTo>
                    <a:pt x="454" y="2289"/>
                    <a:pt x="484" y="2315"/>
                    <a:pt x="497" y="2345"/>
                  </a:cubicBezTo>
                  <a:lnTo>
                    <a:pt x="510" y="2329"/>
                  </a:lnTo>
                  <a:cubicBezTo>
                    <a:pt x="510" y="2276"/>
                    <a:pt x="497" y="2206"/>
                    <a:pt x="497" y="2150"/>
                  </a:cubicBezTo>
                  <a:cubicBezTo>
                    <a:pt x="497" y="2097"/>
                    <a:pt x="510" y="2041"/>
                    <a:pt x="497" y="2014"/>
                  </a:cubicBezTo>
                  <a:cubicBezTo>
                    <a:pt x="454" y="1958"/>
                    <a:pt x="467" y="1932"/>
                    <a:pt x="497" y="1889"/>
                  </a:cubicBezTo>
                  <a:cubicBezTo>
                    <a:pt x="537" y="1819"/>
                    <a:pt x="580" y="1750"/>
                    <a:pt x="619" y="1684"/>
                  </a:cubicBezTo>
                  <a:cubicBezTo>
                    <a:pt x="715" y="1475"/>
                    <a:pt x="745" y="1254"/>
                    <a:pt x="715" y="1036"/>
                  </a:cubicBezTo>
                  <a:cubicBezTo>
                    <a:pt x="702" y="993"/>
                    <a:pt x="715" y="966"/>
                    <a:pt x="771" y="966"/>
                  </a:cubicBezTo>
                  <a:lnTo>
                    <a:pt x="771" y="953"/>
                  </a:lnTo>
                  <a:lnTo>
                    <a:pt x="771" y="923"/>
                  </a:lnTo>
                  <a:cubicBezTo>
                    <a:pt x="785" y="897"/>
                    <a:pt x="798" y="883"/>
                    <a:pt x="798" y="857"/>
                  </a:cubicBezTo>
                  <a:cubicBezTo>
                    <a:pt x="828" y="870"/>
                    <a:pt x="841" y="883"/>
                    <a:pt x="854" y="910"/>
                  </a:cubicBezTo>
                  <a:cubicBezTo>
                    <a:pt x="910" y="1062"/>
                    <a:pt x="1033" y="1158"/>
                    <a:pt x="1171" y="1227"/>
                  </a:cubicBezTo>
                  <a:lnTo>
                    <a:pt x="1171" y="1214"/>
                  </a:lnTo>
                  <a:cubicBezTo>
                    <a:pt x="1076" y="1118"/>
                    <a:pt x="1033" y="1006"/>
                    <a:pt x="993" y="883"/>
                  </a:cubicBezTo>
                  <a:cubicBezTo>
                    <a:pt x="963" y="788"/>
                    <a:pt x="963" y="692"/>
                    <a:pt x="1033" y="592"/>
                  </a:cubicBezTo>
                  <a:cubicBezTo>
                    <a:pt x="1054" y="574"/>
                    <a:pt x="1073" y="555"/>
                    <a:pt x="1097" y="555"/>
                  </a:cubicBezTo>
                  <a:cubicBezTo>
                    <a:pt x="1106" y="555"/>
                    <a:pt x="1117" y="558"/>
                    <a:pt x="1129" y="566"/>
                  </a:cubicBezTo>
                  <a:cubicBezTo>
                    <a:pt x="1158" y="592"/>
                    <a:pt x="1171" y="622"/>
                    <a:pt x="1185" y="649"/>
                  </a:cubicBezTo>
                  <a:cubicBezTo>
                    <a:pt x="1241" y="731"/>
                    <a:pt x="1281" y="814"/>
                    <a:pt x="1337" y="897"/>
                  </a:cubicBezTo>
                  <a:cubicBezTo>
                    <a:pt x="1420" y="1006"/>
                    <a:pt x="1489" y="1118"/>
                    <a:pt x="1625" y="1171"/>
                  </a:cubicBezTo>
                  <a:cubicBezTo>
                    <a:pt x="1694" y="1201"/>
                    <a:pt x="1763" y="1201"/>
                    <a:pt x="1846" y="1201"/>
                  </a:cubicBezTo>
                  <a:cubicBezTo>
                    <a:pt x="1790" y="1118"/>
                    <a:pt x="1724" y="1036"/>
                    <a:pt x="1681" y="940"/>
                  </a:cubicBezTo>
                  <a:cubicBezTo>
                    <a:pt x="1625" y="814"/>
                    <a:pt x="1598" y="675"/>
                    <a:pt x="1558" y="553"/>
                  </a:cubicBezTo>
                  <a:cubicBezTo>
                    <a:pt x="1542" y="526"/>
                    <a:pt x="1542" y="483"/>
                    <a:pt x="1585" y="483"/>
                  </a:cubicBezTo>
                  <a:cubicBezTo>
                    <a:pt x="1598" y="479"/>
                    <a:pt x="1611" y="476"/>
                    <a:pt x="1623" y="476"/>
                  </a:cubicBezTo>
                  <a:cubicBezTo>
                    <a:pt x="1648" y="476"/>
                    <a:pt x="1668" y="488"/>
                    <a:pt x="1668" y="526"/>
                  </a:cubicBezTo>
                  <a:cubicBezTo>
                    <a:pt x="1681" y="540"/>
                    <a:pt x="1694" y="566"/>
                    <a:pt x="1707" y="579"/>
                  </a:cubicBezTo>
                  <a:cubicBezTo>
                    <a:pt x="1777" y="675"/>
                    <a:pt x="1833" y="758"/>
                    <a:pt x="1916" y="857"/>
                  </a:cubicBezTo>
                  <a:cubicBezTo>
                    <a:pt x="2025" y="993"/>
                    <a:pt x="2137" y="1118"/>
                    <a:pt x="2316" y="1201"/>
                  </a:cubicBezTo>
                  <a:cubicBezTo>
                    <a:pt x="2246" y="1118"/>
                    <a:pt x="2190" y="1036"/>
                    <a:pt x="2137" y="966"/>
                  </a:cubicBezTo>
                  <a:cubicBezTo>
                    <a:pt x="2068" y="883"/>
                    <a:pt x="2011" y="788"/>
                    <a:pt x="1972" y="705"/>
                  </a:cubicBezTo>
                  <a:cubicBezTo>
                    <a:pt x="1955" y="675"/>
                    <a:pt x="1955" y="649"/>
                    <a:pt x="1955" y="622"/>
                  </a:cubicBezTo>
                  <a:cubicBezTo>
                    <a:pt x="1985" y="622"/>
                    <a:pt x="1998" y="622"/>
                    <a:pt x="2025" y="635"/>
                  </a:cubicBezTo>
                  <a:lnTo>
                    <a:pt x="2038" y="635"/>
                  </a:lnTo>
                  <a:cubicBezTo>
                    <a:pt x="2054" y="628"/>
                    <a:pt x="2067" y="624"/>
                    <a:pt x="2078" y="624"/>
                  </a:cubicBezTo>
                  <a:cubicBezTo>
                    <a:pt x="2103" y="624"/>
                    <a:pt x="2116" y="643"/>
                    <a:pt x="2137" y="662"/>
                  </a:cubicBezTo>
                  <a:cubicBezTo>
                    <a:pt x="2259" y="840"/>
                    <a:pt x="2425" y="993"/>
                    <a:pt x="2617" y="1105"/>
                  </a:cubicBezTo>
                  <a:cubicBezTo>
                    <a:pt x="2686" y="1145"/>
                    <a:pt x="2769" y="1171"/>
                    <a:pt x="2838" y="1214"/>
                  </a:cubicBezTo>
                  <a:cubicBezTo>
                    <a:pt x="2769" y="1088"/>
                    <a:pt x="2686" y="953"/>
                    <a:pt x="2617" y="827"/>
                  </a:cubicBezTo>
                  <a:cubicBezTo>
                    <a:pt x="2590" y="801"/>
                    <a:pt x="2577" y="774"/>
                    <a:pt x="2633" y="745"/>
                  </a:cubicBezTo>
                  <a:cubicBezTo>
                    <a:pt x="2640" y="742"/>
                    <a:pt x="2646" y="741"/>
                    <a:pt x="2651" y="741"/>
                  </a:cubicBezTo>
                  <a:cubicBezTo>
                    <a:pt x="2674" y="741"/>
                    <a:pt x="2678" y="763"/>
                    <a:pt x="2699" y="788"/>
                  </a:cubicBezTo>
                  <a:cubicBezTo>
                    <a:pt x="2782" y="940"/>
                    <a:pt x="2881" y="1075"/>
                    <a:pt x="2977" y="1227"/>
                  </a:cubicBezTo>
                  <a:cubicBezTo>
                    <a:pt x="3003" y="1270"/>
                    <a:pt x="2990" y="1310"/>
                    <a:pt x="2934" y="1336"/>
                  </a:cubicBezTo>
                  <a:lnTo>
                    <a:pt x="2881" y="1336"/>
                  </a:lnTo>
                  <a:cubicBezTo>
                    <a:pt x="2894" y="1393"/>
                    <a:pt x="2908" y="1436"/>
                    <a:pt x="2921" y="1475"/>
                  </a:cubicBezTo>
                  <a:cubicBezTo>
                    <a:pt x="2921" y="1518"/>
                    <a:pt x="2934" y="1558"/>
                    <a:pt x="2947" y="1614"/>
                  </a:cubicBezTo>
                  <a:lnTo>
                    <a:pt x="2947" y="1584"/>
                  </a:lnTo>
                  <a:cubicBezTo>
                    <a:pt x="2947" y="1545"/>
                    <a:pt x="2964" y="1518"/>
                    <a:pt x="3003" y="1518"/>
                  </a:cubicBezTo>
                  <a:cubicBezTo>
                    <a:pt x="3046" y="1518"/>
                    <a:pt x="3030" y="1558"/>
                    <a:pt x="3030" y="1584"/>
                  </a:cubicBezTo>
                  <a:cubicBezTo>
                    <a:pt x="3030" y="1627"/>
                    <a:pt x="3030" y="1684"/>
                    <a:pt x="3017" y="1710"/>
                  </a:cubicBezTo>
                  <a:cubicBezTo>
                    <a:pt x="3086" y="1697"/>
                    <a:pt x="3129" y="1667"/>
                    <a:pt x="3182" y="1654"/>
                  </a:cubicBezTo>
                  <a:cubicBezTo>
                    <a:pt x="3238" y="1654"/>
                    <a:pt x="3295" y="1667"/>
                    <a:pt x="3361" y="1684"/>
                  </a:cubicBezTo>
                  <a:cubicBezTo>
                    <a:pt x="3377" y="1475"/>
                    <a:pt x="3334" y="1270"/>
                    <a:pt x="3295" y="1062"/>
                  </a:cubicBezTo>
                  <a:cubicBezTo>
                    <a:pt x="3265" y="923"/>
                    <a:pt x="3195" y="788"/>
                    <a:pt x="3113" y="649"/>
                  </a:cubicBezTo>
                  <a:cubicBezTo>
                    <a:pt x="3017" y="510"/>
                    <a:pt x="2934" y="361"/>
                    <a:pt x="2798" y="249"/>
                  </a:cubicBezTo>
                  <a:cubicBezTo>
                    <a:pt x="2660" y="153"/>
                    <a:pt x="2507" y="113"/>
                    <a:pt x="2355" y="57"/>
                  </a:cubicBezTo>
                  <a:cubicBezTo>
                    <a:pt x="2137" y="0"/>
                    <a:pt x="1929" y="0"/>
                    <a:pt x="1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734255" y="3056365"/>
              <a:ext cx="94579" cy="142684"/>
            </a:xfrm>
            <a:custGeom>
              <a:avLst/>
              <a:gdLst/>
              <a:ahLst/>
              <a:cxnLst/>
              <a:rect l="l" t="t" r="r" b="b"/>
              <a:pathLst>
                <a:path w="2204" h="3325" extrusionOk="0">
                  <a:moveTo>
                    <a:pt x="902" y="1675"/>
                  </a:moveTo>
                  <a:cubicBezTo>
                    <a:pt x="909" y="1675"/>
                    <a:pt x="917" y="1677"/>
                    <a:pt x="923" y="1680"/>
                  </a:cubicBezTo>
                  <a:cubicBezTo>
                    <a:pt x="937" y="1693"/>
                    <a:pt x="950" y="1723"/>
                    <a:pt x="966" y="1736"/>
                  </a:cubicBezTo>
                  <a:cubicBezTo>
                    <a:pt x="1062" y="1928"/>
                    <a:pt x="1132" y="2123"/>
                    <a:pt x="1115" y="2384"/>
                  </a:cubicBezTo>
                  <a:cubicBezTo>
                    <a:pt x="1102" y="2454"/>
                    <a:pt x="1089" y="2536"/>
                    <a:pt x="1089" y="2603"/>
                  </a:cubicBezTo>
                  <a:cubicBezTo>
                    <a:pt x="1089" y="2619"/>
                    <a:pt x="1089" y="2632"/>
                    <a:pt x="1075" y="2646"/>
                  </a:cubicBezTo>
                  <a:cubicBezTo>
                    <a:pt x="1064" y="2669"/>
                    <a:pt x="1052" y="2717"/>
                    <a:pt x="1018" y="2717"/>
                  </a:cubicBezTo>
                  <a:cubicBezTo>
                    <a:pt x="1014" y="2717"/>
                    <a:pt x="1010" y="2716"/>
                    <a:pt x="1006" y="2715"/>
                  </a:cubicBezTo>
                  <a:cubicBezTo>
                    <a:pt x="979" y="2702"/>
                    <a:pt x="993" y="2659"/>
                    <a:pt x="993" y="2632"/>
                  </a:cubicBezTo>
                  <a:cubicBezTo>
                    <a:pt x="1019" y="2424"/>
                    <a:pt x="1019" y="2219"/>
                    <a:pt x="979" y="2011"/>
                  </a:cubicBezTo>
                  <a:cubicBezTo>
                    <a:pt x="950" y="1928"/>
                    <a:pt x="910" y="1859"/>
                    <a:pt x="884" y="1776"/>
                  </a:cubicBezTo>
                  <a:cubicBezTo>
                    <a:pt x="884" y="1763"/>
                    <a:pt x="867" y="1736"/>
                    <a:pt x="867" y="1723"/>
                  </a:cubicBezTo>
                  <a:cubicBezTo>
                    <a:pt x="857" y="1691"/>
                    <a:pt x="879" y="1675"/>
                    <a:pt x="902" y="1675"/>
                  </a:cubicBezTo>
                  <a:close/>
                  <a:moveTo>
                    <a:pt x="566" y="0"/>
                  </a:moveTo>
                  <a:lnTo>
                    <a:pt x="566" y="165"/>
                  </a:lnTo>
                  <a:cubicBezTo>
                    <a:pt x="579" y="248"/>
                    <a:pt x="593" y="331"/>
                    <a:pt x="606" y="400"/>
                  </a:cubicBezTo>
                  <a:cubicBezTo>
                    <a:pt x="636" y="579"/>
                    <a:pt x="662" y="757"/>
                    <a:pt x="688" y="923"/>
                  </a:cubicBezTo>
                  <a:cubicBezTo>
                    <a:pt x="718" y="1032"/>
                    <a:pt x="745" y="1144"/>
                    <a:pt x="771" y="1253"/>
                  </a:cubicBezTo>
                  <a:cubicBezTo>
                    <a:pt x="771" y="1280"/>
                    <a:pt x="758" y="1323"/>
                    <a:pt x="745" y="1336"/>
                  </a:cubicBezTo>
                  <a:cubicBezTo>
                    <a:pt x="732" y="1344"/>
                    <a:pt x="721" y="1347"/>
                    <a:pt x="711" y="1347"/>
                  </a:cubicBezTo>
                  <a:cubicBezTo>
                    <a:pt x="686" y="1347"/>
                    <a:pt x="668" y="1328"/>
                    <a:pt x="649" y="1310"/>
                  </a:cubicBezTo>
                  <a:cubicBezTo>
                    <a:pt x="636" y="1267"/>
                    <a:pt x="619" y="1240"/>
                    <a:pt x="606" y="1197"/>
                  </a:cubicBezTo>
                  <a:cubicBezTo>
                    <a:pt x="536" y="1048"/>
                    <a:pt x="483" y="896"/>
                    <a:pt x="414" y="744"/>
                  </a:cubicBezTo>
                  <a:cubicBezTo>
                    <a:pt x="371" y="661"/>
                    <a:pt x="318" y="592"/>
                    <a:pt x="235" y="536"/>
                  </a:cubicBezTo>
                  <a:cubicBezTo>
                    <a:pt x="235" y="566"/>
                    <a:pt x="222" y="592"/>
                    <a:pt x="222" y="618"/>
                  </a:cubicBezTo>
                  <a:cubicBezTo>
                    <a:pt x="249" y="744"/>
                    <a:pt x="275" y="866"/>
                    <a:pt x="305" y="992"/>
                  </a:cubicBezTo>
                  <a:cubicBezTo>
                    <a:pt x="331" y="1144"/>
                    <a:pt x="388" y="1296"/>
                    <a:pt x="427" y="1445"/>
                  </a:cubicBezTo>
                  <a:cubicBezTo>
                    <a:pt x="427" y="1462"/>
                    <a:pt x="427" y="1488"/>
                    <a:pt x="414" y="1488"/>
                  </a:cubicBezTo>
                  <a:cubicBezTo>
                    <a:pt x="407" y="1495"/>
                    <a:pt x="397" y="1498"/>
                    <a:pt x="386" y="1498"/>
                  </a:cubicBezTo>
                  <a:cubicBezTo>
                    <a:pt x="375" y="1498"/>
                    <a:pt x="364" y="1495"/>
                    <a:pt x="358" y="1488"/>
                  </a:cubicBezTo>
                  <a:cubicBezTo>
                    <a:pt x="345" y="1488"/>
                    <a:pt x="331" y="1462"/>
                    <a:pt x="318" y="1445"/>
                  </a:cubicBezTo>
                  <a:cubicBezTo>
                    <a:pt x="288" y="1362"/>
                    <a:pt x="249" y="1280"/>
                    <a:pt x="206" y="1184"/>
                  </a:cubicBezTo>
                  <a:cubicBezTo>
                    <a:pt x="166" y="1101"/>
                    <a:pt x="123" y="1019"/>
                    <a:pt x="1" y="992"/>
                  </a:cubicBezTo>
                  <a:lnTo>
                    <a:pt x="1" y="992"/>
                  </a:lnTo>
                  <a:cubicBezTo>
                    <a:pt x="1" y="1019"/>
                    <a:pt x="1" y="1048"/>
                    <a:pt x="14" y="1062"/>
                  </a:cubicBezTo>
                  <a:cubicBezTo>
                    <a:pt x="70" y="1240"/>
                    <a:pt x="123" y="1419"/>
                    <a:pt x="179" y="1597"/>
                  </a:cubicBezTo>
                  <a:cubicBezTo>
                    <a:pt x="222" y="1723"/>
                    <a:pt x="262" y="1845"/>
                    <a:pt x="305" y="1984"/>
                  </a:cubicBezTo>
                  <a:cubicBezTo>
                    <a:pt x="358" y="2150"/>
                    <a:pt x="401" y="2328"/>
                    <a:pt x="440" y="2507"/>
                  </a:cubicBezTo>
                  <a:cubicBezTo>
                    <a:pt x="470" y="2589"/>
                    <a:pt x="523" y="2659"/>
                    <a:pt x="523" y="2741"/>
                  </a:cubicBezTo>
                  <a:cubicBezTo>
                    <a:pt x="553" y="2920"/>
                    <a:pt x="566" y="3085"/>
                    <a:pt x="579" y="3264"/>
                  </a:cubicBezTo>
                  <a:cubicBezTo>
                    <a:pt x="702" y="3320"/>
                    <a:pt x="841" y="3320"/>
                    <a:pt x="993" y="3320"/>
                  </a:cubicBezTo>
                  <a:cubicBezTo>
                    <a:pt x="1028" y="3323"/>
                    <a:pt x="1063" y="3325"/>
                    <a:pt x="1097" y="3325"/>
                  </a:cubicBezTo>
                  <a:cubicBezTo>
                    <a:pt x="1223" y="3325"/>
                    <a:pt x="1343" y="3303"/>
                    <a:pt x="1462" y="3237"/>
                  </a:cubicBezTo>
                  <a:cubicBezTo>
                    <a:pt x="1476" y="3224"/>
                    <a:pt x="1502" y="3198"/>
                    <a:pt x="1502" y="3168"/>
                  </a:cubicBezTo>
                  <a:cubicBezTo>
                    <a:pt x="1515" y="2989"/>
                    <a:pt x="1528" y="2811"/>
                    <a:pt x="1545" y="2619"/>
                  </a:cubicBezTo>
                  <a:cubicBezTo>
                    <a:pt x="1545" y="2563"/>
                    <a:pt x="1528" y="2480"/>
                    <a:pt x="1558" y="2424"/>
                  </a:cubicBezTo>
                  <a:cubicBezTo>
                    <a:pt x="1598" y="2302"/>
                    <a:pt x="1654" y="2189"/>
                    <a:pt x="1724" y="2080"/>
                  </a:cubicBezTo>
                  <a:cubicBezTo>
                    <a:pt x="1846" y="1859"/>
                    <a:pt x="1985" y="1653"/>
                    <a:pt x="2124" y="1432"/>
                  </a:cubicBezTo>
                  <a:cubicBezTo>
                    <a:pt x="2150" y="1379"/>
                    <a:pt x="2177" y="1323"/>
                    <a:pt x="2190" y="1253"/>
                  </a:cubicBezTo>
                  <a:cubicBezTo>
                    <a:pt x="2204" y="1220"/>
                    <a:pt x="2185" y="1194"/>
                    <a:pt x="2155" y="1194"/>
                  </a:cubicBezTo>
                  <a:cubicBezTo>
                    <a:pt x="2150" y="1194"/>
                    <a:pt x="2143" y="1195"/>
                    <a:pt x="2137" y="1197"/>
                  </a:cubicBezTo>
                  <a:cubicBezTo>
                    <a:pt x="2094" y="1214"/>
                    <a:pt x="2067" y="1240"/>
                    <a:pt x="2024" y="1267"/>
                  </a:cubicBezTo>
                  <a:cubicBezTo>
                    <a:pt x="1958" y="1349"/>
                    <a:pt x="1902" y="1432"/>
                    <a:pt x="1833" y="1501"/>
                  </a:cubicBezTo>
                  <a:cubicBezTo>
                    <a:pt x="1750" y="1584"/>
                    <a:pt x="1667" y="1680"/>
                    <a:pt x="1545" y="1723"/>
                  </a:cubicBezTo>
                  <a:cubicBezTo>
                    <a:pt x="1534" y="1726"/>
                    <a:pt x="1525" y="1728"/>
                    <a:pt x="1516" y="1728"/>
                  </a:cubicBezTo>
                  <a:cubicBezTo>
                    <a:pt x="1490" y="1728"/>
                    <a:pt x="1472" y="1712"/>
                    <a:pt x="1462" y="1680"/>
                  </a:cubicBezTo>
                  <a:cubicBezTo>
                    <a:pt x="1433" y="1610"/>
                    <a:pt x="1406" y="1544"/>
                    <a:pt x="1380" y="1462"/>
                  </a:cubicBezTo>
                  <a:cubicBezTo>
                    <a:pt x="1363" y="1392"/>
                    <a:pt x="1363" y="1310"/>
                    <a:pt x="1337" y="1240"/>
                  </a:cubicBezTo>
                  <a:cubicBezTo>
                    <a:pt x="1297" y="1184"/>
                    <a:pt x="1297" y="1131"/>
                    <a:pt x="1280" y="1075"/>
                  </a:cubicBezTo>
                  <a:cubicBezTo>
                    <a:pt x="1267" y="827"/>
                    <a:pt x="1241" y="566"/>
                    <a:pt x="1214" y="318"/>
                  </a:cubicBezTo>
                  <a:cubicBezTo>
                    <a:pt x="1198" y="222"/>
                    <a:pt x="1158" y="122"/>
                    <a:pt x="1132" y="40"/>
                  </a:cubicBezTo>
                  <a:lnTo>
                    <a:pt x="1102" y="40"/>
                  </a:lnTo>
                  <a:cubicBezTo>
                    <a:pt x="1115" y="331"/>
                    <a:pt x="1115" y="618"/>
                    <a:pt x="1115" y="909"/>
                  </a:cubicBezTo>
                  <a:cubicBezTo>
                    <a:pt x="1132" y="1005"/>
                    <a:pt x="1115" y="1101"/>
                    <a:pt x="1115" y="1197"/>
                  </a:cubicBezTo>
                  <a:cubicBezTo>
                    <a:pt x="1115" y="1227"/>
                    <a:pt x="1089" y="1253"/>
                    <a:pt x="1075" y="1253"/>
                  </a:cubicBezTo>
                  <a:cubicBezTo>
                    <a:pt x="1062" y="1253"/>
                    <a:pt x="1032" y="1240"/>
                    <a:pt x="1019" y="1227"/>
                  </a:cubicBezTo>
                  <a:cubicBezTo>
                    <a:pt x="1006" y="1157"/>
                    <a:pt x="979" y="1088"/>
                    <a:pt x="966" y="1032"/>
                  </a:cubicBezTo>
                  <a:cubicBezTo>
                    <a:pt x="897" y="744"/>
                    <a:pt x="841" y="453"/>
                    <a:pt x="731" y="179"/>
                  </a:cubicBezTo>
                  <a:cubicBezTo>
                    <a:pt x="702" y="109"/>
                    <a:pt x="662" y="4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332658" y="3026842"/>
              <a:ext cx="69175" cy="163797"/>
            </a:xfrm>
            <a:custGeom>
              <a:avLst/>
              <a:gdLst/>
              <a:ahLst/>
              <a:cxnLst/>
              <a:rect l="l" t="t" r="r" b="b"/>
              <a:pathLst>
                <a:path w="1612" h="3817" extrusionOk="0">
                  <a:moveTo>
                    <a:pt x="606" y="1224"/>
                  </a:moveTo>
                  <a:cubicBezTo>
                    <a:pt x="632" y="1224"/>
                    <a:pt x="662" y="1224"/>
                    <a:pt x="662" y="1240"/>
                  </a:cubicBezTo>
                  <a:cubicBezTo>
                    <a:pt x="675" y="1254"/>
                    <a:pt x="662" y="1280"/>
                    <a:pt x="646" y="1293"/>
                  </a:cubicBezTo>
                  <a:cubicBezTo>
                    <a:pt x="523" y="1432"/>
                    <a:pt x="454" y="1584"/>
                    <a:pt x="427" y="1763"/>
                  </a:cubicBezTo>
                  <a:cubicBezTo>
                    <a:pt x="427" y="1776"/>
                    <a:pt x="398" y="1789"/>
                    <a:pt x="384" y="1802"/>
                  </a:cubicBezTo>
                  <a:cubicBezTo>
                    <a:pt x="358" y="1789"/>
                    <a:pt x="345" y="1763"/>
                    <a:pt x="331" y="1750"/>
                  </a:cubicBezTo>
                  <a:cubicBezTo>
                    <a:pt x="345" y="1680"/>
                    <a:pt x="358" y="1637"/>
                    <a:pt x="371" y="1584"/>
                  </a:cubicBezTo>
                  <a:cubicBezTo>
                    <a:pt x="414" y="1459"/>
                    <a:pt x="467" y="1336"/>
                    <a:pt x="563" y="1254"/>
                  </a:cubicBezTo>
                  <a:cubicBezTo>
                    <a:pt x="579" y="1240"/>
                    <a:pt x="593" y="1224"/>
                    <a:pt x="606" y="1224"/>
                  </a:cubicBezTo>
                  <a:close/>
                  <a:moveTo>
                    <a:pt x="1185" y="0"/>
                  </a:moveTo>
                  <a:cubicBezTo>
                    <a:pt x="1128" y="96"/>
                    <a:pt x="1059" y="179"/>
                    <a:pt x="1006" y="261"/>
                  </a:cubicBezTo>
                  <a:cubicBezTo>
                    <a:pt x="910" y="427"/>
                    <a:pt x="841" y="592"/>
                    <a:pt x="758" y="744"/>
                  </a:cubicBezTo>
                  <a:cubicBezTo>
                    <a:pt x="715" y="797"/>
                    <a:pt x="675" y="853"/>
                    <a:pt x="632" y="910"/>
                  </a:cubicBezTo>
                  <a:cubicBezTo>
                    <a:pt x="632" y="923"/>
                    <a:pt x="606" y="923"/>
                    <a:pt x="579" y="923"/>
                  </a:cubicBezTo>
                  <a:cubicBezTo>
                    <a:pt x="579" y="910"/>
                    <a:pt x="563" y="880"/>
                    <a:pt x="579" y="867"/>
                  </a:cubicBezTo>
                  <a:cubicBezTo>
                    <a:pt x="619" y="688"/>
                    <a:pt x="675" y="523"/>
                    <a:pt x="728" y="344"/>
                  </a:cubicBezTo>
                  <a:cubicBezTo>
                    <a:pt x="758" y="261"/>
                    <a:pt x="771" y="166"/>
                    <a:pt x="798" y="83"/>
                  </a:cubicBezTo>
                  <a:cubicBezTo>
                    <a:pt x="784" y="83"/>
                    <a:pt x="784" y="66"/>
                    <a:pt x="771" y="66"/>
                  </a:cubicBezTo>
                  <a:cubicBezTo>
                    <a:pt x="745" y="123"/>
                    <a:pt x="689" y="179"/>
                    <a:pt x="662" y="232"/>
                  </a:cubicBezTo>
                  <a:cubicBezTo>
                    <a:pt x="619" y="314"/>
                    <a:pt x="593" y="384"/>
                    <a:pt x="563" y="466"/>
                  </a:cubicBezTo>
                  <a:cubicBezTo>
                    <a:pt x="510" y="579"/>
                    <a:pt x="454" y="688"/>
                    <a:pt x="414" y="784"/>
                  </a:cubicBezTo>
                  <a:cubicBezTo>
                    <a:pt x="358" y="880"/>
                    <a:pt x="315" y="976"/>
                    <a:pt x="275" y="1075"/>
                  </a:cubicBezTo>
                  <a:cubicBezTo>
                    <a:pt x="262" y="1128"/>
                    <a:pt x="219" y="1141"/>
                    <a:pt x="179" y="1141"/>
                  </a:cubicBezTo>
                  <a:cubicBezTo>
                    <a:pt x="123" y="1128"/>
                    <a:pt x="136" y="1088"/>
                    <a:pt x="150" y="1045"/>
                  </a:cubicBezTo>
                  <a:cubicBezTo>
                    <a:pt x="150" y="963"/>
                    <a:pt x="166" y="880"/>
                    <a:pt x="166" y="797"/>
                  </a:cubicBezTo>
                  <a:cubicBezTo>
                    <a:pt x="150" y="744"/>
                    <a:pt x="136" y="675"/>
                    <a:pt x="123" y="619"/>
                  </a:cubicBezTo>
                  <a:lnTo>
                    <a:pt x="110" y="619"/>
                  </a:lnTo>
                  <a:cubicBezTo>
                    <a:pt x="97" y="645"/>
                    <a:pt x="83" y="675"/>
                    <a:pt x="67" y="701"/>
                  </a:cubicBezTo>
                  <a:cubicBezTo>
                    <a:pt x="14" y="880"/>
                    <a:pt x="14" y="1058"/>
                    <a:pt x="27" y="1240"/>
                  </a:cubicBezTo>
                  <a:cubicBezTo>
                    <a:pt x="40" y="1323"/>
                    <a:pt x="40" y="1406"/>
                    <a:pt x="27" y="1488"/>
                  </a:cubicBezTo>
                  <a:cubicBezTo>
                    <a:pt x="1" y="1584"/>
                    <a:pt x="14" y="1667"/>
                    <a:pt x="54" y="1750"/>
                  </a:cubicBezTo>
                  <a:cubicBezTo>
                    <a:pt x="67" y="1776"/>
                    <a:pt x="83" y="1789"/>
                    <a:pt x="83" y="1802"/>
                  </a:cubicBezTo>
                  <a:lnTo>
                    <a:pt x="83" y="2093"/>
                  </a:lnTo>
                  <a:cubicBezTo>
                    <a:pt x="83" y="2120"/>
                    <a:pt x="110" y="2150"/>
                    <a:pt x="123" y="2150"/>
                  </a:cubicBezTo>
                  <a:cubicBezTo>
                    <a:pt x="212" y="2193"/>
                    <a:pt x="311" y="2220"/>
                    <a:pt x="411" y="2220"/>
                  </a:cubicBezTo>
                  <a:cubicBezTo>
                    <a:pt x="434" y="2220"/>
                    <a:pt x="457" y="2219"/>
                    <a:pt x="480" y="2216"/>
                  </a:cubicBezTo>
                  <a:cubicBezTo>
                    <a:pt x="593" y="2189"/>
                    <a:pt x="689" y="2163"/>
                    <a:pt x="784" y="2133"/>
                  </a:cubicBezTo>
                  <a:cubicBezTo>
                    <a:pt x="797" y="2130"/>
                    <a:pt x="807" y="2129"/>
                    <a:pt x="816" y="2129"/>
                  </a:cubicBezTo>
                  <a:cubicBezTo>
                    <a:pt x="845" y="2129"/>
                    <a:pt x="851" y="2149"/>
                    <a:pt x="841" y="2203"/>
                  </a:cubicBezTo>
                  <a:cubicBezTo>
                    <a:pt x="827" y="2259"/>
                    <a:pt x="827" y="2315"/>
                    <a:pt x="827" y="2368"/>
                  </a:cubicBezTo>
                  <a:lnTo>
                    <a:pt x="827" y="2811"/>
                  </a:lnTo>
                  <a:cubicBezTo>
                    <a:pt x="827" y="2990"/>
                    <a:pt x="811" y="3181"/>
                    <a:pt x="798" y="3360"/>
                  </a:cubicBezTo>
                  <a:cubicBezTo>
                    <a:pt x="798" y="3499"/>
                    <a:pt x="771" y="3621"/>
                    <a:pt x="758" y="3760"/>
                  </a:cubicBezTo>
                  <a:cubicBezTo>
                    <a:pt x="758" y="3773"/>
                    <a:pt x="771" y="3803"/>
                    <a:pt x="784" y="3816"/>
                  </a:cubicBezTo>
                  <a:lnTo>
                    <a:pt x="798" y="3816"/>
                  </a:lnTo>
                  <a:cubicBezTo>
                    <a:pt x="811" y="3720"/>
                    <a:pt x="841" y="3638"/>
                    <a:pt x="841" y="3539"/>
                  </a:cubicBezTo>
                  <a:cubicBezTo>
                    <a:pt x="854" y="3429"/>
                    <a:pt x="867" y="3320"/>
                    <a:pt x="880" y="3208"/>
                  </a:cubicBezTo>
                  <a:lnTo>
                    <a:pt x="880" y="2646"/>
                  </a:lnTo>
                  <a:cubicBezTo>
                    <a:pt x="894" y="2507"/>
                    <a:pt x="880" y="2355"/>
                    <a:pt x="894" y="2203"/>
                  </a:cubicBezTo>
                  <a:cubicBezTo>
                    <a:pt x="894" y="2163"/>
                    <a:pt x="894" y="2133"/>
                    <a:pt x="854" y="2120"/>
                  </a:cubicBezTo>
                  <a:cubicBezTo>
                    <a:pt x="867" y="1941"/>
                    <a:pt x="910" y="1776"/>
                    <a:pt x="1006" y="1624"/>
                  </a:cubicBezTo>
                  <a:cubicBezTo>
                    <a:pt x="1128" y="1419"/>
                    <a:pt x="1267" y="1224"/>
                    <a:pt x="1433" y="1045"/>
                  </a:cubicBezTo>
                  <a:cubicBezTo>
                    <a:pt x="1502" y="976"/>
                    <a:pt x="1555" y="893"/>
                    <a:pt x="1611" y="810"/>
                  </a:cubicBezTo>
                  <a:cubicBezTo>
                    <a:pt x="1611" y="810"/>
                    <a:pt x="1598" y="810"/>
                    <a:pt x="1598" y="797"/>
                  </a:cubicBezTo>
                  <a:cubicBezTo>
                    <a:pt x="1585" y="797"/>
                    <a:pt x="1572" y="797"/>
                    <a:pt x="1572" y="810"/>
                  </a:cubicBezTo>
                  <a:cubicBezTo>
                    <a:pt x="1376" y="880"/>
                    <a:pt x="1224" y="1019"/>
                    <a:pt x="1075" y="1141"/>
                  </a:cubicBezTo>
                  <a:cubicBezTo>
                    <a:pt x="1059" y="1158"/>
                    <a:pt x="1032" y="1171"/>
                    <a:pt x="1006" y="1184"/>
                  </a:cubicBezTo>
                  <a:lnTo>
                    <a:pt x="993" y="1184"/>
                  </a:lnTo>
                  <a:cubicBezTo>
                    <a:pt x="993" y="1158"/>
                    <a:pt x="976" y="1115"/>
                    <a:pt x="993" y="1088"/>
                  </a:cubicBezTo>
                  <a:cubicBezTo>
                    <a:pt x="1019" y="1032"/>
                    <a:pt x="1046" y="976"/>
                    <a:pt x="1089" y="923"/>
                  </a:cubicBezTo>
                  <a:cubicBezTo>
                    <a:pt x="1171" y="797"/>
                    <a:pt x="1280" y="675"/>
                    <a:pt x="1376" y="536"/>
                  </a:cubicBezTo>
                  <a:cubicBezTo>
                    <a:pt x="1419" y="466"/>
                    <a:pt x="1459" y="384"/>
                    <a:pt x="1502" y="301"/>
                  </a:cubicBezTo>
                  <a:cubicBezTo>
                    <a:pt x="1489" y="301"/>
                    <a:pt x="1489" y="301"/>
                    <a:pt x="1472" y="288"/>
                  </a:cubicBezTo>
                  <a:cubicBezTo>
                    <a:pt x="1446" y="314"/>
                    <a:pt x="1406" y="344"/>
                    <a:pt x="1376" y="384"/>
                  </a:cubicBezTo>
                  <a:cubicBezTo>
                    <a:pt x="1224" y="562"/>
                    <a:pt x="1089" y="757"/>
                    <a:pt x="937" y="936"/>
                  </a:cubicBezTo>
                  <a:cubicBezTo>
                    <a:pt x="923" y="963"/>
                    <a:pt x="880" y="976"/>
                    <a:pt x="854" y="976"/>
                  </a:cubicBezTo>
                  <a:cubicBezTo>
                    <a:pt x="811" y="963"/>
                    <a:pt x="841" y="923"/>
                    <a:pt x="854" y="893"/>
                  </a:cubicBezTo>
                  <a:cubicBezTo>
                    <a:pt x="894" y="810"/>
                    <a:pt x="937" y="744"/>
                    <a:pt x="963" y="662"/>
                  </a:cubicBezTo>
                  <a:cubicBezTo>
                    <a:pt x="1032" y="509"/>
                    <a:pt x="1089" y="357"/>
                    <a:pt x="1142" y="205"/>
                  </a:cubicBezTo>
                  <a:cubicBezTo>
                    <a:pt x="1171" y="136"/>
                    <a:pt x="1185" y="83"/>
                    <a:pt x="1211" y="13"/>
                  </a:cubicBezTo>
                  <a:cubicBezTo>
                    <a:pt x="1198" y="13"/>
                    <a:pt x="1198" y="0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623714" y="3006673"/>
              <a:ext cx="66171" cy="57374"/>
            </a:xfrm>
            <a:custGeom>
              <a:avLst/>
              <a:gdLst/>
              <a:ahLst/>
              <a:cxnLst/>
              <a:rect l="l" t="t" r="r" b="b"/>
              <a:pathLst>
                <a:path w="1542" h="1337" extrusionOk="0">
                  <a:moveTo>
                    <a:pt x="97" y="1"/>
                  </a:moveTo>
                  <a:lnTo>
                    <a:pt x="97" y="1"/>
                  </a:lnTo>
                  <a:cubicBezTo>
                    <a:pt x="136" y="388"/>
                    <a:pt x="83" y="731"/>
                    <a:pt x="1" y="1115"/>
                  </a:cubicBezTo>
                  <a:cubicBezTo>
                    <a:pt x="54" y="1132"/>
                    <a:pt x="123" y="1158"/>
                    <a:pt x="192" y="1185"/>
                  </a:cubicBezTo>
                  <a:cubicBezTo>
                    <a:pt x="275" y="1214"/>
                    <a:pt x="358" y="1241"/>
                    <a:pt x="454" y="1267"/>
                  </a:cubicBezTo>
                  <a:cubicBezTo>
                    <a:pt x="606" y="1297"/>
                    <a:pt x="771" y="1323"/>
                    <a:pt x="923" y="1337"/>
                  </a:cubicBezTo>
                  <a:cubicBezTo>
                    <a:pt x="1075" y="1337"/>
                    <a:pt x="1241" y="1323"/>
                    <a:pt x="1393" y="1310"/>
                  </a:cubicBezTo>
                  <a:cubicBezTo>
                    <a:pt x="1432" y="1310"/>
                    <a:pt x="1489" y="1280"/>
                    <a:pt x="1515" y="1254"/>
                  </a:cubicBezTo>
                  <a:cubicBezTo>
                    <a:pt x="1528" y="1254"/>
                    <a:pt x="1515" y="1198"/>
                    <a:pt x="1502" y="1171"/>
                  </a:cubicBezTo>
                  <a:lnTo>
                    <a:pt x="1502" y="1145"/>
                  </a:lnTo>
                  <a:cubicBezTo>
                    <a:pt x="1475" y="867"/>
                    <a:pt x="1489" y="606"/>
                    <a:pt x="1542" y="331"/>
                  </a:cubicBezTo>
                  <a:lnTo>
                    <a:pt x="1542" y="331"/>
                  </a:lnTo>
                  <a:cubicBezTo>
                    <a:pt x="1379" y="366"/>
                    <a:pt x="1222" y="395"/>
                    <a:pt x="1064" y="395"/>
                  </a:cubicBezTo>
                  <a:cubicBezTo>
                    <a:pt x="967" y="395"/>
                    <a:pt x="870" y="384"/>
                    <a:pt x="771" y="358"/>
                  </a:cubicBezTo>
                  <a:cubicBezTo>
                    <a:pt x="523" y="305"/>
                    <a:pt x="302" y="153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848915" y="2997748"/>
              <a:ext cx="54542" cy="52739"/>
            </a:xfrm>
            <a:custGeom>
              <a:avLst/>
              <a:gdLst/>
              <a:ahLst/>
              <a:cxnLst/>
              <a:rect l="l" t="t" r="r" b="b"/>
              <a:pathLst>
                <a:path w="1271" h="1229" extrusionOk="0">
                  <a:moveTo>
                    <a:pt x="1145" y="0"/>
                  </a:moveTo>
                  <a:cubicBezTo>
                    <a:pt x="971" y="117"/>
                    <a:pt x="796" y="164"/>
                    <a:pt x="621" y="164"/>
                  </a:cubicBezTo>
                  <a:cubicBezTo>
                    <a:pt x="424" y="164"/>
                    <a:pt x="227" y="104"/>
                    <a:pt x="30" y="17"/>
                  </a:cubicBezTo>
                  <a:lnTo>
                    <a:pt x="30" y="17"/>
                  </a:lnTo>
                  <a:cubicBezTo>
                    <a:pt x="83" y="209"/>
                    <a:pt x="97" y="387"/>
                    <a:pt x="70" y="579"/>
                  </a:cubicBezTo>
                  <a:cubicBezTo>
                    <a:pt x="57" y="774"/>
                    <a:pt x="30" y="966"/>
                    <a:pt x="1" y="1144"/>
                  </a:cubicBezTo>
                  <a:cubicBezTo>
                    <a:pt x="188" y="1198"/>
                    <a:pt x="370" y="1228"/>
                    <a:pt x="549" y="1228"/>
                  </a:cubicBezTo>
                  <a:cubicBezTo>
                    <a:pt x="793" y="1228"/>
                    <a:pt x="1032" y="1171"/>
                    <a:pt x="1270" y="1035"/>
                  </a:cubicBezTo>
                  <a:cubicBezTo>
                    <a:pt x="1188" y="691"/>
                    <a:pt x="1158" y="348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071283" y="2935740"/>
              <a:ext cx="50851" cy="79216"/>
            </a:xfrm>
            <a:custGeom>
              <a:avLst/>
              <a:gdLst/>
              <a:ahLst/>
              <a:cxnLst/>
              <a:rect l="l" t="t" r="r" b="b"/>
              <a:pathLst>
                <a:path w="1185" h="1846" extrusionOk="0">
                  <a:moveTo>
                    <a:pt x="1115" y="0"/>
                  </a:moveTo>
                  <a:cubicBezTo>
                    <a:pt x="1032" y="83"/>
                    <a:pt x="936" y="179"/>
                    <a:pt x="854" y="261"/>
                  </a:cubicBezTo>
                  <a:cubicBezTo>
                    <a:pt x="702" y="387"/>
                    <a:pt x="536" y="470"/>
                    <a:pt x="344" y="509"/>
                  </a:cubicBezTo>
                  <a:cubicBezTo>
                    <a:pt x="262" y="523"/>
                    <a:pt x="179" y="523"/>
                    <a:pt x="96" y="536"/>
                  </a:cubicBezTo>
                  <a:lnTo>
                    <a:pt x="96" y="605"/>
                  </a:lnTo>
                  <a:cubicBezTo>
                    <a:pt x="96" y="731"/>
                    <a:pt x="83" y="853"/>
                    <a:pt x="27" y="966"/>
                  </a:cubicBezTo>
                  <a:cubicBezTo>
                    <a:pt x="0" y="1019"/>
                    <a:pt x="14" y="1075"/>
                    <a:pt x="70" y="1101"/>
                  </a:cubicBezTo>
                  <a:cubicBezTo>
                    <a:pt x="123" y="1131"/>
                    <a:pt x="179" y="1158"/>
                    <a:pt x="235" y="1171"/>
                  </a:cubicBezTo>
                  <a:cubicBezTo>
                    <a:pt x="331" y="1197"/>
                    <a:pt x="371" y="1267"/>
                    <a:pt x="371" y="1349"/>
                  </a:cubicBezTo>
                  <a:cubicBezTo>
                    <a:pt x="401" y="1515"/>
                    <a:pt x="401" y="1680"/>
                    <a:pt x="414" y="1845"/>
                  </a:cubicBezTo>
                  <a:cubicBezTo>
                    <a:pt x="440" y="1845"/>
                    <a:pt x="454" y="1832"/>
                    <a:pt x="470" y="1832"/>
                  </a:cubicBezTo>
                  <a:cubicBezTo>
                    <a:pt x="536" y="1832"/>
                    <a:pt x="553" y="1806"/>
                    <a:pt x="566" y="1736"/>
                  </a:cubicBezTo>
                  <a:cubicBezTo>
                    <a:pt x="566" y="1597"/>
                    <a:pt x="579" y="1475"/>
                    <a:pt x="592" y="1336"/>
                  </a:cubicBezTo>
                  <a:cubicBezTo>
                    <a:pt x="606" y="1254"/>
                    <a:pt x="675" y="1184"/>
                    <a:pt x="758" y="1144"/>
                  </a:cubicBezTo>
                  <a:cubicBezTo>
                    <a:pt x="801" y="1131"/>
                    <a:pt x="827" y="1115"/>
                    <a:pt x="867" y="1088"/>
                  </a:cubicBezTo>
                  <a:cubicBezTo>
                    <a:pt x="966" y="1019"/>
                    <a:pt x="1062" y="949"/>
                    <a:pt x="1158" y="867"/>
                  </a:cubicBezTo>
                  <a:cubicBezTo>
                    <a:pt x="1171" y="853"/>
                    <a:pt x="1184" y="814"/>
                    <a:pt x="1184" y="800"/>
                  </a:cubicBezTo>
                  <a:cubicBezTo>
                    <a:pt x="1131" y="592"/>
                    <a:pt x="1115" y="387"/>
                    <a:pt x="1115" y="179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52402" y="2969340"/>
              <a:ext cx="36089" cy="116422"/>
            </a:xfrm>
            <a:custGeom>
              <a:avLst/>
              <a:gdLst/>
              <a:ahLst/>
              <a:cxnLst/>
              <a:rect l="l" t="t" r="r" b="b"/>
              <a:pathLst>
                <a:path w="841" h="2713" extrusionOk="0">
                  <a:moveTo>
                    <a:pt x="414" y="1"/>
                  </a:moveTo>
                  <a:lnTo>
                    <a:pt x="414" y="1"/>
                  </a:lnTo>
                  <a:cubicBezTo>
                    <a:pt x="331" y="17"/>
                    <a:pt x="262" y="57"/>
                    <a:pt x="232" y="127"/>
                  </a:cubicBezTo>
                  <a:cubicBezTo>
                    <a:pt x="192" y="222"/>
                    <a:pt x="166" y="318"/>
                    <a:pt x="123" y="414"/>
                  </a:cubicBezTo>
                  <a:cubicBezTo>
                    <a:pt x="110" y="484"/>
                    <a:pt x="110" y="553"/>
                    <a:pt x="97" y="609"/>
                  </a:cubicBezTo>
                  <a:cubicBezTo>
                    <a:pt x="54" y="762"/>
                    <a:pt x="1" y="927"/>
                    <a:pt x="1" y="1092"/>
                  </a:cubicBezTo>
                  <a:cubicBezTo>
                    <a:pt x="40" y="1023"/>
                    <a:pt x="97" y="967"/>
                    <a:pt x="136" y="910"/>
                  </a:cubicBezTo>
                  <a:cubicBezTo>
                    <a:pt x="232" y="788"/>
                    <a:pt x="345" y="679"/>
                    <a:pt x="497" y="623"/>
                  </a:cubicBezTo>
                  <a:cubicBezTo>
                    <a:pt x="523" y="616"/>
                    <a:pt x="550" y="609"/>
                    <a:pt x="576" y="609"/>
                  </a:cubicBezTo>
                  <a:cubicBezTo>
                    <a:pt x="602" y="609"/>
                    <a:pt x="626" y="616"/>
                    <a:pt x="646" y="636"/>
                  </a:cubicBezTo>
                  <a:cubicBezTo>
                    <a:pt x="662" y="636"/>
                    <a:pt x="675" y="662"/>
                    <a:pt x="675" y="692"/>
                  </a:cubicBezTo>
                  <a:cubicBezTo>
                    <a:pt x="662" y="705"/>
                    <a:pt x="646" y="719"/>
                    <a:pt x="619" y="719"/>
                  </a:cubicBezTo>
                  <a:cubicBezTo>
                    <a:pt x="510" y="719"/>
                    <a:pt x="427" y="775"/>
                    <a:pt x="358" y="844"/>
                  </a:cubicBezTo>
                  <a:cubicBezTo>
                    <a:pt x="358" y="897"/>
                    <a:pt x="345" y="953"/>
                    <a:pt x="358" y="1010"/>
                  </a:cubicBezTo>
                  <a:cubicBezTo>
                    <a:pt x="371" y="1145"/>
                    <a:pt x="397" y="1297"/>
                    <a:pt x="427" y="1449"/>
                  </a:cubicBezTo>
                  <a:cubicBezTo>
                    <a:pt x="467" y="1641"/>
                    <a:pt x="510" y="1836"/>
                    <a:pt x="563" y="2028"/>
                  </a:cubicBezTo>
                  <a:cubicBezTo>
                    <a:pt x="606" y="2233"/>
                    <a:pt x="662" y="2441"/>
                    <a:pt x="702" y="2633"/>
                  </a:cubicBezTo>
                  <a:cubicBezTo>
                    <a:pt x="712" y="2685"/>
                    <a:pt x="738" y="2713"/>
                    <a:pt x="779" y="2713"/>
                  </a:cubicBezTo>
                  <a:cubicBezTo>
                    <a:pt x="794" y="2713"/>
                    <a:pt x="810" y="2709"/>
                    <a:pt x="827" y="2703"/>
                  </a:cubicBezTo>
                  <a:cubicBezTo>
                    <a:pt x="827" y="2193"/>
                    <a:pt x="841" y="1697"/>
                    <a:pt x="841" y="1188"/>
                  </a:cubicBezTo>
                  <a:lnTo>
                    <a:pt x="841" y="1188"/>
                  </a:lnTo>
                  <a:cubicBezTo>
                    <a:pt x="809" y="1227"/>
                    <a:pt x="795" y="1244"/>
                    <a:pt x="777" y="1244"/>
                  </a:cubicBezTo>
                  <a:cubicBezTo>
                    <a:pt x="763" y="1244"/>
                    <a:pt x="746" y="1233"/>
                    <a:pt x="715" y="1215"/>
                  </a:cubicBezTo>
                  <a:cubicBezTo>
                    <a:pt x="728" y="1175"/>
                    <a:pt x="758" y="1132"/>
                    <a:pt x="784" y="1092"/>
                  </a:cubicBezTo>
                  <a:cubicBezTo>
                    <a:pt x="715" y="980"/>
                    <a:pt x="715" y="857"/>
                    <a:pt x="715" y="732"/>
                  </a:cubicBezTo>
                  <a:cubicBezTo>
                    <a:pt x="715" y="662"/>
                    <a:pt x="715" y="609"/>
                    <a:pt x="702" y="540"/>
                  </a:cubicBezTo>
                  <a:cubicBezTo>
                    <a:pt x="702" y="527"/>
                    <a:pt x="675" y="497"/>
                    <a:pt x="646" y="484"/>
                  </a:cubicBezTo>
                  <a:lnTo>
                    <a:pt x="397" y="361"/>
                  </a:lnTo>
                  <a:cubicBezTo>
                    <a:pt x="371" y="348"/>
                    <a:pt x="345" y="318"/>
                    <a:pt x="358" y="305"/>
                  </a:cubicBezTo>
                  <a:cubicBezTo>
                    <a:pt x="358" y="222"/>
                    <a:pt x="345" y="127"/>
                    <a:pt x="397" y="57"/>
                  </a:cubicBezTo>
                  <a:cubicBezTo>
                    <a:pt x="414" y="44"/>
                    <a:pt x="397" y="3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092567" y="2959342"/>
              <a:ext cx="46174" cy="123030"/>
            </a:xfrm>
            <a:custGeom>
              <a:avLst/>
              <a:gdLst/>
              <a:ahLst/>
              <a:cxnLst/>
              <a:rect l="l" t="t" r="r" b="b"/>
              <a:pathLst>
                <a:path w="1076" h="2867" extrusionOk="0">
                  <a:moveTo>
                    <a:pt x="179" y="1682"/>
                  </a:moveTo>
                  <a:cubicBezTo>
                    <a:pt x="196" y="1682"/>
                    <a:pt x="214" y="1696"/>
                    <a:pt x="222" y="1722"/>
                  </a:cubicBezTo>
                  <a:cubicBezTo>
                    <a:pt x="235" y="1739"/>
                    <a:pt x="235" y="1765"/>
                    <a:pt x="249" y="1791"/>
                  </a:cubicBezTo>
                  <a:cubicBezTo>
                    <a:pt x="235" y="1834"/>
                    <a:pt x="222" y="1874"/>
                    <a:pt x="206" y="1904"/>
                  </a:cubicBezTo>
                  <a:cubicBezTo>
                    <a:pt x="192" y="1917"/>
                    <a:pt x="166" y="1930"/>
                    <a:pt x="139" y="1930"/>
                  </a:cubicBezTo>
                  <a:cubicBezTo>
                    <a:pt x="123" y="1930"/>
                    <a:pt x="110" y="1904"/>
                    <a:pt x="110" y="1887"/>
                  </a:cubicBezTo>
                  <a:cubicBezTo>
                    <a:pt x="110" y="1834"/>
                    <a:pt x="110" y="1765"/>
                    <a:pt x="139" y="1722"/>
                  </a:cubicBezTo>
                  <a:cubicBezTo>
                    <a:pt x="146" y="1696"/>
                    <a:pt x="163" y="1682"/>
                    <a:pt x="179" y="1682"/>
                  </a:cubicBezTo>
                  <a:close/>
                  <a:moveTo>
                    <a:pt x="914" y="1"/>
                  </a:moveTo>
                  <a:cubicBezTo>
                    <a:pt x="901" y="1"/>
                    <a:pt x="886" y="6"/>
                    <a:pt x="867" y="16"/>
                  </a:cubicBezTo>
                  <a:cubicBezTo>
                    <a:pt x="827" y="29"/>
                    <a:pt x="801" y="42"/>
                    <a:pt x="758" y="55"/>
                  </a:cubicBezTo>
                  <a:cubicBezTo>
                    <a:pt x="758" y="85"/>
                    <a:pt x="771" y="125"/>
                    <a:pt x="771" y="138"/>
                  </a:cubicBezTo>
                  <a:lnTo>
                    <a:pt x="854" y="138"/>
                  </a:lnTo>
                  <a:lnTo>
                    <a:pt x="854" y="194"/>
                  </a:lnTo>
                  <a:cubicBezTo>
                    <a:pt x="827" y="264"/>
                    <a:pt x="801" y="333"/>
                    <a:pt x="745" y="373"/>
                  </a:cubicBezTo>
                  <a:cubicBezTo>
                    <a:pt x="662" y="455"/>
                    <a:pt x="553" y="538"/>
                    <a:pt x="454" y="608"/>
                  </a:cubicBezTo>
                  <a:cubicBezTo>
                    <a:pt x="440" y="621"/>
                    <a:pt x="414" y="634"/>
                    <a:pt x="387" y="647"/>
                  </a:cubicBezTo>
                  <a:cubicBezTo>
                    <a:pt x="288" y="664"/>
                    <a:pt x="222" y="717"/>
                    <a:pt x="206" y="829"/>
                  </a:cubicBezTo>
                  <a:cubicBezTo>
                    <a:pt x="192" y="978"/>
                    <a:pt x="179" y="1130"/>
                    <a:pt x="179" y="1282"/>
                  </a:cubicBezTo>
                  <a:cubicBezTo>
                    <a:pt x="168" y="1329"/>
                    <a:pt x="157" y="1355"/>
                    <a:pt x="122" y="1355"/>
                  </a:cubicBezTo>
                  <a:cubicBezTo>
                    <a:pt x="114" y="1355"/>
                    <a:pt x="106" y="1354"/>
                    <a:pt x="96" y="1352"/>
                  </a:cubicBezTo>
                  <a:cubicBezTo>
                    <a:pt x="89" y="1349"/>
                    <a:pt x="82" y="1348"/>
                    <a:pt x="75" y="1348"/>
                  </a:cubicBezTo>
                  <a:cubicBezTo>
                    <a:pt x="43" y="1348"/>
                    <a:pt x="14" y="1372"/>
                    <a:pt x="14" y="1408"/>
                  </a:cubicBezTo>
                  <a:lnTo>
                    <a:pt x="14" y="2383"/>
                  </a:lnTo>
                  <a:cubicBezTo>
                    <a:pt x="14" y="2483"/>
                    <a:pt x="14" y="2579"/>
                    <a:pt x="1" y="2674"/>
                  </a:cubicBezTo>
                  <a:lnTo>
                    <a:pt x="1" y="2866"/>
                  </a:lnTo>
                  <a:lnTo>
                    <a:pt x="27" y="2866"/>
                  </a:lnTo>
                  <a:cubicBezTo>
                    <a:pt x="70" y="2731"/>
                    <a:pt x="123" y="2605"/>
                    <a:pt x="166" y="2466"/>
                  </a:cubicBezTo>
                  <a:cubicBezTo>
                    <a:pt x="235" y="2152"/>
                    <a:pt x="288" y="1821"/>
                    <a:pt x="344" y="1504"/>
                  </a:cubicBezTo>
                  <a:cubicBezTo>
                    <a:pt x="387" y="1325"/>
                    <a:pt x="427" y="1160"/>
                    <a:pt x="454" y="978"/>
                  </a:cubicBezTo>
                  <a:cubicBezTo>
                    <a:pt x="483" y="912"/>
                    <a:pt x="497" y="842"/>
                    <a:pt x="510" y="773"/>
                  </a:cubicBezTo>
                  <a:cubicBezTo>
                    <a:pt x="483" y="773"/>
                    <a:pt x="483" y="786"/>
                    <a:pt x="470" y="786"/>
                  </a:cubicBezTo>
                  <a:cubicBezTo>
                    <a:pt x="454" y="786"/>
                    <a:pt x="427" y="773"/>
                    <a:pt x="401" y="773"/>
                  </a:cubicBezTo>
                  <a:cubicBezTo>
                    <a:pt x="414" y="747"/>
                    <a:pt x="401" y="717"/>
                    <a:pt x="414" y="704"/>
                  </a:cubicBezTo>
                  <a:cubicBezTo>
                    <a:pt x="435" y="682"/>
                    <a:pt x="475" y="659"/>
                    <a:pt x="504" y="659"/>
                  </a:cubicBezTo>
                  <a:cubicBezTo>
                    <a:pt x="511" y="659"/>
                    <a:pt x="518" y="661"/>
                    <a:pt x="523" y="664"/>
                  </a:cubicBezTo>
                  <a:cubicBezTo>
                    <a:pt x="566" y="677"/>
                    <a:pt x="606" y="717"/>
                    <a:pt x="606" y="747"/>
                  </a:cubicBezTo>
                  <a:cubicBezTo>
                    <a:pt x="649" y="842"/>
                    <a:pt x="649" y="938"/>
                    <a:pt x="675" y="1034"/>
                  </a:cubicBezTo>
                  <a:cubicBezTo>
                    <a:pt x="745" y="978"/>
                    <a:pt x="814" y="925"/>
                    <a:pt x="867" y="869"/>
                  </a:cubicBezTo>
                  <a:cubicBezTo>
                    <a:pt x="966" y="760"/>
                    <a:pt x="1075" y="647"/>
                    <a:pt x="1019" y="482"/>
                  </a:cubicBezTo>
                  <a:cubicBezTo>
                    <a:pt x="1019" y="455"/>
                    <a:pt x="1006" y="429"/>
                    <a:pt x="1006" y="399"/>
                  </a:cubicBezTo>
                  <a:cubicBezTo>
                    <a:pt x="993" y="290"/>
                    <a:pt x="979" y="181"/>
                    <a:pt x="966" y="55"/>
                  </a:cubicBezTo>
                  <a:cubicBezTo>
                    <a:pt x="955" y="20"/>
                    <a:pt x="940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249238" y="2982986"/>
              <a:ext cx="48577" cy="47933"/>
            </a:xfrm>
            <a:custGeom>
              <a:avLst/>
              <a:gdLst/>
              <a:ahLst/>
              <a:cxnLst/>
              <a:rect l="l" t="t" r="r" b="b"/>
              <a:pathLst>
                <a:path w="1132" h="1117" extrusionOk="0">
                  <a:moveTo>
                    <a:pt x="979" y="0"/>
                  </a:moveTo>
                  <a:cubicBezTo>
                    <a:pt x="718" y="305"/>
                    <a:pt x="400" y="483"/>
                    <a:pt x="0" y="539"/>
                  </a:cubicBezTo>
                  <a:cubicBezTo>
                    <a:pt x="57" y="731"/>
                    <a:pt x="70" y="910"/>
                    <a:pt x="27" y="1088"/>
                  </a:cubicBezTo>
                  <a:cubicBezTo>
                    <a:pt x="103" y="1107"/>
                    <a:pt x="182" y="1117"/>
                    <a:pt x="264" y="1117"/>
                  </a:cubicBezTo>
                  <a:cubicBezTo>
                    <a:pt x="540" y="1117"/>
                    <a:pt x="843" y="1009"/>
                    <a:pt x="1131" y="787"/>
                  </a:cubicBezTo>
                  <a:cubicBezTo>
                    <a:pt x="992" y="553"/>
                    <a:pt x="966" y="278"/>
                    <a:pt x="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611227" y="3050400"/>
              <a:ext cx="46174" cy="45015"/>
            </a:xfrm>
            <a:custGeom>
              <a:avLst/>
              <a:gdLst/>
              <a:ahLst/>
              <a:cxnLst/>
              <a:rect l="l" t="t" r="r" b="b"/>
              <a:pathLst>
                <a:path w="1076" h="1049" extrusionOk="0">
                  <a:moveTo>
                    <a:pt x="139" y="0"/>
                  </a:moveTo>
                  <a:cubicBezTo>
                    <a:pt x="126" y="30"/>
                    <a:pt x="126" y="43"/>
                    <a:pt x="113" y="56"/>
                  </a:cubicBezTo>
                  <a:cubicBezTo>
                    <a:pt x="83" y="152"/>
                    <a:pt x="44" y="248"/>
                    <a:pt x="1" y="361"/>
                  </a:cubicBezTo>
                  <a:cubicBezTo>
                    <a:pt x="14" y="357"/>
                    <a:pt x="27" y="354"/>
                    <a:pt x="39" y="354"/>
                  </a:cubicBezTo>
                  <a:cubicBezTo>
                    <a:pt x="73" y="354"/>
                    <a:pt x="93" y="374"/>
                    <a:pt x="83" y="414"/>
                  </a:cubicBezTo>
                  <a:cubicBezTo>
                    <a:pt x="70" y="427"/>
                    <a:pt x="70" y="443"/>
                    <a:pt x="83" y="443"/>
                  </a:cubicBezTo>
                  <a:cubicBezTo>
                    <a:pt x="166" y="526"/>
                    <a:pt x="249" y="609"/>
                    <a:pt x="331" y="675"/>
                  </a:cubicBezTo>
                  <a:cubicBezTo>
                    <a:pt x="414" y="744"/>
                    <a:pt x="497" y="814"/>
                    <a:pt x="593" y="870"/>
                  </a:cubicBezTo>
                  <a:cubicBezTo>
                    <a:pt x="705" y="939"/>
                    <a:pt x="801" y="1022"/>
                    <a:pt x="923" y="1048"/>
                  </a:cubicBezTo>
                  <a:cubicBezTo>
                    <a:pt x="966" y="883"/>
                    <a:pt x="1022" y="718"/>
                    <a:pt x="1062" y="552"/>
                  </a:cubicBezTo>
                  <a:cubicBezTo>
                    <a:pt x="1075" y="526"/>
                    <a:pt x="1075" y="496"/>
                    <a:pt x="1075" y="470"/>
                  </a:cubicBezTo>
                  <a:cubicBezTo>
                    <a:pt x="1062" y="457"/>
                    <a:pt x="1036" y="427"/>
                    <a:pt x="1006" y="427"/>
                  </a:cubicBezTo>
                  <a:cubicBezTo>
                    <a:pt x="801" y="374"/>
                    <a:pt x="593" y="318"/>
                    <a:pt x="401" y="261"/>
                  </a:cubicBezTo>
                  <a:cubicBezTo>
                    <a:pt x="361" y="248"/>
                    <a:pt x="318" y="235"/>
                    <a:pt x="292" y="208"/>
                  </a:cubicBezTo>
                  <a:cubicBezTo>
                    <a:pt x="235" y="139"/>
                    <a:pt x="196" y="7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840676" y="3050958"/>
              <a:ext cx="36089" cy="32013"/>
            </a:xfrm>
            <a:custGeom>
              <a:avLst/>
              <a:gdLst/>
              <a:ahLst/>
              <a:cxnLst/>
              <a:rect l="l" t="t" r="r" b="b"/>
              <a:pathLst>
                <a:path w="841" h="746" extrusionOk="0">
                  <a:moveTo>
                    <a:pt x="166" y="0"/>
                  </a:moveTo>
                  <a:cubicBezTo>
                    <a:pt x="153" y="0"/>
                    <a:pt x="110" y="17"/>
                    <a:pt x="110" y="30"/>
                  </a:cubicBezTo>
                  <a:cubicBezTo>
                    <a:pt x="70" y="126"/>
                    <a:pt x="27" y="235"/>
                    <a:pt x="1" y="331"/>
                  </a:cubicBezTo>
                  <a:cubicBezTo>
                    <a:pt x="166" y="496"/>
                    <a:pt x="371" y="622"/>
                    <a:pt x="580" y="731"/>
                  </a:cubicBezTo>
                  <a:cubicBezTo>
                    <a:pt x="597" y="741"/>
                    <a:pt x="614" y="745"/>
                    <a:pt x="628" y="745"/>
                  </a:cubicBezTo>
                  <a:cubicBezTo>
                    <a:pt x="658" y="745"/>
                    <a:pt x="680" y="723"/>
                    <a:pt x="689" y="678"/>
                  </a:cubicBezTo>
                  <a:cubicBezTo>
                    <a:pt x="702" y="609"/>
                    <a:pt x="718" y="553"/>
                    <a:pt x="732" y="496"/>
                  </a:cubicBezTo>
                  <a:cubicBezTo>
                    <a:pt x="758" y="361"/>
                    <a:pt x="801" y="235"/>
                    <a:pt x="841" y="100"/>
                  </a:cubicBezTo>
                  <a:cubicBezTo>
                    <a:pt x="745" y="100"/>
                    <a:pt x="649" y="100"/>
                    <a:pt x="566" y="83"/>
                  </a:cubicBezTo>
                  <a:cubicBezTo>
                    <a:pt x="427" y="70"/>
                    <a:pt x="305" y="30"/>
                    <a:pt x="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881399" y="3046839"/>
              <a:ext cx="34416" cy="32013"/>
            </a:xfrm>
            <a:custGeom>
              <a:avLst/>
              <a:gdLst/>
              <a:ahLst/>
              <a:cxnLst/>
              <a:rect l="l" t="t" r="r" b="b"/>
              <a:pathLst>
                <a:path w="802" h="746" extrusionOk="0">
                  <a:moveTo>
                    <a:pt x="636" y="0"/>
                  </a:moveTo>
                  <a:cubicBezTo>
                    <a:pt x="414" y="70"/>
                    <a:pt x="209" y="139"/>
                    <a:pt x="1" y="209"/>
                  </a:cubicBezTo>
                  <a:cubicBezTo>
                    <a:pt x="57" y="305"/>
                    <a:pt x="113" y="427"/>
                    <a:pt x="166" y="540"/>
                  </a:cubicBezTo>
                  <a:cubicBezTo>
                    <a:pt x="209" y="592"/>
                    <a:pt x="249" y="662"/>
                    <a:pt x="292" y="718"/>
                  </a:cubicBezTo>
                  <a:cubicBezTo>
                    <a:pt x="300" y="734"/>
                    <a:pt x="313" y="746"/>
                    <a:pt x="329" y="746"/>
                  </a:cubicBezTo>
                  <a:cubicBezTo>
                    <a:pt x="339" y="746"/>
                    <a:pt x="350" y="741"/>
                    <a:pt x="361" y="731"/>
                  </a:cubicBezTo>
                  <a:cubicBezTo>
                    <a:pt x="513" y="579"/>
                    <a:pt x="662" y="444"/>
                    <a:pt x="801" y="305"/>
                  </a:cubicBezTo>
                  <a:cubicBezTo>
                    <a:pt x="745" y="196"/>
                    <a:pt x="692" y="96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668557" y="3052932"/>
              <a:ext cx="33257" cy="40638"/>
            </a:xfrm>
            <a:custGeom>
              <a:avLst/>
              <a:gdLst/>
              <a:ahLst/>
              <a:cxnLst/>
              <a:rect l="l" t="t" r="r" b="b"/>
              <a:pathLst>
                <a:path w="775" h="947" extrusionOk="0">
                  <a:moveTo>
                    <a:pt x="599" y="1"/>
                  </a:moveTo>
                  <a:cubicBezTo>
                    <a:pt x="587" y="1"/>
                    <a:pt x="573" y="4"/>
                    <a:pt x="566" y="11"/>
                  </a:cubicBezTo>
                  <a:cubicBezTo>
                    <a:pt x="553" y="11"/>
                    <a:pt x="553" y="37"/>
                    <a:pt x="553" y="67"/>
                  </a:cubicBezTo>
                  <a:cubicBezTo>
                    <a:pt x="566" y="93"/>
                    <a:pt x="566" y="136"/>
                    <a:pt x="579" y="176"/>
                  </a:cubicBezTo>
                  <a:cubicBezTo>
                    <a:pt x="579" y="189"/>
                    <a:pt x="579" y="219"/>
                    <a:pt x="566" y="219"/>
                  </a:cubicBezTo>
                  <a:cubicBezTo>
                    <a:pt x="497" y="302"/>
                    <a:pt x="430" y="384"/>
                    <a:pt x="305" y="384"/>
                  </a:cubicBezTo>
                  <a:cubicBezTo>
                    <a:pt x="209" y="398"/>
                    <a:pt x="113" y="398"/>
                    <a:pt x="1" y="411"/>
                  </a:cubicBezTo>
                  <a:cubicBezTo>
                    <a:pt x="30" y="576"/>
                    <a:pt x="70" y="768"/>
                    <a:pt x="100" y="946"/>
                  </a:cubicBezTo>
                  <a:cubicBezTo>
                    <a:pt x="235" y="907"/>
                    <a:pt x="305" y="837"/>
                    <a:pt x="387" y="768"/>
                  </a:cubicBezTo>
                  <a:cubicBezTo>
                    <a:pt x="513" y="646"/>
                    <a:pt x="649" y="550"/>
                    <a:pt x="731" y="411"/>
                  </a:cubicBezTo>
                  <a:cubicBezTo>
                    <a:pt x="761" y="368"/>
                    <a:pt x="774" y="341"/>
                    <a:pt x="745" y="285"/>
                  </a:cubicBezTo>
                  <a:cubicBezTo>
                    <a:pt x="731" y="245"/>
                    <a:pt x="731" y="176"/>
                    <a:pt x="705" y="120"/>
                  </a:cubicBezTo>
                  <a:cubicBezTo>
                    <a:pt x="692" y="80"/>
                    <a:pt x="662" y="54"/>
                    <a:pt x="622" y="11"/>
                  </a:cubicBezTo>
                  <a:cubicBezTo>
                    <a:pt x="622" y="4"/>
                    <a:pt x="612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792743" y="2913555"/>
              <a:ext cx="23731" cy="38836"/>
            </a:xfrm>
            <a:custGeom>
              <a:avLst/>
              <a:gdLst/>
              <a:ahLst/>
              <a:cxnLst/>
              <a:rect l="l" t="t" r="r" b="b"/>
              <a:pathLst>
                <a:path w="553" h="905" extrusionOk="0">
                  <a:moveTo>
                    <a:pt x="234" y="1"/>
                  </a:moveTo>
                  <a:cubicBezTo>
                    <a:pt x="200" y="1"/>
                    <a:pt x="166" y="11"/>
                    <a:pt x="139" y="34"/>
                  </a:cubicBezTo>
                  <a:cubicBezTo>
                    <a:pt x="17" y="130"/>
                    <a:pt x="0" y="282"/>
                    <a:pt x="0" y="421"/>
                  </a:cubicBezTo>
                  <a:cubicBezTo>
                    <a:pt x="0" y="530"/>
                    <a:pt x="43" y="626"/>
                    <a:pt x="113" y="709"/>
                  </a:cubicBezTo>
                  <a:cubicBezTo>
                    <a:pt x="222" y="835"/>
                    <a:pt x="361" y="904"/>
                    <a:pt x="539" y="904"/>
                  </a:cubicBezTo>
                  <a:cubicBezTo>
                    <a:pt x="513" y="848"/>
                    <a:pt x="496" y="805"/>
                    <a:pt x="483" y="752"/>
                  </a:cubicBezTo>
                  <a:cubicBezTo>
                    <a:pt x="483" y="739"/>
                    <a:pt x="496" y="722"/>
                    <a:pt x="496" y="722"/>
                  </a:cubicBezTo>
                  <a:cubicBezTo>
                    <a:pt x="552" y="722"/>
                    <a:pt x="539" y="696"/>
                    <a:pt x="539" y="669"/>
                  </a:cubicBezTo>
                  <a:cubicBezTo>
                    <a:pt x="539" y="626"/>
                    <a:pt x="526" y="600"/>
                    <a:pt x="513" y="573"/>
                  </a:cubicBezTo>
                  <a:cubicBezTo>
                    <a:pt x="496" y="544"/>
                    <a:pt x="456" y="530"/>
                    <a:pt x="430" y="517"/>
                  </a:cubicBezTo>
                  <a:cubicBezTo>
                    <a:pt x="387" y="557"/>
                    <a:pt x="413" y="640"/>
                    <a:pt x="347" y="669"/>
                  </a:cubicBezTo>
                  <a:cubicBezTo>
                    <a:pt x="278" y="626"/>
                    <a:pt x="278" y="587"/>
                    <a:pt x="304" y="530"/>
                  </a:cubicBezTo>
                  <a:cubicBezTo>
                    <a:pt x="331" y="491"/>
                    <a:pt x="347" y="448"/>
                    <a:pt x="361" y="408"/>
                  </a:cubicBezTo>
                  <a:cubicBezTo>
                    <a:pt x="318" y="339"/>
                    <a:pt x="248" y="309"/>
                    <a:pt x="182" y="269"/>
                  </a:cubicBezTo>
                  <a:cubicBezTo>
                    <a:pt x="152" y="256"/>
                    <a:pt x="152" y="226"/>
                    <a:pt x="139" y="213"/>
                  </a:cubicBezTo>
                  <a:cubicBezTo>
                    <a:pt x="152" y="200"/>
                    <a:pt x="182" y="173"/>
                    <a:pt x="195" y="173"/>
                  </a:cubicBezTo>
                  <a:cubicBezTo>
                    <a:pt x="235" y="187"/>
                    <a:pt x="291" y="200"/>
                    <a:pt x="318" y="226"/>
                  </a:cubicBezTo>
                  <a:cubicBezTo>
                    <a:pt x="374" y="269"/>
                    <a:pt x="430" y="325"/>
                    <a:pt x="470" y="378"/>
                  </a:cubicBezTo>
                  <a:cubicBezTo>
                    <a:pt x="483" y="365"/>
                    <a:pt x="483" y="365"/>
                    <a:pt x="496" y="365"/>
                  </a:cubicBezTo>
                  <a:cubicBezTo>
                    <a:pt x="456" y="282"/>
                    <a:pt x="443" y="200"/>
                    <a:pt x="400" y="117"/>
                  </a:cubicBezTo>
                  <a:cubicBezTo>
                    <a:pt x="374" y="44"/>
                    <a:pt x="303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662163" y="3075203"/>
              <a:ext cx="14247" cy="60936"/>
            </a:xfrm>
            <a:custGeom>
              <a:avLst/>
              <a:gdLst/>
              <a:ahLst/>
              <a:cxnLst/>
              <a:rect l="l" t="t" r="r" b="b"/>
              <a:pathLst>
                <a:path w="332" h="1420" extrusionOk="0">
                  <a:moveTo>
                    <a:pt x="173" y="704"/>
                  </a:moveTo>
                  <a:cubicBezTo>
                    <a:pt x="188" y="704"/>
                    <a:pt x="204" y="708"/>
                    <a:pt x="219" y="718"/>
                  </a:cubicBezTo>
                  <a:cubicBezTo>
                    <a:pt x="262" y="745"/>
                    <a:pt x="249" y="788"/>
                    <a:pt x="232" y="828"/>
                  </a:cubicBezTo>
                  <a:cubicBezTo>
                    <a:pt x="232" y="841"/>
                    <a:pt x="219" y="857"/>
                    <a:pt x="206" y="857"/>
                  </a:cubicBezTo>
                  <a:cubicBezTo>
                    <a:pt x="184" y="879"/>
                    <a:pt x="160" y="901"/>
                    <a:pt x="138" y="901"/>
                  </a:cubicBezTo>
                  <a:cubicBezTo>
                    <a:pt x="133" y="901"/>
                    <a:pt x="128" y="899"/>
                    <a:pt x="123" y="897"/>
                  </a:cubicBezTo>
                  <a:cubicBezTo>
                    <a:pt x="110" y="897"/>
                    <a:pt x="83" y="857"/>
                    <a:pt x="67" y="828"/>
                  </a:cubicBezTo>
                  <a:cubicBezTo>
                    <a:pt x="83" y="788"/>
                    <a:pt x="97" y="758"/>
                    <a:pt x="110" y="732"/>
                  </a:cubicBezTo>
                  <a:cubicBezTo>
                    <a:pt x="126" y="715"/>
                    <a:pt x="149" y="704"/>
                    <a:pt x="173" y="704"/>
                  </a:cubicBezTo>
                  <a:close/>
                  <a:moveTo>
                    <a:pt x="136" y="1089"/>
                  </a:moveTo>
                  <a:cubicBezTo>
                    <a:pt x="179" y="1089"/>
                    <a:pt x="219" y="1132"/>
                    <a:pt x="219" y="1188"/>
                  </a:cubicBezTo>
                  <a:cubicBezTo>
                    <a:pt x="206" y="1214"/>
                    <a:pt x="193" y="1254"/>
                    <a:pt x="136" y="1271"/>
                  </a:cubicBezTo>
                  <a:cubicBezTo>
                    <a:pt x="97" y="1271"/>
                    <a:pt x="67" y="1228"/>
                    <a:pt x="67" y="1188"/>
                  </a:cubicBezTo>
                  <a:cubicBezTo>
                    <a:pt x="67" y="1145"/>
                    <a:pt x="97" y="1089"/>
                    <a:pt x="136" y="1089"/>
                  </a:cubicBezTo>
                  <a:close/>
                  <a:moveTo>
                    <a:pt x="27" y="1"/>
                  </a:moveTo>
                  <a:cubicBezTo>
                    <a:pt x="27" y="470"/>
                    <a:pt x="1" y="940"/>
                    <a:pt x="1" y="1406"/>
                  </a:cubicBezTo>
                  <a:cubicBezTo>
                    <a:pt x="14" y="1406"/>
                    <a:pt x="14" y="1420"/>
                    <a:pt x="27" y="1420"/>
                  </a:cubicBezTo>
                  <a:cubicBezTo>
                    <a:pt x="110" y="1380"/>
                    <a:pt x="193" y="1353"/>
                    <a:pt x="275" y="1324"/>
                  </a:cubicBezTo>
                  <a:cubicBezTo>
                    <a:pt x="288" y="1062"/>
                    <a:pt x="302" y="801"/>
                    <a:pt x="331" y="553"/>
                  </a:cubicBezTo>
                  <a:lnTo>
                    <a:pt x="331" y="553"/>
                  </a:lnTo>
                  <a:cubicBezTo>
                    <a:pt x="308" y="556"/>
                    <a:pt x="287" y="558"/>
                    <a:pt x="269" y="558"/>
                  </a:cubicBezTo>
                  <a:cubicBezTo>
                    <a:pt x="203" y="558"/>
                    <a:pt x="173" y="535"/>
                    <a:pt x="150" y="470"/>
                  </a:cubicBezTo>
                  <a:cubicBezTo>
                    <a:pt x="123" y="401"/>
                    <a:pt x="110" y="332"/>
                    <a:pt x="97" y="262"/>
                  </a:cubicBezTo>
                  <a:cubicBezTo>
                    <a:pt x="67" y="179"/>
                    <a:pt x="54" y="84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922294" y="2897292"/>
              <a:ext cx="17766" cy="43170"/>
            </a:xfrm>
            <a:custGeom>
              <a:avLst/>
              <a:gdLst/>
              <a:ahLst/>
              <a:cxnLst/>
              <a:rect l="l" t="t" r="r" b="b"/>
              <a:pathLst>
                <a:path w="414" h="1006" extrusionOk="0">
                  <a:moveTo>
                    <a:pt x="331" y="0"/>
                  </a:moveTo>
                  <a:cubicBezTo>
                    <a:pt x="319" y="37"/>
                    <a:pt x="318" y="72"/>
                    <a:pt x="281" y="72"/>
                  </a:cubicBezTo>
                  <a:cubicBezTo>
                    <a:pt x="276" y="72"/>
                    <a:pt x="269" y="71"/>
                    <a:pt x="262" y="69"/>
                  </a:cubicBezTo>
                  <a:cubicBezTo>
                    <a:pt x="262" y="69"/>
                    <a:pt x="248" y="83"/>
                    <a:pt x="235" y="83"/>
                  </a:cubicBezTo>
                  <a:cubicBezTo>
                    <a:pt x="152" y="139"/>
                    <a:pt x="109" y="222"/>
                    <a:pt x="83" y="304"/>
                  </a:cubicBezTo>
                  <a:cubicBezTo>
                    <a:pt x="70" y="318"/>
                    <a:pt x="83" y="344"/>
                    <a:pt x="96" y="357"/>
                  </a:cubicBezTo>
                  <a:cubicBezTo>
                    <a:pt x="166" y="400"/>
                    <a:pt x="179" y="456"/>
                    <a:pt x="205" y="523"/>
                  </a:cubicBezTo>
                  <a:cubicBezTo>
                    <a:pt x="222" y="579"/>
                    <a:pt x="205" y="605"/>
                    <a:pt x="152" y="635"/>
                  </a:cubicBezTo>
                  <a:cubicBezTo>
                    <a:pt x="109" y="566"/>
                    <a:pt x="83" y="509"/>
                    <a:pt x="40" y="456"/>
                  </a:cubicBezTo>
                  <a:cubicBezTo>
                    <a:pt x="27" y="496"/>
                    <a:pt x="13" y="523"/>
                    <a:pt x="13" y="566"/>
                  </a:cubicBezTo>
                  <a:cubicBezTo>
                    <a:pt x="13" y="704"/>
                    <a:pt x="0" y="840"/>
                    <a:pt x="0" y="966"/>
                  </a:cubicBezTo>
                  <a:cubicBezTo>
                    <a:pt x="0" y="979"/>
                    <a:pt x="0" y="1005"/>
                    <a:pt x="13" y="1005"/>
                  </a:cubicBezTo>
                  <a:lnTo>
                    <a:pt x="40" y="1005"/>
                  </a:lnTo>
                  <a:cubicBezTo>
                    <a:pt x="96" y="992"/>
                    <a:pt x="83" y="952"/>
                    <a:pt x="96" y="909"/>
                  </a:cubicBezTo>
                  <a:cubicBezTo>
                    <a:pt x="96" y="883"/>
                    <a:pt x="109" y="853"/>
                    <a:pt x="123" y="827"/>
                  </a:cubicBezTo>
                  <a:cubicBezTo>
                    <a:pt x="139" y="840"/>
                    <a:pt x="166" y="853"/>
                    <a:pt x="192" y="883"/>
                  </a:cubicBezTo>
                  <a:cubicBezTo>
                    <a:pt x="262" y="787"/>
                    <a:pt x="331" y="675"/>
                    <a:pt x="387" y="579"/>
                  </a:cubicBezTo>
                  <a:cubicBezTo>
                    <a:pt x="357" y="539"/>
                    <a:pt x="331" y="523"/>
                    <a:pt x="318" y="496"/>
                  </a:cubicBezTo>
                  <a:cubicBezTo>
                    <a:pt x="305" y="456"/>
                    <a:pt x="344" y="456"/>
                    <a:pt x="371" y="427"/>
                  </a:cubicBezTo>
                  <a:cubicBezTo>
                    <a:pt x="387" y="427"/>
                    <a:pt x="387" y="387"/>
                    <a:pt x="387" y="357"/>
                  </a:cubicBezTo>
                  <a:lnTo>
                    <a:pt x="387" y="357"/>
                  </a:lnTo>
                  <a:cubicBezTo>
                    <a:pt x="371" y="374"/>
                    <a:pt x="357" y="374"/>
                    <a:pt x="331" y="374"/>
                  </a:cubicBezTo>
                  <a:cubicBezTo>
                    <a:pt x="331" y="357"/>
                    <a:pt x="318" y="331"/>
                    <a:pt x="318" y="318"/>
                  </a:cubicBezTo>
                  <a:cubicBezTo>
                    <a:pt x="331" y="291"/>
                    <a:pt x="357" y="275"/>
                    <a:pt x="371" y="248"/>
                  </a:cubicBezTo>
                  <a:cubicBezTo>
                    <a:pt x="387" y="235"/>
                    <a:pt x="414" y="222"/>
                    <a:pt x="414" y="208"/>
                  </a:cubicBezTo>
                  <a:cubicBezTo>
                    <a:pt x="400" y="139"/>
                    <a:pt x="400" y="56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272367" y="3024997"/>
              <a:ext cx="23602" cy="27035"/>
            </a:xfrm>
            <a:custGeom>
              <a:avLst/>
              <a:gdLst/>
              <a:ahLst/>
              <a:cxnLst/>
              <a:rect l="l" t="t" r="r" b="b"/>
              <a:pathLst>
                <a:path w="550" h="630" extrusionOk="0">
                  <a:moveTo>
                    <a:pt x="549" y="0"/>
                  </a:moveTo>
                  <a:lnTo>
                    <a:pt x="549" y="0"/>
                  </a:lnTo>
                  <a:cubicBezTo>
                    <a:pt x="496" y="43"/>
                    <a:pt x="440" y="83"/>
                    <a:pt x="384" y="109"/>
                  </a:cubicBezTo>
                  <a:cubicBezTo>
                    <a:pt x="262" y="166"/>
                    <a:pt x="123" y="192"/>
                    <a:pt x="0" y="235"/>
                  </a:cubicBezTo>
                  <a:lnTo>
                    <a:pt x="0" y="261"/>
                  </a:lnTo>
                  <a:cubicBezTo>
                    <a:pt x="27" y="318"/>
                    <a:pt x="66" y="344"/>
                    <a:pt x="96" y="387"/>
                  </a:cubicBezTo>
                  <a:cubicBezTo>
                    <a:pt x="179" y="496"/>
                    <a:pt x="288" y="566"/>
                    <a:pt x="414" y="622"/>
                  </a:cubicBezTo>
                  <a:cubicBezTo>
                    <a:pt x="428" y="627"/>
                    <a:pt x="440" y="630"/>
                    <a:pt x="451" y="630"/>
                  </a:cubicBezTo>
                  <a:cubicBezTo>
                    <a:pt x="471" y="630"/>
                    <a:pt x="486" y="620"/>
                    <a:pt x="496" y="592"/>
                  </a:cubicBezTo>
                  <a:cubicBezTo>
                    <a:pt x="510" y="566"/>
                    <a:pt x="523" y="523"/>
                    <a:pt x="523" y="496"/>
                  </a:cubicBezTo>
                  <a:cubicBezTo>
                    <a:pt x="536" y="331"/>
                    <a:pt x="549" y="166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199546" y="2873004"/>
              <a:ext cx="34974" cy="41496"/>
            </a:xfrm>
            <a:custGeom>
              <a:avLst/>
              <a:gdLst/>
              <a:ahLst/>
              <a:cxnLst/>
              <a:rect l="l" t="t" r="r" b="b"/>
              <a:pathLst>
                <a:path w="815" h="967" extrusionOk="0">
                  <a:moveTo>
                    <a:pt x="814" y="1"/>
                  </a:moveTo>
                  <a:lnTo>
                    <a:pt x="814" y="1"/>
                  </a:lnTo>
                  <a:cubicBezTo>
                    <a:pt x="758" y="44"/>
                    <a:pt x="689" y="70"/>
                    <a:pt x="649" y="113"/>
                  </a:cubicBezTo>
                  <a:cubicBezTo>
                    <a:pt x="510" y="249"/>
                    <a:pt x="388" y="401"/>
                    <a:pt x="292" y="566"/>
                  </a:cubicBezTo>
                  <a:cubicBezTo>
                    <a:pt x="292" y="579"/>
                    <a:pt x="275" y="579"/>
                    <a:pt x="262" y="593"/>
                  </a:cubicBezTo>
                  <a:lnTo>
                    <a:pt x="222" y="635"/>
                  </a:lnTo>
                  <a:cubicBezTo>
                    <a:pt x="209" y="649"/>
                    <a:pt x="209" y="675"/>
                    <a:pt x="193" y="692"/>
                  </a:cubicBezTo>
                  <a:cubicBezTo>
                    <a:pt x="179" y="675"/>
                    <a:pt x="153" y="662"/>
                    <a:pt x="140" y="635"/>
                  </a:cubicBezTo>
                  <a:cubicBezTo>
                    <a:pt x="140" y="635"/>
                    <a:pt x="140" y="622"/>
                    <a:pt x="127" y="609"/>
                  </a:cubicBezTo>
                  <a:lnTo>
                    <a:pt x="110" y="593"/>
                  </a:lnTo>
                  <a:lnTo>
                    <a:pt x="1" y="966"/>
                  </a:lnTo>
                  <a:cubicBezTo>
                    <a:pt x="44" y="923"/>
                    <a:pt x="84" y="870"/>
                    <a:pt x="127" y="827"/>
                  </a:cubicBezTo>
                  <a:cubicBezTo>
                    <a:pt x="193" y="758"/>
                    <a:pt x="275" y="705"/>
                    <a:pt x="375" y="675"/>
                  </a:cubicBezTo>
                  <a:cubicBezTo>
                    <a:pt x="457" y="662"/>
                    <a:pt x="523" y="662"/>
                    <a:pt x="606" y="649"/>
                  </a:cubicBezTo>
                  <a:cubicBezTo>
                    <a:pt x="566" y="566"/>
                    <a:pt x="593" y="483"/>
                    <a:pt x="606" y="401"/>
                  </a:cubicBezTo>
                  <a:cubicBezTo>
                    <a:pt x="649" y="249"/>
                    <a:pt x="718" y="126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244560" y="3033922"/>
              <a:ext cx="18324" cy="20040"/>
            </a:xfrm>
            <a:custGeom>
              <a:avLst/>
              <a:gdLst/>
              <a:ahLst/>
              <a:cxnLst/>
              <a:rect l="l" t="t" r="r" b="b"/>
              <a:pathLst>
                <a:path w="427" h="467" extrusionOk="0">
                  <a:moveTo>
                    <a:pt x="40" y="1"/>
                  </a:moveTo>
                  <a:lnTo>
                    <a:pt x="40" y="1"/>
                  </a:lnTo>
                  <a:cubicBezTo>
                    <a:pt x="13" y="149"/>
                    <a:pt x="0" y="315"/>
                    <a:pt x="70" y="467"/>
                  </a:cubicBezTo>
                  <a:cubicBezTo>
                    <a:pt x="235" y="358"/>
                    <a:pt x="288" y="166"/>
                    <a:pt x="427" y="40"/>
                  </a:cubicBezTo>
                  <a:cubicBezTo>
                    <a:pt x="288" y="27"/>
                    <a:pt x="166" y="14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902125" y="2979982"/>
              <a:ext cx="16092" cy="22057"/>
            </a:xfrm>
            <a:custGeom>
              <a:avLst/>
              <a:gdLst/>
              <a:ahLst/>
              <a:cxnLst/>
              <a:rect l="l" t="t" r="r" b="b"/>
              <a:pathLst>
                <a:path w="375" h="514" extrusionOk="0">
                  <a:moveTo>
                    <a:pt x="262" y="1"/>
                  </a:moveTo>
                  <a:cubicBezTo>
                    <a:pt x="196" y="100"/>
                    <a:pt x="126" y="196"/>
                    <a:pt x="44" y="292"/>
                  </a:cubicBezTo>
                  <a:cubicBezTo>
                    <a:pt x="14" y="318"/>
                    <a:pt x="1" y="361"/>
                    <a:pt x="1" y="401"/>
                  </a:cubicBezTo>
                  <a:cubicBezTo>
                    <a:pt x="1" y="431"/>
                    <a:pt x="14" y="457"/>
                    <a:pt x="14" y="497"/>
                  </a:cubicBezTo>
                  <a:lnTo>
                    <a:pt x="30" y="514"/>
                  </a:lnTo>
                  <a:cubicBezTo>
                    <a:pt x="57" y="484"/>
                    <a:pt x="97" y="457"/>
                    <a:pt x="126" y="431"/>
                  </a:cubicBezTo>
                  <a:cubicBezTo>
                    <a:pt x="153" y="401"/>
                    <a:pt x="166" y="375"/>
                    <a:pt x="196" y="361"/>
                  </a:cubicBezTo>
                  <a:cubicBezTo>
                    <a:pt x="249" y="318"/>
                    <a:pt x="318" y="305"/>
                    <a:pt x="374" y="279"/>
                  </a:cubicBezTo>
                  <a:cubicBezTo>
                    <a:pt x="345" y="183"/>
                    <a:pt x="305" y="84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4322016" y="2966508"/>
              <a:ext cx="9398" cy="26606"/>
            </a:xfrm>
            <a:custGeom>
              <a:avLst/>
              <a:gdLst/>
              <a:ahLst/>
              <a:cxnLst/>
              <a:rect l="l" t="t" r="r" b="b"/>
              <a:pathLst>
                <a:path w="219" h="620" extrusionOk="0">
                  <a:moveTo>
                    <a:pt x="54" y="1"/>
                  </a:moveTo>
                  <a:lnTo>
                    <a:pt x="54" y="1"/>
                  </a:lnTo>
                  <a:cubicBezTo>
                    <a:pt x="123" y="206"/>
                    <a:pt x="110" y="414"/>
                    <a:pt x="1" y="619"/>
                  </a:cubicBezTo>
                  <a:cubicBezTo>
                    <a:pt x="150" y="563"/>
                    <a:pt x="219" y="441"/>
                    <a:pt x="219" y="345"/>
                  </a:cubicBezTo>
                  <a:cubicBezTo>
                    <a:pt x="219" y="206"/>
                    <a:pt x="136" y="110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835312" y="2988951"/>
              <a:ext cx="10084" cy="12359"/>
            </a:xfrm>
            <a:custGeom>
              <a:avLst/>
              <a:gdLst/>
              <a:ahLst/>
              <a:cxnLst/>
              <a:rect l="l" t="t" r="r" b="b"/>
              <a:pathLst>
                <a:path w="235" h="288" extrusionOk="0">
                  <a:moveTo>
                    <a:pt x="70" y="0"/>
                  </a:moveTo>
                  <a:cubicBezTo>
                    <a:pt x="56" y="83"/>
                    <a:pt x="30" y="179"/>
                    <a:pt x="0" y="288"/>
                  </a:cubicBezTo>
                  <a:cubicBezTo>
                    <a:pt x="66" y="288"/>
                    <a:pt x="115" y="219"/>
                    <a:pt x="180" y="219"/>
                  </a:cubicBezTo>
                  <a:cubicBezTo>
                    <a:pt x="197" y="219"/>
                    <a:pt x="215" y="224"/>
                    <a:pt x="235" y="235"/>
                  </a:cubicBezTo>
                  <a:cubicBezTo>
                    <a:pt x="222" y="179"/>
                    <a:pt x="222" y="139"/>
                    <a:pt x="208" y="123"/>
                  </a:cubicBezTo>
                  <a:cubicBezTo>
                    <a:pt x="166" y="70"/>
                    <a:pt x="113" y="27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750175" y="3078765"/>
              <a:ext cx="7123" cy="9569"/>
            </a:xfrm>
            <a:custGeom>
              <a:avLst/>
              <a:gdLst/>
              <a:ahLst/>
              <a:cxnLst/>
              <a:rect l="l" t="t" r="r" b="b"/>
              <a:pathLst>
                <a:path w="166" h="223" extrusionOk="0">
                  <a:moveTo>
                    <a:pt x="0" y="1"/>
                  </a:moveTo>
                  <a:cubicBezTo>
                    <a:pt x="56" y="83"/>
                    <a:pt x="112" y="153"/>
                    <a:pt x="165" y="222"/>
                  </a:cubicBezTo>
                  <a:cubicBezTo>
                    <a:pt x="152" y="153"/>
                    <a:pt x="139" y="70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921736" y="2943980"/>
              <a:ext cx="5278" cy="8969"/>
            </a:xfrm>
            <a:custGeom>
              <a:avLst/>
              <a:gdLst/>
              <a:ahLst/>
              <a:cxnLst/>
              <a:rect l="l" t="t" r="r" b="b"/>
              <a:pathLst>
                <a:path w="123" h="209" extrusionOk="0">
                  <a:moveTo>
                    <a:pt x="122" y="0"/>
                  </a:moveTo>
                  <a:cubicBezTo>
                    <a:pt x="69" y="13"/>
                    <a:pt x="40" y="13"/>
                    <a:pt x="0" y="30"/>
                  </a:cubicBezTo>
                  <a:cubicBezTo>
                    <a:pt x="13" y="83"/>
                    <a:pt x="40" y="152"/>
                    <a:pt x="69" y="208"/>
                  </a:cubicBezTo>
                  <a:lnTo>
                    <a:pt x="83" y="208"/>
                  </a:lnTo>
                  <a:cubicBezTo>
                    <a:pt x="96" y="139"/>
                    <a:pt x="109" y="83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921135" y="2895189"/>
              <a:ext cx="11844" cy="9784"/>
            </a:xfrm>
            <a:custGeom>
              <a:avLst/>
              <a:gdLst/>
              <a:ahLst/>
              <a:cxnLst/>
              <a:rect l="l" t="t" r="r" b="b"/>
              <a:pathLst>
                <a:path w="276" h="228" extrusionOk="0">
                  <a:moveTo>
                    <a:pt x="221" y="0"/>
                  </a:moveTo>
                  <a:cubicBezTo>
                    <a:pt x="155" y="0"/>
                    <a:pt x="104" y="47"/>
                    <a:pt x="27" y="145"/>
                  </a:cubicBezTo>
                  <a:cubicBezTo>
                    <a:pt x="1" y="175"/>
                    <a:pt x="1" y="201"/>
                    <a:pt x="27" y="228"/>
                  </a:cubicBezTo>
                  <a:cubicBezTo>
                    <a:pt x="83" y="118"/>
                    <a:pt x="166" y="49"/>
                    <a:pt x="275" y="9"/>
                  </a:cubicBezTo>
                  <a:cubicBezTo>
                    <a:pt x="256" y="3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814028" y="2957025"/>
              <a:ext cx="3562" cy="8282"/>
            </a:xfrm>
            <a:custGeom>
              <a:avLst/>
              <a:gdLst/>
              <a:ahLst/>
              <a:cxnLst/>
              <a:rect l="l" t="t" r="r" b="b"/>
              <a:pathLst>
                <a:path w="83" h="193" extrusionOk="0">
                  <a:moveTo>
                    <a:pt x="70" y="0"/>
                  </a:moveTo>
                  <a:cubicBezTo>
                    <a:pt x="43" y="0"/>
                    <a:pt x="30" y="13"/>
                    <a:pt x="0" y="13"/>
                  </a:cubicBezTo>
                  <a:cubicBezTo>
                    <a:pt x="17" y="83"/>
                    <a:pt x="0" y="139"/>
                    <a:pt x="56" y="192"/>
                  </a:cubicBezTo>
                  <a:lnTo>
                    <a:pt x="83" y="192"/>
                  </a:lnTo>
                  <a:cubicBezTo>
                    <a:pt x="83" y="123"/>
                    <a:pt x="70" y="70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4086045" y="3089965"/>
              <a:ext cx="3605" cy="8411"/>
            </a:xfrm>
            <a:custGeom>
              <a:avLst/>
              <a:gdLst/>
              <a:ahLst/>
              <a:cxnLst/>
              <a:rect l="l" t="t" r="r" b="b"/>
              <a:pathLst>
                <a:path w="84" h="196" extrusionOk="0">
                  <a:moveTo>
                    <a:pt x="43" y="1"/>
                  </a:moveTo>
                  <a:cubicBezTo>
                    <a:pt x="0" y="70"/>
                    <a:pt x="0" y="153"/>
                    <a:pt x="27" y="196"/>
                  </a:cubicBezTo>
                  <a:cubicBezTo>
                    <a:pt x="70" y="126"/>
                    <a:pt x="83" y="44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661477" y="3068681"/>
              <a:ext cx="2446" cy="4291"/>
            </a:xfrm>
            <a:custGeom>
              <a:avLst/>
              <a:gdLst/>
              <a:ahLst/>
              <a:cxnLst/>
              <a:rect l="l" t="t" r="r" b="b"/>
              <a:pathLst>
                <a:path w="57" h="100" extrusionOk="0">
                  <a:moveTo>
                    <a:pt x="43" y="1"/>
                  </a:moveTo>
                  <a:lnTo>
                    <a:pt x="43" y="1"/>
                  </a:lnTo>
                  <a:cubicBezTo>
                    <a:pt x="0" y="83"/>
                    <a:pt x="0" y="83"/>
                    <a:pt x="56" y="100"/>
                  </a:cubicBezTo>
                  <a:cubicBezTo>
                    <a:pt x="56" y="70"/>
                    <a:pt x="43" y="44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845353" y="3004270"/>
              <a:ext cx="2489" cy="4849"/>
            </a:xfrm>
            <a:custGeom>
              <a:avLst/>
              <a:gdLst/>
              <a:ahLst/>
              <a:cxnLst/>
              <a:rect l="l" t="t" r="r" b="b"/>
              <a:pathLst>
                <a:path w="58" h="113" extrusionOk="0">
                  <a:moveTo>
                    <a:pt x="14" y="0"/>
                  </a:moveTo>
                  <a:cubicBezTo>
                    <a:pt x="14" y="43"/>
                    <a:pt x="14" y="70"/>
                    <a:pt x="1" y="113"/>
                  </a:cubicBezTo>
                  <a:cubicBezTo>
                    <a:pt x="57" y="96"/>
                    <a:pt x="57" y="7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775707" y="3082327"/>
              <a:ext cx="1159" cy="2446"/>
            </a:xfrm>
            <a:custGeom>
              <a:avLst/>
              <a:gdLst/>
              <a:ahLst/>
              <a:cxnLst/>
              <a:rect l="l" t="t" r="r" b="b"/>
              <a:pathLst>
                <a:path w="27" h="57" extrusionOk="0">
                  <a:moveTo>
                    <a:pt x="0" y="0"/>
                  </a:moveTo>
                  <a:cubicBezTo>
                    <a:pt x="13" y="13"/>
                    <a:pt x="13" y="43"/>
                    <a:pt x="13" y="56"/>
                  </a:cubicBezTo>
                  <a:lnTo>
                    <a:pt x="27" y="56"/>
                  </a:lnTo>
                  <a:cubicBezTo>
                    <a:pt x="27" y="30"/>
                    <a:pt x="27" y="1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4119087" y="2935140"/>
              <a:ext cx="772" cy="64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" y="1"/>
                  </a:moveTo>
                  <a:lnTo>
                    <a:pt x="1" y="14"/>
                  </a:lnTo>
                  <a:lnTo>
                    <a:pt x="17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4343300" y="3065162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4226795" y="2901368"/>
              <a:ext cx="644" cy="4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" y="1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4271638" y="3035081"/>
              <a:ext cx="772" cy="43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7" y="0"/>
                  </a:moveTo>
                  <a:cubicBezTo>
                    <a:pt x="1" y="0"/>
                    <a:pt x="1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657915" y="3087691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741936" y="3098333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602988" y="2959986"/>
              <a:ext cx="644" cy="601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"/>
                  </a:moveTo>
                  <a:lnTo>
                    <a:pt x="1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92743" y="3081168"/>
              <a:ext cx="730" cy="43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656799" y="3074088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712413" y="2968225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cubicBezTo>
                    <a:pt x="0" y="14"/>
                    <a:pt x="14" y="14"/>
                    <a:pt x="14" y="14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179420" y="3067007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129729" y="2796235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3943578" y="2920979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lnTo>
                    <a:pt x="0" y="14"/>
                  </a:lnTo>
                  <a:lnTo>
                    <a:pt x="14" y="14"/>
                  </a:lnTo>
                  <a:cubicBezTo>
                    <a:pt x="14" y="14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3938901" y="2912611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617192" y="3050400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3935897" y="2896691"/>
              <a:ext cx="601" cy="64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" y="1"/>
                  </a:moveTo>
                  <a:cubicBezTo>
                    <a:pt x="1" y="5"/>
                    <a:pt x="2" y="8"/>
                    <a:pt x="4" y="10"/>
                  </a:cubicBezTo>
                  <a:lnTo>
                    <a:pt x="4" y="10"/>
                  </a:lnTo>
                  <a:cubicBezTo>
                    <a:pt x="1" y="7"/>
                    <a:pt x="1" y="1"/>
                    <a:pt x="1" y="1"/>
                  </a:cubicBezTo>
                  <a:close/>
                  <a:moveTo>
                    <a:pt x="4" y="10"/>
                  </a:moveTo>
                  <a:cubicBezTo>
                    <a:pt x="6" y="12"/>
                    <a:pt x="9" y="14"/>
                    <a:pt x="14" y="14"/>
                  </a:cubicBezTo>
                  <a:cubicBezTo>
                    <a:pt x="14" y="14"/>
                    <a:pt x="8" y="14"/>
                    <a:pt x="4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935897" y="2896691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934052" y="2896133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563423" y="2886049"/>
              <a:ext cx="601" cy="64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"/>
                  </a:moveTo>
                  <a:lnTo>
                    <a:pt x="0" y="14"/>
                  </a:lnTo>
                  <a:cubicBezTo>
                    <a:pt x="13" y="14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382908" y="3046281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4234476" y="2872446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0"/>
                  </a:moveTo>
                  <a:cubicBezTo>
                    <a:pt x="0" y="0"/>
                    <a:pt x="0" y="14"/>
                    <a:pt x="0" y="14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916329" y="2872446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4235034" y="2872446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915771" y="2871888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cubicBezTo>
                    <a:pt x="0" y="0"/>
                    <a:pt x="13" y="0"/>
                    <a:pt x="13" y="13"/>
                  </a:cubicBezTo>
                  <a:cubicBezTo>
                    <a:pt x="13" y="0"/>
                    <a:pt x="1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845954" y="3004270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94487" y="2864765"/>
              <a:ext cx="601" cy="1202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0" y="1"/>
                  </a:moveTo>
                  <a:lnTo>
                    <a:pt x="0" y="14"/>
                  </a:lnTo>
                  <a:cubicBezTo>
                    <a:pt x="0" y="14"/>
                    <a:pt x="13" y="14"/>
                    <a:pt x="13" y="27"/>
                  </a:cubicBezTo>
                  <a:cubicBezTo>
                    <a:pt x="13" y="14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93886" y="2864765"/>
              <a:ext cx="644" cy="601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"/>
                  </a:moveTo>
                  <a:cubicBezTo>
                    <a:pt x="1" y="1"/>
                    <a:pt x="14" y="1"/>
                    <a:pt x="14" y="14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4368704" y="3041603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893328" y="2863649"/>
              <a:ext cx="601" cy="1159"/>
            </a:xfrm>
            <a:custGeom>
              <a:avLst/>
              <a:gdLst/>
              <a:ahLst/>
              <a:cxnLst/>
              <a:rect l="l" t="t" r="r" b="b"/>
              <a:pathLst>
                <a:path w="14" h="27" extrusionOk="0">
                  <a:moveTo>
                    <a:pt x="1" y="0"/>
                  </a:moveTo>
                  <a:cubicBezTo>
                    <a:pt x="1" y="14"/>
                    <a:pt x="1" y="14"/>
                    <a:pt x="14" y="27"/>
                  </a:cubicBezTo>
                  <a:lnTo>
                    <a:pt x="14" y="27"/>
                  </a:lnTo>
                  <a:cubicBezTo>
                    <a:pt x="1" y="14"/>
                    <a:pt x="1" y="1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893328" y="2863649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827073" y="2860645"/>
              <a:ext cx="601" cy="64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"/>
                  </a:moveTo>
                  <a:lnTo>
                    <a:pt x="0" y="14"/>
                  </a:lnTo>
                  <a:lnTo>
                    <a:pt x="14" y="14"/>
                  </a:lnTo>
                  <a:cubicBezTo>
                    <a:pt x="14" y="14"/>
                    <a:pt x="0" y="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869641" y="285583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998505" y="2854680"/>
              <a:ext cx="730" cy="43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0" y="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19992" y="2822754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8613" y="3053147"/>
              <a:ext cx="38493" cy="53126"/>
            </a:xfrm>
            <a:custGeom>
              <a:avLst/>
              <a:gdLst/>
              <a:ahLst/>
              <a:cxnLst/>
              <a:rect l="l" t="t" r="r" b="b"/>
              <a:pathLst>
                <a:path w="897" h="1238" extrusionOk="0">
                  <a:moveTo>
                    <a:pt x="317" y="1"/>
                  </a:moveTo>
                  <a:cubicBezTo>
                    <a:pt x="267" y="1"/>
                    <a:pt x="217" y="2"/>
                    <a:pt x="166" y="6"/>
                  </a:cubicBezTo>
                  <a:cubicBezTo>
                    <a:pt x="96" y="6"/>
                    <a:pt x="43" y="75"/>
                    <a:pt x="27" y="158"/>
                  </a:cubicBezTo>
                  <a:cubicBezTo>
                    <a:pt x="14" y="393"/>
                    <a:pt x="14" y="641"/>
                    <a:pt x="0" y="875"/>
                  </a:cubicBezTo>
                  <a:cubicBezTo>
                    <a:pt x="0" y="915"/>
                    <a:pt x="27" y="971"/>
                    <a:pt x="57" y="1011"/>
                  </a:cubicBezTo>
                  <a:cubicBezTo>
                    <a:pt x="83" y="1054"/>
                    <a:pt x="139" y="1080"/>
                    <a:pt x="179" y="1123"/>
                  </a:cubicBezTo>
                  <a:cubicBezTo>
                    <a:pt x="253" y="1187"/>
                    <a:pt x="336" y="1238"/>
                    <a:pt x="421" y="1238"/>
                  </a:cubicBezTo>
                  <a:cubicBezTo>
                    <a:pt x="482" y="1238"/>
                    <a:pt x="544" y="1213"/>
                    <a:pt x="606" y="1150"/>
                  </a:cubicBezTo>
                  <a:cubicBezTo>
                    <a:pt x="662" y="1107"/>
                    <a:pt x="718" y="1041"/>
                    <a:pt x="801" y="1024"/>
                  </a:cubicBezTo>
                  <a:cubicBezTo>
                    <a:pt x="814" y="1024"/>
                    <a:pt x="827" y="998"/>
                    <a:pt x="827" y="984"/>
                  </a:cubicBezTo>
                  <a:cubicBezTo>
                    <a:pt x="840" y="889"/>
                    <a:pt x="854" y="776"/>
                    <a:pt x="854" y="680"/>
                  </a:cubicBezTo>
                  <a:cubicBezTo>
                    <a:pt x="870" y="545"/>
                    <a:pt x="870" y="406"/>
                    <a:pt x="870" y="254"/>
                  </a:cubicBezTo>
                  <a:cubicBezTo>
                    <a:pt x="870" y="214"/>
                    <a:pt x="897" y="158"/>
                    <a:pt x="840" y="131"/>
                  </a:cubicBezTo>
                  <a:cubicBezTo>
                    <a:pt x="801" y="131"/>
                    <a:pt x="787" y="158"/>
                    <a:pt x="787" y="197"/>
                  </a:cubicBezTo>
                  <a:cubicBezTo>
                    <a:pt x="787" y="254"/>
                    <a:pt x="771" y="297"/>
                    <a:pt x="771" y="350"/>
                  </a:cubicBezTo>
                  <a:cubicBezTo>
                    <a:pt x="758" y="502"/>
                    <a:pt x="758" y="654"/>
                    <a:pt x="758" y="806"/>
                  </a:cubicBezTo>
                  <a:cubicBezTo>
                    <a:pt x="745" y="859"/>
                    <a:pt x="745" y="915"/>
                    <a:pt x="688" y="958"/>
                  </a:cubicBezTo>
                  <a:cubicBezTo>
                    <a:pt x="622" y="998"/>
                    <a:pt x="566" y="1054"/>
                    <a:pt x="496" y="1107"/>
                  </a:cubicBezTo>
                  <a:cubicBezTo>
                    <a:pt x="477" y="1122"/>
                    <a:pt x="453" y="1129"/>
                    <a:pt x="428" y="1129"/>
                  </a:cubicBezTo>
                  <a:cubicBezTo>
                    <a:pt x="404" y="1129"/>
                    <a:pt x="379" y="1122"/>
                    <a:pt x="358" y="1107"/>
                  </a:cubicBezTo>
                  <a:cubicBezTo>
                    <a:pt x="291" y="1080"/>
                    <a:pt x="235" y="1041"/>
                    <a:pt x="192" y="998"/>
                  </a:cubicBezTo>
                  <a:cubicBezTo>
                    <a:pt x="153" y="971"/>
                    <a:pt x="126" y="941"/>
                    <a:pt x="110" y="902"/>
                  </a:cubicBezTo>
                  <a:cubicBezTo>
                    <a:pt x="96" y="859"/>
                    <a:pt x="110" y="806"/>
                    <a:pt x="110" y="763"/>
                  </a:cubicBezTo>
                  <a:cubicBezTo>
                    <a:pt x="110" y="627"/>
                    <a:pt x="110" y="488"/>
                    <a:pt x="126" y="363"/>
                  </a:cubicBezTo>
                  <a:lnTo>
                    <a:pt x="126" y="102"/>
                  </a:lnTo>
                  <a:cubicBezTo>
                    <a:pt x="331" y="102"/>
                    <a:pt x="523" y="115"/>
                    <a:pt x="718" y="131"/>
                  </a:cubicBezTo>
                  <a:cubicBezTo>
                    <a:pt x="758" y="131"/>
                    <a:pt x="801" y="131"/>
                    <a:pt x="801" y="62"/>
                  </a:cubicBezTo>
                  <a:cubicBezTo>
                    <a:pt x="787" y="62"/>
                    <a:pt x="771" y="49"/>
                    <a:pt x="758" y="49"/>
                  </a:cubicBezTo>
                  <a:cubicBezTo>
                    <a:pt x="613" y="16"/>
                    <a:pt x="469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97287" y="3083314"/>
              <a:ext cx="8368" cy="11029"/>
            </a:xfrm>
            <a:custGeom>
              <a:avLst/>
              <a:gdLst/>
              <a:ahLst/>
              <a:cxnLst/>
              <a:rect l="l" t="t" r="r" b="b"/>
              <a:pathLst>
                <a:path w="195" h="257" extrusionOk="0">
                  <a:moveTo>
                    <a:pt x="125" y="0"/>
                  </a:moveTo>
                  <a:cubicBezTo>
                    <a:pt x="103" y="0"/>
                    <a:pt x="82" y="11"/>
                    <a:pt x="82" y="20"/>
                  </a:cubicBezTo>
                  <a:cubicBezTo>
                    <a:pt x="56" y="73"/>
                    <a:pt x="29" y="129"/>
                    <a:pt x="13" y="186"/>
                  </a:cubicBezTo>
                  <a:cubicBezTo>
                    <a:pt x="1" y="209"/>
                    <a:pt x="10" y="257"/>
                    <a:pt x="44" y="257"/>
                  </a:cubicBezTo>
                  <a:cubicBezTo>
                    <a:pt x="47" y="257"/>
                    <a:pt x="51" y="256"/>
                    <a:pt x="56" y="255"/>
                  </a:cubicBezTo>
                  <a:cubicBezTo>
                    <a:pt x="96" y="255"/>
                    <a:pt x="139" y="238"/>
                    <a:pt x="152" y="212"/>
                  </a:cubicBezTo>
                  <a:cubicBezTo>
                    <a:pt x="178" y="172"/>
                    <a:pt x="178" y="116"/>
                    <a:pt x="195" y="60"/>
                  </a:cubicBezTo>
                  <a:cubicBezTo>
                    <a:pt x="178" y="47"/>
                    <a:pt x="165" y="7"/>
                    <a:pt x="152" y="7"/>
                  </a:cubicBezTo>
                  <a:cubicBezTo>
                    <a:pt x="144" y="2"/>
                    <a:pt x="134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164659" y="3058768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3889209" y="3099448"/>
              <a:ext cx="8282" cy="12702"/>
            </a:xfrm>
            <a:custGeom>
              <a:avLst/>
              <a:gdLst/>
              <a:ahLst/>
              <a:cxnLst/>
              <a:rect l="l" t="t" r="r" b="b"/>
              <a:pathLst>
                <a:path w="193" h="296" extrusionOk="0">
                  <a:moveTo>
                    <a:pt x="109" y="1"/>
                  </a:moveTo>
                  <a:cubicBezTo>
                    <a:pt x="63" y="1"/>
                    <a:pt x="36" y="34"/>
                    <a:pt x="27" y="97"/>
                  </a:cubicBezTo>
                  <a:cubicBezTo>
                    <a:pt x="14" y="127"/>
                    <a:pt x="14" y="167"/>
                    <a:pt x="14" y="210"/>
                  </a:cubicBezTo>
                  <a:cubicBezTo>
                    <a:pt x="1" y="249"/>
                    <a:pt x="14" y="292"/>
                    <a:pt x="54" y="292"/>
                  </a:cubicBezTo>
                  <a:cubicBezTo>
                    <a:pt x="63" y="294"/>
                    <a:pt x="71" y="295"/>
                    <a:pt x="78" y="295"/>
                  </a:cubicBezTo>
                  <a:cubicBezTo>
                    <a:pt x="118" y="295"/>
                    <a:pt x="138" y="267"/>
                    <a:pt x="150" y="223"/>
                  </a:cubicBezTo>
                  <a:cubicBezTo>
                    <a:pt x="166" y="180"/>
                    <a:pt x="179" y="127"/>
                    <a:pt x="193" y="71"/>
                  </a:cubicBezTo>
                  <a:cubicBezTo>
                    <a:pt x="193" y="58"/>
                    <a:pt x="193" y="44"/>
                    <a:pt x="179" y="28"/>
                  </a:cubicBezTo>
                  <a:lnTo>
                    <a:pt x="193" y="28"/>
                  </a:lnTo>
                  <a:cubicBezTo>
                    <a:pt x="160" y="10"/>
                    <a:pt x="13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272367" y="3068123"/>
              <a:ext cx="7681" cy="9055"/>
            </a:xfrm>
            <a:custGeom>
              <a:avLst/>
              <a:gdLst/>
              <a:ahLst/>
              <a:cxnLst/>
              <a:rect l="l" t="t" r="r" b="b"/>
              <a:pathLst>
                <a:path w="179" h="211" extrusionOk="0">
                  <a:moveTo>
                    <a:pt x="83" y="1"/>
                  </a:moveTo>
                  <a:cubicBezTo>
                    <a:pt x="27" y="1"/>
                    <a:pt x="14" y="30"/>
                    <a:pt x="0" y="113"/>
                  </a:cubicBezTo>
                  <a:cubicBezTo>
                    <a:pt x="0" y="153"/>
                    <a:pt x="40" y="209"/>
                    <a:pt x="83" y="209"/>
                  </a:cubicBezTo>
                  <a:cubicBezTo>
                    <a:pt x="87" y="210"/>
                    <a:pt x="91" y="211"/>
                    <a:pt x="95" y="211"/>
                  </a:cubicBezTo>
                  <a:cubicBezTo>
                    <a:pt x="131" y="211"/>
                    <a:pt x="166" y="158"/>
                    <a:pt x="166" y="83"/>
                  </a:cubicBezTo>
                  <a:cubicBezTo>
                    <a:pt x="179" y="30"/>
                    <a:pt x="14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656799" y="2903814"/>
              <a:ext cx="31369" cy="54928"/>
            </a:xfrm>
            <a:custGeom>
              <a:avLst/>
              <a:gdLst/>
              <a:ahLst/>
              <a:cxnLst/>
              <a:rect l="l" t="t" r="r" b="b"/>
              <a:pathLst>
                <a:path w="731" h="1280" extrusionOk="0">
                  <a:moveTo>
                    <a:pt x="56" y="0"/>
                  </a:moveTo>
                  <a:cubicBezTo>
                    <a:pt x="27" y="0"/>
                    <a:pt x="13" y="40"/>
                    <a:pt x="13" y="56"/>
                  </a:cubicBezTo>
                  <a:cubicBezTo>
                    <a:pt x="0" y="83"/>
                    <a:pt x="13" y="96"/>
                    <a:pt x="13" y="109"/>
                  </a:cubicBezTo>
                  <a:cubicBezTo>
                    <a:pt x="43" y="205"/>
                    <a:pt x="96" y="288"/>
                    <a:pt x="165" y="371"/>
                  </a:cubicBezTo>
                  <a:cubicBezTo>
                    <a:pt x="222" y="427"/>
                    <a:pt x="275" y="483"/>
                    <a:pt x="331" y="552"/>
                  </a:cubicBezTo>
                  <a:lnTo>
                    <a:pt x="496" y="718"/>
                  </a:lnTo>
                  <a:cubicBezTo>
                    <a:pt x="566" y="784"/>
                    <a:pt x="605" y="867"/>
                    <a:pt x="592" y="979"/>
                  </a:cubicBezTo>
                  <a:cubicBezTo>
                    <a:pt x="579" y="1048"/>
                    <a:pt x="579" y="1131"/>
                    <a:pt x="566" y="1197"/>
                  </a:cubicBezTo>
                  <a:cubicBezTo>
                    <a:pt x="552" y="1240"/>
                    <a:pt x="552" y="1267"/>
                    <a:pt x="579" y="1280"/>
                  </a:cubicBezTo>
                  <a:cubicBezTo>
                    <a:pt x="605" y="1280"/>
                    <a:pt x="648" y="1253"/>
                    <a:pt x="661" y="1227"/>
                  </a:cubicBezTo>
                  <a:cubicBezTo>
                    <a:pt x="675" y="1158"/>
                    <a:pt x="704" y="1088"/>
                    <a:pt x="718" y="1019"/>
                  </a:cubicBezTo>
                  <a:cubicBezTo>
                    <a:pt x="731" y="910"/>
                    <a:pt x="718" y="814"/>
                    <a:pt x="648" y="731"/>
                  </a:cubicBezTo>
                  <a:cubicBezTo>
                    <a:pt x="566" y="605"/>
                    <a:pt x="440" y="509"/>
                    <a:pt x="344" y="400"/>
                  </a:cubicBezTo>
                  <a:cubicBezTo>
                    <a:pt x="304" y="357"/>
                    <a:pt x="261" y="304"/>
                    <a:pt x="222" y="248"/>
                  </a:cubicBezTo>
                  <a:cubicBezTo>
                    <a:pt x="222" y="248"/>
                    <a:pt x="208" y="254"/>
                    <a:pt x="200" y="254"/>
                  </a:cubicBezTo>
                  <a:cubicBezTo>
                    <a:pt x="195" y="254"/>
                    <a:pt x="192" y="253"/>
                    <a:pt x="192" y="248"/>
                  </a:cubicBezTo>
                  <a:cubicBezTo>
                    <a:pt x="152" y="192"/>
                    <a:pt x="126" y="123"/>
                    <a:pt x="83" y="56"/>
                  </a:cubicBezTo>
                  <a:cubicBezTo>
                    <a:pt x="83" y="40"/>
                    <a:pt x="8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651521" y="2962260"/>
              <a:ext cx="41926" cy="26734"/>
            </a:xfrm>
            <a:custGeom>
              <a:avLst/>
              <a:gdLst/>
              <a:ahLst/>
              <a:cxnLst/>
              <a:rect l="l" t="t" r="r" b="b"/>
              <a:pathLst>
                <a:path w="977" h="623" extrusionOk="0">
                  <a:moveTo>
                    <a:pt x="910" y="1"/>
                  </a:moveTo>
                  <a:cubicBezTo>
                    <a:pt x="894" y="17"/>
                    <a:pt x="894" y="30"/>
                    <a:pt x="894" y="30"/>
                  </a:cubicBezTo>
                  <a:cubicBezTo>
                    <a:pt x="798" y="139"/>
                    <a:pt x="728" y="249"/>
                    <a:pt x="606" y="318"/>
                  </a:cubicBezTo>
                  <a:cubicBezTo>
                    <a:pt x="502" y="365"/>
                    <a:pt x="398" y="393"/>
                    <a:pt x="295" y="393"/>
                  </a:cubicBezTo>
                  <a:cubicBezTo>
                    <a:pt x="246" y="393"/>
                    <a:pt x="198" y="387"/>
                    <a:pt x="150" y="374"/>
                  </a:cubicBezTo>
                  <a:lnTo>
                    <a:pt x="150" y="361"/>
                  </a:lnTo>
                  <a:cubicBezTo>
                    <a:pt x="150" y="331"/>
                    <a:pt x="136" y="305"/>
                    <a:pt x="123" y="278"/>
                  </a:cubicBezTo>
                  <a:cubicBezTo>
                    <a:pt x="110" y="278"/>
                    <a:pt x="83" y="278"/>
                    <a:pt x="67" y="305"/>
                  </a:cubicBezTo>
                  <a:cubicBezTo>
                    <a:pt x="1" y="374"/>
                    <a:pt x="14" y="470"/>
                    <a:pt x="14" y="566"/>
                  </a:cubicBezTo>
                  <a:lnTo>
                    <a:pt x="54" y="609"/>
                  </a:lnTo>
                  <a:cubicBezTo>
                    <a:pt x="60" y="616"/>
                    <a:pt x="71" y="616"/>
                    <a:pt x="83" y="616"/>
                  </a:cubicBezTo>
                  <a:cubicBezTo>
                    <a:pt x="96" y="616"/>
                    <a:pt x="110" y="616"/>
                    <a:pt x="123" y="622"/>
                  </a:cubicBezTo>
                  <a:lnTo>
                    <a:pt x="123" y="553"/>
                  </a:lnTo>
                  <a:cubicBezTo>
                    <a:pt x="123" y="540"/>
                    <a:pt x="123" y="526"/>
                    <a:pt x="110" y="513"/>
                  </a:cubicBezTo>
                  <a:lnTo>
                    <a:pt x="136" y="513"/>
                  </a:lnTo>
                  <a:cubicBezTo>
                    <a:pt x="193" y="524"/>
                    <a:pt x="247" y="530"/>
                    <a:pt x="298" y="530"/>
                  </a:cubicBezTo>
                  <a:cubicBezTo>
                    <a:pt x="620" y="530"/>
                    <a:pt x="834" y="317"/>
                    <a:pt x="976" y="44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618908" y="2921537"/>
              <a:ext cx="29695" cy="20212"/>
            </a:xfrm>
            <a:custGeom>
              <a:avLst/>
              <a:gdLst/>
              <a:ahLst/>
              <a:cxnLst/>
              <a:rect l="l" t="t" r="r" b="b"/>
              <a:pathLst>
                <a:path w="692" h="471" extrusionOk="0">
                  <a:moveTo>
                    <a:pt x="443" y="1"/>
                  </a:moveTo>
                  <a:cubicBezTo>
                    <a:pt x="222" y="27"/>
                    <a:pt x="30" y="192"/>
                    <a:pt x="0" y="414"/>
                  </a:cubicBezTo>
                  <a:cubicBezTo>
                    <a:pt x="0" y="427"/>
                    <a:pt x="30" y="454"/>
                    <a:pt x="43" y="470"/>
                  </a:cubicBezTo>
                  <a:cubicBezTo>
                    <a:pt x="56" y="454"/>
                    <a:pt x="70" y="454"/>
                    <a:pt x="83" y="440"/>
                  </a:cubicBezTo>
                  <a:cubicBezTo>
                    <a:pt x="113" y="387"/>
                    <a:pt x="139" y="331"/>
                    <a:pt x="166" y="288"/>
                  </a:cubicBezTo>
                  <a:cubicBezTo>
                    <a:pt x="235" y="166"/>
                    <a:pt x="331" y="123"/>
                    <a:pt x="470" y="110"/>
                  </a:cubicBezTo>
                  <a:lnTo>
                    <a:pt x="470" y="166"/>
                  </a:lnTo>
                  <a:cubicBezTo>
                    <a:pt x="443" y="235"/>
                    <a:pt x="457" y="305"/>
                    <a:pt x="483" y="371"/>
                  </a:cubicBezTo>
                  <a:cubicBezTo>
                    <a:pt x="500" y="412"/>
                    <a:pt x="521" y="433"/>
                    <a:pt x="547" y="433"/>
                  </a:cubicBezTo>
                  <a:cubicBezTo>
                    <a:pt x="565" y="433"/>
                    <a:pt x="585" y="422"/>
                    <a:pt x="609" y="401"/>
                  </a:cubicBezTo>
                  <a:cubicBezTo>
                    <a:pt x="678" y="331"/>
                    <a:pt x="662" y="235"/>
                    <a:pt x="678" y="139"/>
                  </a:cubicBezTo>
                  <a:cubicBezTo>
                    <a:pt x="691" y="57"/>
                    <a:pt x="622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608266" y="2903213"/>
              <a:ext cx="31970" cy="23044"/>
            </a:xfrm>
            <a:custGeom>
              <a:avLst/>
              <a:gdLst/>
              <a:ahLst/>
              <a:cxnLst/>
              <a:rect l="l" t="t" r="r" b="b"/>
              <a:pathLst>
                <a:path w="745" h="537" extrusionOk="0">
                  <a:moveTo>
                    <a:pt x="622" y="1"/>
                  </a:moveTo>
                  <a:cubicBezTo>
                    <a:pt x="566" y="14"/>
                    <a:pt x="539" y="14"/>
                    <a:pt x="496" y="14"/>
                  </a:cubicBezTo>
                  <a:cubicBezTo>
                    <a:pt x="318" y="54"/>
                    <a:pt x="208" y="166"/>
                    <a:pt x="113" y="289"/>
                  </a:cubicBezTo>
                  <a:cubicBezTo>
                    <a:pt x="70" y="345"/>
                    <a:pt x="43" y="401"/>
                    <a:pt x="17" y="454"/>
                  </a:cubicBezTo>
                  <a:cubicBezTo>
                    <a:pt x="0" y="484"/>
                    <a:pt x="30" y="510"/>
                    <a:pt x="30" y="537"/>
                  </a:cubicBezTo>
                  <a:cubicBezTo>
                    <a:pt x="43" y="523"/>
                    <a:pt x="70" y="510"/>
                    <a:pt x="83" y="497"/>
                  </a:cubicBezTo>
                  <a:cubicBezTo>
                    <a:pt x="113" y="484"/>
                    <a:pt x="113" y="454"/>
                    <a:pt x="139" y="441"/>
                  </a:cubicBezTo>
                  <a:cubicBezTo>
                    <a:pt x="278" y="318"/>
                    <a:pt x="430" y="206"/>
                    <a:pt x="595" y="123"/>
                  </a:cubicBezTo>
                  <a:cubicBezTo>
                    <a:pt x="622" y="110"/>
                    <a:pt x="662" y="110"/>
                    <a:pt x="691" y="110"/>
                  </a:cubicBezTo>
                  <a:cubicBezTo>
                    <a:pt x="718" y="97"/>
                    <a:pt x="731" y="97"/>
                    <a:pt x="744" y="84"/>
                  </a:cubicBezTo>
                  <a:cubicBezTo>
                    <a:pt x="744" y="54"/>
                    <a:pt x="731" y="27"/>
                    <a:pt x="718" y="27"/>
                  </a:cubicBezTo>
                  <a:cubicBezTo>
                    <a:pt x="691" y="14"/>
                    <a:pt x="648" y="14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666283" y="2900939"/>
              <a:ext cx="26005" cy="18796"/>
            </a:xfrm>
            <a:custGeom>
              <a:avLst/>
              <a:gdLst/>
              <a:ahLst/>
              <a:cxnLst/>
              <a:rect l="l" t="t" r="r" b="b"/>
              <a:pathLst>
                <a:path w="606" h="438" extrusionOk="0">
                  <a:moveTo>
                    <a:pt x="402" y="0"/>
                  </a:moveTo>
                  <a:cubicBezTo>
                    <a:pt x="383" y="0"/>
                    <a:pt x="364" y="4"/>
                    <a:pt x="345" y="11"/>
                  </a:cubicBezTo>
                  <a:cubicBezTo>
                    <a:pt x="179" y="54"/>
                    <a:pt x="83" y="190"/>
                    <a:pt x="1" y="315"/>
                  </a:cubicBezTo>
                  <a:cubicBezTo>
                    <a:pt x="14" y="335"/>
                    <a:pt x="27" y="345"/>
                    <a:pt x="41" y="345"/>
                  </a:cubicBezTo>
                  <a:cubicBezTo>
                    <a:pt x="54" y="345"/>
                    <a:pt x="68" y="335"/>
                    <a:pt x="83" y="315"/>
                  </a:cubicBezTo>
                  <a:cubicBezTo>
                    <a:pt x="136" y="259"/>
                    <a:pt x="206" y="206"/>
                    <a:pt x="262" y="163"/>
                  </a:cubicBezTo>
                  <a:cubicBezTo>
                    <a:pt x="295" y="130"/>
                    <a:pt x="349" y="104"/>
                    <a:pt x="399" y="104"/>
                  </a:cubicBezTo>
                  <a:cubicBezTo>
                    <a:pt x="408" y="104"/>
                    <a:pt x="418" y="105"/>
                    <a:pt x="427" y="107"/>
                  </a:cubicBezTo>
                  <a:cubicBezTo>
                    <a:pt x="414" y="190"/>
                    <a:pt x="384" y="272"/>
                    <a:pt x="371" y="355"/>
                  </a:cubicBezTo>
                  <a:cubicBezTo>
                    <a:pt x="371" y="398"/>
                    <a:pt x="384" y="438"/>
                    <a:pt x="427" y="438"/>
                  </a:cubicBezTo>
                  <a:cubicBezTo>
                    <a:pt x="467" y="438"/>
                    <a:pt x="510" y="424"/>
                    <a:pt x="523" y="398"/>
                  </a:cubicBezTo>
                  <a:cubicBezTo>
                    <a:pt x="579" y="328"/>
                    <a:pt x="593" y="259"/>
                    <a:pt x="566" y="190"/>
                  </a:cubicBezTo>
                  <a:cubicBezTo>
                    <a:pt x="566" y="176"/>
                    <a:pt x="566" y="150"/>
                    <a:pt x="579" y="137"/>
                  </a:cubicBezTo>
                  <a:cubicBezTo>
                    <a:pt x="606" y="94"/>
                    <a:pt x="579" y="67"/>
                    <a:pt x="550" y="54"/>
                  </a:cubicBezTo>
                  <a:cubicBezTo>
                    <a:pt x="502" y="23"/>
                    <a:pt x="452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585266" y="2970799"/>
              <a:ext cx="24288" cy="24718"/>
            </a:xfrm>
            <a:custGeom>
              <a:avLst/>
              <a:gdLst/>
              <a:ahLst/>
              <a:cxnLst/>
              <a:rect l="l" t="t" r="r" b="b"/>
              <a:pathLst>
                <a:path w="566" h="576" extrusionOk="0">
                  <a:moveTo>
                    <a:pt x="140" y="0"/>
                  </a:moveTo>
                  <a:cubicBezTo>
                    <a:pt x="114" y="0"/>
                    <a:pt x="91" y="8"/>
                    <a:pt x="70" y="23"/>
                  </a:cubicBezTo>
                  <a:cubicBezTo>
                    <a:pt x="57" y="36"/>
                    <a:pt x="27" y="36"/>
                    <a:pt x="27" y="50"/>
                  </a:cubicBezTo>
                  <a:cubicBezTo>
                    <a:pt x="14" y="79"/>
                    <a:pt x="0" y="106"/>
                    <a:pt x="14" y="119"/>
                  </a:cubicBezTo>
                  <a:cubicBezTo>
                    <a:pt x="18" y="129"/>
                    <a:pt x="24" y="132"/>
                    <a:pt x="32" y="132"/>
                  </a:cubicBezTo>
                  <a:cubicBezTo>
                    <a:pt x="46" y="132"/>
                    <a:pt x="65" y="119"/>
                    <a:pt x="83" y="119"/>
                  </a:cubicBezTo>
                  <a:cubicBezTo>
                    <a:pt x="102" y="110"/>
                    <a:pt x="129" y="100"/>
                    <a:pt x="152" y="100"/>
                  </a:cubicBezTo>
                  <a:cubicBezTo>
                    <a:pt x="162" y="100"/>
                    <a:pt x="171" y="102"/>
                    <a:pt x="179" y="106"/>
                  </a:cubicBezTo>
                  <a:cubicBezTo>
                    <a:pt x="235" y="132"/>
                    <a:pt x="275" y="175"/>
                    <a:pt x="331" y="202"/>
                  </a:cubicBezTo>
                  <a:cubicBezTo>
                    <a:pt x="318" y="245"/>
                    <a:pt x="318" y="284"/>
                    <a:pt x="305" y="314"/>
                  </a:cubicBezTo>
                  <a:cubicBezTo>
                    <a:pt x="305" y="397"/>
                    <a:pt x="275" y="480"/>
                    <a:pt x="344" y="546"/>
                  </a:cubicBezTo>
                  <a:cubicBezTo>
                    <a:pt x="358" y="562"/>
                    <a:pt x="387" y="562"/>
                    <a:pt x="414" y="575"/>
                  </a:cubicBezTo>
                  <a:cubicBezTo>
                    <a:pt x="414" y="546"/>
                    <a:pt x="427" y="519"/>
                    <a:pt x="414" y="506"/>
                  </a:cubicBezTo>
                  <a:cubicBezTo>
                    <a:pt x="387" y="437"/>
                    <a:pt x="401" y="367"/>
                    <a:pt x="414" y="284"/>
                  </a:cubicBezTo>
                  <a:cubicBezTo>
                    <a:pt x="462" y="310"/>
                    <a:pt x="478" y="373"/>
                    <a:pt x="533" y="373"/>
                  </a:cubicBezTo>
                  <a:cubicBezTo>
                    <a:pt x="543" y="373"/>
                    <a:pt x="554" y="371"/>
                    <a:pt x="566" y="367"/>
                  </a:cubicBezTo>
                  <a:cubicBezTo>
                    <a:pt x="553" y="341"/>
                    <a:pt x="553" y="314"/>
                    <a:pt x="523" y="284"/>
                  </a:cubicBezTo>
                  <a:cubicBezTo>
                    <a:pt x="453" y="202"/>
                    <a:pt x="371" y="119"/>
                    <a:pt x="275" y="50"/>
                  </a:cubicBezTo>
                  <a:cubicBezTo>
                    <a:pt x="225" y="18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680057" y="2980411"/>
              <a:ext cx="11672" cy="8454"/>
            </a:xfrm>
            <a:custGeom>
              <a:avLst/>
              <a:gdLst/>
              <a:ahLst/>
              <a:cxnLst/>
              <a:rect l="l" t="t" r="r" b="b"/>
              <a:pathLst>
                <a:path w="272" h="197" extrusionOk="0">
                  <a:moveTo>
                    <a:pt x="220" y="0"/>
                  </a:moveTo>
                  <a:cubicBezTo>
                    <a:pt x="213" y="0"/>
                    <a:pt x="207" y="2"/>
                    <a:pt x="202" y="7"/>
                  </a:cubicBezTo>
                  <a:cubicBezTo>
                    <a:pt x="133" y="47"/>
                    <a:pt x="80" y="74"/>
                    <a:pt x="10" y="117"/>
                  </a:cubicBezTo>
                  <a:lnTo>
                    <a:pt x="10" y="130"/>
                  </a:lnTo>
                  <a:cubicBezTo>
                    <a:pt x="1" y="171"/>
                    <a:pt x="12" y="196"/>
                    <a:pt x="42" y="196"/>
                  </a:cubicBezTo>
                  <a:cubicBezTo>
                    <a:pt x="52" y="196"/>
                    <a:pt x="65" y="193"/>
                    <a:pt x="80" y="186"/>
                  </a:cubicBezTo>
                  <a:cubicBezTo>
                    <a:pt x="133" y="156"/>
                    <a:pt x="189" y="117"/>
                    <a:pt x="245" y="74"/>
                  </a:cubicBezTo>
                  <a:cubicBezTo>
                    <a:pt x="258" y="60"/>
                    <a:pt x="258" y="21"/>
                    <a:pt x="272" y="7"/>
                  </a:cubicBezTo>
                  <a:cubicBezTo>
                    <a:pt x="254" y="7"/>
                    <a:pt x="23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712413" y="2968225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0"/>
                  </a:moveTo>
                  <a:cubicBezTo>
                    <a:pt x="0" y="0"/>
                    <a:pt x="0" y="0"/>
                    <a:pt x="0" y="14"/>
                  </a:cubicBez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680486" y="2985389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1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655641" y="3014912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3858441" y="2894202"/>
              <a:ext cx="17208" cy="51624"/>
            </a:xfrm>
            <a:custGeom>
              <a:avLst/>
              <a:gdLst/>
              <a:ahLst/>
              <a:cxnLst/>
              <a:rect l="l" t="t" r="r" b="b"/>
              <a:pathLst>
                <a:path w="401" h="1203" extrusionOk="0">
                  <a:moveTo>
                    <a:pt x="194" y="0"/>
                  </a:moveTo>
                  <a:cubicBezTo>
                    <a:pt x="190" y="0"/>
                    <a:pt x="184" y="1"/>
                    <a:pt x="179" y="3"/>
                  </a:cubicBezTo>
                  <a:cubicBezTo>
                    <a:pt x="139" y="16"/>
                    <a:pt x="152" y="59"/>
                    <a:pt x="166" y="85"/>
                  </a:cubicBezTo>
                  <a:cubicBezTo>
                    <a:pt x="192" y="181"/>
                    <a:pt x="179" y="294"/>
                    <a:pt x="152" y="390"/>
                  </a:cubicBezTo>
                  <a:cubicBezTo>
                    <a:pt x="123" y="512"/>
                    <a:pt x="83" y="624"/>
                    <a:pt x="40" y="747"/>
                  </a:cubicBezTo>
                  <a:cubicBezTo>
                    <a:pt x="27" y="829"/>
                    <a:pt x="0" y="925"/>
                    <a:pt x="40" y="1024"/>
                  </a:cubicBezTo>
                  <a:cubicBezTo>
                    <a:pt x="83" y="1120"/>
                    <a:pt x="166" y="1173"/>
                    <a:pt x="288" y="1203"/>
                  </a:cubicBezTo>
                  <a:cubicBezTo>
                    <a:pt x="344" y="1203"/>
                    <a:pt x="371" y="1190"/>
                    <a:pt x="387" y="1147"/>
                  </a:cubicBezTo>
                  <a:cubicBezTo>
                    <a:pt x="400" y="1091"/>
                    <a:pt x="357" y="1091"/>
                    <a:pt x="318" y="1077"/>
                  </a:cubicBezTo>
                  <a:cubicBezTo>
                    <a:pt x="248" y="1064"/>
                    <a:pt x="139" y="968"/>
                    <a:pt x="152" y="886"/>
                  </a:cubicBezTo>
                  <a:cubicBezTo>
                    <a:pt x="166" y="816"/>
                    <a:pt x="179" y="733"/>
                    <a:pt x="192" y="664"/>
                  </a:cubicBezTo>
                  <a:cubicBezTo>
                    <a:pt x="235" y="528"/>
                    <a:pt x="261" y="376"/>
                    <a:pt x="288" y="237"/>
                  </a:cubicBezTo>
                  <a:lnTo>
                    <a:pt x="275" y="237"/>
                  </a:lnTo>
                  <a:cubicBezTo>
                    <a:pt x="275" y="181"/>
                    <a:pt x="275" y="115"/>
                    <a:pt x="261" y="59"/>
                  </a:cubicBezTo>
                  <a:cubicBezTo>
                    <a:pt x="250" y="36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50760" y="2937414"/>
              <a:ext cx="47290" cy="28065"/>
            </a:xfrm>
            <a:custGeom>
              <a:avLst/>
              <a:gdLst/>
              <a:ahLst/>
              <a:cxnLst/>
              <a:rect l="l" t="t" r="r" b="b"/>
              <a:pathLst>
                <a:path w="1102" h="654" extrusionOk="0">
                  <a:moveTo>
                    <a:pt x="923" y="1"/>
                  </a:moveTo>
                  <a:lnTo>
                    <a:pt x="923" y="17"/>
                  </a:lnTo>
                  <a:cubicBezTo>
                    <a:pt x="923" y="44"/>
                    <a:pt x="923" y="70"/>
                    <a:pt x="936" y="100"/>
                  </a:cubicBezTo>
                  <a:lnTo>
                    <a:pt x="897" y="140"/>
                  </a:lnTo>
                  <a:cubicBezTo>
                    <a:pt x="827" y="222"/>
                    <a:pt x="758" y="305"/>
                    <a:pt x="688" y="388"/>
                  </a:cubicBezTo>
                  <a:cubicBezTo>
                    <a:pt x="588" y="488"/>
                    <a:pt x="477" y="539"/>
                    <a:pt x="358" y="539"/>
                  </a:cubicBezTo>
                  <a:cubicBezTo>
                    <a:pt x="296" y="539"/>
                    <a:pt x="232" y="525"/>
                    <a:pt x="166" y="497"/>
                  </a:cubicBezTo>
                  <a:cubicBezTo>
                    <a:pt x="123" y="484"/>
                    <a:pt x="97" y="470"/>
                    <a:pt x="54" y="457"/>
                  </a:cubicBezTo>
                  <a:cubicBezTo>
                    <a:pt x="40" y="457"/>
                    <a:pt x="14" y="470"/>
                    <a:pt x="1" y="484"/>
                  </a:cubicBezTo>
                  <a:cubicBezTo>
                    <a:pt x="1" y="497"/>
                    <a:pt x="14" y="527"/>
                    <a:pt x="27" y="540"/>
                  </a:cubicBezTo>
                  <a:cubicBezTo>
                    <a:pt x="54" y="553"/>
                    <a:pt x="83" y="566"/>
                    <a:pt x="110" y="580"/>
                  </a:cubicBezTo>
                  <a:cubicBezTo>
                    <a:pt x="199" y="629"/>
                    <a:pt x="285" y="654"/>
                    <a:pt x="369" y="654"/>
                  </a:cubicBezTo>
                  <a:cubicBezTo>
                    <a:pt x="454" y="654"/>
                    <a:pt x="536" y="629"/>
                    <a:pt x="619" y="580"/>
                  </a:cubicBezTo>
                  <a:cubicBezTo>
                    <a:pt x="771" y="513"/>
                    <a:pt x="880" y="388"/>
                    <a:pt x="963" y="236"/>
                  </a:cubicBezTo>
                  <a:cubicBezTo>
                    <a:pt x="963" y="222"/>
                    <a:pt x="979" y="222"/>
                    <a:pt x="993" y="209"/>
                  </a:cubicBezTo>
                  <a:cubicBezTo>
                    <a:pt x="1015" y="232"/>
                    <a:pt x="1028" y="285"/>
                    <a:pt x="1073" y="285"/>
                  </a:cubicBezTo>
                  <a:cubicBezTo>
                    <a:pt x="1082" y="285"/>
                    <a:pt x="1091" y="283"/>
                    <a:pt x="1102" y="279"/>
                  </a:cubicBezTo>
                  <a:cubicBezTo>
                    <a:pt x="1089" y="183"/>
                    <a:pt x="1062" y="100"/>
                    <a:pt x="1006" y="31"/>
                  </a:cubicBezTo>
                  <a:cubicBezTo>
                    <a:pt x="979" y="17"/>
                    <a:pt x="950" y="17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76722" y="2891327"/>
              <a:ext cx="36647" cy="19997"/>
            </a:xfrm>
            <a:custGeom>
              <a:avLst/>
              <a:gdLst/>
              <a:ahLst/>
              <a:cxnLst/>
              <a:rect l="l" t="t" r="r" b="b"/>
              <a:pathLst>
                <a:path w="854" h="466" extrusionOk="0">
                  <a:moveTo>
                    <a:pt x="745" y="0"/>
                  </a:moveTo>
                  <a:cubicBezTo>
                    <a:pt x="732" y="17"/>
                    <a:pt x="705" y="17"/>
                    <a:pt x="689" y="30"/>
                  </a:cubicBezTo>
                  <a:cubicBezTo>
                    <a:pt x="662" y="56"/>
                    <a:pt x="636" y="99"/>
                    <a:pt x="606" y="126"/>
                  </a:cubicBezTo>
                  <a:cubicBezTo>
                    <a:pt x="540" y="113"/>
                    <a:pt x="484" y="99"/>
                    <a:pt x="427" y="83"/>
                  </a:cubicBezTo>
                  <a:cubicBezTo>
                    <a:pt x="392" y="77"/>
                    <a:pt x="357" y="73"/>
                    <a:pt x="324" y="73"/>
                  </a:cubicBezTo>
                  <a:cubicBezTo>
                    <a:pt x="213" y="73"/>
                    <a:pt x="113" y="109"/>
                    <a:pt x="27" y="195"/>
                  </a:cubicBezTo>
                  <a:cubicBezTo>
                    <a:pt x="14" y="208"/>
                    <a:pt x="14" y="235"/>
                    <a:pt x="1" y="248"/>
                  </a:cubicBezTo>
                  <a:cubicBezTo>
                    <a:pt x="18" y="248"/>
                    <a:pt x="38" y="256"/>
                    <a:pt x="56" y="256"/>
                  </a:cubicBezTo>
                  <a:cubicBezTo>
                    <a:pt x="65" y="256"/>
                    <a:pt x="75" y="254"/>
                    <a:pt x="83" y="248"/>
                  </a:cubicBezTo>
                  <a:cubicBezTo>
                    <a:pt x="140" y="235"/>
                    <a:pt x="209" y="208"/>
                    <a:pt x="275" y="182"/>
                  </a:cubicBezTo>
                  <a:lnTo>
                    <a:pt x="275" y="182"/>
                  </a:lnTo>
                  <a:cubicBezTo>
                    <a:pt x="262" y="208"/>
                    <a:pt x="262" y="222"/>
                    <a:pt x="262" y="235"/>
                  </a:cubicBezTo>
                  <a:cubicBezTo>
                    <a:pt x="249" y="291"/>
                    <a:pt x="249" y="361"/>
                    <a:pt x="275" y="414"/>
                  </a:cubicBezTo>
                  <a:cubicBezTo>
                    <a:pt x="297" y="448"/>
                    <a:pt x="325" y="466"/>
                    <a:pt x="353" y="466"/>
                  </a:cubicBezTo>
                  <a:cubicBezTo>
                    <a:pt x="380" y="466"/>
                    <a:pt x="408" y="448"/>
                    <a:pt x="427" y="414"/>
                  </a:cubicBezTo>
                  <a:cubicBezTo>
                    <a:pt x="470" y="347"/>
                    <a:pt x="457" y="278"/>
                    <a:pt x="427" y="208"/>
                  </a:cubicBezTo>
                  <a:cubicBezTo>
                    <a:pt x="427" y="195"/>
                    <a:pt x="441" y="195"/>
                    <a:pt x="441" y="195"/>
                  </a:cubicBezTo>
                  <a:cubicBezTo>
                    <a:pt x="497" y="208"/>
                    <a:pt x="553" y="222"/>
                    <a:pt x="593" y="248"/>
                  </a:cubicBezTo>
                  <a:cubicBezTo>
                    <a:pt x="618" y="273"/>
                    <a:pt x="642" y="288"/>
                    <a:pt x="666" y="288"/>
                  </a:cubicBezTo>
                  <a:cubicBezTo>
                    <a:pt x="683" y="288"/>
                    <a:pt x="701" y="281"/>
                    <a:pt x="718" y="265"/>
                  </a:cubicBezTo>
                  <a:cubicBezTo>
                    <a:pt x="771" y="235"/>
                    <a:pt x="814" y="195"/>
                    <a:pt x="854" y="152"/>
                  </a:cubicBezTo>
                  <a:cubicBezTo>
                    <a:pt x="854" y="139"/>
                    <a:pt x="841" y="113"/>
                    <a:pt x="841" y="99"/>
                  </a:cubicBezTo>
                  <a:cubicBezTo>
                    <a:pt x="827" y="99"/>
                    <a:pt x="801" y="99"/>
                    <a:pt x="788" y="113"/>
                  </a:cubicBezTo>
                  <a:cubicBezTo>
                    <a:pt x="758" y="139"/>
                    <a:pt x="732" y="166"/>
                    <a:pt x="705" y="195"/>
                  </a:cubicBezTo>
                  <a:cubicBezTo>
                    <a:pt x="689" y="195"/>
                    <a:pt x="689" y="182"/>
                    <a:pt x="675" y="182"/>
                  </a:cubicBezTo>
                  <a:cubicBezTo>
                    <a:pt x="705" y="139"/>
                    <a:pt x="732" y="113"/>
                    <a:pt x="745" y="70"/>
                  </a:cubicBezTo>
                  <a:cubicBezTo>
                    <a:pt x="758" y="56"/>
                    <a:pt x="745" y="3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24069" y="2900853"/>
              <a:ext cx="31970" cy="17165"/>
            </a:xfrm>
            <a:custGeom>
              <a:avLst/>
              <a:gdLst/>
              <a:ahLst/>
              <a:cxnLst/>
              <a:rect l="l" t="t" r="r" b="b"/>
              <a:pathLst>
                <a:path w="745" h="400" extrusionOk="0">
                  <a:moveTo>
                    <a:pt x="518" y="1"/>
                  </a:moveTo>
                  <a:cubicBezTo>
                    <a:pt x="460" y="1"/>
                    <a:pt x="401" y="15"/>
                    <a:pt x="345" y="43"/>
                  </a:cubicBezTo>
                  <a:cubicBezTo>
                    <a:pt x="279" y="69"/>
                    <a:pt x="236" y="109"/>
                    <a:pt x="196" y="125"/>
                  </a:cubicBezTo>
                  <a:lnTo>
                    <a:pt x="84" y="125"/>
                  </a:lnTo>
                  <a:cubicBezTo>
                    <a:pt x="84" y="152"/>
                    <a:pt x="97" y="178"/>
                    <a:pt x="113" y="221"/>
                  </a:cubicBezTo>
                  <a:lnTo>
                    <a:pt x="1" y="221"/>
                  </a:lnTo>
                  <a:lnTo>
                    <a:pt x="1" y="261"/>
                  </a:lnTo>
                  <a:cubicBezTo>
                    <a:pt x="14" y="291"/>
                    <a:pt x="44" y="304"/>
                    <a:pt x="70" y="317"/>
                  </a:cubicBezTo>
                  <a:cubicBezTo>
                    <a:pt x="140" y="317"/>
                    <a:pt x="196" y="291"/>
                    <a:pt x="236" y="248"/>
                  </a:cubicBezTo>
                  <a:cubicBezTo>
                    <a:pt x="279" y="192"/>
                    <a:pt x="318" y="165"/>
                    <a:pt x="375" y="152"/>
                  </a:cubicBezTo>
                  <a:cubicBezTo>
                    <a:pt x="375" y="192"/>
                    <a:pt x="375" y="248"/>
                    <a:pt x="388" y="291"/>
                  </a:cubicBezTo>
                  <a:cubicBezTo>
                    <a:pt x="388" y="344"/>
                    <a:pt x="444" y="400"/>
                    <a:pt x="497" y="400"/>
                  </a:cubicBezTo>
                  <a:cubicBezTo>
                    <a:pt x="553" y="387"/>
                    <a:pt x="609" y="344"/>
                    <a:pt x="593" y="274"/>
                  </a:cubicBezTo>
                  <a:cubicBezTo>
                    <a:pt x="580" y="221"/>
                    <a:pt x="566" y="165"/>
                    <a:pt x="553" y="109"/>
                  </a:cubicBezTo>
                  <a:cubicBezTo>
                    <a:pt x="593" y="109"/>
                    <a:pt x="636" y="125"/>
                    <a:pt x="662" y="125"/>
                  </a:cubicBezTo>
                  <a:cubicBezTo>
                    <a:pt x="692" y="125"/>
                    <a:pt x="719" y="109"/>
                    <a:pt x="745" y="109"/>
                  </a:cubicBezTo>
                  <a:cubicBezTo>
                    <a:pt x="732" y="82"/>
                    <a:pt x="719" y="56"/>
                    <a:pt x="692" y="43"/>
                  </a:cubicBezTo>
                  <a:cubicBezTo>
                    <a:pt x="636" y="15"/>
                    <a:pt x="577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5048" y="2877853"/>
              <a:ext cx="33086" cy="9956"/>
            </a:xfrm>
            <a:custGeom>
              <a:avLst/>
              <a:gdLst/>
              <a:ahLst/>
              <a:cxnLst/>
              <a:rect l="l" t="t" r="r" b="b"/>
              <a:pathLst>
                <a:path w="771" h="232" extrusionOk="0">
                  <a:moveTo>
                    <a:pt x="397" y="0"/>
                  </a:moveTo>
                  <a:lnTo>
                    <a:pt x="397" y="13"/>
                  </a:lnTo>
                  <a:cubicBezTo>
                    <a:pt x="344" y="13"/>
                    <a:pt x="288" y="13"/>
                    <a:pt x="232" y="26"/>
                  </a:cubicBezTo>
                  <a:cubicBezTo>
                    <a:pt x="149" y="53"/>
                    <a:pt x="66" y="83"/>
                    <a:pt x="13" y="165"/>
                  </a:cubicBezTo>
                  <a:cubicBezTo>
                    <a:pt x="0" y="179"/>
                    <a:pt x="0" y="205"/>
                    <a:pt x="0" y="231"/>
                  </a:cubicBezTo>
                  <a:cubicBezTo>
                    <a:pt x="13" y="231"/>
                    <a:pt x="40" y="231"/>
                    <a:pt x="66" y="218"/>
                  </a:cubicBezTo>
                  <a:cubicBezTo>
                    <a:pt x="109" y="205"/>
                    <a:pt x="136" y="179"/>
                    <a:pt x="179" y="165"/>
                  </a:cubicBezTo>
                  <a:cubicBezTo>
                    <a:pt x="254" y="142"/>
                    <a:pt x="327" y="130"/>
                    <a:pt x="398" y="130"/>
                  </a:cubicBezTo>
                  <a:cubicBezTo>
                    <a:pt x="497" y="130"/>
                    <a:pt x="592" y="152"/>
                    <a:pt x="688" y="192"/>
                  </a:cubicBezTo>
                  <a:cubicBezTo>
                    <a:pt x="697" y="196"/>
                    <a:pt x="706" y="198"/>
                    <a:pt x="715" y="198"/>
                  </a:cubicBezTo>
                  <a:cubicBezTo>
                    <a:pt x="734" y="198"/>
                    <a:pt x="753" y="192"/>
                    <a:pt x="771" y="192"/>
                  </a:cubicBezTo>
                  <a:cubicBezTo>
                    <a:pt x="757" y="165"/>
                    <a:pt x="757" y="136"/>
                    <a:pt x="744" y="109"/>
                  </a:cubicBezTo>
                  <a:cubicBezTo>
                    <a:pt x="744" y="96"/>
                    <a:pt x="714" y="96"/>
                    <a:pt x="701" y="83"/>
                  </a:cubicBezTo>
                  <a:cubicBezTo>
                    <a:pt x="605" y="53"/>
                    <a:pt x="509" y="26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25914" y="2883260"/>
              <a:ext cx="32571" cy="14633"/>
            </a:xfrm>
            <a:custGeom>
              <a:avLst/>
              <a:gdLst/>
              <a:ahLst/>
              <a:cxnLst/>
              <a:rect l="l" t="t" r="r" b="b"/>
              <a:pathLst>
                <a:path w="759" h="341" extrusionOk="0">
                  <a:moveTo>
                    <a:pt x="560" y="1"/>
                  </a:moveTo>
                  <a:cubicBezTo>
                    <a:pt x="346" y="1"/>
                    <a:pt x="155" y="95"/>
                    <a:pt x="14" y="258"/>
                  </a:cubicBezTo>
                  <a:cubicBezTo>
                    <a:pt x="1" y="287"/>
                    <a:pt x="1" y="314"/>
                    <a:pt x="1" y="340"/>
                  </a:cubicBezTo>
                  <a:cubicBezTo>
                    <a:pt x="27" y="340"/>
                    <a:pt x="54" y="327"/>
                    <a:pt x="70" y="327"/>
                  </a:cubicBezTo>
                  <a:cubicBezTo>
                    <a:pt x="166" y="271"/>
                    <a:pt x="236" y="205"/>
                    <a:pt x="332" y="162"/>
                  </a:cubicBezTo>
                  <a:cubicBezTo>
                    <a:pt x="390" y="132"/>
                    <a:pt x="457" y="122"/>
                    <a:pt x="528" y="122"/>
                  </a:cubicBezTo>
                  <a:cubicBezTo>
                    <a:pt x="589" y="122"/>
                    <a:pt x="652" y="129"/>
                    <a:pt x="715" y="135"/>
                  </a:cubicBezTo>
                  <a:cubicBezTo>
                    <a:pt x="715" y="122"/>
                    <a:pt x="758" y="122"/>
                    <a:pt x="758" y="105"/>
                  </a:cubicBezTo>
                  <a:cubicBezTo>
                    <a:pt x="758" y="79"/>
                    <a:pt x="745" y="66"/>
                    <a:pt x="732" y="39"/>
                  </a:cubicBezTo>
                  <a:cubicBezTo>
                    <a:pt x="715" y="23"/>
                    <a:pt x="689" y="23"/>
                    <a:pt x="676" y="10"/>
                  </a:cubicBezTo>
                  <a:cubicBezTo>
                    <a:pt x="636" y="4"/>
                    <a:pt x="598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869083" y="2967667"/>
              <a:ext cx="10685" cy="4720"/>
            </a:xfrm>
            <a:custGeom>
              <a:avLst/>
              <a:gdLst/>
              <a:ahLst/>
              <a:cxnLst/>
              <a:rect l="l" t="t" r="r" b="b"/>
              <a:pathLst>
                <a:path w="249" h="110" extrusionOk="0">
                  <a:moveTo>
                    <a:pt x="192" y="0"/>
                  </a:moveTo>
                  <a:cubicBezTo>
                    <a:pt x="152" y="13"/>
                    <a:pt x="109" y="27"/>
                    <a:pt x="70" y="27"/>
                  </a:cubicBezTo>
                  <a:lnTo>
                    <a:pt x="70" y="13"/>
                  </a:lnTo>
                  <a:cubicBezTo>
                    <a:pt x="40" y="27"/>
                    <a:pt x="13" y="40"/>
                    <a:pt x="13" y="56"/>
                  </a:cubicBezTo>
                  <a:cubicBezTo>
                    <a:pt x="0" y="96"/>
                    <a:pt x="40" y="109"/>
                    <a:pt x="70" y="109"/>
                  </a:cubicBezTo>
                  <a:cubicBezTo>
                    <a:pt x="123" y="96"/>
                    <a:pt x="166" y="96"/>
                    <a:pt x="222" y="70"/>
                  </a:cubicBezTo>
                  <a:cubicBezTo>
                    <a:pt x="235" y="70"/>
                    <a:pt x="235" y="40"/>
                    <a:pt x="248" y="13"/>
                  </a:cubicBezTo>
                  <a:cubicBezTo>
                    <a:pt x="235" y="13"/>
                    <a:pt x="205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890367" y="2937414"/>
              <a:ext cx="43" cy="772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7"/>
                  </a:moveTo>
                  <a:lnTo>
                    <a:pt x="0" y="1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056521" y="2900768"/>
              <a:ext cx="46560" cy="36390"/>
            </a:xfrm>
            <a:custGeom>
              <a:avLst/>
              <a:gdLst/>
              <a:ahLst/>
              <a:cxnLst/>
              <a:rect l="l" t="t" r="r" b="b"/>
              <a:pathLst>
                <a:path w="1085" h="848" extrusionOk="0">
                  <a:moveTo>
                    <a:pt x="798" y="167"/>
                  </a:moveTo>
                  <a:lnTo>
                    <a:pt x="784" y="180"/>
                  </a:lnTo>
                  <a:cubicBezTo>
                    <a:pt x="697" y="303"/>
                    <a:pt x="581" y="371"/>
                    <a:pt x="440" y="371"/>
                  </a:cubicBezTo>
                  <a:cubicBezTo>
                    <a:pt x="405" y="371"/>
                    <a:pt x="369" y="367"/>
                    <a:pt x="331" y="359"/>
                  </a:cubicBezTo>
                  <a:cubicBezTo>
                    <a:pt x="414" y="319"/>
                    <a:pt x="483" y="293"/>
                    <a:pt x="550" y="263"/>
                  </a:cubicBezTo>
                  <a:cubicBezTo>
                    <a:pt x="619" y="237"/>
                    <a:pt x="688" y="210"/>
                    <a:pt x="758" y="180"/>
                  </a:cubicBezTo>
                  <a:lnTo>
                    <a:pt x="784" y="180"/>
                  </a:lnTo>
                  <a:lnTo>
                    <a:pt x="784" y="167"/>
                  </a:lnTo>
                  <a:close/>
                  <a:moveTo>
                    <a:pt x="950" y="319"/>
                  </a:moveTo>
                  <a:cubicBezTo>
                    <a:pt x="923" y="511"/>
                    <a:pt x="798" y="637"/>
                    <a:pt x="632" y="719"/>
                  </a:cubicBezTo>
                  <a:cubicBezTo>
                    <a:pt x="612" y="729"/>
                    <a:pt x="591" y="734"/>
                    <a:pt x="570" y="734"/>
                  </a:cubicBezTo>
                  <a:cubicBezTo>
                    <a:pt x="536" y="734"/>
                    <a:pt x="502" y="722"/>
                    <a:pt x="467" y="706"/>
                  </a:cubicBezTo>
                  <a:cubicBezTo>
                    <a:pt x="440" y="690"/>
                    <a:pt x="401" y="676"/>
                    <a:pt x="371" y="663"/>
                  </a:cubicBezTo>
                  <a:cubicBezTo>
                    <a:pt x="384" y="623"/>
                    <a:pt x="401" y="567"/>
                    <a:pt x="414" y="524"/>
                  </a:cubicBezTo>
                  <a:cubicBezTo>
                    <a:pt x="414" y="485"/>
                    <a:pt x="454" y="471"/>
                    <a:pt x="497" y="471"/>
                  </a:cubicBezTo>
                  <a:cubicBezTo>
                    <a:pt x="509" y="474"/>
                    <a:pt x="521" y="475"/>
                    <a:pt x="533" y="475"/>
                  </a:cubicBezTo>
                  <a:cubicBezTo>
                    <a:pt x="589" y="475"/>
                    <a:pt x="640" y="451"/>
                    <a:pt x="675" y="415"/>
                  </a:cubicBezTo>
                  <a:cubicBezTo>
                    <a:pt x="758" y="332"/>
                    <a:pt x="854" y="319"/>
                    <a:pt x="950" y="319"/>
                  </a:cubicBezTo>
                  <a:close/>
                  <a:moveTo>
                    <a:pt x="1028" y="0"/>
                  </a:moveTo>
                  <a:cubicBezTo>
                    <a:pt x="1004" y="0"/>
                    <a:pt x="970" y="10"/>
                    <a:pt x="923" y="28"/>
                  </a:cubicBezTo>
                  <a:cubicBezTo>
                    <a:pt x="649" y="127"/>
                    <a:pt x="384" y="237"/>
                    <a:pt x="110" y="346"/>
                  </a:cubicBezTo>
                  <a:cubicBezTo>
                    <a:pt x="14" y="389"/>
                    <a:pt x="1" y="442"/>
                    <a:pt x="70" y="524"/>
                  </a:cubicBezTo>
                  <a:cubicBezTo>
                    <a:pt x="110" y="580"/>
                    <a:pt x="166" y="650"/>
                    <a:pt x="235" y="706"/>
                  </a:cubicBezTo>
                  <a:cubicBezTo>
                    <a:pt x="318" y="759"/>
                    <a:pt x="427" y="815"/>
                    <a:pt x="523" y="842"/>
                  </a:cubicBezTo>
                  <a:cubicBezTo>
                    <a:pt x="540" y="845"/>
                    <a:pt x="557" y="847"/>
                    <a:pt x="573" y="847"/>
                  </a:cubicBezTo>
                  <a:cubicBezTo>
                    <a:pt x="689" y="847"/>
                    <a:pt x="781" y="762"/>
                    <a:pt x="854" y="690"/>
                  </a:cubicBezTo>
                  <a:cubicBezTo>
                    <a:pt x="1006" y="554"/>
                    <a:pt x="1075" y="375"/>
                    <a:pt x="1075" y="180"/>
                  </a:cubicBezTo>
                  <a:lnTo>
                    <a:pt x="1075" y="141"/>
                  </a:lnTo>
                  <a:cubicBezTo>
                    <a:pt x="1084" y="40"/>
                    <a:pt x="1075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55964" y="2861503"/>
              <a:ext cx="14247" cy="41453"/>
            </a:xfrm>
            <a:custGeom>
              <a:avLst/>
              <a:gdLst/>
              <a:ahLst/>
              <a:cxnLst/>
              <a:rect l="l" t="t" r="r" b="b"/>
              <a:pathLst>
                <a:path w="332" h="966" extrusionOk="0">
                  <a:moveTo>
                    <a:pt x="186" y="0"/>
                  </a:moveTo>
                  <a:cubicBezTo>
                    <a:pt x="180" y="0"/>
                    <a:pt x="173" y="2"/>
                    <a:pt x="166" y="7"/>
                  </a:cubicBezTo>
                  <a:cubicBezTo>
                    <a:pt x="149" y="21"/>
                    <a:pt x="149" y="50"/>
                    <a:pt x="149" y="77"/>
                  </a:cubicBezTo>
                  <a:cubicBezTo>
                    <a:pt x="179" y="199"/>
                    <a:pt x="166" y="312"/>
                    <a:pt x="96" y="434"/>
                  </a:cubicBezTo>
                  <a:cubicBezTo>
                    <a:pt x="0" y="612"/>
                    <a:pt x="0" y="751"/>
                    <a:pt x="149" y="890"/>
                  </a:cubicBezTo>
                  <a:cubicBezTo>
                    <a:pt x="179" y="917"/>
                    <a:pt x="232" y="943"/>
                    <a:pt x="275" y="960"/>
                  </a:cubicBezTo>
                  <a:cubicBezTo>
                    <a:pt x="279" y="963"/>
                    <a:pt x="282" y="965"/>
                    <a:pt x="287" y="965"/>
                  </a:cubicBezTo>
                  <a:cubicBezTo>
                    <a:pt x="297" y="965"/>
                    <a:pt x="310" y="955"/>
                    <a:pt x="331" y="943"/>
                  </a:cubicBezTo>
                  <a:cubicBezTo>
                    <a:pt x="314" y="930"/>
                    <a:pt x="314" y="903"/>
                    <a:pt x="301" y="890"/>
                  </a:cubicBezTo>
                  <a:cubicBezTo>
                    <a:pt x="288" y="861"/>
                    <a:pt x="262" y="861"/>
                    <a:pt x="232" y="834"/>
                  </a:cubicBezTo>
                  <a:cubicBezTo>
                    <a:pt x="123" y="738"/>
                    <a:pt x="123" y="612"/>
                    <a:pt x="192" y="477"/>
                  </a:cubicBezTo>
                  <a:cubicBezTo>
                    <a:pt x="219" y="407"/>
                    <a:pt x="248" y="325"/>
                    <a:pt x="275" y="255"/>
                  </a:cubicBezTo>
                  <a:cubicBezTo>
                    <a:pt x="262" y="173"/>
                    <a:pt x="248" y="116"/>
                    <a:pt x="219" y="50"/>
                  </a:cubicBezTo>
                  <a:cubicBezTo>
                    <a:pt x="219" y="37"/>
                    <a:pt x="210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4128613" y="2857126"/>
              <a:ext cx="16092" cy="23602"/>
            </a:xfrm>
            <a:custGeom>
              <a:avLst/>
              <a:gdLst/>
              <a:ahLst/>
              <a:cxnLst/>
              <a:rect l="l" t="t" r="r" b="b"/>
              <a:pathLst>
                <a:path w="375" h="550" extrusionOk="0">
                  <a:moveTo>
                    <a:pt x="291" y="0"/>
                  </a:moveTo>
                  <a:cubicBezTo>
                    <a:pt x="275" y="0"/>
                    <a:pt x="262" y="0"/>
                    <a:pt x="248" y="13"/>
                  </a:cubicBezTo>
                  <a:cubicBezTo>
                    <a:pt x="153" y="96"/>
                    <a:pt x="70" y="166"/>
                    <a:pt x="27" y="275"/>
                  </a:cubicBezTo>
                  <a:cubicBezTo>
                    <a:pt x="0" y="331"/>
                    <a:pt x="0" y="400"/>
                    <a:pt x="0" y="453"/>
                  </a:cubicBezTo>
                  <a:cubicBezTo>
                    <a:pt x="0" y="483"/>
                    <a:pt x="43" y="496"/>
                    <a:pt x="57" y="523"/>
                  </a:cubicBezTo>
                  <a:cubicBezTo>
                    <a:pt x="70" y="496"/>
                    <a:pt x="83" y="483"/>
                    <a:pt x="83" y="453"/>
                  </a:cubicBezTo>
                  <a:cubicBezTo>
                    <a:pt x="93" y="391"/>
                    <a:pt x="120" y="361"/>
                    <a:pt x="155" y="361"/>
                  </a:cubicBezTo>
                  <a:cubicBezTo>
                    <a:pt x="167" y="361"/>
                    <a:pt x="179" y="364"/>
                    <a:pt x="192" y="371"/>
                  </a:cubicBezTo>
                  <a:cubicBezTo>
                    <a:pt x="222" y="384"/>
                    <a:pt x="235" y="414"/>
                    <a:pt x="248" y="440"/>
                  </a:cubicBezTo>
                  <a:cubicBezTo>
                    <a:pt x="275" y="466"/>
                    <a:pt x="291" y="496"/>
                    <a:pt x="305" y="549"/>
                  </a:cubicBezTo>
                  <a:cubicBezTo>
                    <a:pt x="331" y="509"/>
                    <a:pt x="358" y="496"/>
                    <a:pt x="358" y="466"/>
                  </a:cubicBezTo>
                  <a:cubicBezTo>
                    <a:pt x="374" y="344"/>
                    <a:pt x="275" y="288"/>
                    <a:pt x="166" y="218"/>
                  </a:cubicBezTo>
                  <a:cubicBezTo>
                    <a:pt x="222" y="166"/>
                    <a:pt x="275" y="123"/>
                    <a:pt x="331" y="70"/>
                  </a:cubicBezTo>
                  <a:cubicBezTo>
                    <a:pt x="344" y="53"/>
                    <a:pt x="358" y="27"/>
                    <a:pt x="344" y="13"/>
                  </a:cubicBezTo>
                  <a:cubicBezTo>
                    <a:pt x="331" y="0"/>
                    <a:pt x="305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72399" y="2849445"/>
              <a:ext cx="27893" cy="11844"/>
            </a:xfrm>
            <a:custGeom>
              <a:avLst/>
              <a:gdLst/>
              <a:ahLst/>
              <a:cxnLst/>
              <a:rect l="l" t="t" r="r" b="b"/>
              <a:pathLst>
                <a:path w="650" h="276" extrusionOk="0">
                  <a:moveTo>
                    <a:pt x="444" y="1"/>
                  </a:moveTo>
                  <a:cubicBezTo>
                    <a:pt x="249" y="14"/>
                    <a:pt x="113" y="83"/>
                    <a:pt x="14" y="219"/>
                  </a:cubicBezTo>
                  <a:cubicBezTo>
                    <a:pt x="1" y="232"/>
                    <a:pt x="1" y="262"/>
                    <a:pt x="1" y="275"/>
                  </a:cubicBezTo>
                  <a:lnTo>
                    <a:pt x="57" y="275"/>
                  </a:lnTo>
                  <a:cubicBezTo>
                    <a:pt x="70" y="275"/>
                    <a:pt x="84" y="262"/>
                    <a:pt x="84" y="262"/>
                  </a:cubicBezTo>
                  <a:cubicBezTo>
                    <a:pt x="233" y="175"/>
                    <a:pt x="382" y="121"/>
                    <a:pt x="541" y="121"/>
                  </a:cubicBezTo>
                  <a:cubicBezTo>
                    <a:pt x="558" y="121"/>
                    <a:pt x="575" y="122"/>
                    <a:pt x="593" y="123"/>
                  </a:cubicBezTo>
                  <a:cubicBezTo>
                    <a:pt x="609" y="123"/>
                    <a:pt x="636" y="97"/>
                    <a:pt x="649" y="97"/>
                  </a:cubicBezTo>
                  <a:cubicBezTo>
                    <a:pt x="636" y="83"/>
                    <a:pt x="636" y="54"/>
                    <a:pt x="609" y="40"/>
                  </a:cubicBezTo>
                  <a:cubicBezTo>
                    <a:pt x="553" y="27"/>
                    <a:pt x="484" y="14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029272" y="2858800"/>
              <a:ext cx="28451" cy="10127"/>
            </a:xfrm>
            <a:custGeom>
              <a:avLst/>
              <a:gdLst/>
              <a:ahLst/>
              <a:cxnLst/>
              <a:rect l="l" t="t" r="r" b="b"/>
              <a:pathLst>
                <a:path w="663" h="236" extrusionOk="0">
                  <a:moveTo>
                    <a:pt x="369" y="1"/>
                  </a:moveTo>
                  <a:cubicBezTo>
                    <a:pt x="260" y="1"/>
                    <a:pt x="161" y="46"/>
                    <a:pt x="57" y="97"/>
                  </a:cubicBezTo>
                  <a:cubicBezTo>
                    <a:pt x="1" y="140"/>
                    <a:pt x="1" y="179"/>
                    <a:pt x="44" y="236"/>
                  </a:cubicBezTo>
                  <a:cubicBezTo>
                    <a:pt x="143" y="163"/>
                    <a:pt x="250" y="125"/>
                    <a:pt x="359" y="125"/>
                  </a:cubicBezTo>
                  <a:cubicBezTo>
                    <a:pt x="414" y="125"/>
                    <a:pt x="468" y="134"/>
                    <a:pt x="523" y="153"/>
                  </a:cubicBezTo>
                  <a:cubicBezTo>
                    <a:pt x="553" y="166"/>
                    <a:pt x="593" y="166"/>
                    <a:pt x="622" y="166"/>
                  </a:cubicBezTo>
                  <a:cubicBezTo>
                    <a:pt x="636" y="166"/>
                    <a:pt x="649" y="140"/>
                    <a:pt x="662" y="127"/>
                  </a:cubicBezTo>
                  <a:cubicBezTo>
                    <a:pt x="662" y="127"/>
                    <a:pt x="649" y="97"/>
                    <a:pt x="636" y="97"/>
                  </a:cubicBezTo>
                  <a:cubicBezTo>
                    <a:pt x="579" y="57"/>
                    <a:pt x="540" y="31"/>
                    <a:pt x="470" y="14"/>
                  </a:cubicBezTo>
                  <a:cubicBezTo>
                    <a:pt x="435" y="5"/>
                    <a:pt x="401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077248" y="2862748"/>
              <a:ext cx="26563" cy="8025"/>
            </a:xfrm>
            <a:custGeom>
              <a:avLst/>
              <a:gdLst/>
              <a:ahLst/>
              <a:cxnLst/>
              <a:rect l="l" t="t" r="r" b="b"/>
              <a:pathLst>
                <a:path w="619" h="187" extrusionOk="0">
                  <a:moveTo>
                    <a:pt x="344" y="1"/>
                  </a:moveTo>
                  <a:cubicBezTo>
                    <a:pt x="230" y="1"/>
                    <a:pt x="114" y="27"/>
                    <a:pt x="27" y="117"/>
                  </a:cubicBezTo>
                  <a:cubicBezTo>
                    <a:pt x="0" y="144"/>
                    <a:pt x="0" y="157"/>
                    <a:pt x="27" y="187"/>
                  </a:cubicBezTo>
                  <a:cubicBezTo>
                    <a:pt x="40" y="187"/>
                    <a:pt x="53" y="187"/>
                    <a:pt x="67" y="170"/>
                  </a:cubicBezTo>
                  <a:cubicBezTo>
                    <a:pt x="151" y="136"/>
                    <a:pt x="233" y="100"/>
                    <a:pt x="322" y="100"/>
                  </a:cubicBezTo>
                  <a:cubicBezTo>
                    <a:pt x="338" y="100"/>
                    <a:pt x="354" y="101"/>
                    <a:pt x="371" y="104"/>
                  </a:cubicBezTo>
                  <a:cubicBezTo>
                    <a:pt x="440" y="104"/>
                    <a:pt x="496" y="117"/>
                    <a:pt x="563" y="117"/>
                  </a:cubicBezTo>
                  <a:cubicBezTo>
                    <a:pt x="579" y="117"/>
                    <a:pt x="606" y="87"/>
                    <a:pt x="619" y="74"/>
                  </a:cubicBezTo>
                  <a:cubicBezTo>
                    <a:pt x="606" y="61"/>
                    <a:pt x="592" y="35"/>
                    <a:pt x="563" y="35"/>
                  </a:cubicBezTo>
                  <a:cubicBezTo>
                    <a:pt x="523" y="21"/>
                    <a:pt x="480" y="5"/>
                    <a:pt x="427" y="5"/>
                  </a:cubicBezTo>
                  <a:cubicBezTo>
                    <a:pt x="400" y="2"/>
                    <a:pt x="37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033950" y="2872188"/>
              <a:ext cx="24889" cy="10428"/>
            </a:xfrm>
            <a:custGeom>
              <a:avLst/>
              <a:gdLst/>
              <a:ahLst/>
              <a:cxnLst/>
              <a:rect l="l" t="t" r="r" b="b"/>
              <a:pathLst>
                <a:path w="580" h="243" extrusionOk="0">
                  <a:moveTo>
                    <a:pt x="336" y="0"/>
                  </a:moveTo>
                  <a:cubicBezTo>
                    <a:pt x="267" y="0"/>
                    <a:pt x="197" y="14"/>
                    <a:pt x="126" y="49"/>
                  </a:cubicBezTo>
                  <a:cubicBezTo>
                    <a:pt x="70" y="76"/>
                    <a:pt x="17" y="115"/>
                    <a:pt x="1" y="185"/>
                  </a:cubicBezTo>
                  <a:lnTo>
                    <a:pt x="1" y="198"/>
                  </a:lnTo>
                  <a:cubicBezTo>
                    <a:pt x="10" y="229"/>
                    <a:pt x="22" y="243"/>
                    <a:pt x="35" y="243"/>
                  </a:cubicBezTo>
                  <a:cubicBezTo>
                    <a:pt x="46" y="243"/>
                    <a:pt x="58" y="233"/>
                    <a:pt x="70" y="215"/>
                  </a:cubicBezTo>
                  <a:cubicBezTo>
                    <a:pt x="153" y="115"/>
                    <a:pt x="249" y="89"/>
                    <a:pt x="374" y="89"/>
                  </a:cubicBezTo>
                  <a:cubicBezTo>
                    <a:pt x="414" y="89"/>
                    <a:pt x="470" y="102"/>
                    <a:pt x="513" y="102"/>
                  </a:cubicBezTo>
                  <a:cubicBezTo>
                    <a:pt x="540" y="102"/>
                    <a:pt x="553" y="89"/>
                    <a:pt x="579" y="76"/>
                  </a:cubicBezTo>
                  <a:cubicBezTo>
                    <a:pt x="566" y="63"/>
                    <a:pt x="553" y="33"/>
                    <a:pt x="540" y="33"/>
                  </a:cubicBezTo>
                  <a:cubicBezTo>
                    <a:pt x="471" y="13"/>
                    <a:pt x="404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041760" y="2880084"/>
              <a:ext cx="6437" cy="4549"/>
            </a:xfrm>
            <a:custGeom>
              <a:avLst/>
              <a:gdLst/>
              <a:ahLst/>
              <a:cxnLst/>
              <a:rect l="l" t="t" r="r" b="b"/>
              <a:pathLst>
                <a:path w="150" h="106" extrusionOk="0">
                  <a:moveTo>
                    <a:pt x="123" y="1"/>
                  </a:moveTo>
                  <a:cubicBezTo>
                    <a:pt x="83" y="31"/>
                    <a:pt x="40" y="44"/>
                    <a:pt x="1" y="57"/>
                  </a:cubicBezTo>
                  <a:cubicBezTo>
                    <a:pt x="1" y="70"/>
                    <a:pt x="1" y="97"/>
                    <a:pt x="14" y="97"/>
                  </a:cubicBezTo>
                  <a:cubicBezTo>
                    <a:pt x="16" y="103"/>
                    <a:pt x="23" y="105"/>
                    <a:pt x="31" y="105"/>
                  </a:cubicBezTo>
                  <a:cubicBezTo>
                    <a:pt x="66" y="105"/>
                    <a:pt x="139" y="63"/>
                    <a:pt x="149" y="31"/>
                  </a:cubicBezTo>
                  <a:cubicBezTo>
                    <a:pt x="136" y="31"/>
                    <a:pt x="136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4084328" y="2870729"/>
              <a:ext cx="6437" cy="4506"/>
            </a:xfrm>
            <a:custGeom>
              <a:avLst/>
              <a:gdLst/>
              <a:ahLst/>
              <a:cxnLst/>
              <a:rect l="l" t="t" r="r" b="b"/>
              <a:pathLst>
                <a:path w="150" h="105" extrusionOk="0">
                  <a:moveTo>
                    <a:pt x="67" y="14"/>
                  </a:moveTo>
                  <a:cubicBezTo>
                    <a:pt x="40" y="27"/>
                    <a:pt x="27" y="40"/>
                    <a:pt x="1" y="54"/>
                  </a:cubicBezTo>
                  <a:cubicBezTo>
                    <a:pt x="27" y="67"/>
                    <a:pt x="40" y="97"/>
                    <a:pt x="67" y="97"/>
                  </a:cubicBezTo>
                  <a:cubicBezTo>
                    <a:pt x="77" y="101"/>
                    <a:pt x="89" y="104"/>
                    <a:pt x="101" y="104"/>
                  </a:cubicBezTo>
                  <a:cubicBezTo>
                    <a:pt x="122" y="104"/>
                    <a:pt x="141" y="94"/>
                    <a:pt x="150" y="67"/>
                  </a:cubicBezTo>
                  <a:cubicBezTo>
                    <a:pt x="150" y="1"/>
                    <a:pt x="97" y="27"/>
                    <a:pt x="67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033950" y="2880084"/>
              <a:ext cx="43" cy="64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078363" y="287072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223276" y="2957153"/>
              <a:ext cx="49135" cy="33815"/>
            </a:xfrm>
            <a:custGeom>
              <a:avLst/>
              <a:gdLst/>
              <a:ahLst/>
              <a:cxnLst/>
              <a:rect l="l" t="t" r="r" b="b"/>
              <a:pathLst>
                <a:path w="1145" h="788" extrusionOk="0">
                  <a:moveTo>
                    <a:pt x="867" y="189"/>
                  </a:moveTo>
                  <a:lnTo>
                    <a:pt x="867" y="189"/>
                  </a:lnTo>
                  <a:cubicBezTo>
                    <a:pt x="804" y="280"/>
                    <a:pt x="694" y="347"/>
                    <a:pt x="591" y="347"/>
                  </a:cubicBezTo>
                  <a:cubicBezTo>
                    <a:pt x="536" y="347"/>
                    <a:pt x="483" y="328"/>
                    <a:pt x="440" y="285"/>
                  </a:cubicBezTo>
                  <a:cubicBezTo>
                    <a:pt x="592" y="258"/>
                    <a:pt x="731" y="219"/>
                    <a:pt x="867" y="189"/>
                  </a:cubicBezTo>
                  <a:close/>
                  <a:moveTo>
                    <a:pt x="949" y="272"/>
                  </a:moveTo>
                  <a:cubicBezTo>
                    <a:pt x="910" y="368"/>
                    <a:pt x="880" y="480"/>
                    <a:pt x="797" y="549"/>
                  </a:cubicBezTo>
                  <a:cubicBezTo>
                    <a:pt x="784" y="563"/>
                    <a:pt x="757" y="576"/>
                    <a:pt x="744" y="589"/>
                  </a:cubicBezTo>
                  <a:cubicBezTo>
                    <a:pt x="712" y="629"/>
                    <a:pt x="675" y="651"/>
                    <a:pt x="633" y="651"/>
                  </a:cubicBezTo>
                  <a:cubicBezTo>
                    <a:pt x="603" y="651"/>
                    <a:pt x="571" y="639"/>
                    <a:pt x="536" y="616"/>
                  </a:cubicBezTo>
                  <a:cubicBezTo>
                    <a:pt x="509" y="589"/>
                    <a:pt x="496" y="576"/>
                    <a:pt x="466" y="549"/>
                  </a:cubicBezTo>
                  <a:cubicBezTo>
                    <a:pt x="496" y="493"/>
                    <a:pt x="536" y="450"/>
                    <a:pt x="619" y="450"/>
                  </a:cubicBezTo>
                  <a:cubicBezTo>
                    <a:pt x="629" y="452"/>
                    <a:pt x="640" y="452"/>
                    <a:pt x="650" y="452"/>
                  </a:cubicBezTo>
                  <a:cubicBezTo>
                    <a:pt x="761" y="452"/>
                    <a:pt x="847" y="376"/>
                    <a:pt x="923" y="285"/>
                  </a:cubicBezTo>
                  <a:cubicBezTo>
                    <a:pt x="923" y="285"/>
                    <a:pt x="936" y="272"/>
                    <a:pt x="949" y="272"/>
                  </a:cubicBezTo>
                  <a:close/>
                  <a:moveTo>
                    <a:pt x="1074" y="1"/>
                  </a:moveTo>
                  <a:cubicBezTo>
                    <a:pt x="1061" y="1"/>
                    <a:pt x="1047" y="4"/>
                    <a:pt x="1032" y="10"/>
                  </a:cubicBezTo>
                  <a:cubicBezTo>
                    <a:pt x="979" y="24"/>
                    <a:pt x="910" y="53"/>
                    <a:pt x="840" y="80"/>
                  </a:cubicBezTo>
                  <a:cubicBezTo>
                    <a:pt x="731" y="136"/>
                    <a:pt x="619" y="163"/>
                    <a:pt x="496" y="163"/>
                  </a:cubicBezTo>
                  <a:cubicBezTo>
                    <a:pt x="450" y="167"/>
                    <a:pt x="405" y="168"/>
                    <a:pt x="362" y="168"/>
                  </a:cubicBezTo>
                  <a:cubicBezTo>
                    <a:pt x="275" y="168"/>
                    <a:pt x="193" y="163"/>
                    <a:pt x="109" y="163"/>
                  </a:cubicBezTo>
                  <a:cubicBezTo>
                    <a:pt x="92" y="163"/>
                    <a:pt x="80" y="157"/>
                    <a:pt x="65" y="157"/>
                  </a:cubicBezTo>
                  <a:cubicBezTo>
                    <a:pt x="58" y="157"/>
                    <a:pt x="50" y="158"/>
                    <a:pt x="40" y="163"/>
                  </a:cubicBezTo>
                  <a:cubicBezTo>
                    <a:pt x="27" y="163"/>
                    <a:pt x="13" y="176"/>
                    <a:pt x="13" y="189"/>
                  </a:cubicBezTo>
                  <a:cubicBezTo>
                    <a:pt x="0" y="202"/>
                    <a:pt x="13" y="219"/>
                    <a:pt x="27" y="232"/>
                  </a:cubicBezTo>
                  <a:cubicBezTo>
                    <a:pt x="40" y="258"/>
                    <a:pt x="70" y="285"/>
                    <a:pt x="96" y="315"/>
                  </a:cubicBezTo>
                  <a:cubicBezTo>
                    <a:pt x="109" y="341"/>
                    <a:pt x="136" y="384"/>
                    <a:pt x="152" y="411"/>
                  </a:cubicBezTo>
                  <a:cubicBezTo>
                    <a:pt x="218" y="520"/>
                    <a:pt x="331" y="602"/>
                    <a:pt x="427" y="698"/>
                  </a:cubicBezTo>
                  <a:cubicBezTo>
                    <a:pt x="512" y="759"/>
                    <a:pt x="570" y="788"/>
                    <a:pt x="631" y="788"/>
                  </a:cubicBezTo>
                  <a:cubicBezTo>
                    <a:pt x="669" y="788"/>
                    <a:pt x="709" y="776"/>
                    <a:pt x="757" y="755"/>
                  </a:cubicBezTo>
                  <a:cubicBezTo>
                    <a:pt x="853" y="698"/>
                    <a:pt x="936" y="616"/>
                    <a:pt x="979" y="520"/>
                  </a:cubicBezTo>
                  <a:cubicBezTo>
                    <a:pt x="1032" y="368"/>
                    <a:pt x="1144" y="245"/>
                    <a:pt x="1115" y="67"/>
                  </a:cubicBezTo>
                  <a:lnTo>
                    <a:pt x="1115" y="10"/>
                  </a:lnTo>
                  <a:cubicBezTo>
                    <a:pt x="1101" y="4"/>
                    <a:pt x="1088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4252199" y="2916473"/>
              <a:ext cx="30125" cy="20984"/>
            </a:xfrm>
            <a:custGeom>
              <a:avLst/>
              <a:gdLst/>
              <a:ahLst/>
              <a:cxnLst/>
              <a:rect l="l" t="t" r="r" b="b"/>
              <a:pathLst>
                <a:path w="702" h="489" extrusionOk="0">
                  <a:moveTo>
                    <a:pt x="174" y="1"/>
                  </a:moveTo>
                  <a:cubicBezTo>
                    <a:pt x="168" y="1"/>
                    <a:pt x="161" y="3"/>
                    <a:pt x="153" y="9"/>
                  </a:cubicBezTo>
                  <a:cubicBezTo>
                    <a:pt x="97" y="49"/>
                    <a:pt x="140" y="92"/>
                    <a:pt x="166" y="119"/>
                  </a:cubicBezTo>
                  <a:lnTo>
                    <a:pt x="166" y="132"/>
                  </a:lnTo>
                  <a:cubicBezTo>
                    <a:pt x="151" y="141"/>
                    <a:pt x="138" y="146"/>
                    <a:pt x="126" y="146"/>
                  </a:cubicBezTo>
                  <a:cubicBezTo>
                    <a:pt x="104" y="146"/>
                    <a:pt x="87" y="131"/>
                    <a:pt x="70" y="105"/>
                  </a:cubicBezTo>
                  <a:cubicBezTo>
                    <a:pt x="57" y="92"/>
                    <a:pt x="40" y="76"/>
                    <a:pt x="27" y="76"/>
                  </a:cubicBezTo>
                  <a:cubicBezTo>
                    <a:pt x="14" y="92"/>
                    <a:pt x="1" y="105"/>
                    <a:pt x="1" y="119"/>
                  </a:cubicBezTo>
                  <a:cubicBezTo>
                    <a:pt x="1" y="145"/>
                    <a:pt x="1" y="188"/>
                    <a:pt x="14" y="201"/>
                  </a:cubicBezTo>
                  <a:cubicBezTo>
                    <a:pt x="53" y="220"/>
                    <a:pt x="84" y="246"/>
                    <a:pt x="123" y="246"/>
                  </a:cubicBezTo>
                  <a:cubicBezTo>
                    <a:pt x="140" y="246"/>
                    <a:pt x="158" y="241"/>
                    <a:pt x="179" y="228"/>
                  </a:cubicBezTo>
                  <a:cubicBezTo>
                    <a:pt x="222" y="201"/>
                    <a:pt x="275" y="188"/>
                    <a:pt x="305" y="175"/>
                  </a:cubicBezTo>
                  <a:cubicBezTo>
                    <a:pt x="305" y="257"/>
                    <a:pt x="305" y="324"/>
                    <a:pt x="318" y="380"/>
                  </a:cubicBezTo>
                  <a:cubicBezTo>
                    <a:pt x="318" y="436"/>
                    <a:pt x="345" y="489"/>
                    <a:pt x="414" y="489"/>
                  </a:cubicBezTo>
                  <a:cubicBezTo>
                    <a:pt x="470" y="489"/>
                    <a:pt x="523" y="449"/>
                    <a:pt x="536" y="380"/>
                  </a:cubicBezTo>
                  <a:lnTo>
                    <a:pt x="536" y="228"/>
                  </a:lnTo>
                  <a:cubicBezTo>
                    <a:pt x="566" y="228"/>
                    <a:pt x="593" y="241"/>
                    <a:pt x="636" y="257"/>
                  </a:cubicBezTo>
                  <a:lnTo>
                    <a:pt x="702" y="257"/>
                  </a:lnTo>
                  <a:cubicBezTo>
                    <a:pt x="689" y="228"/>
                    <a:pt x="689" y="201"/>
                    <a:pt x="675" y="188"/>
                  </a:cubicBezTo>
                  <a:cubicBezTo>
                    <a:pt x="587" y="132"/>
                    <a:pt x="496" y="84"/>
                    <a:pt x="392" y="84"/>
                  </a:cubicBezTo>
                  <a:cubicBezTo>
                    <a:pt x="368" y="84"/>
                    <a:pt x="344" y="86"/>
                    <a:pt x="318" y="92"/>
                  </a:cubicBezTo>
                  <a:cubicBezTo>
                    <a:pt x="288" y="92"/>
                    <a:pt x="262" y="76"/>
                    <a:pt x="236" y="62"/>
                  </a:cubicBezTo>
                  <a:cubicBezTo>
                    <a:pt x="212" y="41"/>
                    <a:pt x="198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201391" y="2919692"/>
              <a:ext cx="30125" cy="16650"/>
            </a:xfrm>
            <a:custGeom>
              <a:avLst/>
              <a:gdLst/>
              <a:ahLst/>
              <a:cxnLst/>
              <a:rect l="l" t="t" r="r" b="b"/>
              <a:pathLst>
                <a:path w="702" h="388" extrusionOk="0">
                  <a:moveTo>
                    <a:pt x="136" y="1"/>
                  </a:moveTo>
                  <a:lnTo>
                    <a:pt x="136" y="57"/>
                  </a:lnTo>
                  <a:lnTo>
                    <a:pt x="136" y="139"/>
                  </a:lnTo>
                  <a:cubicBezTo>
                    <a:pt x="110" y="126"/>
                    <a:pt x="110" y="113"/>
                    <a:pt x="97" y="113"/>
                  </a:cubicBezTo>
                  <a:cubicBezTo>
                    <a:pt x="89" y="94"/>
                    <a:pt x="74" y="77"/>
                    <a:pt x="58" y="77"/>
                  </a:cubicBezTo>
                  <a:cubicBezTo>
                    <a:pt x="48" y="77"/>
                    <a:pt x="37" y="84"/>
                    <a:pt x="27" y="100"/>
                  </a:cubicBezTo>
                  <a:cubicBezTo>
                    <a:pt x="1" y="126"/>
                    <a:pt x="14" y="153"/>
                    <a:pt x="41" y="182"/>
                  </a:cubicBezTo>
                  <a:cubicBezTo>
                    <a:pt x="64" y="204"/>
                    <a:pt x="91" y="214"/>
                    <a:pt x="122" y="214"/>
                  </a:cubicBezTo>
                  <a:cubicBezTo>
                    <a:pt x="147" y="214"/>
                    <a:pt x="175" y="208"/>
                    <a:pt x="206" y="196"/>
                  </a:cubicBezTo>
                  <a:cubicBezTo>
                    <a:pt x="249" y="166"/>
                    <a:pt x="302" y="153"/>
                    <a:pt x="345" y="139"/>
                  </a:cubicBezTo>
                  <a:cubicBezTo>
                    <a:pt x="358" y="209"/>
                    <a:pt x="371" y="265"/>
                    <a:pt x="371" y="305"/>
                  </a:cubicBezTo>
                  <a:cubicBezTo>
                    <a:pt x="384" y="374"/>
                    <a:pt x="427" y="387"/>
                    <a:pt x="480" y="387"/>
                  </a:cubicBezTo>
                  <a:cubicBezTo>
                    <a:pt x="537" y="387"/>
                    <a:pt x="550" y="348"/>
                    <a:pt x="563" y="305"/>
                  </a:cubicBezTo>
                  <a:cubicBezTo>
                    <a:pt x="580" y="278"/>
                    <a:pt x="580" y="235"/>
                    <a:pt x="580" y="196"/>
                  </a:cubicBezTo>
                  <a:cubicBezTo>
                    <a:pt x="606" y="196"/>
                    <a:pt x="619" y="209"/>
                    <a:pt x="632" y="209"/>
                  </a:cubicBezTo>
                  <a:cubicBezTo>
                    <a:pt x="662" y="209"/>
                    <a:pt x="675" y="196"/>
                    <a:pt x="702" y="182"/>
                  </a:cubicBezTo>
                  <a:cubicBezTo>
                    <a:pt x="689" y="166"/>
                    <a:pt x="689" y="139"/>
                    <a:pt x="675" y="126"/>
                  </a:cubicBezTo>
                  <a:cubicBezTo>
                    <a:pt x="662" y="113"/>
                    <a:pt x="632" y="100"/>
                    <a:pt x="606" y="100"/>
                  </a:cubicBezTo>
                  <a:cubicBezTo>
                    <a:pt x="534" y="68"/>
                    <a:pt x="454" y="28"/>
                    <a:pt x="372" y="28"/>
                  </a:cubicBezTo>
                  <a:cubicBezTo>
                    <a:pt x="344" y="28"/>
                    <a:pt x="316" y="33"/>
                    <a:pt x="289" y="44"/>
                  </a:cubicBezTo>
                  <a:cubicBezTo>
                    <a:pt x="274" y="48"/>
                    <a:pt x="263" y="51"/>
                    <a:pt x="253" y="51"/>
                  </a:cubicBezTo>
                  <a:cubicBezTo>
                    <a:pt x="235" y="51"/>
                    <a:pt x="223" y="42"/>
                    <a:pt x="206" y="17"/>
                  </a:cubicBezTo>
                  <a:cubicBezTo>
                    <a:pt x="193" y="1"/>
                    <a:pt x="166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233317" y="2923940"/>
              <a:ext cx="12960" cy="31069"/>
            </a:xfrm>
            <a:custGeom>
              <a:avLst/>
              <a:gdLst/>
              <a:ahLst/>
              <a:cxnLst/>
              <a:rect l="l" t="t" r="r" b="b"/>
              <a:pathLst>
                <a:path w="302" h="724" extrusionOk="0">
                  <a:moveTo>
                    <a:pt x="180" y="1"/>
                  </a:moveTo>
                  <a:cubicBezTo>
                    <a:pt x="166" y="14"/>
                    <a:pt x="137" y="27"/>
                    <a:pt x="137" y="54"/>
                  </a:cubicBezTo>
                  <a:cubicBezTo>
                    <a:pt x="110" y="150"/>
                    <a:pt x="97" y="249"/>
                    <a:pt x="54" y="331"/>
                  </a:cubicBezTo>
                  <a:cubicBezTo>
                    <a:pt x="1" y="523"/>
                    <a:pt x="41" y="619"/>
                    <a:pt x="193" y="715"/>
                  </a:cubicBezTo>
                  <a:cubicBezTo>
                    <a:pt x="204" y="721"/>
                    <a:pt x="217" y="724"/>
                    <a:pt x="231" y="724"/>
                  </a:cubicBezTo>
                  <a:cubicBezTo>
                    <a:pt x="250" y="724"/>
                    <a:pt x="268" y="717"/>
                    <a:pt x="275" y="702"/>
                  </a:cubicBezTo>
                  <a:cubicBezTo>
                    <a:pt x="302" y="675"/>
                    <a:pt x="275" y="646"/>
                    <a:pt x="249" y="632"/>
                  </a:cubicBezTo>
                  <a:cubicBezTo>
                    <a:pt x="180" y="579"/>
                    <a:pt x="150" y="510"/>
                    <a:pt x="166" y="414"/>
                  </a:cubicBezTo>
                  <a:cubicBezTo>
                    <a:pt x="193" y="331"/>
                    <a:pt x="206" y="249"/>
                    <a:pt x="219" y="166"/>
                  </a:cubicBezTo>
                  <a:cubicBezTo>
                    <a:pt x="219" y="110"/>
                    <a:pt x="249" y="54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08413" y="2930334"/>
              <a:ext cx="19482" cy="22143"/>
            </a:xfrm>
            <a:custGeom>
              <a:avLst/>
              <a:gdLst/>
              <a:ahLst/>
              <a:cxnLst/>
              <a:rect l="l" t="t" r="r" b="b"/>
              <a:pathLst>
                <a:path w="454" h="516" extrusionOk="0">
                  <a:moveTo>
                    <a:pt x="371" y="1"/>
                  </a:moveTo>
                  <a:cubicBezTo>
                    <a:pt x="318" y="17"/>
                    <a:pt x="262" y="30"/>
                    <a:pt x="205" y="57"/>
                  </a:cubicBezTo>
                  <a:cubicBezTo>
                    <a:pt x="96" y="113"/>
                    <a:pt x="0" y="278"/>
                    <a:pt x="27" y="414"/>
                  </a:cubicBezTo>
                  <a:cubicBezTo>
                    <a:pt x="36" y="414"/>
                    <a:pt x="52" y="421"/>
                    <a:pt x="62" y="421"/>
                  </a:cubicBezTo>
                  <a:cubicBezTo>
                    <a:pt x="66" y="421"/>
                    <a:pt x="70" y="419"/>
                    <a:pt x="70" y="414"/>
                  </a:cubicBezTo>
                  <a:cubicBezTo>
                    <a:pt x="83" y="387"/>
                    <a:pt x="109" y="361"/>
                    <a:pt x="123" y="318"/>
                  </a:cubicBezTo>
                  <a:cubicBezTo>
                    <a:pt x="166" y="348"/>
                    <a:pt x="179" y="401"/>
                    <a:pt x="192" y="444"/>
                  </a:cubicBezTo>
                  <a:cubicBezTo>
                    <a:pt x="192" y="467"/>
                    <a:pt x="192" y="515"/>
                    <a:pt x="223" y="515"/>
                  </a:cubicBezTo>
                  <a:cubicBezTo>
                    <a:pt x="227" y="515"/>
                    <a:pt x="231" y="514"/>
                    <a:pt x="235" y="513"/>
                  </a:cubicBezTo>
                  <a:cubicBezTo>
                    <a:pt x="262" y="497"/>
                    <a:pt x="275" y="457"/>
                    <a:pt x="275" y="430"/>
                  </a:cubicBezTo>
                  <a:cubicBezTo>
                    <a:pt x="275" y="348"/>
                    <a:pt x="235" y="278"/>
                    <a:pt x="152" y="235"/>
                  </a:cubicBezTo>
                  <a:cubicBezTo>
                    <a:pt x="179" y="196"/>
                    <a:pt x="205" y="166"/>
                    <a:pt x="248" y="139"/>
                  </a:cubicBezTo>
                  <a:cubicBezTo>
                    <a:pt x="301" y="113"/>
                    <a:pt x="357" y="100"/>
                    <a:pt x="427" y="70"/>
                  </a:cubicBezTo>
                  <a:cubicBezTo>
                    <a:pt x="440" y="70"/>
                    <a:pt x="453" y="57"/>
                    <a:pt x="453" y="44"/>
                  </a:cubicBezTo>
                  <a:cubicBezTo>
                    <a:pt x="453" y="30"/>
                    <a:pt x="440" y="17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204953" y="2933080"/>
              <a:ext cx="7123" cy="5064"/>
            </a:xfrm>
            <a:custGeom>
              <a:avLst/>
              <a:gdLst/>
              <a:ahLst/>
              <a:cxnLst/>
              <a:rect l="l" t="t" r="r" b="b"/>
              <a:pathLst>
                <a:path w="166" h="118" extrusionOk="0">
                  <a:moveTo>
                    <a:pt x="114" y="0"/>
                  </a:moveTo>
                  <a:cubicBezTo>
                    <a:pt x="107" y="0"/>
                    <a:pt x="101" y="2"/>
                    <a:pt x="96" y="6"/>
                  </a:cubicBezTo>
                  <a:cubicBezTo>
                    <a:pt x="67" y="36"/>
                    <a:pt x="40" y="62"/>
                    <a:pt x="1" y="102"/>
                  </a:cubicBezTo>
                  <a:cubicBezTo>
                    <a:pt x="22" y="113"/>
                    <a:pt x="40" y="118"/>
                    <a:pt x="55" y="118"/>
                  </a:cubicBezTo>
                  <a:cubicBezTo>
                    <a:pt x="97" y="118"/>
                    <a:pt x="117" y="82"/>
                    <a:pt x="136" y="62"/>
                  </a:cubicBezTo>
                  <a:cubicBezTo>
                    <a:pt x="149" y="49"/>
                    <a:pt x="149" y="36"/>
                    <a:pt x="166" y="6"/>
                  </a:cubicBezTo>
                  <a:cubicBezTo>
                    <a:pt x="146" y="6"/>
                    <a:pt x="128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257477" y="2935011"/>
              <a:ext cx="4291" cy="4892"/>
            </a:xfrm>
            <a:custGeom>
              <a:avLst/>
              <a:gdLst/>
              <a:ahLst/>
              <a:cxnLst/>
              <a:rect l="l" t="t" r="r" b="b"/>
              <a:pathLst>
                <a:path w="100" h="114" extrusionOk="0">
                  <a:moveTo>
                    <a:pt x="61" y="0"/>
                  </a:moveTo>
                  <a:cubicBezTo>
                    <a:pt x="58" y="0"/>
                    <a:pt x="56" y="1"/>
                    <a:pt x="56" y="4"/>
                  </a:cubicBezTo>
                  <a:cubicBezTo>
                    <a:pt x="30" y="17"/>
                    <a:pt x="17" y="44"/>
                    <a:pt x="17" y="57"/>
                  </a:cubicBezTo>
                  <a:cubicBezTo>
                    <a:pt x="0" y="73"/>
                    <a:pt x="30" y="100"/>
                    <a:pt x="43" y="113"/>
                  </a:cubicBezTo>
                  <a:cubicBezTo>
                    <a:pt x="56" y="113"/>
                    <a:pt x="56" y="113"/>
                    <a:pt x="70" y="100"/>
                  </a:cubicBezTo>
                  <a:cubicBezTo>
                    <a:pt x="83" y="73"/>
                    <a:pt x="83" y="44"/>
                    <a:pt x="99" y="17"/>
                  </a:cubicBezTo>
                  <a:cubicBezTo>
                    <a:pt x="99" y="17"/>
                    <a:pt x="7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262841" y="2933895"/>
              <a:ext cx="3047" cy="5407"/>
            </a:xfrm>
            <a:custGeom>
              <a:avLst/>
              <a:gdLst/>
              <a:ahLst/>
              <a:cxnLst/>
              <a:rect l="l" t="t" r="r" b="b"/>
              <a:pathLst>
                <a:path w="71" h="126" extrusionOk="0">
                  <a:moveTo>
                    <a:pt x="40" y="0"/>
                  </a:moveTo>
                  <a:cubicBezTo>
                    <a:pt x="14" y="43"/>
                    <a:pt x="1" y="56"/>
                    <a:pt x="1" y="70"/>
                  </a:cubicBezTo>
                  <a:cubicBezTo>
                    <a:pt x="1" y="83"/>
                    <a:pt x="14" y="99"/>
                    <a:pt x="27" y="126"/>
                  </a:cubicBezTo>
                  <a:cubicBezTo>
                    <a:pt x="40" y="113"/>
                    <a:pt x="70" y="99"/>
                    <a:pt x="70" y="70"/>
                  </a:cubicBezTo>
                  <a:cubicBezTo>
                    <a:pt x="70" y="56"/>
                    <a:pt x="57" y="43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211347" y="2935569"/>
              <a:ext cx="4291" cy="4334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50" y="1"/>
                  </a:moveTo>
                  <a:cubicBezTo>
                    <a:pt x="21" y="1"/>
                    <a:pt x="0" y="25"/>
                    <a:pt x="0" y="60"/>
                  </a:cubicBezTo>
                  <a:cubicBezTo>
                    <a:pt x="0" y="74"/>
                    <a:pt x="30" y="100"/>
                    <a:pt x="43" y="100"/>
                  </a:cubicBezTo>
                  <a:cubicBezTo>
                    <a:pt x="70" y="87"/>
                    <a:pt x="100" y="60"/>
                    <a:pt x="70" y="17"/>
                  </a:cubicBezTo>
                  <a:lnTo>
                    <a:pt x="70" y="4"/>
                  </a:lnTo>
                  <a:cubicBezTo>
                    <a:pt x="63" y="2"/>
                    <a:pt x="56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346862" y="3079323"/>
              <a:ext cx="14805" cy="24889"/>
            </a:xfrm>
            <a:custGeom>
              <a:avLst/>
              <a:gdLst/>
              <a:ahLst/>
              <a:cxnLst/>
              <a:rect l="l" t="t" r="r" b="b"/>
              <a:pathLst>
                <a:path w="345" h="580" extrusionOk="0">
                  <a:moveTo>
                    <a:pt x="275" y="1"/>
                  </a:moveTo>
                  <a:cubicBezTo>
                    <a:pt x="262" y="1"/>
                    <a:pt x="248" y="17"/>
                    <a:pt x="232" y="31"/>
                  </a:cubicBezTo>
                  <a:cubicBezTo>
                    <a:pt x="136" y="113"/>
                    <a:pt x="83" y="236"/>
                    <a:pt x="40" y="361"/>
                  </a:cubicBezTo>
                  <a:cubicBezTo>
                    <a:pt x="27" y="414"/>
                    <a:pt x="14" y="457"/>
                    <a:pt x="0" y="527"/>
                  </a:cubicBezTo>
                  <a:cubicBezTo>
                    <a:pt x="14" y="540"/>
                    <a:pt x="27" y="566"/>
                    <a:pt x="53" y="579"/>
                  </a:cubicBezTo>
                  <a:cubicBezTo>
                    <a:pt x="67" y="566"/>
                    <a:pt x="96" y="553"/>
                    <a:pt x="96" y="540"/>
                  </a:cubicBezTo>
                  <a:cubicBezTo>
                    <a:pt x="123" y="361"/>
                    <a:pt x="192" y="209"/>
                    <a:pt x="315" y="70"/>
                  </a:cubicBezTo>
                  <a:cubicBezTo>
                    <a:pt x="331" y="57"/>
                    <a:pt x="344" y="31"/>
                    <a:pt x="331" y="17"/>
                  </a:cubicBezTo>
                  <a:cubicBezTo>
                    <a:pt x="331" y="1"/>
                    <a:pt x="301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097245" y="3031519"/>
              <a:ext cx="6008" cy="1068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70" y="0"/>
                  </a:moveTo>
                  <a:cubicBezTo>
                    <a:pt x="54" y="0"/>
                    <a:pt x="37" y="14"/>
                    <a:pt x="30" y="40"/>
                  </a:cubicBezTo>
                  <a:cubicBezTo>
                    <a:pt x="1" y="83"/>
                    <a:pt x="1" y="152"/>
                    <a:pt x="1" y="205"/>
                  </a:cubicBezTo>
                  <a:cubicBezTo>
                    <a:pt x="1" y="222"/>
                    <a:pt x="14" y="248"/>
                    <a:pt x="30" y="248"/>
                  </a:cubicBezTo>
                  <a:cubicBezTo>
                    <a:pt x="57" y="248"/>
                    <a:pt x="83" y="235"/>
                    <a:pt x="97" y="222"/>
                  </a:cubicBezTo>
                  <a:cubicBezTo>
                    <a:pt x="113" y="192"/>
                    <a:pt x="126" y="152"/>
                    <a:pt x="140" y="109"/>
                  </a:cubicBezTo>
                  <a:cubicBezTo>
                    <a:pt x="126" y="83"/>
                    <a:pt x="126" y="57"/>
                    <a:pt x="113" y="40"/>
                  </a:cubicBezTo>
                  <a:cubicBezTo>
                    <a:pt x="105" y="14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664995" y="3105413"/>
              <a:ext cx="8454" cy="8454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107" y="0"/>
                  </a:moveTo>
                  <a:cubicBezTo>
                    <a:pt x="83" y="0"/>
                    <a:pt x="60" y="11"/>
                    <a:pt x="44" y="28"/>
                  </a:cubicBezTo>
                  <a:cubicBezTo>
                    <a:pt x="31" y="54"/>
                    <a:pt x="17" y="84"/>
                    <a:pt x="1" y="124"/>
                  </a:cubicBezTo>
                  <a:cubicBezTo>
                    <a:pt x="17" y="153"/>
                    <a:pt x="44" y="193"/>
                    <a:pt x="57" y="193"/>
                  </a:cubicBezTo>
                  <a:cubicBezTo>
                    <a:pt x="62" y="195"/>
                    <a:pt x="67" y="197"/>
                    <a:pt x="72" y="197"/>
                  </a:cubicBezTo>
                  <a:cubicBezTo>
                    <a:pt x="94" y="197"/>
                    <a:pt x="118" y="175"/>
                    <a:pt x="140" y="153"/>
                  </a:cubicBezTo>
                  <a:cubicBezTo>
                    <a:pt x="153" y="153"/>
                    <a:pt x="166" y="137"/>
                    <a:pt x="166" y="124"/>
                  </a:cubicBezTo>
                  <a:cubicBezTo>
                    <a:pt x="183" y="84"/>
                    <a:pt x="196" y="41"/>
                    <a:pt x="153" y="14"/>
                  </a:cubicBezTo>
                  <a:cubicBezTo>
                    <a:pt x="138" y="4"/>
                    <a:pt x="122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96890" y="3100607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588226" y="2971786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680486" y="2985389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14"/>
                  </a:moveTo>
                  <a:lnTo>
                    <a:pt x="0" y="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681044" y="2987792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90367" y="2937414"/>
              <a:ext cx="43" cy="772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72399" y="2914456"/>
              <a:ext cx="24889" cy="17809"/>
            </a:xfrm>
            <a:custGeom>
              <a:avLst/>
              <a:gdLst/>
              <a:ahLst/>
              <a:cxnLst/>
              <a:rect l="l" t="t" r="r" b="b"/>
              <a:pathLst>
                <a:path w="580" h="415" extrusionOk="0">
                  <a:moveTo>
                    <a:pt x="580" y="0"/>
                  </a:moveTo>
                  <a:cubicBezTo>
                    <a:pt x="484" y="0"/>
                    <a:pt x="388" y="13"/>
                    <a:pt x="305" y="96"/>
                  </a:cubicBezTo>
                  <a:cubicBezTo>
                    <a:pt x="270" y="132"/>
                    <a:pt x="219" y="156"/>
                    <a:pt x="163" y="156"/>
                  </a:cubicBezTo>
                  <a:cubicBezTo>
                    <a:pt x="151" y="156"/>
                    <a:pt x="139" y="155"/>
                    <a:pt x="127" y="152"/>
                  </a:cubicBezTo>
                  <a:cubicBezTo>
                    <a:pt x="84" y="152"/>
                    <a:pt x="44" y="166"/>
                    <a:pt x="44" y="205"/>
                  </a:cubicBezTo>
                  <a:cubicBezTo>
                    <a:pt x="31" y="248"/>
                    <a:pt x="14" y="304"/>
                    <a:pt x="1" y="344"/>
                  </a:cubicBezTo>
                  <a:cubicBezTo>
                    <a:pt x="31" y="357"/>
                    <a:pt x="70" y="371"/>
                    <a:pt x="97" y="387"/>
                  </a:cubicBezTo>
                  <a:cubicBezTo>
                    <a:pt x="132" y="403"/>
                    <a:pt x="166" y="415"/>
                    <a:pt x="200" y="415"/>
                  </a:cubicBezTo>
                  <a:cubicBezTo>
                    <a:pt x="221" y="415"/>
                    <a:pt x="242" y="410"/>
                    <a:pt x="262" y="400"/>
                  </a:cubicBezTo>
                  <a:cubicBezTo>
                    <a:pt x="428" y="318"/>
                    <a:pt x="553" y="192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4070725" y="2908492"/>
              <a:ext cx="19482" cy="8239"/>
            </a:xfrm>
            <a:custGeom>
              <a:avLst/>
              <a:gdLst/>
              <a:ahLst/>
              <a:cxnLst/>
              <a:rect l="l" t="t" r="r" b="b"/>
              <a:pathLst>
                <a:path w="454" h="192" extrusionOk="0">
                  <a:moveTo>
                    <a:pt x="427" y="0"/>
                  </a:moveTo>
                  <a:cubicBezTo>
                    <a:pt x="357" y="30"/>
                    <a:pt x="288" y="57"/>
                    <a:pt x="219" y="83"/>
                  </a:cubicBezTo>
                  <a:cubicBezTo>
                    <a:pt x="152" y="113"/>
                    <a:pt x="83" y="139"/>
                    <a:pt x="0" y="179"/>
                  </a:cubicBezTo>
                  <a:cubicBezTo>
                    <a:pt x="38" y="187"/>
                    <a:pt x="74" y="191"/>
                    <a:pt x="109" y="191"/>
                  </a:cubicBezTo>
                  <a:cubicBezTo>
                    <a:pt x="250" y="191"/>
                    <a:pt x="366" y="123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90164" y="2907934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4033950" y="2880084"/>
              <a:ext cx="43" cy="64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243273" y="2968782"/>
              <a:ext cx="20770" cy="16307"/>
            </a:xfrm>
            <a:custGeom>
              <a:avLst/>
              <a:gdLst/>
              <a:ahLst/>
              <a:cxnLst/>
              <a:rect l="l" t="t" r="r" b="b"/>
              <a:pathLst>
                <a:path w="484" h="380" extrusionOk="0">
                  <a:moveTo>
                    <a:pt x="483" y="1"/>
                  </a:moveTo>
                  <a:cubicBezTo>
                    <a:pt x="470" y="1"/>
                    <a:pt x="457" y="14"/>
                    <a:pt x="457" y="14"/>
                  </a:cubicBezTo>
                  <a:cubicBezTo>
                    <a:pt x="381" y="105"/>
                    <a:pt x="295" y="181"/>
                    <a:pt x="184" y="181"/>
                  </a:cubicBezTo>
                  <a:cubicBezTo>
                    <a:pt x="174" y="181"/>
                    <a:pt x="163" y="181"/>
                    <a:pt x="153" y="179"/>
                  </a:cubicBezTo>
                  <a:cubicBezTo>
                    <a:pt x="70" y="179"/>
                    <a:pt x="30" y="222"/>
                    <a:pt x="0" y="278"/>
                  </a:cubicBezTo>
                  <a:cubicBezTo>
                    <a:pt x="30" y="305"/>
                    <a:pt x="43" y="318"/>
                    <a:pt x="70" y="345"/>
                  </a:cubicBezTo>
                  <a:cubicBezTo>
                    <a:pt x="105" y="368"/>
                    <a:pt x="137" y="380"/>
                    <a:pt x="167" y="380"/>
                  </a:cubicBezTo>
                  <a:cubicBezTo>
                    <a:pt x="209" y="380"/>
                    <a:pt x="246" y="358"/>
                    <a:pt x="278" y="318"/>
                  </a:cubicBezTo>
                  <a:cubicBezTo>
                    <a:pt x="291" y="305"/>
                    <a:pt x="318" y="292"/>
                    <a:pt x="331" y="278"/>
                  </a:cubicBezTo>
                  <a:cubicBezTo>
                    <a:pt x="414" y="209"/>
                    <a:pt x="444" y="97"/>
                    <a:pt x="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242114" y="2965264"/>
              <a:ext cx="18367" cy="6780"/>
            </a:xfrm>
            <a:custGeom>
              <a:avLst/>
              <a:gdLst/>
              <a:ahLst/>
              <a:cxnLst/>
              <a:rect l="l" t="t" r="r" b="b"/>
              <a:pathLst>
                <a:path w="428" h="158" extrusionOk="0">
                  <a:moveTo>
                    <a:pt x="428" y="0"/>
                  </a:moveTo>
                  <a:cubicBezTo>
                    <a:pt x="292" y="30"/>
                    <a:pt x="153" y="69"/>
                    <a:pt x="1" y="96"/>
                  </a:cubicBezTo>
                  <a:cubicBezTo>
                    <a:pt x="44" y="139"/>
                    <a:pt x="97" y="158"/>
                    <a:pt x="152" y="158"/>
                  </a:cubicBezTo>
                  <a:cubicBezTo>
                    <a:pt x="255" y="158"/>
                    <a:pt x="365" y="91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214308" y="2935740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3"/>
          <p:cNvGrpSpPr/>
          <p:nvPr/>
        </p:nvGrpSpPr>
        <p:grpSpPr>
          <a:xfrm>
            <a:off x="8346149" y="1401888"/>
            <a:ext cx="216732" cy="249750"/>
            <a:chOff x="2814018" y="262224"/>
            <a:chExt cx="136104" cy="156839"/>
          </a:xfrm>
        </p:grpSpPr>
        <p:sp>
          <p:nvSpPr>
            <p:cNvPr id="576" name="Google Shape;576;p33"/>
            <p:cNvSpPr/>
            <p:nvPr/>
          </p:nvSpPr>
          <p:spPr>
            <a:xfrm>
              <a:off x="2814018" y="277608"/>
              <a:ext cx="32772" cy="86275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860334" y="262224"/>
              <a:ext cx="89788" cy="111857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876386" y="398498"/>
              <a:ext cx="71563" cy="20566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33"/>
          <p:cNvSpPr/>
          <p:nvPr/>
        </p:nvSpPr>
        <p:spPr>
          <a:xfrm>
            <a:off x="642221" y="1747501"/>
            <a:ext cx="209900" cy="296202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3"/>
          <p:cNvSpPr/>
          <p:nvPr/>
        </p:nvSpPr>
        <p:spPr>
          <a:xfrm>
            <a:off x="2563125" y="4088555"/>
            <a:ext cx="209900" cy="420908"/>
          </a:xfrm>
          <a:custGeom>
            <a:avLst/>
            <a:gdLst/>
            <a:ahLst/>
            <a:cxnLst/>
            <a:rect l="l" t="t" r="r" b="b"/>
            <a:pathLst>
              <a:path w="1746" h="3501" extrusionOk="0">
                <a:moveTo>
                  <a:pt x="663" y="2446"/>
                </a:moveTo>
                <a:cubicBezTo>
                  <a:pt x="679" y="2446"/>
                  <a:pt x="688" y="2455"/>
                  <a:pt x="697" y="2464"/>
                </a:cubicBezTo>
                <a:cubicBezTo>
                  <a:pt x="703" y="2470"/>
                  <a:pt x="708" y="2476"/>
                  <a:pt x="712" y="2482"/>
                </a:cubicBezTo>
                <a:lnTo>
                  <a:pt x="712" y="2482"/>
                </a:lnTo>
                <a:cubicBezTo>
                  <a:pt x="703" y="2483"/>
                  <a:pt x="694" y="2484"/>
                  <a:pt x="685" y="2484"/>
                </a:cubicBezTo>
                <a:cubicBezTo>
                  <a:pt x="659" y="2484"/>
                  <a:pt x="638" y="2479"/>
                  <a:pt x="628" y="2464"/>
                </a:cubicBezTo>
                <a:lnTo>
                  <a:pt x="641" y="2451"/>
                </a:lnTo>
                <a:cubicBezTo>
                  <a:pt x="650" y="2447"/>
                  <a:pt x="657" y="2446"/>
                  <a:pt x="663" y="2446"/>
                </a:cubicBezTo>
                <a:close/>
                <a:moveTo>
                  <a:pt x="906" y="1"/>
                </a:moveTo>
                <a:cubicBezTo>
                  <a:pt x="840" y="1"/>
                  <a:pt x="794" y="105"/>
                  <a:pt x="863" y="150"/>
                </a:cubicBezTo>
                <a:cubicBezTo>
                  <a:pt x="1359" y="467"/>
                  <a:pt x="1620" y="1102"/>
                  <a:pt x="1498" y="1681"/>
                </a:cubicBezTo>
                <a:cubicBezTo>
                  <a:pt x="1441" y="1955"/>
                  <a:pt x="1276" y="2233"/>
                  <a:pt x="1015" y="2382"/>
                </a:cubicBezTo>
                <a:cubicBezTo>
                  <a:pt x="972" y="2414"/>
                  <a:pt x="922" y="2437"/>
                  <a:pt x="872" y="2452"/>
                </a:cubicBezTo>
                <a:lnTo>
                  <a:pt x="872" y="2452"/>
                </a:lnTo>
                <a:cubicBezTo>
                  <a:pt x="841" y="2364"/>
                  <a:pt x="779" y="2292"/>
                  <a:pt x="671" y="2286"/>
                </a:cubicBezTo>
                <a:cubicBezTo>
                  <a:pt x="662" y="2284"/>
                  <a:pt x="654" y="2283"/>
                  <a:pt x="645" y="2283"/>
                </a:cubicBezTo>
                <a:cubicBezTo>
                  <a:pt x="582" y="2283"/>
                  <a:pt x="514" y="2324"/>
                  <a:pt x="476" y="2382"/>
                </a:cubicBezTo>
                <a:cubicBezTo>
                  <a:pt x="436" y="2464"/>
                  <a:pt x="476" y="2564"/>
                  <a:pt x="545" y="2603"/>
                </a:cubicBezTo>
                <a:cubicBezTo>
                  <a:pt x="594" y="2634"/>
                  <a:pt x="652" y="2646"/>
                  <a:pt x="714" y="2646"/>
                </a:cubicBezTo>
                <a:cubicBezTo>
                  <a:pt x="720" y="2646"/>
                  <a:pt x="726" y="2646"/>
                  <a:pt x="732" y="2646"/>
                </a:cubicBezTo>
                <a:lnTo>
                  <a:pt x="732" y="2646"/>
                </a:lnTo>
                <a:cubicBezTo>
                  <a:pt x="730" y="2660"/>
                  <a:pt x="727" y="2673"/>
                  <a:pt x="724" y="2686"/>
                </a:cubicBezTo>
                <a:cubicBezTo>
                  <a:pt x="684" y="3003"/>
                  <a:pt x="423" y="3278"/>
                  <a:pt x="92" y="3334"/>
                </a:cubicBezTo>
                <a:cubicBezTo>
                  <a:pt x="0" y="3359"/>
                  <a:pt x="33" y="3500"/>
                  <a:pt x="120" y="3500"/>
                </a:cubicBezTo>
                <a:cubicBezTo>
                  <a:pt x="124" y="3500"/>
                  <a:pt x="128" y="3500"/>
                  <a:pt x="132" y="3499"/>
                </a:cubicBezTo>
                <a:cubicBezTo>
                  <a:pt x="519" y="3430"/>
                  <a:pt x="836" y="3113"/>
                  <a:pt x="889" y="2729"/>
                </a:cubicBezTo>
                <a:cubicBezTo>
                  <a:pt x="896" y="2696"/>
                  <a:pt x="899" y="2657"/>
                  <a:pt x="899" y="2616"/>
                </a:cubicBezTo>
                <a:lnTo>
                  <a:pt x="899" y="2616"/>
                </a:lnTo>
                <a:cubicBezTo>
                  <a:pt x="968" y="2594"/>
                  <a:pt x="1034" y="2564"/>
                  <a:pt x="1084" y="2534"/>
                </a:cubicBezTo>
                <a:cubicBezTo>
                  <a:pt x="1250" y="2451"/>
                  <a:pt x="1385" y="2299"/>
                  <a:pt x="1498" y="2134"/>
                </a:cubicBezTo>
                <a:cubicBezTo>
                  <a:pt x="1689" y="1820"/>
                  <a:pt x="1746" y="1419"/>
                  <a:pt x="1663" y="1046"/>
                </a:cubicBezTo>
                <a:cubicBezTo>
                  <a:pt x="1567" y="619"/>
                  <a:pt x="1319" y="249"/>
                  <a:pt x="945" y="14"/>
                </a:cubicBezTo>
                <a:cubicBezTo>
                  <a:pt x="932" y="5"/>
                  <a:pt x="918" y="1"/>
                  <a:pt x="9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4975950" y="3218963"/>
            <a:ext cx="305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Black"/>
                <a:ea typeface="Lexend Black"/>
                <a:cs typeface="Lexend Black"/>
                <a:sym typeface="Lexend Black"/>
              </a:rPr>
              <a:t>TEAM NAAG </a:t>
            </a:r>
            <a:endParaRPr sz="200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582" name="Google Shape;5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250" y="3258351"/>
            <a:ext cx="377674" cy="41382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3"/>
          <p:cNvSpPr txBox="1"/>
          <p:nvPr/>
        </p:nvSpPr>
        <p:spPr>
          <a:xfrm>
            <a:off x="5196664" y="2474849"/>
            <a:ext cx="2973172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Mentor: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Dr. Arun Kulkarni 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(HOD – IT)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 txBox="1">
            <a:spLocks noGrp="1"/>
          </p:cNvSpPr>
          <p:nvPr>
            <p:ph type="title"/>
          </p:nvPr>
        </p:nvSpPr>
        <p:spPr>
          <a:xfrm>
            <a:off x="620513" y="520723"/>
            <a:ext cx="5451784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HOW DOES IT </a:t>
            </a:r>
            <a:r>
              <a:rPr lang="en-IN" sz="3000" dirty="0">
                <a:solidFill>
                  <a:schemeClr val="lt2"/>
                </a:solidFill>
              </a:rPr>
              <a:t>LOOK?</a:t>
            </a:r>
          </a:p>
        </p:txBody>
      </p:sp>
      <p:grpSp>
        <p:nvGrpSpPr>
          <p:cNvPr id="940" name="Google Shape;940;p37"/>
          <p:cNvGrpSpPr/>
          <p:nvPr/>
        </p:nvGrpSpPr>
        <p:grpSpPr>
          <a:xfrm>
            <a:off x="8401324" y="1130309"/>
            <a:ext cx="216732" cy="249750"/>
            <a:chOff x="2814018" y="262224"/>
            <a:chExt cx="136104" cy="156839"/>
          </a:xfrm>
        </p:grpSpPr>
        <p:sp>
          <p:nvSpPr>
            <p:cNvPr id="941" name="Google Shape;941;p37"/>
            <p:cNvSpPr/>
            <p:nvPr/>
          </p:nvSpPr>
          <p:spPr>
            <a:xfrm>
              <a:off x="2814018" y="277608"/>
              <a:ext cx="32772" cy="86275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2860334" y="262224"/>
              <a:ext cx="89788" cy="111857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876386" y="398498"/>
              <a:ext cx="71563" cy="20566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/>
          <p:nvPr/>
        </p:nvSpPr>
        <p:spPr>
          <a:xfrm>
            <a:off x="294090" y="475736"/>
            <a:ext cx="326423" cy="654573"/>
          </a:xfrm>
          <a:custGeom>
            <a:avLst/>
            <a:gdLst/>
            <a:ahLst/>
            <a:cxnLst/>
            <a:rect l="l" t="t" r="r" b="b"/>
            <a:pathLst>
              <a:path w="1746" h="3501" extrusionOk="0">
                <a:moveTo>
                  <a:pt x="663" y="2446"/>
                </a:moveTo>
                <a:cubicBezTo>
                  <a:pt x="679" y="2446"/>
                  <a:pt x="688" y="2455"/>
                  <a:pt x="697" y="2464"/>
                </a:cubicBezTo>
                <a:cubicBezTo>
                  <a:pt x="703" y="2470"/>
                  <a:pt x="708" y="2476"/>
                  <a:pt x="712" y="2482"/>
                </a:cubicBezTo>
                <a:lnTo>
                  <a:pt x="712" y="2482"/>
                </a:lnTo>
                <a:cubicBezTo>
                  <a:pt x="703" y="2483"/>
                  <a:pt x="694" y="2484"/>
                  <a:pt x="685" y="2484"/>
                </a:cubicBezTo>
                <a:cubicBezTo>
                  <a:pt x="659" y="2484"/>
                  <a:pt x="638" y="2479"/>
                  <a:pt x="628" y="2464"/>
                </a:cubicBezTo>
                <a:lnTo>
                  <a:pt x="641" y="2451"/>
                </a:lnTo>
                <a:cubicBezTo>
                  <a:pt x="650" y="2447"/>
                  <a:pt x="657" y="2446"/>
                  <a:pt x="663" y="2446"/>
                </a:cubicBezTo>
                <a:close/>
                <a:moveTo>
                  <a:pt x="906" y="1"/>
                </a:moveTo>
                <a:cubicBezTo>
                  <a:pt x="840" y="1"/>
                  <a:pt x="794" y="105"/>
                  <a:pt x="863" y="150"/>
                </a:cubicBezTo>
                <a:cubicBezTo>
                  <a:pt x="1359" y="467"/>
                  <a:pt x="1620" y="1102"/>
                  <a:pt x="1498" y="1681"/>
                </a:cubicBezTo>
                <a:cubicBezTo>
                  <a:pt x="1441" y="1955"/>
                  <a:pt x="1276" y="2233"/>
                  <a:pt x="1015" y="2382"/>
                </a:cubicBezTo>
                <a:cubicBezTo>
                  <a:pt x="972" y="2414"/>
                  <a:pt x="922" y="2437"/>
                  <a:pt x="872" y="2452"/>
                </a:cubicBezTo>
                <a:lnTo>
                  <a:pt x="872" y="2452"/>
                </a:lnTo>
                <a:cubicBezTo>
                  <a:pt x="841" y="2364"/>
                  <a:pt x="779" y="2292"/>
                  <a:pt x="671" y="2286"/>
                </a:cubicBezTo>
                <a:cubicBezTo>
                  <a:pt x="662" y="2284"/>
                  <a:pt x="654" y="2283"/>
                  <a:pt x="645" y="2283"/>
                </a:cubicBezTo>
                <a:cubicBezTo>
                  <a:pt x="582" y="2283"/>
                  <a:pt x="514" y="2324"/>
                  <a:pt x="476" y="2382"/>
                </a:cubicBezTo>
                <a:cubicBezTo>
                  <a:pt x="436" y="2464"/>
                  <a:pt x="476" y="2564"/>
                  <a:pt x="545" y="2603"/>
                </a:cubicBezTo>
                <a:cubicBezTo>
                  <a:pt x="594" y="2634"/>
                  <a:pt x="652" y="2646"/>
                  <a:pt x="714" y="2646"/>
                </a:cubicBezTo>
                <a:cubicBezTo>
                  <a:pt x="720" y="2646"/>
                  <a:pt x="726" y="2646"/>
                  <a:pt x="732" y="2646"/>
                </a:cubicBezTo>
                <a:lnTo>
                  <a:pt x="732" y="2646"/>
                </a:lnTo>
                <a:cubicBezTo>
                  <a:pt x="730" y="2660"/>
                  <a:pt x="727" y="2673"/>
                  <a:pt x="724" y="2686"/>
                </a:cubicBezTo>
                <a:cubicBezTo>
                  <a:pt x="684" y="3003"/>
                  <a:pt x="423" y="3278"/>
                  <a:pt x="92" y="3334"/>
                </a:cubicBezTo>
                <a:cubicBezTo>
                  <a:pt x="0" y="3359"/>
                  <a:pt x="33" y="3500"/>
                  <a:pt x="120" y="3500"/>
                </a:cubicBezTo>
                <a:cubicBezTo>
                  <a:pt x="124" y="3500"/>
                  <a:pt x="128" y="3500"/>
                  <a:pt x="132" y="3499"/>
                </a:cubicBezTo>
                <a:cubicBezTo>
                  <a:pt x="519" y="3430"/>
                  <a:pt x="836" y="3113"/>
                  <a:pt x="889" y="2729"/>
                </a:cubicBezTo>
                <a:cubicBezTo>
                  <a:pt x="896" y="2696"/>
                  <a:pt x="899" y="2657"/>
                  <a:pt x="899" y="2616"/>
                </a:cubicBezTo>
                <a:lnTo>
                  <a:pt x="899" y="2616"/>
                </a:lnTo>
                <a:cubicBezTo>
                  <a:pt x="968" y="2594"/>
                  <a:pt x="1034" y="2564"/>
                  <a:pt x="1084" y="2534"/>
                </a:cubicBezTo>
                <a:cubicBezTo>
                  <a:pt x="1250" y="2451"/>
                  <a:pt x="1385" y="2299"/>
                  <a:pt x="1498" y="2134"/>
                </a:cubicBezTo>
                <a:cubicBezTo>
                  <a:pt x="1689" y="1820"/>
                  <a:pt x="1746" y="1419"/>
                  <a:pt x="1663" y="1046"/>
                </a:cubicBezTo>
                <a:cubicBezTo>
                  <a:pt x="1567" y="619"/>
                  <a:pt x="1319" y="249"/>
                  <a:pt x="945" y="14"/>
                </a:cubicBezTo>
                <a:cubicBezTo>
                  <a:pt x="932" y="5"/>
                  <a:pt x="918" y="1"/>
                  <a:pt x="9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7415C-3C89-538D-E19F-E9B15084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4" y="1443338"/>
            <a:ext cx="3529767" cy="2785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48EF37-B3F0-E563-3ECB-26D2BBE5F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63" y="1443338"/>
            <a:ext cx="3521024" cy="2778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6D6A8-0FE9-F326-A569-D006B71DBE0B}"/>
              </a:ext>
            </a:extLst>
          </p:cNvPr>
          <p:cNvSpPr txBox="1"/>
          <p:nvPr/>
        </p:nvSpPr>
        <p:spPr>
          <a:xfrm>
            <a:off x="2024685" y="431499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 Page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21B4C-A497-EABF-40D1-4F4D9BBC8BE7}"/>
              </a:ext>
            </a:extLst>
          </p:cNvPr>
          <p:cNvSpPr txBox="1"/>
          <p:nvPr/>
        </p:nvSpPr>
        <p:spPr>
          <a:xfrm>
            <a:off x="5656521" y="4314999"/>
            <a:ext cx="1954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Recording Page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5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 txBox="1">
            <a:spLocks noGrp="1"/>
          </p:cNvSpPr>
          <p:nvPr>
            <p:ph type="title"/>
          </p:nvPr>
        </p:nvSpPr>
        <p:spPr>
          <a:xfrm>
            <a:off x="620513" y="520723"/>
            <a:ext cx="5451784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HOW DOES IT </a:t>
            </a:r>
            <a:r>
              <a:rPr lang="en-IN" sz="3000" dirty="0">
                <a:solidFill>
                  <a:schemeClr val="lt2"/>
                </a:solidFill>
              </a:rPr>
              <a:t>LOOK?</a:t>
            </a:r>
          </a:p>
        </p:txBody>
      </p:sp>
      <p:grpSp>
        <p:nvGrpSpPr>
          <p:cNvPr id="940" name="Google Shape;940;p37"/>
          <p:cNvGrpSpPr/>
          <p:nvPr/>
        </p:nvGrpSpPr>
        <p:grpSpPr>
          <a:xfrm>
            <a:off x="7537064" y="921320"/>
            <a:ext cx="216732" cy="249750"/>
            <a:chOff x="2814018" y="262224"/>
            <a:chExt cx="136104" cy="156839"/>
          </a:xfrm>
        </p:grpSpPr>
        <p:sp>
          <p:nvSpPr>
            <p:cNvPr id="941" name="Google Shape;941;p37"/>
            <p:cNvSpPr/>
            <p:nvPr/>
          </p:nvSpPr>
          <p:spPr>
            <a:xfrm>
              <a:off x="2814018" y="277608"/>
              <a:ext cx="32772" cy="86275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2860334" y="262224"/>
              <a:ext cx="89788" cy="111857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876386" y="398498"/>
              <a:ext cx="71563" cy="20566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7"/>
          <p:cNvSpPr/>
          <p:nvPr/>
        </p:nvSpPr>
        <p:spPr>
          <a:xfrm>
            <a:off x="8292391" y="921332"/>
            <a:ext cx="557519" cy="208977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7"/>
          <p:cNvGrpSpPr/>
          <p:nvPr/>
        </p:nvGrpSpPr>
        <p:grpSpPr>
          <a:xfrm flipH="1">
            <a:off x="8298278" y="2369060"/>
            <a:ext cx="172809" cy="298739"/>
            <a:chOff x="2881861" y="2793679"/>
            <a:chExt cx="97599" cy="168731"/>
          </a:xfrm>
        </p:grpSpPr>
        <p:sp>
          <p:nvSpPr>
            <p:cNvPr id="946" name="Google Shape;946;p37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/>
          <p:nvPr/>
        </p:nvSpPr>
        <p:spPr>
          <a:xfrm>
            <a:off x="294090" y="475736"/>
            <a:ext cx="326423" cy="654573"/>
          </a:xfrm>
          <a:custGeom>
            <a:avLst/>
            <a:gdLst/>
            <a:ahLst/>
            <a:cxnLst/>
            <a:rect l="l" t="t" r="r" b="b"/>
            <a:pathLst>
              <a:path w="1746" h="3501" extrusionOk="0">
                <a:moveTo>
                  <a:pt x="663" y="2446"/>
                </a:moveTo>
                <a:cubicBezTo>
                  <a:pt x="679" y="2446"/>
                  <a:pt x="688" y="2455"/>
                  <a:pt x="697" y="2464"/>
                </a:cubicBezTo>
                <a:cubicBezTo>
                  <a:pt x="703" y="2470"/>
                  <a:pt x="708" y="2476"/>
                  <a:pt x="712" y="2482"/>
                </a:cubicBezTo>
                <a:lnTo>
                  <a:pt x="712" y="2482"/>
                </a:lnTo>
                <a:cubicBezTo>
                  <a:pt x="703" y="2483"/>
                  <a:pt x="694" y="2484"/>
                  <a:pt x="685" y="2484"/>
                </a:cubicBezTo>
                <a:cubicBezTo>
                  <a:pt x="659" y="2484"/>
                  <a:pt x="638" y="2479"/>
                  <a:pt x="628" y="2464"/>
                </a:cubicBezTo>
                <a:lnTo>
                  <a:pt x="641" y="2451"/>
                </a:lnTo>
                <a:cubicBezTo>
                  <a:pt x="650" y="2447"/>
                  <a:pt x="657" y="2446"/>
                  <a:pt x="663" y="2446"/>
                </a:cubicBezTo>
                <a:close/>
                <a:moveTo>
                  <a:pt x="906" y="1"/>
                </a:moveTo>
                <a:cubicBezTo>
                  <a:pt x="840" y="1"/>
                  <a:pt x="794" y="105"/>
                  <a:pt x="863" y="150"/>
                </a:cubicBezTo>
                <a:cubicBezTo>
                  <a:pt x="1359" y="467"/>
                  <a:pt x="1620" y="1102"/>
                  <a:pt x="1498" y="1681"/>
                </a:cubicBezTo>
                <a:cubicBezTo>
                  <a:pt x="1441" y="1955"/>
                  <a:pt x="1276" y="2233"/>
                  <a:pt x="1015" y="2382"/>
                </a:cubicBezTo>
                <a:cubicBezTo>
                  <a:pt x="972" y="2414"/>
                  <a:pt x="922" y="2437"/>
                  <a:pt x="872" y="2452"/>
                </a:cubicBezTo>
                <a:lnTo>
                  <a:pt x="872" y="2452"/>
                </a:lnTo>
                <a:cubicBezTo>
                  <a:pt x="841" y="2364"/>
                  <a:pt x="779" y="2292"/>
                  <a:pt x="671" y="2286"/>
                </a:cubicBezTo>
                <a:cubicBezTo>
                  <a:pt x="662" y="2284"/>
                  <a:pt x="654" y="2283"/>
                  <a:pt x="645" y="2283"/>
                </a:cubicBezTo>
                <a:cubicBezTo>
                  <a:pt x="582" y="2283"/>
                  <a:pt x="514" y="2324"/>
                  <a:pt x="476" y="2382"/>
                </a:cubicBezTo>
                <a:cubicBezTo>
                  <a:pt x="436" y="2464"/>
                  <a:pt x="476" y="2564"/>
                  <a:pt x="545" y="2603"/>
                </a:cubicBezTo>
                <a:cubicBezTo>
                  <a:pt x="594" y="2634"/>
                  <a:pt x="652" y="2646"/>
                  <a:pt x="714" y="2646"/>
                </a:cubicBezTo>
                <a:cubicBezTo>
                  <a:pt x="720" y="2646"/>
                  <a:pt x="726" y="2646"/>
                  <a:pt x="732" y="2646"/>
                </a:cubicBezTo>
                <a:lnTo>
                  <a:pt x="732" y="2646"/>
                </a:lnTo>
                <a:cubicBezTo>
                  <a:pt x="730" y="2660"/>
                  <a:pt x="727" y="2673"/>
                  <a:pt x="724" y="2686"/>
                </a:cubicBezTo>
                <a:cubicBezTo>
                  <a:pt x="684" y="3003"/>
                  <a:pt x="423" y="3278"/>
                  <a:pt x="92" y="3334"/>
                </a:cubicBezTo>
                <a:cubicBezTo>
                  <a:pt x="0" y="3359"/>
                  <a:pt x="33" y="3500"/>
                  <a:pt x="120" y="3500"/>
                </a:cubicBezTo>
                <a:cubicBezTo>
                  <a:pt x="124" y="3500"/>
                  <a:pt x="128" y="3500"/>
                  <a:pt x="132" y="3499"/>
                </a:cubicBezTo>
                <a:cubicBezTo>
                  <a:pt x="519" y="3430"/>
                  <a:pt x="836" y="3113"/>
                  <a:pt x="889" y="2729"/>
                </a:cubicBezTo>
                <a:cubicBezTo>
                  <a:pt x="896" y="2696"/>
                  <a:pt x="899" y="2657"/>
                  <a:pt x="899" y="2616"/>
                </a:cubicBezTo>
                <a:lnTo>
                  <a:pt x="899" y="2616"/>
                </a:lnTo>
                <a:cubicBezTo>
                  <a:pt x="968" y="2594"/>
                  <a:pt x="1034" y="2564"/>
                  <a:pt x="1084" y="2534"/>
                </a:cubicBezTo>
                <a:cubicBezTo>
                  <a:pt x="1250" y="2451"/>
                  <a:pt x="1385" y="2299"/>
                  <a:pt x="1498" y="2134"/>
                </a:cubicBezTo>
                <a:cubicBezTo>
                  <a:pt x="1689" y="1820"/>
                  <a:pt x="1746" y="1419"/>
                  <a:pt x="1663" y="1046"/>
                </a:cubicBezTo>
                <a:cubicBezTo>
                  <a:pt x="1567" y="619"/>
                  <a:pt x="1319" y="249"/>
                  <a:pt x="945" y="14"/>
                </a:cubicBezTo>
                <a:cubicBezTo>
                  <a:pt x="932" y="5"/>
                  <a:pt x="918" y="1"/>
                  <a:pt x="9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636DA-A217-1E18-899B-4A630557B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2943"/>
            <a:ext cx="3952436" cy="2789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080021-2DC8-C9F8-3DB1-482FDC63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43" y="1272943"/>
            <a:ext cx="3802811" cy="2789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2FDF6-BEB5-ADB0-9D3A-BEC80786DDFF}"/>
              </a:ext>
            </a:extLst>
          </p:cNvPr>
          <p:cNvSpPr txBox="1"/>
          <p:nvPr/>
        </p:nvSpPr>
        <p:spPr>
          <a:xfrm>
            <a:off x="620513" y="4203405"/>
            <a:ext cx="3675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 Page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49CA-3FC9-781A-9917-2ECFE61C03C1}"/>
              </a:ext>
            </a:extLst>
          </p:cNvPr>
          <p:cNvSpPr txBox="1"/>
          <p:nvPr/>
        </p:nvSpPr>
        <p:spPr>
          <a:xfrm>
            <a:off x="5798288" y="4161111"/>
            <a:ext cx="146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0"/>
          <p:cNvSpPr txBox="1">
            <a:spLocks noGrp="1"/>
          </p:cNvSpPr>
          <p:nvPr>
            <p:ph type="subTitle" idx="7"/>
          </p:nvPr>
        </p:nvSpPr>
        <p:spPr>
          <a:xfrm>
            <a:off x="1038588" y="2262117"/>
            <a:ext cx="2336400" cy="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1086" name="Google Shape;108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HAVE WE</a:t>
            </a:r>
            <a:r>
              <a:rPr lang="en-IN" sz="3000" dirty="0"/>
              <a:t> </a:t>
            </a:r>
            <a:r>
              <a:rPr lang="en" dirty="0">
                <a:solidFill>
                  <a:schemeClr val="lt2"/>
                </a:solidFill>
              </a:rPr>
              <a:t>USED?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87" name="Google Shape;1087;p40"/>
          <p:cNvGrpSpPr/>
          <p:nvPr/>
        </p:nvGrpSpPr>
        <p:grpSpPr>
          <a:xfrm>
            <a:off x="7889841" y="535005"/>
            <a:ext cx="539057" cy="215979"/>
            <a:chOff x="3202526" y="4152054"/>
            <a:chExt cx="497652" cy="199372"/>
          </a:xfrm>
        </p:grpSpPr>
        <p:sp>
          <p:nvSpPr>
            <p:cNvPr id="1088" name="Google Shape;1088;p40"/>
            <p:cNvSpPr/>
            <p:nvPr/>
          </p:nvSpPr>
          <p:spPr>
            <a:xfrm>
              <a:off x="3222345" y="4152648"/>
              <a:ext cx="190850" cy="195012"/>
            </a:xfrm>
            <a:custGeom>
              <a:avLst/>
              <a:gdLst/>
              <a:ahLst/>
              <a:cxnLst/>
              <a:rect l="l" t="t" r="r" b="b"/>
              <a:pathLst>
                <a:path w="963" h="984" extrusionOk="0">
                  <a:moveTo>
                    <a:pt x="503" y="127"/>
                  </a:moveTo>
                  <a:cubicBezTo>
                    <a:pt x="527" y="127"/>
                    <a:pt x="552" y="130"/>
                    <a:pt x="575" y="138"/>
                  </a:cubicBezTo>
                  <a:lnTo>
                    <a:pt x="575" y="138"/>
                  </a:lnTo>
                  <a:cubicBezTo>
                    <a:pt x="582" y="143"/>
                    <a:pt x="591" y="147"/>
                    <a:pt x="601" y="148"/>
                  </a:cubicBezTo>
                  <a:lnTo>
                    <a:pt x="601" y="148"/>
                  </a:lnTo>
                  <a:cubicBezTo>
                    <a:pt x="616" y="155"/>
                    <a:pt x="631" y="163"/>
                    <a:pt x="645" y="174"/>
                  </a:cubicBezTo>
                  <a:cubicBezTo>
                    <a:pt x="656" y="184"/>
                    <a:pt x="669" y="188"/>
                    <a:pt x="681" y="188"/>
                  </a:cubicBezTo>
                  <a:cubicBezTo>
                    <a:pt x="696" y="188"/>
                    <a:pt x="711" y="181"/>
                    <a:pt x="720" y="171"/>
                  </a:cubicBezTo>
                  <a:lnTo>
                    <a:pt x="720" y="171"/>
                  </a:lnTo>
                  <a:cubicBezTo>
                    <a:pt x="814" y="233"/>
                    <a:pt x="837" y="397"/>
                    <a:pt x="827" y="504"/>
                  </a:cubicBezTo>
                  <a:cubicBezTo>
                    <a:pt x="797" y="643"/>
                    <a:pt x="714" y="792"/>
                    <a:pt x="562" y="848"/>
                  </a:cubicBezTo>
                  <a:cubicBezTo>
                    <a:pt x="527" y="861"/>
                    <a:pt x="489" y="867"/>
                    <a:pt x="451" y="867"/>
                  </a:cubicBezTo>
                  <a:cubicBezTo>
                    <a:pt x="354" y="867"/>
                    <a:pt x="255" y="827"/>
                    <a:pt x="205" y="739"/>
                  </a:cubicBezTo>
                  <a:cubicBezTo>
                    <a:pt x="122" y="600"/>
                    <a:pt x="149" y="435"/>
                    <a:pt x="218" y="313"/>
                  </a:cubicBezTo>
                  <a:cubicBezTo>
                    <a:pt x="276" y="206"/>
                    <a:pt x="390" y="127"/>
                    <a:pt x="503" y="127"/>
                  </a:cubicBezTo>
                  <a:close/>
                  <a:moveTo>
                    <a:pt x="504" y="0"/>
                  </a:moveTo>
                  <a:cubicBezTo>
                    <a:pt x="376" y="0"/>
                    <a:pt x="244" y="67"/>
                    <a:pt x="165" y="174"/>
                  </a:cubicBezTo>
                  <a:cubicBezTo>
                    <a:pt x="40" y="326"/>
                    <a:pt x="0" y="561"/>
                    <a:pt x="66" y="739"/>
                  </a:cubicBezTo>
                  <a:cubicBezTo>
                    <a:pt x="135" y="900"/>
                    <a:pt x="292" y="984"/>
                    <a:pt x="454" y="984"/>
                  </a:cubicBezTo>
                  <a:cubicBezTo>
                    <a:pt x="486" y="984"/>
                    <a:pt x="518" y="980"/>
                    <a:pt x="549" y="974"/>
                  </a:cubicBezTo>
                  <a:cubicBezTo>
                    <a:pt x="757" y="931"/>
                    <a:pt x="893" y="752"/>
                    <a:pt x="936" y="561"/>
                  </a:cubicBezTo>
                  <a:cubicBezTo>
                    <a:pt x="962" y="448"/>
                    <a:pt x="949" y="326"/>
                    <a:pt x="909" y="213"/>
                  </a:cubicBezTo>
                  <a:cubicBezTo>
                    <a:pt x="854" y="106"/>
                    <a:pt x="747" y="24"/>
                    <a:pt x="624" y="22"/>
                  </a:cubicBezTo>
                  <a:lnTo>
                    <a:pt x="624" y="22"/>
                  </a:lnTo>
                  <a:cubicBezTo>
                    <a:pt x="585" y="7"/>
                    <a:pt x="545" y="0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391402" y="4230933"/>
              <a:ext cx="65598" cy="45978"/>
            </a:xfrm>
            <a:custGeom>
              <a:avLst/>
              <a:gdLst/>
              <a:ahLst/>
              <a:cxnLst/>
              <a:rect l="l" t="t" r="r" b="b"/>
              <a:pathLst>
                <a:path w="331" h="232" extrusionOk="0">
                  <a:moveTo>
                    <a:pt x="123" y="0"/>
                  </a:moveTo>
                  <a:cubicBezTo>
                    <a:pt x="96" y="0"/>
                    <a:pt x="56" y="13"/>
                    <a:pt x="27" y="27"/>
                  </a:cubicBezTo>
                  <a:cubicBezTo>
                    <a:pt x="13" y="27"/>
                    <a:pt x="13" y="40"/>
                    <a:pt x="0" y="53"/>
                  </a:cubicBezTo>
                  <a:cubicBezTo>
                    <a:pt x="0" y="83"/>
                    <a:pt x="0" y="96"/>
                    <a:pt x="13" y="109"/>
                  </a:cubicBezTo>
                  <a:cubicBezTo>
                    <a:pt x="13" y="123"/>
                    <a:pt x="27" y="136"/>
                    <a:pt x="40" y="136"/>
                  </a:cubicBezTo>
                  <a:lnTo>
                    <a:pt x="96" y="136"/>
                  </a:lnTo>
                  <a:lnTo>
                    <a:pt x="96" y="132"/>
                  </a:lnTo>
                  <a:lnTo>
                    <a:pt x="96" y="132"/>
                  </a:lnTo>
                  <a:cubicBezTo>
                    <a:pt x="104" y="128"/>
                    <a:pt x="109" y="123"/>
                    <a:pt x="109" y="123"/>
                  </a:cubicBezTo>
                  <a:lnTo>
                    <a:pt x="123" y="123"/>
                  </a:lnTo>
                  <a:cubicBezTo>
                    <a:pt x="139" y="123"/>
                    <a:pt x="152" y="136"/>
                    <a:pt x="152" y="136"/>
                  </a:cubicBezTo>
                  <a:lnTo>
                    <a:pt x="139" y="136"/>
                  </a:lnTo>
                  <a:cubicBezTo>
                    <a:pt x="148" y="136"/>
                    <a:pt x="157" y="136"/>
                    <a:pt x="166" y="140"/>
                  </a:cubicBezTo>
                  <a:lnTo>
                    <a:pt x="166" y="140"/>
                  </a:lnTo>
                  <a:cubicBezTo>
                    <a:pt x="166" y="139"/>
                    <a:pt x="166" y="137"/>
                    <a:pt x="166" y="136"/>
                  </a:cubicBezTo>
                  <a:lnTo>
                    <a:pt x="166" y="136"/>
                  </a:lnTo>
                  <a:cubicBezTo>
                    <a:pt x="170" y="141"/>
                    <a:pt x="174" y="144"/>
                    <a:pt x="176" y="147"/>
                  </a:cubicBezTo>
                  <a:lnTo>
                    <a:pt x="176" y="147"/>
                  </a:lnTo>
                  <a:cubicBezTo>
                    <a:pt x="173" y="144"/>
                    <a:pt x="169" y="142"/>
                    <a:pt x="166" y="140"/>
                  </a:cubicBezTo>
                  <a:lnTo>
                    <a:pt x="166" y="140"/>
                  </a:lnTo>
                  <a:cubicBezTo>
                    <a:pt x="168" y="148"/>
                    <a:pt x="177" y="149"/>
                    <a:pt x="178" y="149"/>
                  </a:cubicBezTo>
                  <a:lnTo>
                    <a:pt x="178" y="149"/>
                  </a:lnTo>
                  <a:cubicBezTo>
                    <a:pt x="178" y="148"/>
                    <a:pt x="177" y="147"/>
                    <a:pt x="176" y="147"/>
                  </a:cubicBezTo>
                  <a:lnTo>
                    <a:pt x="176" y="147"/>
                  </a:lnTo>
                  <a:cubicBezTo>
                    <a:pt x="177" y="147"/>
                    <a:pt x="178" y="148"/>
                    <a:pt x="179" y="149"/>
                  </a:cubicBezTo>
                  <a:cubicBezTo>
                    <a:pt x="179" y="149"/>
                    <a:pt x="179" y="149"/>
                    <a:pt x="178" y="149"/>
                  </a:cubicBezTo>
                  <a:lnTo>
                    <a:pt x="178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79" y="149"/>
                    <a:pt x="179" y="149"/>
                    <a:pt x="179" y="149"/>
                  </a:cubicBezTo>
                  <a:lnTo>
                    <a:pt x="179" y="149"/>
                  </a:lnTo>
                  <a:cubicBezTo>
                    <a:pt x="180" y="150"/>
                    <a:pt x="181" y="151"/>
                    <a:pt x="181" y="152"/>
                  </a:cubicBezTo>
                  <a:lnTo>
                    <a:pt x="181" y="152"/>
                  </a:lnTo>
                  <a:cubicBezTo>
                    <a:pt x="180" y="151"/>
                    <a:pt x="180" y="150"/>
                    <a:pt x="179" y="149"/>
                  </a:cubicBezTo>
                  <a:lnTo>
                    <a:pt x="179" y="149"/>
                  </a:lnTo>
                  <a:cubicBezTo>
                    <a:pt x="179" y="160"/>
                    <a:pt x="185" y="164"/>
                    <a:pt x="188" y="165"/>
                  </a:cubicBezTo>
                  <a:lnTo>
                    <a:pt x="188" y="165"/>
                  </a:lnTo>
                  <a:cubicBezTo>
                    <a:pt x="187" y="161"/>
                    <a:pt x="185" y="157"/>
                    <a:pt x="181" y="152"/>
                  </a:cubicBezTo>
                  <a:lnTo>
                    <a:pt x="181" y="152"/>
                  </a:lnTo>
                  <a:cubicBezTo>
                    <a:pt x="184" y="156"/>
                    <a:pt x="187" y="159"/>
                    <a:pt x="192" y="166"/>
                  </a:cubicBezTo>
                  <a:cubicBezTo>
                    <a:pt x="192" y="166"/>
                    <a:pt x="190" y="166"/>
                    <a:pt x="188" y="165"/>
                  </a:cubicBezTo>
                  <a:lnTo>
                    <a:pt x="188" y="165"/>
                  </a:lnTo>
                  <a:cubicBezTo>
                    <a:pt x="192" y="173"/>
                    <a:pt x="192" y="179"/>
                    <a:pt x="192" y="179"/>
                  </a:cubicBezTo>
                  <a:lnTo>
                    <a:pt x="192" y="192"/>
                  </a:lnTo>
                  <a:cubicBezTo>
                    <a:pt x="205" y="219"/>
                    <a:pt x="248" y="232"/>
                    <a:pt x="275" y="232"/>
                  </a:cubicBezTo>
                  <a:cubicBezTo>
                    <a:pt x="304" y="219"/>
                    <a:pt x="331" y="192"/>
                    <a:pt x="318" y="149"/>
                  </a:cubicBezTo>
                  <a:cubicBezTo>
                    <a:pt x="304" y="96"/>
                    <a:pt x="261" y="53"/>
                    <a:pt x="205" y="27"/>
                  </a:cubicBezTo>
                  <a:cubicBezTo>
                    <a:pt x="179" y="13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3426680" y="4152054"/>
              <a:ext cx="191246" cy="199372"/>
            </a:xfrm>
            <a:custGeom>
              <a:avLst/>
              <a:gdLst/>
              <a:ahLst/>
              <a:cxnLst/>
              <a:rect l="l" t="t" r="r" b="b"/>
              <a:pathLst>
                <a:path w="965" h="1006" extrusionOk="0">
                  <a:moveTo>
                    <a:pt x="594" y="144"/>
                  </a:moveTo>
                  <a:cubicBezTo>
                    <a:pt x="612" y="144"/>
                    <a:pt x="629" y="145"/>
                    <a:pt x="647" y="148"/>
                  </a:cubicBezTo>
                  <a:lnTo>
                    <a:pt x="647" y="148"/>
                  </a:lnTo>
                  <a:cubicBezTo>
                    <a:pt x="742" y="229"/>
                    <a:pt x="805" y="338"/>
                    <a:pt x="827" y="464"/>
                  </a:cubicBezTo>
                  <a:cubicBezTo>
                    <a:pt x="841" y="603"/>
                    <a:pt x="788" y="812"/>
                    <a:pt x="649" y="865"/>
                  </a:cubicBezTo>
                  <a:cubicBezTo>
                    <a:pt x="620" y="877"/>
                    <a:pt x="587" y="881"/>
                    <a:pt x="553" y="881"/>
                  </a:cubicBezTo>
                  <a:cubicBezTo>
                    <a:pt x="505" y="881"/>
                    <a:pt x="455" y="872"/>
                    <a:pt x="414" y="865"/>
                  </a:cubicBezTo>
                  <a:cubicBezTo>
                    <a:pt x="345" y="851"/>
                    <a:pt x="275" y="825"/>
                    <a:pt x="236" y="769"/>
                  </a:cubicBezTo>
                  <a:cubicBezTo>
                    <a:pt x="126" y="660"/>
                    <a:pt x="166" y="464"/>
                    <a:pt x="236" y="342"/>
                  </a:cubicBezTo>
                  <a:cubicBezTo>
                    <a:pt x="318" y="222"/>
                    <a:pt x="453" y="144"/>
                    <a:pt x="594" y="144"/>
                  </a:cubicBezTo>
                  <a:close/>
                  <a:moveTo>
                    <a:pt x="614" y="1"/>
                  </a:moveTo>
                  <a:cubicBezTo>
                    <a:pt x="593" y="1"/>
                    <a:pt x="575" y="12"/>
                    <a:pt x="564" y="28"/>
                  </a:cubicBezTo>
                  <a:lnTo>
                    <a:pt x="564" y="28"/>
                  </a:lnTo>
                  <a:cubicBezTo>
                    <a:pt x="408" y="35"/>
                    <a:pt x="263" y="105"/>
                    <a:pt x="166" y="233"/>
                  </a:cubicBezTo>
                  <a:cubicBezTo>
                    <a:pt x="44" y="382"/>
                    <a:pt x="1" y="617"/>
                    <a:pt x="97" y="795"/>
                  </a:cubicBezTo>
                  <a:cubicBezTo>
                    <a:pt x="184" y="945"/>
                    <a:pt x="385" y="1005"/>
                    <a:pt x="555" y="1005"/>
                  </a:cubicBezTo>
                  <a:cubicBezTo>
                    <a:pt x="572" y="1005"/>
                    <a:pt x="589" y="1005"/>
                    <a:pt x="606" y="1003"/>
                  </a:cubicBezTo>
                  <a:cubicBezTo>
                    <a:pt x="827" y="977"/>
                    <a:pt x="937" y="742"/>
                    <a:pt x="953" y="547"/>
                  </a:cubicBezTo>
                  <a:cubicBezTo>
                    <a:pt x="964" y="364"/>
                    <a:pt x="878" y="179"/>
                    <a:pt x="737" y="68"/>
                  </a:cubicBezTo>
                  <a:lnTo>
                    <a:pt x="737" y="68"/>
                  </a:lnTo>
                  <a:cubicBezTo>
                    <a:pt x="731" y="51"/>
                    <a:pt x="720" y="38"/>
                    <a:pt x="705" y="38"/>
                  </a:cubicBezTo>
                  <a:cubicBezTo>
                    <a:pt x="701" y="37"/>
                    <a:pt x="696" y="36"/>
                    <a:pt x="692" y="35"/>
                  </a:cubicBezTo>
                  <a:lnTo>
                    <a:pt x="692" y="35"/>
                  </a:lnTo>
                  <a:cubicBezTo>
                    <a:pt x="678" y="27"/>
                    <a:pt x="664" y="19"/>
                    <a:pt x="649" y="11"/>
                  </a:cubicBezTo>
                  <a:cubicBezTo>
                    <a:pt x="637" y="4"/>
                    <a:pt x="625" y="1"/>
                    <a:pt x="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3590584" y="4213294"/>
              <a:ext cx="109595" cy="59653"/>
            </a:xfrm>
            <a:custGeom>
              <a:avLst/>
              <a:gdLst/>
              <a:ahLst/>
              <a:cxnLst/>
              <a:rect l="l" t="t" r="r" b="b"/>
              <a:pathLst>
                <a:path w="553" h="301" extrusionOk="0">
                  <a:moveTo>
                    <a:pt x="493" y="0"/>
                  </a:moveTo>
                  <a:cubicBezTo>
                    <a:pt x="485" y="0"/>
                    <a:pt x="477" y="2"/>
                    <a:pt x="470" y="7"/>
                  </a:cubicBezTo>
                  <a:cubicBezTo>
                    <a:pt x="318" y="33"/>
                    <a:pt x="139" y="73"/>
                    <a:pt x="27" y="198"/>
                  </a:cubicBezTo>
                  <a:cubicBezTo>
                    <a:pt x="0" y="225"/>
                    <a:pt x="0" y="255"/>
                    <a:pt x="27" y="281"/>
                  </a:cubicBezTo>
                  <a:cubicBezTo>
                    <a:pt x="42" y="294"/>
                    <a:pt x="59" y="301"/>
                    <a:pt x="77" y="301"/>
                  </a:cubicBezTo>
                  <a:cubicBezTo>
                    <a:pt x="94" y="301"/>
                    <a:pt x="111" y="294"/>
                    <a:pt x="126" y="281"/>
                  </a:cubicBezTo>
                  <a:cubicBezTo>
                    <a:pt x="126" y="268"/>
                    <a:pt x="139" y="255"/>
                    <a:pt x="153" y="238"/>
                  </a:cubicBezTo>
                  <a:lnTo>
                    <a:pt x="166" y="238"/>
                  </a:lnTo>
                  <a:cubicBezTo>
                    <a:pt x="179" y="225"/>
                    <a:pt x="192" y="225"/>
                    <a:pt x="192" y="225"/>
                  </a:cubicBezTo>
                  <a:cubicBezTo>
                    <a:pt x="209" y="212"/>
                    <a:pt x="222" y="198"/>
                    <a:pt x="249" y="198"/>
                  </a:cubicBezTo>
                  <a:cubicBezTo>
                    <a:pt x="262" y="185"/>
                    <a:pt x="262" y="185"/>
                    <a:pt x="292" y="172"/>
                  </a:cubicBezTo>
                  <a:cubicBezTo>
                    <a:pt x="358" y="155"/>
                    <a:pt x="427" y="129"/>
                    <a:pt x="510" y="116"/>
                  </a:cubicBezTo>
                  <a:cubicBezTo>
                    <a:pt x="540" y="116"/>
                    <a:pt x="553" y="73"/>
                    <a:pt x="553" y="46"/>
                  </a:cubicBezTo>
                  <a:cubicBezTo>
                    <a:pt x="543" y="17"/>
                    <a:pt x="517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3202526" y="4211312"/>
              <a:ext cx="41618" cy="36069"/>
            </a:xfrm>
            <a:custGeom>
              <a:avLst/>
              <a:gdLst/>
              <a:ahLst/>
              <a:cxnLst/>
              <a:rect l="l" t="t" r="r" b="b"/>
              <a:pathLst>
                <a:path w="210" h="182" extrusionOk="0">
                  <a:moveTo>
                    <a:pt x="44" y="0"/>
                  </a:moveTo>
                  <a:cubicBezTo>
                    <a:pt x="44" y="0"/>
                    <a:pt x="31" y="0"/>
                    <a:pt x="31" y="17"/>
                  </a:cubicBezTo>
                  <a:cubicBezTo>
                    <a:pt x="17" y="17"/>
                    <a:pt x="17" y="17"/>
                    <a:pt x="17" y="30"/>
                  </a:cubicBezTo>
                  <a:cubicBezTo>
                    <a:pt x="1" y="43"/>
                    <a:pt x="1" y="56"/>
                    <a:pt x="1" y="70"/>
                  </a:cubicBezTo>
                  <a:lnTo>
                    <a:pt x="17" y="83"/>
                  </a:lnTo>
                  <a:cubicBezTo>
                    <a:pt x="17" y="99"/>
                    <a:pt x="31" y="112"/>
                    <a:pt x="31" y="112"/>
                  </a:cubicBezTo>
                  <a:cubicBezTo>
                    <a:pt x="57" y="126"/>
                    <a:pt x="84" y="152"/>
                    <a:pt x="113" y="165"/>
                  </a:cubicBezTo>
                  <a:cubicBezTo>
                    <a:pt x="126" y="165"/>
                    <a:pt x="140" y="182"/>
                    <a:pt x="140" y="182"/>
                  </a:cubicBezTo>
                  <a:lnTo>
                    <a:pt x="166" y="182"/>
                  </a:lnTo>
                  <a:lnTo>
                    <a:pt x="183" y="165"/>
                  </a:lnTo>
                  <a:cubicBezTo>
                    <a:pt x="196" y="152"/>
                    <a:pt x="196" y="152"/>
                    <a:pt x="209" y="139"/>
                  </a:cubicBezTo>
                  <a:lnTo>
                    <a:pt x="209" y="99"/>
                  </a:lnTo>
                  <a:lnTo>
                    <a:pt x="209" y="83"/>
                  </a:lnTo>
                  <a:lnTo>
                    <a:pt x="183" y="56"/>
                  </a:lnTo>
                  <a:cubicBezTo>
                    <a:pt x="153" y="43"/>
                    <a:pt x="126" y="3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3" name="Google Shape;10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425" y="1212684"/>
            <a:ext cx="824725" cy="82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40"/>
          <p:cNvSpPr txBox="1">
            <a:spLocks noGrp="1"/>
          </p:cNvSpPr>
          <p:nvPr>
            <p:ph type="subTitle" idx="7"/>
          </p:nvPr>
        </p:nvSpPr>
        <p:spPr>
          <a:xfrm>
            <a:off x="3590400" y="4181597"/>
            <a:ext cx="1963200" cy="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Librosa</a:t>
            </a:r>
            <a:endParaRPr dirty="0"/>
          </a:p>
        </p:txBody>
      </p:sp>
      <p:sp>
        <p:nvSpPr>
          <p:cNvPr id="1097" name="Google Shape;1097;p40"/>
          <p:cNvSpPr txBox="1">
            <a:spLocks noGrp="1"/>
          </p:cNvSpPr>
          <p:nvPr>
            <p:ph type="subTitle" idx="7"/>
          </p:nvPr>
        </p:nvSpPr>
        <p:spPr>
          <a:xfrm>
            <a:off x="1067400" y="4185777"/>
            <a:ext cx="2336400" cy="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cikit learn</a:t>
            </a:r>
            <a:endParaRPr dirty="0"/>
          </a:p>
        </p:txBody>
      </p:sp>
      <p:sp>
        <p:nvSpPr>
          <p:cNvPr id="1099" name="Google Shape;1099;p40"/>
          <p:cNvSpPr txBox="1">
            <a:spLocks noGrp="1"/>
          </p:cNvSpPr>
          <p:nvPr>
            <p:ph type="subTitle" idx="7"/>
          </p:nvPr>
        </p:nvSpPr>
        <p:spPr>
          <a:xfrm>
            <a:off x="3403800" y="2382856"/>
            <a:ext cx="2336400" cy="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Kivy</a:t>
            </a:r>
            <a:endParaRPr dirty="0"/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AC955B8B-0E05-918C-2E3F-A1327DF8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00" y="2872145"/>
            <a:ext cx="2045858" cy="110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vy (framework) - Wikipedia">
            <a:extLst>
              <a:ext uri="{FF2B5EF4-FFF2-40B4-BE49-F238E27FC236}">
                <a16:creationId xmlns:a16="http://schemas.microsoft.com/office/drawing/2014/main" id="{C2704C21-73C0-2881-2740-2A1EA3E2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00" y="1108348"/>
            <a:ext cx="1172200" cy="1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brosa · GitHub">
            <a:extLst>
              <a:ext uri="{FF2B5EF4-FFF2-40B4-BE49-F238E27FC236}">
                <a16:creationId xmlns:a16="http://schemas.microsoft.com/office/drawing/2014/main" id="{32AE23CD-842E-F1C7-3F03-57EBFBFD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02" y="2872145"/>
            <a:ext cx="1115995" cy="11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ssemblyAI - Crunchbase Company Profile &amp; Funding">
            <a:extLst>
              <a:ext uri="{FF2B5EF4-FFF2-40B4-BE49-F238E27FC236}">
                <a16:creationId xmlns:a16="http://schemas.microsoft.com/office/drawing/2014/main" id="{32E53EDB-8DFC-0904-4E4D-8DCF4FAE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03" y="2766060"/>
            <a:ext cx="1275041" cy="127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95;p40">
            <a:extLst>
              <a:ext uri="{FF2B5EF4-FFF2-40B4-BE49-F238E27FC236}">
                <a16:creationId xmlns:a16="http://schemas.microsoft.com/office/drawing/2014/main" id="{8B8B39E6-A491-0FD7-ED65-3044E333C9D0}"/>
              </a:ext>
            </a:extLst>
          </p:cNvPr>
          <p:cNvSpPr txBox="1">
            <a:spLocks/>
          </p:cNvSpPr>
          <p:nvPr/>
        </p:nvSpPr>
        <p:spPr>
          <a:xfrm>
            <a:off x="5823783" y="4166646"/>
            <a:ext cx="2270649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A</a:t>
            </a:r>
            <a:r>
              <a:rPr lang="en-IN" dirty="0" err="1"/>
              <a:t>ssembly</a:t>
            </a:r>
            <a:r>
              <a:rPr lang="en-IN" dirty="0"/>
              <a:t> AI</a:t>
            </a:r>
          </a:p>
        </p:txBody>
      </p:sp>
      <p:pic>
        <p:nvPicPr>
          <p:cNvPr id="1042" name="Picture 18" descr="Mongodb - Civo.com">
            <a:extLst>
              <a:ext uri="{FF2B5EF4-FFF2-40B4-BE49-F238E27FC236}">
                <a16:creationId xmlns:a16="http://schemas.microsoft.com/office/drawing/2014/main" id="{CBFD5764-6999-8156-F6FE-32E0AA77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24" y="6187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 txBox="1">
            <a:spLocks noGrp="1"/>
          </p:cNvSpPr>
          <p:nvPr>
            <p:ph type="title"/>
          </p:nvPr>
        </p:nvSpPr>
        <p:spPr>
          <a:xfrm>
            <a:off x="620513" y="520723"/>
            <a:ext cx="5451784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FUTURE </a:t>
            </a:r>
            <a:r>
              <a:rPr lang="en-IN" sz="3000" dirty="0">
                <a:solidFill>
                  <a:schemeClr val="lt2"/>
                </a:solidFill>
              </a:rPr>
              <a:t>ASPECTS</a:t>
            </a:r>
          </a:p>
        </p:txBody>
      </p:sp>
      <p:grpSp>
        <p:nvGrpSpPr>
          <p:cNvPr id="940" name="Google Shape;940;p37"/>
          <p:cNvGrpSpPr/>
          <p:nvPr/>
        </p:nvGrpSpPr>
        <p:grpSpPr>
          <a:xfrm>
            <a:off x="6946819" y="570696"/>
            <a:ext cx="216732" cy="249750"/>
            <a:chOff x="2814018" y="262224"/>
            <a:chExt cx="136104" cy="156839"/>
          </a:xfrm>
        </p:grpSpPr>
        <p:sp>
          <p:nvSpPr>
            <p:cNvPr id="941" name="Google Shape;941;p37"/>
            <p:cNvSpPr/>
            <p:nvPr/>
          </p:nvSpPr>
          <p:spPr>
            <a:xfrm>
              <a:off x="2814018" y="277608"/>
              <a:ext cx="32772" cy="86275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2860334" y="262224"/>
              <a:ext cx="89788" cy="111857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876386" y="398498"/>
              <a:ext cx="71563" cy="20566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7"/>
          <p:cNvSpPr/>
          <p:nvPr/>
        </p:nvSpPr>
        <p:spPr>
          <a:xfrm>
            <a:off x="8019518" y="1130309"/>
            <a:ext cx="557519" cy="264876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7"/>
          <p:cNvGrpSpPr/>
          <p:nvPr/>
        </p:nvGrpSpPr>
        <p:grpSpPr>
          <a:xfrm flipH="1">
            <a:off x="8298278" y="2369060"/>
            <a:ext cx="172809" cy="298739"/>
            <a:chOff x="2881861" y="2793679"/>
            <a:chExt cx="97599" cy="168731"/>
          </a:xfrm>
        </p:grpSpPr>
        <p:sp>
          <p:nvSpPr>
            <p:cNvPr id="946" name="Google Shape;946;p37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/>
          <p:nvPr/>
        </p:nvSpPr>
        <p:spPr>
          <a:xfrm>
            <a:off x="294090" y="475736"/>
            <a:ext cx="326423" cy="654573"/>
          </a:xfrm>
          <a:custGeom>
            <a:avLst/>
            <a:gdLst/>
            <a:ahLst/>
            <a:cxnLst/>
            <a:rect l="l" t="t" r="r" b="b"/>
            <a:pathLst>
              <a:path w="1746" h="3501" extrusionOk="0">
                <a:moveTo>
                  <a:pt x="663" y="2446"/>
                </a:moveTo>
                <a:cubicBezTo>
                  <a:pt x="679" y="2446"/>
                  <a:pt x="688" y="2455"/>
                  <a:pt x="697" y="2464"/>
                </a:cubicBezTo>
                <a:cubicBezTo>
                  <a:pt x="703" y="2470"/>
                  <a:pt x="708" y="2476"/>
                  <a:pt x="712" y="2482"/>
                </a:cubicBezTo>
                <a:lnTo>
                  <a:pt x="712" y="2482"/>
                </a:lnTo>
                <a:cubicBezTo>
                  <a:pt x="703" y="2483"/>
                  <a:pt x="694" y="2484"/>
                  <a:pt x="685" y="2484"/>
                </a:cubicBezTo>
                <a:cubicBezTo>
                  <a:pt x="659" y="2484"/>
                  <a:pt x="638" y="2479"/>
                  <a:pt x="628" y="2464"/>
                </a:cubicBezTo>
                <a:lnTo>
                  <a:pt x="641" y="2451"/>
                </a:lnTo>
                <a:cubicBezTo>
                  <a:pt x="650" y="2447"/>
                  <a:pt x="657" y="2446"/>
                  <a:pt x="663" y="2446"/>
                </a:cubicBezTo>
                <a:close/>
                <a:moveTo>
                  <a:pt x="906" y="1"/>
                </a:moveTo>
                <a:cubicBezTo>
                  <a:pt x="840" y="1"/>
                  <a:pt x="794" y="105"/>
                  <a:pt x="863" y="150"/>
                </a:cubicBezTo>
                <a:cubicBezTo>
                  <a:pt x="1359" y="467"/>
                  <a:pt x="1620" y="1102"/>
                  <a:pt x="1498" y="1681"/>
                </a:cubicBezTo>
                <a:cubicBezTo>
                  <a:pt x="1441" y="1955"/>
                  <a:pt x="1276" y="2233"/>
                  <a:pt x="1015" y="2382"/>
                </a:cubicBezTo>
                <a:cubicBezTo>
                  <a:pt x="972" y="2414"/>
                  <a:pt x="922" y="2437"/>
                  <a:pt x="872" y="2452"/>
                </a:cubicBezTo>
                <a:lnTo>
                  <a:pt x="872" y="2452"/>
                </a:lnTo>
                <a:cubicBezTo>
                  <a:pt x="841" y="2364"/>
                  <a:pt x="779" y="2292"/>
                  <a:pt x="671" y="2286"/>
                </a:cubicBezTo>
                <a:cubicBezTo>
                  <a:pt x="662" y="2284"/>
                  <a:pt x="654" y="2283"/>
                  <a:pt x="645" y="2283"/>
                </a:cubicBezTo>
                <a:cubicBezTo>
                  <a:pt x="582" y="2283"/>
                  <a:pt x="514" y="2324"/>
                  <a:pt x="476" y="2382"/>
                </a:cubicBezTo>
                <a:cubicBezTo>
                  <a:pt x="436" y="2464"/>
                  <a:pt x="476" y="2564"/>
                  <a:pt x="545" y="2603"/>
                </a:cubicBezTo>
                <a:cubicBezTo>
                  <a:pt x="594" y="2634"/>
                  <a:pt x="652" y="2646"/>
                  <a:pt x="714" y="2646"/>
                </a:cubicBezTo>
                <a:cubicBezTo>
                  <a:pt x="720" y="2646"/>
                  <a:pt x="726" y="2646"/>
                  <a:pt x="732" y="2646"/>
                </a:cubicBezTo>
                <a:lnTo>
                  <a:pt x="732" y="2646"/>
                </a:lnTo>
                <a:cubicBezTo>
                  <a:pt x="730" y="2660"/>
                  <a:pt x="727" y="2673"/>
                  <a:pt x="724" y="2686"/>
                </a:cubicBezTo>
                <a:cubicBezTo>
                  <a:pt x="684" y="3003"/>
                  <a:pt x="423" y="3278"/>
                  <a:pt x="92" y="3334"/>
                </a:cubicBezTo>
                <a:cubicBezTo>
                  <a:pt x="0" y="3359"/>
                  <a:pt x="33" y="3500"/>
                  <a:pt x="120" y="3500"/>
                </a:cubicBezTo>
                <a:cubicBezTo>
                  <a:pt x="124" y="3500"/>
                  <a:pt x="128" y="3500"/>
                  <a:pt x="132" y="3499"/>
                </a:cubicBezTo>
                <a:cubicBezTo>
                  <a:pt x="519" y="3430"/>
                  <a:pt x="836" y="3113"/>
                  <a:pt x="889" y="2729"/>
                </a:cubicBezTo>
                <a:cubicBezTo>
                  <a:pt x="896" y="2696"/>
                  <a:pt x="899" y="2657"/>
                  <a:pt x="899" y="2616"/>
                </a:cubicBezTo>
                <a:lnTo>
                  <a:pt x="899" y="2616"/>
                </a:lnTo>
                <a:cubicBezTo>
                  <a:pt x="968" y="2594"/>
                  <a:pt x="1034" y="2564"/>
                  <a:pt x="1084" y="2534"/>
                </a:cubicBezTo>
                <a:cubicBezTo>
                  <a:pt x="1250" y="2451"/>
                  <a:pt x="1385" y="2299"/>
                  <a:pt x="1498" y="2134"/>
                </a:cubicBezTo>
                <a:cubicBezTo>
                  <a:pt x="1689" y="1820"/>
                  <a:pt x="1746" y="1419"/>
                  <a:pt x="1663" y="1046"/>
                </a:cubicBezTo>
                <a:cubicBezTo>
                  <a:pt x="1567" y="619"/>
                  <a:pt x="1319" y="249"/>
                  <a:pt x="945" y="14"/>
                </a:cubicBezTo>
                <a:cubicBezTo>
                  <a:pt x="932" y="5"/>
                  <a:pt x="918" y="1"/>
                  <a:pt x="9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B8CD1-26E0-B6F4-497F-2CEA21FBA61F}"/>
              </a:ext>
            </a:extLst>
          </p:cNvPr>
          <p:cNvSpPr txBox="1"/>
          <p:nvPr/>
        </p:nvSpPr>
        <p:spPr>
          <a:xfrm>
            <a:off x="457301" y="1262747"/>
            <a:ext cx="6909492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application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record and track progress on-the-go.</a:t>
            </a:r>
          </a:p>
          <a:p>
            <a:pPr>
              <a:spcAft>
                <a:spcPts val="125"/>
              </a:spcAft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application helps to analyze the 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person’s confidence level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along with the 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emotions of the person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talking.</a:t>
            </a:r>
          </a:p>
          <a:p>
            <a:pPr>
              <a:spcAft>
                <a:spcPts val="125"/>
              </a:spcAft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application would help to assist in the 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candidate employment interview process.</a:t>
            </a:r>
          </a:p>
          <a:p>
            <a:pPr marL="285750" indent="-2857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Body gestures can be track using computer vision to give feedback.</a:t>
            </a:r>
          </a:p>
          <a:p>
            <a:pPr marL="285750" indent="-2857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4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 txBox="1">
            <a:spLocks noGrp="1"/>
          </p:cNvSpPr>
          <p:nvPr>
            <p:ph type="title"/>
          </p:nvPr>
        </p:nvSpPr>
        <p:spPr>
          <a:xfrm>
            <a:off x="620513" y="520723"/>
            <a:ext cx="5451784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OUR </a:t>
            </a:r>
            <a:r>
              <a:rPr lang="en-IN" sz="3000" dirty="0">
                <a:solidFill>
                  <a:schemeClr val="lt2"/>
                </a:solidFill>
              </a:rPr>
              <a:t>REFERENCES</a:t>
            </a:r>
          </a:p>
        </p:txBody>
      </p:sp>
      <p:grpSp>
        <p:nvGrpSpPr>
          <p:cNvPr id="940" name="Google Shape;940;p37"/>
          <p:cNvGrpSpPr/>
          <p:nvPr/>
        </p:nvGrpSpPr>
        <p:grpSpPr>
          <a:xfrm>
            <a:off x="6946819" y="570696"/>
            <a:ext cx="216732" cy="249750"/>
            <a:chOff x="2814018" y="262224"/>
            <a:chExt cx="136104" cy="156839"/>
          </a:xfrm>
        </p:grpSpPr>
        <p:sp>
          <p:nvSpPr>
            <p:cNvPr id="941" name="Google Shape;941;p37"/>
            <p:cNvSpPr/>
            <p:nvPr/>
          </p:nvSpPr>
          <p:spPr>
            <a:xfrm>
              <a:off x="2814018" y="277608"/>
              <a:ext cx="32772" cy="86275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2860334" y="262224"/>
              <a:ext cx="89788" cy="111857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876386" y="398498"/>
              <a:ext cx="71563" cy="20566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7"/>
          <p:cNvSpPr/>
          <p:nvPr/>
        </p:nvSpPr>
        <p:spPr>
          <a:xfrm>
            <a:off x="8019518" y="1130309"/>
            <a:ext cx="557519" cy="264876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7"/>
          <p:cNvGrpSpPr/>
          <p:nvPr/>
        </p:nvGrpSpPr>
        <p:grpSpPr>
          <a:xfrm flipH="1">
            <a:off x="8298278" y="2369060"/>
            <a:ext cx="172809" cy="298739"/>
            <a:chOff x="2881861" y="2793679"/>
            <a:chExt cx="97599" cy="168731"/>
          </a:xfrm>
        </p:grpSpPr>
        <p:sp>
          <p:nvSpPr>
            <p:cNvPr id="946" name="Google Shape;946;p37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/>
          <p:nvPr/>
        </p:nvSpPr>
        <p:spPr>
          <a:xfrm>
            <a:off x="294090" y="475736"/>
            <a:ext cx="326423" cy="654573"/>
          </a:xfrm>
          <a:custGeom>
            <a:avLst/>
            <a:gdLst/>
            <a:ahLst/>
            <a:cxnLst/>
            <a:rect l="l" t="t" r="r" b="b"/>
            <a:pathLst>
              <a:path w="1746" h="3501" extrusionOk="0">
                <a:moveTo>
                  <a:pt x="663" y="2446"/>
                </a:moveTo>
                <a:cubicBezTo>
                  <a:pt x="679" y="2446"/>
                  <a:pt x="688" y="2455"/>
                  <a:pt x="697" y="2464"/>
                </a:cubicBezTo>
                <a:cubicBezTo>
                  <a:pt x="703" y="2470"/>
                  <a:pt x="708" y="2476"/>
                  <a:pt x="712" y="2482"/>
                </a:cubicBezTo>
                <a:lnTo>
                  <a:pt x="712" y="2482"/>
                </a:lnTo>
                <a:cubicBezTo>
                  <a:pt x="703" y="2483"/>
                  <a:pt x="694" y="2484"/>
                  <a:pt x="685" y="2484"/>
                </a:cubicBezTo>
                <a:cubicBezTo>
                  <a:pt x="659" y="2484"/>
                  <a:pt x="638" y="2479"/>
                  <a:pt x="628" y="2464"/>
                </a:cubicBezTo>
                <a:lnTo>
                  <a:pt x="641" y="2451"/>
                </a:lnTo>
                <a:cubicBezTo>
                  <a:pt x="650" y="2447"/>
                  <a:pt x="657" y="2446"/>
                  <a:pt x="663" y="2446"/>
                </a:cubicBezTo>
                <a:close/>
                <a:moveTo>
                  <a:pt x="906" y="1"/>
                </a:moveTo>
                <a:cubicBezTo>
                  <a:pt x="840" y="1"/>
                  <a:pt x="794" y="105"/>
                  <a:pt x="863" y="150"/>
                </a:cubicBezTo>
                <a:cubicBezTo>
                  <a:pt x="1359" y="467"/>
                  <a:pt x="1620" y="1102"/>
                  <a:pt x="1498" y="1681"/>
                </a:cubicBezTo>
                <a:cubicBezTo>
                  <a:pt x="1441" y="1955"/>
                  <a:pt x="1276" y="2233"/>
                  <a:pt x="1015" y="2382"/>
                </a:cubicBezTo>
                <a:cubicBezTo>
                  <a:pt x="972" y="2414"/>
                  <a:pt x="922" y="2437"/>
                  <a:pt x="872" y="2452"/>
                </a:cubicBezTo>
                <a:lnTo>
                  <a:pt x="872" y="2452"/>
                </a:lnTo>
                <a:cubicBezTo>
                  <a:pt x="841" y="2364"/>
                  <a:pt x="779" y="2292"/>
                  <a:pt x="671" y="2286"/>
                </a:cubicBezTo>
                <a:cubicBezTo>
                  <a:pt x="662" y="2284"/>
                  <a:pt x="654" y="2283"/>
                  <a:pt x="645" y="2283"/>
                </a:cubicBezTo>
                <a:cubicBezTo>
                  <a:pt x="582" y="2283"/>
                  <a:pt x="514" y="2324"/>
                  <a:pt x="476" y="2382"/>
                </a:cubicBezTo>
                <a:cubicBezTo>
                  <a:pt x="436" y="2464"/>
                  <a:pt x="476" y="2564"/>
                  <a:pt x="545" y="2603"/>
                </a:cubicBezTo>
                <a:cubicBezTo>
                  <a:pt x="594" y="2634"/>
                  <a:pt x="652" y="2646"/>
                  <a:pt x="714" y="2646"/>
                </a:cubicBezTo>
                <a:cubicBezTo>
                  <a:pt x="720" y="2646"/>
                  <a:pt x="726" y="2646"/>
                  <a:pt x="732" y="2646"/>
                </a:cubicBezTo>
                <a:lnTo>
                  <a:pt x="732" y="2646"/>
                </a:lnTo>
                <a:cubicBezTo>
                  <a:pt x="730" y="2660"/>
                  <a:pt x="727" y="2673"/>
                  <a:pt x="724" y="2686"/>
                </a:cubicBezTo>
                <a:cubicBezTo>
                  <a:pt x="684" y="3003"/>
                  <a:pt x="423" y="3278"/>
                  <a:pt x="92" y="3334"/>
                </a:cubicBezTo>
                <a:cubicBezTo>
                  <a:pt x="0" y="3359"/>
                  <a:pt x="33" y="3500"/>
                  <a:pt x="120" y="3500"/>
                </a:cubicBezTo>
                <a:cubicBezTo>
                  <a:pt x="124" y="3500"/>
                  <a:pt x="128" y="3500"/>
                  <a:pt x="132" y="3499"/>
                </a:cubicBezTo>
                <a:cubicBezTo>
                  <a:pt x="519" y="3430"/>
                  <a:pt x="836" y="3113"/>
                  <a:pt x="889" y="2729"/>
                </a:cubicBezTo>
                <a:cubicBezTo>
                  <a:pt x="896" y="2696"/>
                  <a:pt x="899" y="2657"/>
                  <a:pt x="899" y="2616"/>
                </a:cubicBezTo>
                <a:lnTo>
                  <a:pt x="899" y="2616"/>
                </a:lnTo>
                <a:cubicBezTo>
                  <a:pt x="968" y="2594"/>
                  <a:pt x="1034" y="2564"/>
                  <a:pt x="1084" y="2534"/>
                </a:cubicBezTo>
                <a:cubicBezTo>
                  <a:pt x="1250" y="2451"/>
                  <a:pt x="1385" y="2299"/>
                  <a:pt x="1498" y="2134"/>
                </a:cubicBezTo>
                <a:cubicBezTo>
                  <a:pt x="1689" y="1820"/>
                  <a:pt x="1746" y="1419"/>
                  <a:pt x="1663" y="1046"/>
                </a:cubicBezTo>
                <a:cubicBezTo>
                  <a:pt x="1567" y="619"/>
                  <a:pt x="1319" y="249"/>
                  <a:pt x="945" y="14"/>
                </a:cubicBezTo>
                <a:cubicBezTo>
                  <a:pt x="932" y="5"/>
                  <a:pt x="918" y="1"/>
                  <a:pt x="9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B8CD1-26E0-B6F4-497F-2CEA21FBA61F}"/>
              </a:ext>
            </a:extLst>
          </p:cNvPr>
          <p:cNvSpPr txBox="1"/>
          <p:nvPr/>
        </p:nvSpPr>
        <p:spPr>
          <a:xfrm>
            <a:off x="457301" y="1395185"/>
            <a:ext cx="6909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[1] Hui Jiang, Confidence measures for speech recognition: A 	survey, Speech Communication, Volume 45, Issue 4, 	2005, Pages 455-470, 	</a:t>
            </a:r>
            <a:r>
              <a:rPr lang="en-US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  <a:hlinkClick r:id="rId3"/>
              </a:rPr>
              <a:t>https://doi.org/10.1016/j.specom.2004.12.004</a:t>
            </a:r>
            <a:r>
              <a:rPr lang="en-US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.</a:t>
            </a:r>
          </a:p>
          <a:p>
            <a:endParaRPr lang="en-US" dirty="0">
              <a:latin typeface="SF Mono" panose="020B0009000002000000" pitchFamily="49" charset="0"/>
              <a:ea typeface="Lato" panose="020F0502020204030203" pitchFamily="34" charset="0"/>
              <a:cs typeface="SF Mono" panose="020B0009000002000000" pitchFamily="49" charset="0"/>
            </a:endParaRPr>
          </a:p>
          <a:p>
            <a:r>
              <a:rPr lang="en-US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[2] </a:t>
            </a:r>
            <a:r>
              <a:rPr lang="sv-SE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J. G. Borade, A. W. Kiwelekar. L. D. Netak, </a:t>
            </a:r>
            <a:r>
              <a:rPr lang="en-US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Automatic   	Grading of Student’s Presentation Skills based </a:t>
            </a:r>
          </a:p>
          <a:p>
            <a:r>
              <a:rPr lang="en-US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	on PowerPoint Presentation and Audio</a:t>
            </a:r>
            <a:r>
              <a:rPr lang="en-IN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, 2022 	</a:t>
            </a:r>
            <a:r>
              <a:rPr lang="en-IN" dirty="0">
                <a:solidFill>
                  <a:schemeClr val="tx1"/>
                </a:solidFill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https://doi.org/10.24840/2183-6493_008.002_0008</a:t>
            </a:r>
            <a:endParaRPr lang="en-IN" dirty="0">
              <a:solidFill>
                <a:schemeClr val="tx1"/>
              </a:solidFill>
              <a:latin typeface="SF Mono" panose="020B0009000002000000" pitchFamily="49" charset="0"/>
              <a:ea typeface="Lato" panose="020F0502020204030203" pitchFamily="34" charset="0"/>
              <a:cs typeface="SF Mono" panose="020B0009000002000000" pitchFamily="49" charset="0"/>
            </a:endParaRPr>
          </a:p>
          <a:p>
            <a:endParaRPr lang="en-IN" dirty="0">
              <a:latin typeface="SF Mono" panose="020B0009000002000000" pitchFamily="49" charset="0"/>
              <a:ea typeface="Lato" panose="020F0502020204030203" pitchFamily="34" charset="0"/>
              <a:cs typeface="SF Mono" panose="020B0009000002000000" pitchFamily="49" charset="0"/>
            </a:endParaRPr>
          </a:p>
          <a:p>
            <a:r>
              <a:rPr lang="en-IN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[3] Grady Williams, Bryan McLellan, Grant Sivesind, 	Identifying Confidence in Speech, 2017, 	</a:t>
            </a:r>
            <a:r>
              <a:rPr lang="en-IN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  <a:hlinkClick r:id="rId5"/>
              </a:rPr>
              <a:t>https://web.stanford.edu/class/cs224s/project/reports</a:t>
            </a:r>
            <a:r>
              <a:rPr lang="en-IN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</a:rPr>
              <a:t>	</a:t>
            </a:r>
            <a:r>
              <a:rPr lang="en-IN" dirty="0">
                <a:latin typeface="SF Mono" panose="020B0009000002000000" pitchFamily="49" charset="0"/>
                <a:ea typeface="Lato" panose="020F0502020204030203" pitchFamily="34" charset="0"/>
                <a:cs typeface="SF Mono" panose="020B0009000002000000" pitchFamily="49" charset="0"/>
                <a:hlinkClick r:id="rId5"/>
              </a:rPr>
              <a:t>_2017/Grady_Williams.pdf</a:t>
            </a:r>
            <a:endParaRPr lang="en-IN" dirty="0">
              <a:latin typeface="SF Mono" panose="020B0009000002000000" pitchFamily="49" charset="0"/>
              <a:ea typeface="Lato" panose="020F0502020204030203" pitchFamily="34" charset="0"/>
              <a:cs typeface="SF Mono" panose="020B0009000002000000" pitchFamily="49" charset="0"/>
            </a:endParaRPr>
          </a:p>
          <a:p>
            <a:endParaRPr lang="en-US" dirty="0">
              <a:latin typeface="SF Mono" panose="020B0009000002000000" pitchFamily="49" charset="0"/>
              <a:ea typeface="Lato" panose="020F0502020204030203" pitchFamily="34" charset="0"/>
              <a:cs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1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1"/>
          <p:cNvSpPr txBox="1">
            <a:spLocks noGrp="1"/>
          </p:cNvSpPr>
          <p:nvPr>
            <p:ph type="title"/>
          </p:nvPr>
        </p:nvSpPr>
        <p:spPr>
          <a:xfrm>
            <a:off x="2623475" y="849763"/>
            <a:ext cx="38223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THANKS</a:t>
            </a:r>
            <a:r>
              <a:rPr lang="en" sz="6200">
                <a:solidFill>
                  <a:schemeClr val="lt2"/>
                </a:solidFill>
              </a:rPr>
              <a:t>!</a:t>
            </a:r>
            <a:endParaRPr sz="6200">
              <a:solidFill>
                <a:schemeClr val="lt2"/>
              </a:solidFill>
            </a:endParaRPr>
          </a:p>
        </p:txBody>
      </p:sp>
      <p:sp>
        <p:nvSpPr>
          <p:cNvPr id="1105" name="Google Shape;1105;p41"/>
          <p:cNvSpPr txBox="1">
            <a:spLocks noGrp="1"/>
          </p:cNvSpPr>
          <p:nvPr>
            <p:ph type="subTitle" idx="1"/>
          </p:nvPr>
        </p:nvSpPr>
        <p:spPr>
          <a:xfrm>
            <a:off x="2617950" y="2577500"/>
            <a:ext cx="39081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06" name="Google Shape;1106;p41"/>
          <p:cNvSpPr/>
          <p:nvPr/>
        </p:nvSpPr>
        <p:spPr>
          <a:xfrm>
            <a:off x="822362" y="2307974"/>
            <a:ext cx="1400548" cy="1631653"/>
          </a:xfrm>
          <a:custGeom>
            <a:avLst/>
            <a:gdLst/>
            <a:ahLst/>
            <a:cxnLst/>
            <a:rect l="l" t="t" r="r" b="b"/>
            <a:pathLst>
              <a:path w="7042" h="8204" extrusionOk="0">
                <a:moveTo>
                  <a:pt x="4626" y="0"/>
                </a:moveTo>
                <a:cubicBezTo>
                  <a:pt x="3908" y="0"/>
                  <a:pt x="3146" y="342"/>
                  <a:pt x="2590" y="713"/>
                </a:cubicBezTo>
                <a:cubicBezTo>
                  <a:pt x="1876" y="1196"/>
                  <a:pt x="1267" y="1831"/>
                  <a:pt x="841" y="2575"/>
                </a:cubicBezTo>
                <a:cubicBezTo>
                  <a:pt x="249" y="3593"/>
                  <a:pt x="1" y="4833"/>
                  <a:pt x="318" y="5964"/>
                </a:cubicBezTo>
                <a:cubicBezTo>
                  <a:pt x="649" y="7095"/>
                  <a:pt x="1628" y="8058"/>
                  <a:pt x="2785" y="8183"/>
                </a:cubicBezTo>
                <a:cubicBezTo>
                  <a:pt x="2890" y="8197"/>
                  <a:pt x="2995" y="8203"/>
                  <a:pt x="3099" y="8203"/>
                </a:cubicBezTo>
                <a:cubicBezTo>
                  <a:pt x="4186" y="8203"/>
                  <a:pt x="5226" y="7503"/>
                  <a:pt x="5844" y="6583"/>
                </a:cubicBezTo>
                <a:cubicBezTo>
                  <a:pt x="6519" y="5591"/>
                  <a:pt x="6793" y="4367"/>
                  <a:pt x="6932" y="3167"/>
                </a:cubicBezTo>
                <a:cubicBezTo>
                  <a:pt x="7002" y="2671"/>
                  <a:pt x="7041" y="2148"/>
                  <a:pt x="6863" y="1679"/>
                </a:cubicBezTo>
                <a:cubicBezTo>
                  <a:pt x="6684" y="1239"/>
                  <a:pt x="6340" y="935"/>
                  <a:pt x="6009" y="630"/>
                </a:cubicBezTo>
                <a:cubicBezTo>
                  <a:pt x="5775" y="425"/>
                  <a:pt x="5540" y="191"/>
                  <a:pt x="5236" y="95"/>
                </a:cubicBezTo>
                <a:cubicBezTo>
                  <a:pt x="5040" y="29"/>
                  <a:pt x="4835" y="0"/>
                  <a:pt x="46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41"/>
          <p:cNvGrpSpPr/>
          <p:nvPr/>
        </p:nvGrpSpPr>
        <p:grpSpPr>
          <a:xfrm>
            <a:off x="715094" y="2308131"/>
            <a:ext cx="1420233" cy="2077981"/>
            <a:chOff x="2008141" y="1959834"/>
            <a:chExt cx="293425" cy="429308"/>
          </a:xfrm>
        </p:grpSpPr>
        <p:sp>
          <p:nvSpPr>
            <p:cNvPr id="1108" name="Google Shape;1108;p41"/>
            <p:cNvSpPr/>
            <p:nvPr/>
          </p:nvSpPr>
          <p:spPr>
            <a:xfrm>
              <a:off x="2217128" y="2209541"/>
              <a:ext cx="34023" cy="37597"/>
            </a:xfrm>
            <a:custGeom>
              <a:avLst/>
              <a:gdLst/>
              <a:ahLst/>
              <a:cxnLst/>
              <a:rect l="l" t="t" r="r" b="b"/>
              <a:pathLst>
                <a:path w="828" h="915" extrusionOk="0">
                  <a:moveTo>
                    <a:pt x="801" y="1"/>
                  </a:moveTo>
                  <a:cubicBezTo>
                    <a:pt x="580" y="14"/>
                    <a:pt x="358" y="14"/>
                    <a:pt x="123" y="27"/>
                  </a:cubicBezTo>
                  <a:cubicBezTo>
                    <a:pt x="83" y="44"/>
                    <a:pt x="41" y="44"/>
                    <a:pt x="1" y="70"/>
                  </a:cubicBezTo>
                  <a:cubicBezTo>
                    <a:pt x="41" y="235"/>
                    <a:pt x="70" y="401"/>
                    <a:pt x="123" y="553"/>
                  </a:cubicBezTo>
                  <a:cubicBezTo>
                    <a:pt x="153" y="662"/>
                    <a:pt x="179" y="771"/>
                    <a:pt x="249" y="854"/>
                  </a:cubicBezTo>
                  <a:cubicBezTo>
                    <a:pt x="262" y="870"/>
                    <a:pt x="262" y="897"/>
                    <a:pt x="275" y="910"/>
                  </a:cubicBezTo>
                  <a:cubicBezTo>
                    <a:pt x="306" y="913"/>
                    <a:pt x="336" y="915"/>
                    <a:pt x="366" y="915"/>
                  </a:cubicBezTo>
                  <a:cubicBezTo>
                    <a:pt x="469" y="915"/>
                    <a:pt x="564" y="895"/>
                    <a:pt x="662" y="841"/>
                  </a:cubicBezTo>
                  <a:cubicBezTo>
                    <a:pt x="689" y="688"/>
                    <a:pt x="732" y="566"/>
                    <a:pt x="771" y="427"/>
                  </a:cubicBezTo>
                  <a:cubicBezTo>
                    <a:pt x="801" y="292"/>
                    <a:pt x="828" y="153"/>
                    <a:pt x="828" y="14"/>
                  </a:cubicBezTo>
                  <a:cubicBezTo>
                    <a:pt x="814" y="1"/>
                    <a:pt x="814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172996" y="2114951"/>
              <a:ext cx="123393" cy="269098"/>
            </a:xfrm>
            <a:custGeom>
              <a:avLst/>
              <a:gdLst/>
              <a:ahLst/>
              <a:cxnLst/>
              <a:rect l="l" t="t" r="r" b="b"/>
              <a:pathLst>
                <a:path w="3003" h="6549" extrusionOk="0">
                  <a:moveTo>
                    <a:pt x="387" y="2055"/>
                  </a:moveTo>
                  <a:cubicBezTo>
                    <a:pt x="400" y="2068"/>
                    <a:pt x="413" y="2068"/>
                    <a:pt x="427" y="2081"/>
                  </a:cubicBezTo>
                  <a:cubicBezTo>
                    <a:pt x="440" y="2111"/>
                    <a:pt x="470" y="2150"/>
                    <a:pt x="440" y="2207"/>
                  </a:cubicBezTo>
                  <a:cubicBezTo>
                    <a:pt x="427" y="2220"/>
                    <a:pt x="413" y="2246"/>
                    <a:pt x="400" y="2263"/>
                  </a:cubicBezTo>
                  <a:cubicBezTo>
                    <a:pt x="394" y="2275"/>
                    <a:pt x="380" y="2281"/>
                    <a:pt x="365" y="2281"/>
                  </a:cubicBezTo>
                  <a:cubicBezTo>
                    <a:pt x="346" y="2281"/>
                    <a:pt x="325" y="2270"/>
                    <a:pt x="318" y="2246"/>
                  </a:cubicBezTo>
                  <a:cubicBezTo>
                    <a:pt x="288" y="2193"/>
                    <a:pt x="318" y="2111"/>
                    <a:pt x="370" y="2068"/>
                  </a:cubicBezTo>
                  <a:cubicBezTo>
                    <a:pt x="387" y="2068"/>
                    <a:pt x="387" y="2068"/>
                    <a:pt x="387" y="2055"/>
                  </a:cubicBezTo>
                  <a:close/>
                  <a:moveTo>
                    <a:pt x="1702" y="2053"/>
                  </a:moveTo>
                  <a:cubicBezTo>
                    <a:pt x="1750" y="2053"/>
                    <a:pt x="1798" y="2060"/>
                    <a:pt x="1845" y="2068"/>
                  </a:cubicBezTo>
                  <a:cubicBezTo>
                    <a:pt x="1859" y="2068"/>
                    <a:pt x="1875" y="2098"/>
                    <a:pt x="1888" y="2111"/>
                  </a:cubicBezTo>
                  <a:cubicBezTo>
                    <a:pt x="1902" y="2124"/>
                    <a:pt x="1902" y="2150"/>
                    <a:pt x="1902" y="2180"/>
                  </a:cubicBezTo>
                  <a:cubicBezTo>
                    <a:pt x="1941" y="2193"/>
                    <a:pt x="1984" y="2220"/>
                    <a:pt x="2024" y="2233"/>
                  </a:cubicBezTo>
                  <a:cubicBezTo>
                    <a:pt x="1997" y="2398"/>
                    <a:pt x="1997" y="2564"/>
                    <a:pt x="1958" y="2716"/>
                  </a:cubicBezTo>
                  <a:cubicBezTo>
                    <a:pt x="1941" y="2855"/>
                    <a:pt x="1888" y="2990"/>
                    <a:pt x="1859" y="3129"/>
                  </a:cubicBezTo>
                  <a:cubicBezTo>
                    <a:pt x="1845" y="3172"/>
                    <a:pt x="1819" y="3212"/>
                    <a:pt x="1763" y="3212"/>
                  </a:cubicBezTo>
                  <a:cubicBezTo>
                    <a:pt x="1763" y="3212"/>
                    <a:pt x="1749" y="3225"/>
                    <a:pt x="1736" y="3225"/>
                  </a:cubicBezTo>
                  <a:cubicBezTo>
                    <a:pt x="1645" y="3288"/>
                    <a:pt x="1555" y="3310"/>
                    <a:pt x="1462" y="3310"/>
                  </a:cubicBezTo>
                  <a:cubicBezTo>
                    <a:pt x="1412" y="3310"/>
                    <a:pt x="1362" y="3304"/>
                    <a:pt x="1310" y="3295"/>
                  </a:cubicBezTo>
                  <a:cubicBezTo>
                    <a:pt x="1280" y="3268"/>
                    <a:pt x="1296" y="3225"/>
                    <a:pt x="1240" y="3199"/>
                  </a:cubicBezTo>
                  <a:cubicBezTo>
                    <a:pt x="1184" y="3186"/>
                    <a:pt x="1157" y="3129"/>
                    <a:pt x="1144" y="3090"/>
                  </a:cubicBezTo>
                  <a:cubicBezTo>
                    <a:pt x="1101" y="2937"/>
                    <a:pt x="1048" y="2785"/>
                    <a:pt x="1032" y="2620"/>
                  </a:cubicBezTo>
                  <a:cubicBezTo>
                    <a:pt x="1019" y="2594"/>
                    <a:pt x="1019" y="2551"/>
                    <a:pt x="1019" y="2524"/>
                  </a:cubicBezTo>
                  <a:cubicBezTo>
                    <a:pt x="1005" y="2468"/>
                    <a:pt x="992" y="2412"/>
                    <a:pt x="1032" y="2359"/>
                  </a:cubicBezTo>
                  <a:cubicBezTo>
                    <a:pt x="1048" y="2359"/>
                    <a:pt x="1048" y="2359"/>
                    <a:pt x="1048" y="2346"/>
                  </a:cubicBezTo>
                  <a:cubicBezTo>
                    <a:pt x="1005" y="2263"/>
                    <a:pt x="1075" y="2263"/>
                    <a:pt x="1115" y="2246"/>
                  </a:cubicBezTo>
                  <a:cubicBezTo>
                    <a:pt x="1214" y="2233"/>
                    <a:pt x="1310" y="2220"/>
                    <a:pt x="1392" y="2220"/>
                  </a:cubicBezTo>
                  <a:cubicBezTo>
                    <a:pt x="1432" y="2207"/>
                    <a:pt x="1475" y="2207"/>
                    <a:pt x="1501" y="2207"/>
                  </a:cubicBezTo>
                  <a:cubicBezTo>
                    <a:pt x="1544" y="2193"/>
                    <a:pt x="1515" y="2164"/>
                    <a:pt x="1528" y="2137"/>
                  </a:cubicBezTo>
                  <a:cubicBezTo>
                    <a:pt x="1528" y="2111"/>
                    <a:pt x="1558" y="2081"/>
                    <a:pt x="1597" y="2068"/>
                  </a:cubicBezTo>
                  <a:cubicBezTo>
                    <a:pt x="1632" y="2057"/>
                    <a:pt x="1667" y="2053"/>
                    <a:pt x="1702" y="2053"/>
                  </a:cubicBezTo>
                  <a:close/>
                  <a:moveTo>
                    <a:pt x="308" y="3372"/>
                  </a:moveTo>
                  <a:cubicBezTo>
                    <a:pt x="325" y="3372"/>
                    <a:pt x="334" y="3384"/>
                    <a:pt x="344" y="3404"/>
                  </a:cubicBezTo>
                  <a:cubicBezTo>
                    <a:pt x="357" y="3420"/>
                    <a:pt x="357" y="3434"/>
                    <a:pt x="357" y="3447"/>
                  </a:cubicBezTo>
                  <a:cubicBezTo>
                    <a:pt x="357" y="3486"/>
                    <a:pt x="344" y="3529"/>
                    <a:pt x="304" y="3569"/>
                  </a:cubicBezTo>
                  <a:cubicBezTo>
                    <a:pt x="296" y="3574"/>
                    <a:pt x="286" y="3576"/>
                    <a:pt x="276" y="3576"/>
                  </a:cubicBezTo>
                  <a:cubicBezTo>
                    <a:pt x="249" y="3576"/>
                    <a:pt x="222" y="3562"/>
                    <a:pt x="222" y="3543"/>
                  </a:cubicBezTo>
                  <a:cubicBezTo>
                    <a:pt x="222" y="3486"/>
                    <a:pt x="235" y="3447"/>
                    <a:pt x="235" y="3404"/>
                  </a:cubicBezTo>
                  <a:cubicBezTo>
                    <a:pt x="248" y="3391"/>
                    <a:pt x="275" y="3377"/>
                    <a:pt x="288" y="3377"/>
                  </a:cubicBezTo>
                  <a:cubicBezTo>
                    <a:pt x="296" y="3374"/>
                    <a:pt x="303" y="3372"/>
                    <a:pt x="308" y="3372"/>
                  </a:cubicBezTo>
                  <a:close/>
                  <a:moveTo>
                    <a:pt x="235" y="4383"/>
                  </a:moveTo>
                  <a:cubicBezTo>
                    <a:pt x="261" y="4383"/>
                    <a:pt x="304" y="4396"/>
                    <a:pt x="304" y="4426"/>
                  </a:cubicBezTo>
                  <a:cubicBezTo>
                    <a:pt x="331" y="4478"/>
                    <a:pt x="304" y="4548"/>
                    <a:pt x="261" y="4591"/>
                  </a:cubicBezTo>
                  <a:cubicBezTo>
                    <a:pt x="254" y="4594"/>
                    <a:pt x="246" y="4596"/>
                    <a:pt x="238" y="4596"/>
                  </a:cubicBezTo>
                  <a:cubicBezTo>
                    <a:pt x="214" y="4596"/>
                    <a:pt x="188" y="4583"/>
                    <a:pt x="179" y="4561"/>
                  </a:cubicBezTo>
                  <a:cubicBezTo>
                    <a:pt x="152" y="4508"/>
                    <a:pt x="165" y="4439"/>
                    <a:pt x="205" y="4396"/>
                  </a:cubicBezTo>
                  <a:cubicBezTo>
                    <a:pt x="222" y="4383"/>
                    <a:pt x="222" y="4383"/>
                    <a:pt x="235" y="4383"/>
                  </a:cubicBezTo>
                  <a:close/>
                  <a:moveTo>
                    <a:pt x="222" y="5553"/>
                  </a:moveTo>
                  <a:cubicBezTo>
                    <a:pt x="248" y="5553"/>
                    <a:pt x="275" y="5596"/>
                    <a:pt x="275" y="5623"/>
                  </a:cubicBezTo>
                  <a:cubicBezTo>
                    <a:pt x="275" y="5666"/>
                    <a:pt x="248" y="5705"/>
                    <a:pt x="205" y="5719"/>
                  </a:cubicBezTo>
                  <a:cubicBezTo>
                    <a:pt x="192" y="5719"/>
                    <a:pt x="165" y="5719"/>
                    <a:pt x="165" y="5705"/>
                  </a:cubicBezTo>
                  <a:cubicBezTo>
                    <a:pt x="122" y="5692"/>
                    <a:pt x="122" y="5636"/>
                    <a:pt x="152" y="5596"/>
                  </a:cubicBezTo>
                  <a:cubicBezTo>
                    <a:pt x="165" y="5570"/>
                    <a:pt x="192" y="5553"/>
                    <a:pt x="222" y="5553"/>
                  </a:cubicBezTo>
                  <a:close/>
                  <a:moveTo>
                    <a:pt x="1197" y="1"/>
                  </a:moveTo>
                  <a:cubicBezTo>
                    <a:pt x="1131" y="1"/>
                    <a:pt x="1075" y="14"/>
                    <a:pt x="1005" y="14"/>
                  </a:cubicBezTo>
                  <a:cubicBezTo>
                    <a:pt x="979" y="14"/>
                    <a:pt x="979" y="44"/>
                    <a:pt x="979" y="70"/>
                  </a:cubicBezTo>
                  <a:cubicBezTo>
                    <a:pt x="979" y="84"/>
                    <a:pt x="992" y="97"/>
                    <a:pt x="1005" y="113"/>
                  </a:cubicBezTo>
                  <a:lnTo>
                    <a:pt x="1075" y="113"/>
                  </a:lnTo>
                  <a:cubicBezTo>
                    <a:pt x="1088" y="113"/>
                    <a:pt x="1101" y="140"/>
                    <a:pt x="1088" y="166"/>
                  </a:cubicBezTo>
                  <a:cubicBezTo>
                    <a:pt x="1088" y="166"/>
                    <a:pt x="1088" y="180"/>
                    <a:pt x="1075" y="180"/>
                  </a:cubicBezTo>
                  <a:cubicBezTo>
                    <a:pt x="992" y="236"/>
                    <a:pt x="966" y="318"/>
                    <a:pt x="909" y="401"/>
                  </a:cubicBezTo>
                  <a:cubicBezTo>
                    <a:pt x="771" y="676"/>
                    <a:pt x="635" y="953"/>
                    <a:pt x="496" y="1228"/>
                  </a:cubicBezTo>
                  <a:cubicBezTo>
                    <a:pt x="483" y="1254"/>
                    <a:pt x="470" y="1271"/>
                    <a:pt x="470" y="1297"/>
                  </a:cubicBezTo>
                  <a:cubicBezTo>
                    <a:pt x="453" y="1337"/>
                    <a:pt x="427" y="1380"/>
                    <a:pt x="400" y="1420"/>
                  </a:cubicBezTo>
                  <a:cubicBezTo>
                    <a:pt x="387" y="1449"/>
                    <a:pt x="357" y="1489"/>
                    <a:pt x="331" y="1519"/>
                  </a:cubicBezTo>
                  <a:cubicBezTo>
                    <a:pt x="248" y="1641"/>
                    <a:pt x="205" y="1780"/>
                    <a:pt x="205" y="1916"/>
                  </a:cubicBezTo>
                  <a:cubicBezTo>
                    <a:pt x="222" y="2015"/>
                    <a:pt x="205" y="2111"/>
                    <a:pt x="205" y="2207"/>
                  </a:cubicBezTo>
                  <a:cubicBezTo>
                    <a:pt x="192" y="2428"/>
                    <a:pt x="179" y="2646"/>
                    <a:pt x="179" y="2868"/>
                  </a:cubicBezTo>
                  <a:cubicBezTo>
                    <a:pt x="192" y="3212"/>
                    <a:pt x="139" y="3543"/>
                    <a:pt x="122" y="3887"/>
                  </a:cubicBezTo>
                  <a:cubicBezTo>
                    <a:pt x="109" y="4135"/>
                    <a:pt x="70" y="4396"/>
                    <a:pt x="56" y="4644"/>
                  </a:cubicBezTo>
                  <a:cubicBezTo>
                    <a:pt x="27" y="4839"/>
                    <a:pt x="13" y="5044"/>
                    <a:pt x="13" y="5239"/>
                  </a:cubicBezTo>
                  <a:cubicBezTo>
                    <a:pt x="0" y="5279"/>
                    <a:pt x="13" y="5322"/>
                    <a:pt x="13" y="5375"/>
                  </a:cubicBezTo>
                  <a:cubicBezTo>
                    <a:pt x="83" y="5305"/>
                    <a:pt x="139" y="5266"/>
                    <a:pt x="192" y="5209"/>
                  </a:cubicBezTo>
                  <a:cubicBezTo>
                    <a:pt x="427" y="4975"/>
                    <a:pt x="675" y="4743"/>
                    <a:pt x="883" y="4478"/>
                  </a:cubicBezTo>
                  <a:cubicBezTo>
                    <a:pt x="949" y="4396"/>
                    <a:pt x="1005" y="4330"/>
                    <a:pt x="1075" y="4260"/>
                  </a:cubicBezTo>
                  <a:cubicBezTo>
                    <a:pt x="1088" y="4230"/>
                    <a:pt x="1115" y="4217"/>
                    <a:pt x="1144" y="4191"/>
                  </a:cubicBezTo>
                  <a:cubicBezTo>
                    <a:pt x="1144" y="4191"/>
                    <a:pt x="1157" y="4191"/>
                    <a:pt x="1171" y="4204"/>
                  </a:cubicBezTo>
                  <a:lnTo>
                    <a:pt x="1184" y="4217"/>
                  </a:lnTo>
                  <a:cubicBezTo>
                    <a:pt x="1171" y="4247"/>
                    <a:pt x="1157" y="4273"/>
                    <a:pt x="1144" y="4300"/>
                  </a:cubicBezTo>
                  <a:cubicBezTo>
                    <a:pt x="853" y="4674"/>
                    <a:pt x="552" y="5031"/>
                    <a:pt x="205" y="5348"/>
                  </a:cubicBezTo>
                  <a:cubicBezTo>
                    <a:pt x="139" y="5404"/>
                    <a:pt x="70" y="5471"/>
                    <a:pt x="0" y="5540"/>
                  </a:cubicBezTo>
                  <a:cubicBezTo>
                    <a:pt x="13" y="5666"/>
                    <a:pt x="0" y="5788"/>
                    <a:pt x="27" y="5927"/>
                  </a:cubicBezTo>
                  <a:cubicBezTo>
                    <a:pt x="56" y="5914"/>
                    <a:pt x="83" y="5914"/>
                    <a:pt x="96" y="5900"/>
                  </a:cubicBezTo>
                  <a:cubicBezTo>
                    <a:pt x="152" y="5884"/>
                    <a:pt x="222" y="5857"/>
                    <a:pt x="275" y="5831"/>
                  </a:cubicBezTo>
                  <a:cubicBezTo>
                    <a:pt x="566" y="5719"/>
                    <a:pt x="853" y="5623"/>
                    <a:pt x="1131" y="5527"/>
                  </a:cubicBezTo>
                  <a:cubicBezTo>
                    <a:pt x="1146" y="5519"/>
                    <a:pt x="1166" y="5511"/>
                    <a:pt x="1186" y="5511"/>
                  </a:cubicBezTo>
                  <a:cubicBezTo>
                    <a:pt x="1200" y="5511"/>
                    <a:pt x="1214" y="5516"/>
                    <a:pt x="1227" y="5527"/>
                  </a:cubicBezTo>
                  <a:cubicBezTo>
                    <a:pt x="1227" y="5553"/>
                    <a:pt x="1214" y="5570"/>
                    <a:pt x="1197" y="5583"/>
                  </a:cubicBezTo>
                  <a:cubicBezTo>
                    <a:pt x="1144" y="5609"/>
                    <a:pt x="1088" y="5636"/>
                    <a:pt x="1032" y="5666"/>
                  </a:cubicBezTo>
                  <a:cubicBezTo>
                    <a:pt x="923" y="5705"/>
                    <a:pt x="800" y="5748"/>
                    <a:pt x="688" y="5788"/>
                  </a:cubicBezTo>
                  <a:cubicBezTo>
                    <a:pt x="496" y="5857"/>
                    <a:pt x="318" y="5940"/>
                    <a:pt x="139" y="6010"/>
                  </a:cubicBezTo>
                  <a:cubicBezTo>
                    <a:pt x="96" y="6023"/>
                    <a:pt x="56" y="6036"/>
                    <a:pt x="27" y="6092"/>
                  </a:cubicBezTo>
                  <a:lnTo>
                    <a:pt x="27" y="6284"/>
                  </a:lnTo>
                  <a:cubicBezTo>
                    <a:pt x="27" y="6340"/>
                    <a:pt x="0" y="6410"/>
                    <a:pt x="27" y="6479"/>
                  </a:cubicBezTo>
                  <a:cubicBezTo>
                    <a:pt x="139" y="6492"/>
                    <a:pt x="248" y="6519"/>
                    <a:pt x="357" y="6532"/>
                  </a:cubicBezTo>
                  <a:cubicBezTo>
                    <a:pt x="431" y="6540"/>
                    <a:pt x="504" y="6549"/>
                    <a:pt x="577" y="6549"/>
                  </a:cubicBezTo>
                  <a:cubicBezTo>
                    <a:pt x="628" y="6549"/>
                    <a:pt x="679" y="6544"/>
                    <a:pt x="731" y="6532"/>
                  </a:cubicBezTo>
                  <a:cubicBezTo>
                    <a:pt x="827" y="6506"/>
                    <a:pt x="923" y="6492"/>
                    <a:pt x="1019" y="6479"/>
                  </a:cubicBezTo>
                  <a:cubicBezTo>
                    <a:pt x="1157" y="6449"/>
                    <a:pt x="1296" y="6423"/>
                    <a:pt x="1432" y="6410"/>
                  </a:cubicBezTo>
                  <a:cubicBezTo>
                    <a:pt x="1611" y="6410"/>
                    <a:pt x="1792" y="6353"/>
                    <a:pt x="1971" y="6314"/>
                  </a:cubicBezTo>
                  <a:cubicBezTo>
                    <a:pt x="1984" y="6297"/>
                    <a:pt x="1997" y="6284"/>
                    <a:pt x="2011" y="6271"/>
                  </a:cubicBezTo>
                  <a:cubicBezTo>
                    <a:pt x="1997" y="6258"/>
                    <a:pt x="1997" y="6231"/>
                    <a:pt x="1984" y="6215"/>
                  </a:cubicBezTo>
                  <a:cubicBezTo>
                    <a:pt x="1958" y="6162"/>
                    <a:pt x="1971" y="6105"/>
                    <a:pt x="2011" y="6049"/>
                  </a:cubicBezTo>
                  <a:cubicBezTo>
                    <a:pt x="2024" y="6036"/>
                    <a:pt x="2024" y="6023"/>
                    <a:pt x="2040" y="6023"/>
                  </a:cubicBezTo>
                  <a:cubicBezTo>
                    <a:pt x="2093" y="5983"/>
                    <a:pt x="2107" y="5927"/>
                    <a:pt x="2093" y="5871"/>
                  </a:cubicBezTo>
                  <a:cubicBezTo>
                    <a:pt x="2093" y="5831"/>
                    <a:pt x="2093" y="5788"/>
                    <a:pt x="2080" y="5748"/>
                  </a:cubicBezTo>
                  <a:cubicBezTo>
                    <a:pt x="2080" y="5623"/>
                    <a:pt x="2067" y="5514"/>
                    <a:pt x="2054" y="5404"/>
                  </a:cubicBezTo>
                  <a:lnTo>
                    <a:pt x="2054" y="5087"/>
                  </a:lnTo>
                  <a:cubicBezTo>
                    <a:pt x="2054" y="4892"/>
                    <a:pt x="2067" y="4713"/>
                    <a:pt x="2080" y="4521"/>
                  </a:cubicBezTo>
                  <a:cubicBezTo>
                    <a:pt x="2093" y="4356"/>
                    <a:pt x="2123" y="4191"/>
                    <a:pt x="2136" y="4025"/>
                  </a:cubicBezTo>
                  <a:cubicBezTo>
                    <a:pt x="2163" y="3734"/>
                    <a:pt x="2176" y="3447"/>
                    <a:pt x="2232" y="3156"/>
                  </a:cubicBezTo>
                  <a:cubicBezTo>
                    <a:pt x="2272" y="2908"/>
                    <a:pt x="2288" y="2660"/>
                    <a:pt x="2302" y="2428"/>
                  </a:cubicBezTo>
                  <a:cubicBezTo>
                    <a:pt x="2315" y="2276"/>
                    <a:pt x="2341" y="2137"/>
                    <a:pt x="2355" y="1985"/>
                  </a:cubicBezTo>
                  <a:cubicBezTo>
                    <a:pt x="2371" y="1945"/>
                    <a:pt x="2384" y="1916"/>
                    <a:pt x="2398" y="1876"/>
                  </a:cubicBezTo>
                  <a:cubicBezTo>
                    <a:pt x="2398" y="1863"/>
                    <a:pt x="2424" y="1863"/>
                    <a:pt x="2437" y="1863"/>
                  </a:cubicBezTo>
                  <a:cubicBezTo>
                    <a:pt x="2454" y="1863"/>
                    <a:pt x="2467" y="1876"/>
                    <a:pt x="2480" y="1889"/>
                  </a:cubicBezTo>
                  <a:lnTo>
                    <a:pt x="2480" y="1932"/>
                  </a:lnTo>
                  <a:lnTo>
                    <a:pt x="2480" y="2055"/>
                  </a:lnTo>
                  <a:cubicBezTo>
                    <a:pt x="2507" y="2028"/>
                    <a:pt x="2520" y="1998"/>
                    <a:pt x="2550" y="1985"/>
                  </a:cubicBezTo>
                  <a:cubicBezTo>
                    <a:pt x="2554" y="1981"/>
                    <a:pt x="2560" y="1979"/>
                    <a:pt x="2566" y="1979"/>
                  </a:cubicBezTo>
                  <a:cubicBezTo>
                    <a:pt x="2578" y="1979"/>
                    <a:pt x="2589" y="1985"/>
                    <a:pt x="2589" y="1985"/>
                  </a:cubicBezTo>
                  <a:cubicBezTo>
                    <a:pt x="2603" y="1998"/>
                    <a:pt x="2619" y="2015"/>
                    <a:pt x="2619" y="2028"/>
                  </a:cubicBezTo>
                  <a:cubicBezTo>
                    <a:pt x="2619" y="2055"/>
                    <a:pt x="2603" y="2068"/>
                    <a:pt x="2589" y="2081"/>
                  </a:cubicBezTo>
                  <a:cubicBezTo>
                    <a:pt x="2563" y="2137"/>
                    <a:pt x="2536" y="2180"/>
                    <a:pt x="2493" y="2220"/>
                  </a:cubicBezTo>
                  <a:cubicBezTo>
                    <a:pt x="2467" y="2276"/>
                    <a:pt x="2437" y="2329"/>
                    <a:pt x="2437" y="2385"/>
                  </a:cubicBezTo>
                  <a:lnTo>
                    <a:pt x="2437" y="2468"/>
                  </a:lnTo>
                  <a:cubicBezTo>
                    <a:pt x="2424" y="2716"/>
                    <a:pt x="2398" y="2951"/>
                    <a:pt x="2355" y="3199"/>
                  </a:cubicBezTo>
                  <a:cubicBezTo>
                    <a:pt x="2328" y="3351"/>
                    <a:pt x="2315" y="3503"/>
                    <a:pt x="2302" y="3652"/>
                  </a:cubicBezTo>
                  <a:cubicBezTo>
                    <a:pt x="2288" y="3887"/>
                    <a:pt x="2272" y="4135"/>
                    <a:pt x="2232" y="4369"/>
                  </a:cubicBezTo>
                  <a:cubicBezTo>
                    <a:pt x="2176" y="4756"/>
                    <a:pt x="2163" y="5127"/>
                    <a:pt x="2163" y="5500"/>
                  </a:cubicBezTo>
                  <a:cubicBezTo>
                    <a:pt x="2163" y="5636"/>
                    <a:pt x="2176" y="5775"/>
                    <a:pt x="2189" y="5900"/>
                  </a:cubicBezTo>
                  <a:cubicBezTo>
                    <a:pt x="2189" y="5967"/>
                    <a:pt x="2176" y="6036"/>
                    <a:pt x="2123" y="6079"/>
                  </a:cubicBezTo>
                  <a:cubicBezTo>
                    <a:pt x="2107" y="6092"/>
                    <a:pt x="2107" y="6105"/>
                    <a:pt x="2093" y="6119"/>
                  </a:cubicBezTo>
                  <a:cubicBezTo>
                    <a:pt x="2080" y="6148"/>
                    <a:pt x="2067" y="6162"/>
                    <a:pt x="2080" y="6188"/>
                  </a:cubicBezTo>
                  <a:cubicBezTo>
                    <a:pt x="2093" y="6188"/>
                    <a:pt x="2107" y="6201"/>
                    <a:pt x="2123" y="6201"/>
                  </a:cubicBezTo>
                  <a:cubicBezTo>
                    <a:pt x="2259" y="6201"/>
                    <a:pt x="2384" y="6162"/>
                    <a:pt x="2507" y="6092"/>
                  </a:cubicBezTo>
                  <a:cubicBezTo>
                    <a:pt x="2563" y="6066"/>
                    <a:pt x="2603" y="6023"/>
                    <a:pt x="2659" y="5983"/>
                  </a:cubicBezTo>
                  <a:cubicBezTo>
                    <a:pt x="2685" y="5857"/>
                    <a:pt x="2702" y="5735"/>
                    <a:pt x="2728" y="5609"/>
                  </a:cubicBezTo>
                  <a:cubicBezTo>
                    <a:pt x="2728" y="5553"/>
                    <a:pt x="2728" y="5514"/>
                    <a:pt x="2685" y="5457"/>
                  </a:cubicBezTo>
                  <a:cubicBezTo>
                    <a:pt x="2646" y="5375"/>
                    <a:pt x="2646" y="5292"/>
                    <a:pt x="2672" y="5209"/>
                  </a:cubicBezTo>
                  <a:cubicBezTo>
                    <a:pt x="2685" y="5127"/>
                    <a:pt x="2715" y="5057"/>
                    <a:pt x="2728" y="4975"/>
                  </a:cubicBezTo>
                  <a:cubicBezTo>
                    <a:pt x="2741" y="4852"/>
                    <a:pt x="2768" y="4727"/>
                    <a:pt x="2784" y="4591"/>
                  </a:cubicBezTo>
                  <a:cubicBezTo>
                    <a:pt x="2811" y="4369"/>
                    <a:pt x="2811" y="4148"/>
                    <a:pt x="2851" y="3930"/>
                  </a:cubicBezTo>
                  <a:cubicBezTo>
                    <a:pt x="2907" y="3543"/>
                    <a:pt x="2894" y="3143"/>
                    <a:pt x="2907" y="2759"/>
                  </a:cubicBezTo>
                  <a:cubicBezTo>
                    <a:pt x="2920" y="2494"/>
                    <a:pt x="2933" y="2233"/>
                    <a:pt x="2976" y="1972"/>
                  </a:cubicBezTo>
                  <a:cubicBezTo>
                    <a:pt x="3003" y="1793"/>
                    <a:pt x="3003" y="1615"/>
                    <a:pt x="2963" y="1449"/>
                  </a:cubicBezTo>
                  <a:cubicBezTo>
                    <a:pt x="2950" y="1354"/>
                    <a:pt x="2907" y="1284"/>
                    <a:pt x="2837" y="1241"/>
                  </a:cubicBezTo>
                  <a:cubicBezTo>
                    <a:pt x="2755" y="1201"/>
                    <a:pt x="2672" y="1158"/>
                    <a:pt x="2603" y="1119"/>
                  </a:cubicBezTo>
                  <a:cubicBezTo>
                    <a:pt x="2328" y="980"/>
                    <a:pt x="2067" y="841"/>
                    <a:pt x="1819" y="692"/>
                  </a:cubicBezTo>
                  <a:cubicBezTo>
                    <a:pt x="1736" y="636"/>
                    <a:pt x="1640" y="593"/>
                    <a:pt x="1544" y="553"/>
                  </a:cubicBezTo>
                  <a:cubicBezTo>
                    <a:pt x="1528" y="623"/>
                    <a:pt x="1515" y="676"/>
                    <a:pt x="1501" y="719"/>
                  </a:cubicBezTo>
                  <a:cubicBezTo>
                    <a:pt x="1475" y="732"/>
                    <a:pt x="1445" y="732"/>
                    <a:pt x="1432" y="732"/>
                  </a:cubicBezTo>
                  <a:cubicBezTo>
                    <a:pt x="1379" y="719"/>
                    <a:pt x="1323" y="705"/>
                    <a:pt x="1280" y="705"/>
                  </a:cubicBezTo>
                  <a:cubicBezTo>
                    <a:pt x="1171" y="705"/>
                    <a:pt x="1088" y="732"/>
                    <a:pt x="1019" y="814"/>
                  </a:cubicBezTo>
                  <a:cubicBezTo>
                    <a:pt x="979" y="857"/>
                    <a:pt x="923" y="897"/>
                    <a:pt x="883" y="940"/>
                  </a:cubicBezTo>
                  <a:cubicBezTo>
                    <a:pt x="866" y="953"/>
                    <a:pt x="853" y="953"/>
                    <a:pt x="853" y="953"/>
                  </a:cubicBezTo>
                  <a:cubicBezTo>
                    <a:pt x="847" y="960"/>
                    <a:pt x="840" y="963"/>
                    <a:pt x="833" y="963"/>
                  </a:cubicBezTo>
                  <a:cubicBezTo>
                    <a:pt x="827" y="963"/>
                    <a:pt x="820" y="960"/>
                    <a:pt x="814" y="953"/>
                  </a:cubicBezTo>
                  <a:cubicBezTo>
                    <a:pt x="814" y="940"/>
                    <a:pt x="800" y="924"/>
                    <a:pt x="814" y="910"/>
                  </a:cubicBezTo>
                  <a:cubicBezTo>
                    <a:pt x="814" y="910"/>
                    <a:pt x="814" y="897"/>
                    <a:pt x="827" y="884"/>
                  </a:cubicBezTo>
                  <a:cubicBezTo>
                    <a:pt x="866" y="828"/>
                    <a:pt x="909" y="788"/>
                    <a:pt x="949" y="745"/>
                  </a:cubicBezTo>
                  <a:cubicBezTo>
                    <a:pt x="1030" y="635"/>
                    <a:pt x="1135" y="586"/>
                    <a:pt x="1268" y="586"/>
                  </a:cubicBezTo>
                  <a:cubicBezTo>
                    <a:pt x="1298" y="586"/>
                    <a:pt x="1330" y="588"/>
                    <a:pt x="1363" y="593"/>
                  </a:cubicBezTo>
                  <a:lnTo>
                    <a:pt x="1432" y="593"/>
                  </a:lnTo>
                  <a:cubicBezTo>
                    <a:pt x="1363" y="457"/>
                    <a:pt x="1349" y="305"/>
                    <a:pt x="1323" y="166"/>
                  </a:cubicBezTo>
                  <a:cubicBezTo>
                    <a:pt x="1323" y="140"/>
                    <a:pt x="1310" y="113"/>
                    <a:pt x="1296" y="70"/>
                  </a:cubicBezTo>
                  <a:cubicBezTo>
                    <a:pt x="1280" y="31"/>
                    <a:pt x="1240" y="1"/>
                    <a:pt x="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067147" y="2124073"/>
              <a:ext cx="114312" cy="255457"/>
            </a:xfrm>
            <a:custGeom>
              <a:avLst/>
              <a:gdLst/>
              <a:ahLst/>
              <a:cxnLst/>
              <a:rect l="l" t="t" r="r" b="b"/>
              <a:pathLst>
                <a:path w="2782" h="6217" extrusionOk="0">
                  <a:moveTo>
                    <a:pt x="814" y="4865"/>
                  </a:moveTo>
                  <a:cubicBezTo>
                    <a:pt x="827" y="4865"/>
                    <a:pt x="840" y="4891"/>
                    <a:pt x="827" y="4918"/>
                  </a:cubicBezTo>
                  <a:lnTo>
                    <a:pt x="814" y="4934"/>
                  </a:lnTo>
                  <a:cubicBezTo>
                    <a:pt x="714" y="5100"/>
                    <a:pt x="605" y="5249"/>
                    <a:pt x="483" y="5387"/>
                  </a:cubicBezTo>
                  <a:cubicBezTo>
                    <a:pt x="440" y="5430"/>
                    <a:pt x="400" y="5457"/>
                    <a:pt x="344" y="5470"/>
                  </a:cubicBezTo>
                  <a:cubicBezTo>
                    <a:pt x="334" y="5473"/>
                    <a:pt x="326" y="5475"/>
                    <a:pt x="318" y="5475"/>
                  </a:cubicBezTo>
                  <a:cubicBezTo>
                    <a:pt x="295" y="5475"/>
                    <a:pt x="285" y="5457"/>
                    <a:pt x="275" y="5414"/>
                  </a:cubicBezTo>
                  <a:cubicBezTo>
                    <a:pt x="440" y="5305"/>
                    <a:pt x="549" y="5139"/>
                    <a:pt x="675" y="4987"/>
                  </a:cubicBezTo>
                  <a:cubicBezTo>
                    <a:pt x="701" y="4948"/>
                    <a:pt x="731" y="4905"/>
                    <a:pt x="757" y="4878"/>
                  </a:cubicBezTo>
                  <a:cubicBezTo>
                    <a:pt x="771" y="4865"/>
                    <a:pt x="784" y="4865"/>
                    <a:pt x="814" y="4865"/>
                  </a:cubicBezTo>
                  <a:close/>
                  <a:moveTo>
                    <a:pt x="509" y="5401"/>
                  </a:moveTo>
                  <a:cubicBezTo>
                    <a:pt x="592" y="5414"/>
                    <a:pt x="648" y="5430"/>
                    <a:pt x="714" y="5444"/>
                  </a:cubicBezTo>
                  <a:lnTo>
                    <a:pt x="731" y="5457"/>
                  </a:lnTo>
                  <a:cubicBezTo>
                    <a:pt x="744" y="5470"/>
                    <a:pt x="744" y="5483"/>
                    <a:pt x="744" y="5497"/>
                  </a:cubicBezTo>
                  <a:cubicBezTo>
                    <a:pt x="744" y="5497"/>
                    <a:pt x="744" y="5513"/>
                    <a:pt x="731" y="5513"/>
                  </a:cubicBezTo>
                  <a:cubicBezTo>
                    <a:pt x="703" y="5518"/>
                    <a:pt x="675" y="5522"/>
                    <a:pt x="648" y="5522"/>
                  </a:cubicBezTo>
                  <a:cubicBezTo>
                    <a:pt x="608" y="5522"/>
                    <a:pt x="569" y="5514"/>
                    <a:pt x="536" y="5497"/>
                  </a:cubicBezTo>
                  <a:cubicBezTo>
                    <a:pt x="509" y="5497"/>
                    <a:pt x="496" y="5470"/>
                    <a:pt x="496" y="5457"/>
                  </a:cubicBezTo>
                  <a:cubicBezTo>
                    <a:pt x="496" y="5444"/>
                    <a:pt x="509" y="5430"/>
                    <a:pt x="509" y="5401"/>
                  </a:cubicBezTo>
                  <a:close/>
                  <a:moveTo>
                    <a:pt x="2054" y="1"/>
                  </a:moveTo>
                  <a:cubicBezTo>
                    <a:pt x="1954" y="27"/>
                    <a:pt x="1845" y="70"/>
                    <a:pt x="1749" y="139"/>
                  </a:cubicBezTo>
                  <a:cubicBezTo>
                    <a:pt x="1723" y="414"/>
                    <a:pt x="1736" y="675"/>
                    <a:pt x="1819" y="936"/>
                  </a:cubicBezTo>
                  <a:cubicBezTo>
                    <a:pt x="1858" y="910"/>
                    <a:pt x="1888" y="883"/>
                    <a:pt x="1928" y="854"/>
                  </a:cubicBezTo>
                  <a:cubicBezTo>
                    <a:pt x="1971" y="827"/>
                    <a:pt x="1997" y="801"/>
                    <a:pt x="2037" y="771"/>
                  </a:cubicBezTo>
                  <a:cubicBezTo>
                    <a:pt x="2080" y="754"/>
                    <a:pt x="2114" y="744"/>
                    <a:pt x="2146" y="744"/>
                  </a:cubicBezTo>
                  <a:cubicBezTo>
                    <a:pt x="2187" y="744"/>
                    <a:pt x="2225" y="761"/>
                    <a:pt x="2272" y="801"/>
                  </a:cubicBezTo>
                  <a:cubicBezTo>
                    <a:pt x="2368" y="897"/>
                    <a:pt x="2450" y="993"/>
                    <a:pt x="2533" y="1102"/>
                  </a:cubicBezTo>
                  <a:cubicBezTo>
                    <a:pt x="2533" y="1115"/>
                    <a:pt x="2550" y="1132"/>
                    <a:pt x="2550" y="1145"/>
                  </a:cubicBezTo>
                  <a:cubicBezTo>
                    <a:pt x="2576" y="1184"/>
                    <a:pt x="2563" y="1241"/>
                    <a:pt x="2533" y="1241"/>
                  </a:cubicBezTo>
                  <a:cubicBezTo>
                    <a:pt x="2528" y="1243"/>
                    <a:pt x="2523" y="1244"/>
                    <a:pt x="2519" y="1244"/>
                  </a:cubicBezTo>
                  <a:cubicBezTo>
                    <a:pt x="2497" y="1244"/>
                    <a:pt x="2478" y="1222"/>
                    <a:pt x="2467" y="1198"/>
                  </a:cubicBezTo>
                  <a:cubicBezTo>
                    <a:pt x="2368" y="1102"/>
                    <a:pt x="2285" y="993"/>
                    <a:pt x="2189" y="897"/>
                  </a:cubicBezTo>
                  <a:cubicBezTo>
                    <a:pt x="2168" y="867"/>
                    <a:pt x="2150" y="853"/>
                    <a:pt x="2129" y="853"/>
                  </a:cubicBezTo>
                  <a:cubicBezTo>
                    <a:pt x="2111" y="853"/>
                    <a:pt x="2092" y="863"/>
                    <a:pt x="2067" y="883"/>
                  </a:cubicBezTo>
                  <a:cubicBezTo>
                    <a:pt x="2024" y="897"/>
                    <a:pt x="1984" y="936"/>
                    <a:pt x="1954" y="966"/>
                  </a:cubicBezTo>
                  <a:cubicBezTo>
                    <a:pt x="1915" y="979"/>
                    <a:pt x="1888" y="1006"/>
                    <a:pt x="1858" y="1032"/>
                  </a:cubicBezTo>
                  <a:cubicBezTo>
                    <a:pt x="1837" y="1050"/>
                    <a:pt x="1815" y="1058"/>
                    <a:pt x="1795" y="1058"/>
                  </a:cubicBezTo>
                  <a:cubicBezTo>
                    <a:pt x="1765" y="1058"/>
                    <a:pt x="1739" y="1040"/>
                    <a:pt x="1723" y="1006"/>
                  </a:cubicBezTo>
                  <a:cubicBezTo>
                    <a:pt x="1693" y="950"/>
                    <a:pt x="1680" y="897"/>
                    <a:pt x="1667" y="841"/>
                  </a:cubicBezTo>
                  <a:cubicBezTo>
                    <a:pt x="1653" y="718"/>
                    <a:pt x="1640" y="592"/>
                    <a:pt x="1610" y="470"/>
                  </a:cubicBezTo>
                  <a:cubicBezTo>
                    <a:pt x="1515" y="497"/>
                    <a:pt x="1419" y="523"/>
                    <a:pt x="1323" y="566"/>
                  </a:cubicBezTo>
                  <a:cubicBezTo>
                    <a:pt x="1144" y="635"/>
                    <a:pt x="962" y="688"/>
                    <a:pt x="797" y="758"/>
                  </a:cubicBezTo>
                  <a:cubicBezTo>
                    <a:pt x="618" y="827"/>
                    <a:pt x="466" y="910"/>
                    <a:pt x="317" y="1006"/>
                  </a:cubicBezTo>
                  <a:cubicBezTo>
                    <a:pt x="248" y="1049"/>
                    <a:pt x="192" y="1102"/>
                    <a:pt x="179" y="1171"/>
                  </a:cubicBezTo>
                  <a:cubicBezTo>
                    <a:pt x="152" y="1254"/>
                    <a:pt x="122" y="1337"/>
                    <a:pt x="96" y="1419"/>
                  </a:cubicBezTo>
                  <a:cubicBezTo>
                    <a:pt x="53" y="1598"/>
                    <a:pt x="40" y="1776"/>
                    <a:pt x="26" y="1958"/>
                  </a:cubicBezTo>
                  <a:cubicBezTo>
                    <a:pt x="0" y="2150"/>
                    <a:pt x="0" y="2342"/>
                    <a:pt x="26" y="2537"/>
                  </a:cubicBezTo>
                  <a:cubicBezTo>
                    <a:pt x="26" y="2633"/>
                    <a:pt x="40" y="2729"/>
                    <a:pt x="53" y="2825"/>
                  </a:cubicBezTo>
                  <a:cubicBezTo>
                    <a:pt x="53" y="3033"/>
                    <a:pt x="69" y="3238"/>
                    <a:pt x="83" y="3446"/>
                  </a:cubicBezTo>
                  <a:cubicBezTo>
                    <a:pt x="96" y="3651"/>
                    <a:pt x="109" y="3873"/>
                    <a:pt x="152" y="4078"/>
                  </a:cubicBezTo>
                  <a:cubicBezTo>
                    <a:pt x="165" y="4230"/>
                    <a:pt x="179" y="4369"/>
                    <a:pt x="152" y="4521"/>
                  </a:cubicBezTo>
                  <a:cubicBezTo>
                    <a:pt x="136" y="4547"/>
                    <a:pt x="136" y="4587"/>
                    <a:pt x="122" y="4630"/>
                  </a:cubicBezTo>
                  <a:cubicBezTo>
                    <a:pt x="96" y="4739"/>
                    <a:pt x="83" y="4852"/>
                    <a:pt x="96" y="4974"/>
                  </a:cubicBezTo>
                  <a:cubicBezTo>
                    <a:pt x="109" y="5057"/>
                    <a:pt x="122" y="5139"/>
                    <a:pt x="122" y="5222"/>
                  </a:cubicBezTo>
                  <a:lnTo>
                    <a:pt x="122" y="5801"/>
                  </a:lnTo>
                  <a:cubicBezTo>
                    <a:pt x="122" y="5814"/>
                    <a:pt x="152" y="5844"/>
                    <a:pt x="152" y="5870"/>
                  </a:cubicBezTo>
                  <a:cubicBezTo>
                    <a:pt x="152" y="5926"/>
                    <a:pt x="179" y="5953"/>
                    <a:pt x="235" y="5966"/>
                  </a:cubicBezTo>
                  <a:cubicBezTo>
                    <a:pt x="275" y="5979"/>
                    <a:pt x="317" y="5993"/>
                    <a:pt x="357" y="6022"/>
                  </a:cubicBezTo>
                  <a:cubicBezTo>
                    <a:pt x="592" y="6118"/>
                    <a:pt x="827" y="6145"/>
                    <a:pt x="1088" y="6145"/>
                  </a:cubicBezTo>
                  <a:cubicBezTo>
                    <a:pt x="1101" y="6092"/>
                    <a:pt x="1088" y="6062"/>
                    <a:pt x="1045" y="6036"/>
                  </a:cubicBezTo>
                  <a:cubicBezTo>
                    <a:pt x="992" y="5993"/>
                    <a:pt x="979" y="5940"/>
                    <a:pt x="992" y="5883"/>
                  </a:cubicBezTo>
                  <a:lnTo>
                    <a:pt x="992" y="5857"/>
                  </a:lnTo>
                  <a:cubicBezTo>
                    <a:pt x="1005" y="5774"/>
                    <a:pt x="1005" y="5692"/>
                    <a:pt x="962" y="5622"/>
                  </a:cubicBezTo>
                  <a:cubicBezTo>
                    <a:pt x="936" y="5579"/>
                    <a:pt x="923" y="5526"/>
                    <a:pt x="923" y="5470"/>
                  </a:cubicBezTo>
                  <a:cubicBezTo>
                    <a:pt x="936" y="5401"/>
                    <a:pt x="949" y="5318"/>
                    <a:pt x="949" y="5249"/>
                  </a:cubicBezTo>
                  <a:cubicBezTo>
                    <a:pt x="936" y="5166"/>
                    <a:pt x="923" y="5083"/>
                    <a:pt x="909" y="5001"/>
                  </a:cubicBezTo>
                  <a:cubicBezTo>
                    <a:pt x="896" y="4918"/>
                    <a:pt x="880" y="4852"/>
                    <a:pt x="896" y="4769"/>
                  </a:cubicBezTo>
                  <a:cubicBezTo>
                    <a:pt x="909" y="4686"/>
                    <a:pt x="923" y="4617"/>
                    <a:pt x="936" y="4534"/>
                  </a:cubicBezTo>
                  <a:cubicBezTo>
                    <a:pt x="979" y="4339"/>
                    <a:pt x="992" y="4147"/>
                    <a:pt x="962" y="3956"/>
                  </a:cubicBezTo>
                  <a:cubicBezTo>
                    <a:pt x="936" y="3843"/>
                    <a:pt x="923" y="3734"/>
                    <a:pt x="909" y="3625"/>
                  </a:cubicBezTo>
                  <a:cubicBezTo>
                    <a:pt x="880" y="3430"/>
                    <a:pt x="853" y="3251"/>
                    <a:pt x="814" y="3073"/>
                  </a:cubicBezTo>
                  <a:cubicBezTo>
                    <a:pt x="771" y="2851"/>
                    <a:pt x="714" y="2633"/>
                    <a:pt x="688" y="2411"/>
                  </a:cubicBezTo>
                  <a:cubicBezTo>
                    <a:pt x="675" y="2329"/>
                    <a:pt x="648" y="2246"/>
                    <a:pt x="592" y="2176"/>
                  </a:cubicBezTo>
                  <a:cubicBezTo>
                    <a:pt x="566" y="2150"/>
                    <a:pt x="549" y="2094"/>
                    <a:pt x="536" y="2054"/>
                  </a:cubicBezTo>
                  <a:cubicBezTo>
                    <a:pt x="525" y="2030"/>
                    <a:pt x="541" y="2008"/>
                    <a:pt x="570" y="2008"/>
                  </a:cubicBezTo>
                  <a:cubicBezTo>
                    <a:pt x="577" y="2008"/>
                    <a:pt x="584" y="2009"/>
                    <a:pt x="592" y="2011"/>
                  </a:cubicBezTo>
                  <a:cubicBezTo>
                    <a:pt x="605" y="2011"/>
                    <a:pt x="605" y="2024"/>
                    <a:pt x="618" y="2024"/>
                  </a:cubicBezTo>
                  <a:cubicBezTo>
                    <a:pt x="632" y="2011"/>
                    <a:pt x="632" y="2011"/>
                    <a:pt x="632" y="1998"/>
                  </a:cubicBezTo>
                  <a:lnTo>
                    <a:pt x="632" y="1958"/>
                  </a:lnTo>
                  <a:cubicBezTo>
                    <a:pt x="645" y="1923"/>
                    <a:pt x="657" y="1899"/>
                    <a:pt x="675" y="1899"/>
                  </a:cubicBezTo>
                  <a:cubicBezTo>
                    <a:pt x="679" y="1899"/>
                    <a:pt x="683" y="1900"/>
                    <a:pt x="688" y="1902"/>
                  </a:cubicBezTo>
                  <a:cubicBezTo>
                    <a:pt x="714" y="1902"/>
                    <a:pt x="714" y="1928"/>
                    <a:pt x="731" y="1958"/>
                  </a:cubicBezTo>
                  <a:cubicBezTo>
                    <a:pt x="731" y="2150"/>
                    <a:pt x="784" y="2329"/>
                    <a:pt x="814" y="2520"/>
                  </a:cubicBezTo>
                  <a:cubicBezTo>
                    <a:pt x="827" y="2603"/>
                    <a:pt x="840" y="2673"/>
                    <a:pt x="866" y="2755"/>
                  </a:cubicBezTo>
                  <a:cubicBezTo>
                    <a:pt x="909" y="2964"/>
                    <a:pt x="962" y="3169"/>
                    <a:pt x="1019" y="3377"/>
                  </a:cubicBezTo>
                  <a:cubicBezTo>
                    <a:pt x="1032" y="3486"/>
                    <a:pt x="1045" y="3595"/>
                    <a:pt x="1075" y="3708"/>
                  </a:cubicBezTo>
                  <a:cubicBezTo>
                    <a:pt x="1088" y="3830"/>
                    <a:pt x="1101" y="3969"/>
                    <a:pt x="1114" y="4091"/>
                  </a:cubicBezTo>
                  <a:cubicBezTo>
                    <a:pt x="1128" y="4273"/>
                    <a:pt x="1101" y="4452"/>
                    <a:pt x="1075" y="4617"/>
                  </a:cubicBezTo>
                  <a:cubicBezTo>
                    <a:pt x="1045" y="4769"/>
                    <a:pt x="1032" y="4905"/>
                    <a:pt x="1075" y="5044"/>
                  </a:cubicBezTo>
                  <a:cubicBezTo>
                    <a:pt x="1114" y="5153"/>
                    <a:pt x="1114" y="5278"/>
                    <a:pt x="1101" y="5387"/>
                  </a:cubicBezTo>
                  <a:cubicBezTo>
                    <a:pt x="1101" y="5470"/>
                    <a:pt x="1101" y="5526"/>
                    <a:pt x="1144" y="5596"/>
                  </a:cubicBezTo>
                  <a:cubicBezTo>
                    <a:pt x="1184" y="5649"/>
                    <a:pt x="1197" y="5718"/>
                    <a:pt x="1171" y="5788"/>
                  </a:cubicBezTo>
                  <a:cubicBezTo>
                    <a:pt x="1157" y="5844"/>
                    <a:pt x="1144" y="5910"/>
                    <a:pt x="1171" y="5979"/>
                  </a:cubicBezTo>
                  <a:cubicBezTo>
                    <a:pt x="1184" y="6049"/>
                    <a:pt x="1184" y="6118"/>
                    <a:pt x="1227" y="6188"/>
                  </a:cubicBezTo>
                  <a:cubicBezTo>
                    <a:pt x="1262" y="6195"/>
                    <a:pt x="1298" y="6197"/>
                    <a:pt x="1334" y="6197"/>
                  </a:cubicBezTo>
                  <a:cubicBezTo>
                    <a:pt x="1414" y="6197"/>
                    <a:pt x="1496" y="6185"/>
                    <a:pt x="1578" y="6185"/>
                  </a:cubicBezTo>
                  <a:cubicBezTo>
                    <a:pt x="1598" y="6185"/>
                    <a:pt x="1619" y="6186"/>
                    <a:pt x="1640" y="6188"/>
                  </a:cubicBezTo>
                  <a:cubicBezTo>
                    <a:pt x="1776" y="6201"/>
                    <a:pt x="1915" y="6201"/>
                    <a:pt x="2054" y="6201"/>
                  </a:cubicBezTo>
                  <a:cubicBezTo>
                    <a:pt x="2073" y="6199"/>
                    <a:pt x="2093" y="6198"/>
                    <a:pt x="2113" y="6198"/>
                  </a:cubicBezTo>
                  <a:cubicBezTo>
                    <a:pt x="2210" y="6198"/>
                    <a:pt x="2308" y="6217"/>
                    <a:pt x="2406" y="6217"/>
                  </a:cubicBezTo>
                  <a:cubicBezTo>
                    <a:pt x="2426" y="6217"/>
                    <a:pt x="2447" y="6216"/>
                    <a:pt x="2467" y="6214"/>
                  </a:cubicBezTo>
                  <a:cubicBezTo>
                    <a:pt x="2467" y="6118"/>
                    <a:pt x="2493" y="6022"/>
                    <a:pt x="2450" y="5910"/>
                  </a:cubicBezTo>
                  <a:cubicBezTo>
                    <a:pt x="2411" y="5940"/>
                    <a:pt x="2384" y="5953"/>
                    <a:pt x="2341" y="5966"/>
                  </a:cubicBezTo>
                  <a:cubicBezTo>
                    <a:pt x="2328" y="5979"/>
                    <a:pt x="2302" y="5993"/>
                    <a:pt x="2285" y="5993"/>
                  </a:cubicBezTo>
                  <a:cubicBezTo>
                    <a:pt x="2272" y="5993"/>
                    <a:pt x="2245" y="5979"/>
                    <a:pt x="2245" y="5966"/>
                  </a:cubicBezTo>
                  <a:cubicBezTo>
                    <a:pt x="2232" y="5953"/>
                    <a:pt x="2245" y="5940"/>
                    <a:pt x="2245" y="5926"/>
                  </a:cubicBezTo>
                  <a:cubicBezTo>
                    <a:pt x="2272" y="5897"/>
                    <a:pt x="2302" y="5883"/>
                    <a:pt x="2328" y="5870"/>
                  </a:cubicBezTo>
                  <a:cubicBezTo>
                    <a:pt x="2368" y="5827"/>
                    <a:pt x="2450" y="5827"/>
                    <a:pt x="2467" y="5761"/>
                  </a:cubicBezTo>
                  <a:cubicBezTo>
                    <a:pt x="2493" y="5705"/>
                    <a:pt x="2480" y="5649"/>
                    <a:pt x="2480" y="5579"/>
                  </a:cubicBezTo>
                  <a:cubicBezTo>
                    <a:pt x="2480" y="5540"/>
                    <a:pt x="2480" y="5483"/>
                    <a:pt x="2467" y="5430"/>
                  </a:cubicBezTo>
                  <a:lnTo>
                    <a:pt x="2450" y="5430"/>
                  </a:lnTo>
                  <a:cubicBezTo>
                    <a:pt x="2384" y="5470"/>
                    <a:pt x="2328" y="5513"/>
                    <a:pt x="2259" y="5566"/>
                  </a:cubicBezTo>
                  <a:cubicBezTo>
                    <a:pt x="2107" y="5692"/>
                    <a:pt x="1928" y="5801"/>
                    <a:pt x="1749" y="5897"/>
                  </a:cubicBezTo>
                  <a:cubicBezTo>
                    <a:pt x="1720" y="5906"/>
                    <a:pt x="1698" y="5923"/>
                    <a:pt x="1679" y="5923"/>
                  </a:cubicBezTo>
                  <a:cubicBezTo>
                    <a:pt x="1670" y="5923"/>
                    <a:pt x="1662" y="5919"/>
                    <a:pt x="1653" y="5910"/>
                  </a:cubicBezTo>
                  <a:cubicBezTo>
                    <a:pt x="1624" y="5883"/>
                    <a:pt x="1653" y="5857"/>
                    <a:pt x="1706" y="5827"/>
                  </a:cubicBezTo>
                  <a:cubicBezTo>
                    <a:pt x="1954" y="5678"/>
                    <a:pt x="2176" y="5497"/>
                    <a:pt x="2398" y="5318"/>
                  </a:cubicBezTo>
                  <a:cubicBezTo>
                    <a:pt x="2450" y="5278"/>
                    <a:pt x="2480" y="5222"/>
                    <a:pt x="2480" y="5153"/>
                  </a:cubicBezTo>
                  <a:lnTo>
                    <a:pt x="2480" y="4974"/>
                  </a:lnTo>
                  <a:cubicBezTo>
                    <a:pt x="2520" y="4587"/>
                    <a:pt x="2533" y="4204"/>
                    <a:pt x="2563" y="3817"/>
                  </a:cubicBezTo>
                  <a:cubicBezTo>
                    <a:pt x="2563" y="3694"/>
                    <a:pt x="2576" y="3569"/>
                    <a:pt x="2576" y="3446"/>
                  </a:cubicBezTo>
                  <a:cubicBezTo>
                    <a:pt x="2589" y="3212"/>
                    <a:pt x="2616" y="2977"/>
                    <a:pt x="2632" y="2755"/>
                  </a:cubicBezTo>
                  <a:cubicBezTo>
                    <a:pt x="2646" y="2577"/>
                    <a:pt x="2646" y="2398"/>
                    <a:pt x="2659" y="2219"/>
                  </a:cubicBezTo>
                  <a:cubicBezTo>
                    <a:pt x="2672" y="2041"/>
                    <a:pt x="2685" y="1846"/>
                    <a:pt x="2685" y="1654"/>
                  </a:cubicBezTo>
                  <a:cubicBezTo>
                    <a:pt x="2685" y="1598"/>
                    <a:pt x="2698" y="1545"/>
                    <a:pt x="2715" y="1489"/>
                  </a:cubicBezTo>
                  <a:cubicBezTo>
                    <a:pt x="2728" y="1419"/>
                    <a:pt x="2755" y="1363"/>
                    <a:pt x="2781" y="1297"/>
                  </a:cubicBezTo>
                  <a:cubicBezTo>
                    <a:pt x="2715" y="1184"/>
                    <a:pt x="2646" y="1062"/>
                    <a:pt x="2550" y="950"/>
                  </a:cubicBezTo>
                  <a:cubicBezTo>
                    <a:pt x="2424" y="784"/>
                    <a:pt x="2302" y="619"/>
                    <a:pt x="2219" y="427"/>
                  </a:cubicBezTo>
                  <a:cubicBezTo>
                    <a:pt x="2189" y="358"/>
                    <a:pt x="2149" y="288"/>
                    <a:pt x="2107" y="249"/>
                  </a:cubicBezTo>
                  <a:cubicBezTo>
                    <a:pt x="2101" y="243"/>
                    <a:pt x="2094" y="241"/>
                    <a:pt x="2086" y="241"/>
                  </a:cubicBezTo>
                  <a:cubicBezTo>
                    <a:pt x="2073" y="241"/>
                    <a:pt x="2059" y="247"/>
                    <a:pt x="2045" y="247"/>
                  </a:cubicBezTo>
                  <a:cubicBezTo>
                    <a:pt x="2032" y="247"/>
                    <a:pt x="2020" y="242"/>
                    <a:pt x="2011" y="222"/>
                  </a:cubicBezTo>
                  <a:cubicBezTo>
                    <a:pt x="2037" y="179"/>
                    <a:pt x="2054" y="123"/>
                    <a:pt x="2067" y="83"/>
                  </a:cubicBezTo>
                  <a:cubicBezTo>
                    <a:pt x="2080" y="57"/>
                    <a:pt x="2093" y="2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062504" y="1963326"/>
              <a:ext cx="239062" cy="425816"/>
            </a:xfrm>
            <a:custGeom>
              <a:avLst/>
              <a:gdLst/>
              <a:ahLst/>
              <a:cxnLst/>
              <a:rect l="l" t="t" r="r" b="b"/>
              <a:pathLst>
                <a:path w="5818" h="10363" extrusionOk="0">
                  <a:moveTo>
                    <a:pt x="1753" y="1158"/>
                  </a:moveTo>
                  <a:cubicBezTo>
                    <a:pt x="1753" y="1184"/>
                    <a:pt x="1737" y="1184"/>
                    <a:pt x="1723" y="1184"/>
                  </a:cubicBezTo>
                  <a:cubicBezTo>
                    <a:pt x="1737" y="1184"/>
                    <a:pt x="1753" y="1171"/>
                    <a:pt x="1753" y="1158"/>
                  </a:cubicBezTo>
                  <a:close/>
                  <a:moveTo>
                    <a:pt x="1381" y="1651"/>
                  </a:moveTo>
                  <a:cubicBezTo>
                    <a:pt x="1403" y="1651"/>
                    <a:pt x="1426" y="1655"/>
                    <a:pt x="1449" y="1667"/>
                  </a:cubicBezTo>
                  <a:cubicBezTo>
                    <a:pt x="1462" y="1763"/>
                    <a:pt x="1462" y="1859"/>
                    <a:pt x="1462" y="1955"/>
                  </a:cubicBezTo>
                  <a:cubicBezTo>
                    <a:pt x="1423" y="1942"/>
                    <a:pt x="1393" y="1915"/>
                    <a:pt x="1353" y="1902"/>
                  </a:cubicBezTo>
                  <a:cubicBezTo>
                    <a:pt x="1349" y="1897"/>
                    <a:pt x="1344" y="1895"/>
                    <a:pt x="1338" y="1895"/>
                  </a:cubicBezTo>
                  <a:cubicBezTo>
                    <a:pt x="1324" y="1895"/>
                    <a:pt x="1306" y="1906"/>
                    <a:pt x="1297" y="1915"/>
                  </a:cubicBezTo>
                  <a:cubicBezTo>
                    <a:pt x="1297" y="1915"/>
                    <a:pt x="1297" y="1942"/>
                    <a:pt x="1310" y="1955"/>
                  </a:cubicBezTo>
                  <a:cubicBezTo>
                    <a:pt x="1353" y="1998"/>
                    <a:pt x="1393" y="2051"/>
                    <a:pt x="1436" y="2094"/>
                  </a:cubicBezTo>
                  <a:cubicBezTo>
                    <a:pt x="1475" y="2133"/>
                    <a:pt x="1489" y="2190"/>
                    <a:pt x="1505" y="2246"/>
                  </a:cubicBezTo>
                  <a:cubicBezTo>
                    <a:pt x="1518" y="2368"/>
                    <a:pt x="1545" y="2494"/>
                    <a:pt x="1558" y="2629"/>
                  </a:cubicBezTo>
                  <a:cubicBezTo>
                    <a:pt x="1518" y="2616"/>
                    <a:pt x="1489" y="2603"/>
                    <a:pt x="1462" y="2590"/>
                  </a:cubicBezTo>
                  <a:cubicBezTo>
                    <a:pt x="1188" y="2451"/>
                    <a:pt x="1092" y="2203"/>
                    <a:pt x="1105" y="1928"/>
                  </a:cubicBezTo>
                  <a:cubicBezTo>
                    <a:pt x="1118" y="1803"/>
                    <a:pt x="1175" y="1720"/>
                    <a:pt x="1284" y="1667"/>
                  </a:cubicBezTo>
                  <a:cubicBezTo>
                    <a:pt x="1317" y="1659"/>
                    <a:pt x="1349" y="1651"/>
                    <a:pt x="1381" y="1651"/>
                  </a:cubicBezTo>
                  <a:close/>
                  <a:moveTo>
                    <a:pt x="2585" y="457"/>
                  </a:moveTo>
                  <a:cubicBezTo>
                    <a:pt x="2623" y="457"/>
                    <a:pt x="2661" y="460"/>
                    <a:pt x="2702" y="467"/>
                  </a:cubicBezTo>
                  <a:cubicBezTo>
                    <a:pt x="2745" y="549"/>
                    <a:pt x="2745" y="645"/>
                    <a:pt x="2729" y="728"/>
                  </a:cubicBezTo>
                  <a:cubicBezTo>
                    <a:pt x="2716" y="784"/>
                    <a:pt x="2689" y="840"/>
                    <a:pt x="2676" y="893"/>
                  </a:cubicBezTo>
                  <a:cubicBezTo>
                    <a:pt x="2676" y="923"/>
                    <a:pt x="2689" y="950"/>
                    <a:pt x="2702" y="950"/>
                  </a:cubicBezTo>
                  <a:cubicBezTo>
                    <a:pt x="2710" y="965"/>
                    <a:pt x="2723" y="972"/>
                    <a:pt x="2739" y="972"/>
                  </a:cubicBezTo>
                  <a:cubicBezTo>
                    <a:pt x="2749" y="972"/>
                    <a:pt x="2761" y="968"/>
                    <a:pt x="2772" y="963"/>
                  </a:cubicBezTo>
                  <a:cubicBezTo>
                    <a:pt x="2785" y="950"/>
                    <a:pt x="2785" y="936"/>
                    <a:pt x="2798" y="936"/>
                  </a:cubicBezTo>
                  <a:cubicBezTo>
                    <a:pt x="2828" y="893"/>
                    <a:pt x="2854" y="854"/>
                    <a:pt x="2881" y="811"/>
                  </a:cubicBezTo>
                  <a:cubicBezTo>
                    <a:pt x="2924" y="758"/>
                    <a:pt x="2964" y="715"/>
                    <a:pt x="3007" y="662"/>
                  </a:cubicBezTo>
                  <a:lnTo>
                    <a:pt x="3007" y="662"/>
                  </a:lnTo>
                  <a:cubicBezTo>
                    <a:pt x="3007" y="728"/>
                    <a:pt x="2977" y="797"/>
                    <a:pt x="2924" y="840"/>
                  </a:cubicBezTo>
                  <a:cubicBezTo>
                    <a:pt x="2911" y="867"/>
                    <a:pt x="2881" y="880"/>
                    <a:pt x="2894" y="910"/>
                  </a:cubicBezTo>
                  <a:cubicBezTo>
                    <a:pt x="2902" y="923"/>
                    <a:pt x="2916" y="930"/>
                    <a:pt x="2934" y="930"/>
                  </a:cubicBezTo>
                  <a:cubicBezTo>
                    <a:pt x="2951" y="930"/>
                    <a:pt x="2972" y="923"/>
                    <a:pt x="2993" y="910"/>
                  </a:cubicBezTo>
                  <a:cubicBezTo>
                    <a:pt x="3020" y="880"/>
                    <a:pt x="3046" y="840"/>
                    <a:pt x="3076" y="811"/>
                  </a:cubicBezTo>
                  <a:cubicBezTo>
                    <a:pt x="3089" y="784"/>
                    <a:pt x="3102" y="745"/>
                    <a:pt x="3129" y="715"/>
                  </a:cubicBezTo>
                  <a:cubicBezTo>
                    <a:pt x="3142" y="715"/>
                    <a:pt x="3159" y="715"/>
                    <a:pt x="3159" y="728"/>
                  </a:cubicBezTo>
                  <a:cubicBezTo>
                    <a:pt x="3241" y="893"/>
                    <a:pt x="3390" y="1006"/>
                    <a:pt x="3542" y="1088"/>
                  </a:cubicBezTo>
                  <a:cubicBezTo>
                    <a:pt x="3555" y="1088"/>
                    <a:pt x="3555" y="1102"/>
                    <a:pt x="3572" y="1115"/>
                  </a:cubicBezTo>
                  <a:lnTo>
                    <a:pt x="3572" y="1198"/>
                  </a:lnTo>
                  <a:cubicBezTo>
                    <a:pt x="3555" y="1241"/>
                    <a:pt x="3542" y="1280"/>
                    <a:pt x="3542" y="1323"/>
                  </a:cubicBezTo>
                  <a:cubicBezTo>
                    <a:pt x="3529" y="1376"/>
                    <a:pt x="3529" y="1432"/>
                    <a:pt x="3572" y="1472"/>
                  </a:cubicBezTo>
                  <a:cubicBezTo>
                    <a:pt x="3612" y="1528"/>
                    <a:pt x="3598" y="1571"/>
                    <a:pt x="3598" y="1624"/>
                  </a:cubicBezTo>
                  <a:cubicBezTo>
                    <a:pt x="3585" y="1680"/>
                    <a:pt x="3585" y="1720"/>
                    <a:pt x="3585" y="1763"/>
                  </a:cubicBezTo>
                  <a:cubicBezTo>
                    <a:pt x="3572" y="1859"/>
                    <a:pt x="3585" y="1859"/>
                    <a:pt x="3681" y="1915"/>
                  </a:cubicBezTo>
                  <a:cubicBezTo>
                    <a:pt x="3721" y="1902"/>
                    <a:pt x="3751" y="1859"/>
                    <a:pt x="3764" y="1819"/>
                  </a:cubicBezTo>
                  <a:cubicBezTo>
                    <a:pt x="3790" y="1776"/>
                    <a:pt x="3804" y="1737"/>
                    <a:pt x="3846" y="1707"/>
                  </a:cubicBezTo>
                  <a:cubicBezTo>
                    <a:pt x="3860" y="1707"/>
                    <a:pt x="3860" y="1694"/>
                    <a:pt x="3873" y="1680"/>
                  </a:cubicBezTo>
                  <a:cubicBezTo>
                    <a:pt x="3969" y="1571"/>
                    <a:pt x="3969" y="1571"/>
                    <a:pt x="4121" y="1515"/>
                  </a:cubicBezTo>
                  <a:cubicBezTo>
                    <a:pt x="4177" y="1528"/>
                    <a:pt x="4204" y="1571"/>
                    <a:pt x="4247" y="1611"/>
                  </a:cubicBezTo>
                  <a:cubicBezTo>
                    <a:pt x="4343" y="1750"/>
                    <a:pt x="4382" y="1915"/>
                    <a:pt x="4329" y="2081"/>
                  </a:cubicBezTo>
                  <a:cubicBezTo>
                    <a:pt x="4300" y="2163"/>
                    <a:pt x="4273" y="2233"/>
                    <a:pt x="4247" y="2286"/>
                  </a:cubicBezTo>
                  <a:cubicBezTo>
                    <a:pt x="4217" y="2329"/>
                    <a:pt x="4190" y="2368"/>
                    <a:pt x="4164" y="2398"/>
                  </a:cubicBezTo>
                  <a:cubicBezTo>
                    <a:pt x="4081" y="2464"/>
                    <a:pt x="3985" y="2507"/>
                    <a:pt x="3886" y="2547"/>
                  </a:cubicBezTo>
                  <a:cubicBezTo>
                    <a:pt x="3857" y="2553"/>
                    <a:pt x="3830" y="2556"/>
                    <a:pt x="3804" y="2556"/>
                  </a:cubicBezTo>
                  <a:cubicBezTo>
                    <a:pt x="3757" y="2556"/>
                    <a:pt x="3713" y="2544"/>
                    <a:pt x="3668" y="2507"/>
                  </a:cubicBezTo>
                  <a:cubicBezTo>
                    <a:pt x="3668" y="2481"/>
                    <a:pt x="3668" y="2438"/>
                    <a:pt x="3655" y="2411"/>
                  </a:cubicBezTo>
                  <a:cubicBezTo>
                    <a:pt x="3655" y="2398"/>
                    <a:pt x="3638" y="2368"/>
                    <a:pt x="3625" y="2368"/>
                  </a:cubicBezTo>
                  <a:cubicBezTo>
                    <a:pt x="3612" y="2368"/>
                    <a:pt x="3585" y="2381"/>
                    <a:pt x="3585" y="2398"/>
                  </a:cubicBezTo>
                  <a:cubicBezTo>
                    <a:pt x="3572" y="2438"/>
                    <a:pt x="3555" y="2481"/>
                    <a:pt x="3542" y="2534"/>
                  </a:cubicBezTo>
                  <a:cubicBezTo>
                    <a:pt x="3516" y="2603"/>
                    <a:pt x="3503" y="2672"/>
                    <a:pt x="3489" y="2742"/>
                  </a:cubicBezTo>
                  <a:cubicBezTo>
                    <a:pt x="3446" y="2851"/>
                    <a:pt x="3407" y="2947"/>
                    <a:pt x="3337" y="3043"/>
                  </a:cubicBezTo>
                  <a:cubicBezTo>
                    <a:pt x="3268" y="3126"/>
                    <a:pt x="3198" y="3225"/>
                    <a:pt x="3116" y="3291"/>
                  </a:cubicBezTo>
                  <a:cubicBezTo>
                    <a:pt x="2978" y="3429"/>
                    <a:pt x="2801" y="3509"/>
                    <a:pt x="2612" y="3509"/>
                  </a:cubicBezTo>
                  <a:cubicBezTo>
                    <a:pt x="2574" y="3509"/>
                    <a:pt x="2536" y="3506"/>
                    <a:pt x="2497" y="3499"/>
                  </a:cubicBezTo>
                  <a:cubicBezTo>
                    <a:pt x="2233" y="3456"/>
                    <a:pt x="2041" y="3334"/>
                    <a:pt x="1902" y="3099"/>
                  </a:cubicBezTo>
                  <a:cubicBezTo>
                    <a:pt x="1819" y="2934"/>
                    <a:pt x="1766" y="2755"/>
                    <a:pt x="1710" y="2577"/>
                  </a:cubicBezTo>
                  <a:cubicBezTo>
                    <a:pt x="1641" y="2286"/>
                    <a:pt x="1614" y="1985"/>
                    <a:pt x="1588" y="1680"/>
                  </a:cubicBezTo>
                  <a:cubicBezTo>
                    <a:pt x="1588" y="1542"/>
                    <a:pt x="1601" y="1459"/>
                    <a:pt x="1641" y="1350"/>
                  </a:cubicBezTo>
                  <a:cubicBezTo>
                    <a:pt x="1684" y="1350"/>
                    <a:pt x="1710" y="1350"/>
                    <a:pt x="1753" y="1323"/>
                  </a:cubicBezTo>
                  <a:cubicBezTo>
                    <a:pt x="1780" y="1307"/>
                    <a:pt x="1806" y="1294"/>
                    <a:pt x="1849" y="1280"/>
                  </a:cubicBezTo>
                  <a:cubicBezTo>
                    <a:pt x="1932" y="1254"/>
                    <a:pt x="2028" y="1224"/>
                    <a:pt x="2124" y="1198"/>
                  </a:cubicBezTo>
                  <a:cubicBezTo>
                    <a:pt x="2167" y="1184"/>
                    <a:pt x="2206" y="1171"/>
                    <a:pt x="2249" y="1171"/>
                  </a:cubicBezTo>
                  <a:cubicBezTo>
                    <a:pt x="2289" y="1158"/>
                    <a:pt x="2332" y="1158"/>
                    <a:pt x="2358" y="1128"/>
                  </a:cubicBezTo>
                  <a:cubicBezTo>
                    <a:pt x="2372" y="1115"/>
                    <a:pt x="2372" y="1088"/>
                    <a:pt x="2385" y="1075"/>
                  </a:cubicBezTo>
                  <a:cubicBezTo>
                    <a:pt x="2372" y="1059"/>
                    <a:pt x="2372" y="1059"/>
                    <a:pt x="2358" y="1059"/>
                  </a:cubicBezTo>
                  <a:cubicBezTo>
                    <a:pt x="2304" y="1052"/>
                    <a:pt x="2245" y="1049"/>
                    <a:pt x="2186" y="1049"/>
                  </a:cubicBezTo>
                  <a:cubicBezTo>
                    <a:pt x="2128" y="1049"/>
                    <a:pt x="2069" y="1052"/>
                    <a:pt x="2014" y="1059"/>
                  </a:cubicBezTo>
                  <a:cubicBezTo>
                    <a:pt x="1945" y="1075"/>
                    <a:pt x="1889" y="1102"/>
                    <a:pt x="1819" y="1128"/>
                  </a:cubicBezTo>
                  <a:cubicBezTo>
                    <a:pt x="1806" y="1141"/>
                    <a:pt x="1780" y="1141"/>
                    <a:pt x="1753" y="1158"/>
                  </a:cubicBezTo>
                  <a:cubicBezTo>
                    <a:pt x="1766" y="1128"/>
                    <a:pt x="1780" y="1102"/>
                    <a:pt x="1793" y="1059"/>
                  </a:cubicBezTo>
                  <a:cubicBezTo>
                    <a:pt x="1862" y="976"/>
                    <a:pt x="1919" y="893"/>
                    <a:pt x="1971" y="811"/>
                  </a:cubicBezTo>
                  <a:cubicBezTo>
                    <a:pt x="2014" y="811"/>
                    <a:pt x="2014" y="840"/>
                    <a:pt x="2041" y="867"/>
                  </a:cubicBezTo>
                  <a:cubicBezTo>
                    <a:pt x="2054" y="880"/>
                    <a:pt x="2084" y="893"/>
                    <a:pt x="2097" y="910"/>
                  </a:cubicBezTo>
                  <a:cubicBezTo>
                    <a:pt x="2124" y="923"/>
                    <a:pt x="2150" y="950"/>
                    <a:pt x="2180" y="950"/>
                  </a:cubicBezTo>
                  <a:cubicBezTo>
                    <a:pt x="2195" y="955"/>
                    <a:pt x="2209" y="958"/>
                    <a:pt x="2221" y="958"/>
                  </a:cubicBezTo>
                  <a:cubicBezTo>
                    <a:pt x="2268" y="958"/>
                    <a:pt x="2297" y="922"/>
                    <a:pt x="2276" y="867"/>
                  </a:cubicBezTo>
                  <a:cubicBezTo>
                    <a:pt x="2262" y="771"/>
                    <a:pt x="2249" y="688"/>
                    <a:pt x="2302" y="592"/>
                  </a:cubicBezTo>
                  <a:cubicBezTo>
                    <a:pt x="2315" y="606"/>
                    <a:pt x="2332" y="632"/>
                    <a:pt x="2345" y="645"/>
                  </a:cubicBezTo>
                  <a:cubicBezTo>
                    <a:pt x="2358" y="675"/>
                    <a:pt x="2385" y="688"/>
                    <a:pt x="2415" y="702"/>
                  </a:cubicBezTo>
                  <a:cubicBezTo>
                    <a:pt x="2419" y="706"/>
                    <a:pt x="2425" y="707"/>
                    <a:pt x="2431" y="707"/>
                  </a:cubicBezTo>
                  <a:cubicBezTo>
                    <a:pt x="2443" y="707"/>
                    <a:pt x="2454" y="702"/>
                    <a:pt x="2454" y="702"/>
                  </a:cubicBezTo>
                  <a:cubicBezTo>
                    <a:pt x="2468" y="688"/>
                    <a:pt x="2468" y="662"/>
                    <a:pt x="2468" y="645"/>
                  </a:cubicBezTo>
                  <a:cubicBezTo>
                    <a:pt x="2454" y="619"/>
                    <a:pt x="2428" y="579"/>
                    <a:pt x="2428" y="536"/>
                  </a:cubicBezTo>
                  <a:cubicBezTo>
                    <a:pt x="2415" y="510"/>
                    <a:pt x="2441" y="480"/>
                    <a:pt x="2468" y="467"/>
                  </a:cubicBezTo>
                  <a:cubicBezTo>
                    <a:pt x="2509" y="460"/>
                    <a:pt x="2547" y="457"/>
                    <a:pt x="2585" y="457"/>
                  </a:cubicBezTo>
                  <a:close/>
                  <a:moveTo>
                    <a:pt x="3529" y="2960"/>
                  </a:moveTo>
                  <a:cubicBezTo>
                    <a:pt x="3529" y="3099"/>
                    <a:pt x="3516" y="3238"/>
                    <a:pt x="3516" y="3360"/>
                  </a:cubicBezTo>
                  <a:cubicBezTo>
                    <a:pt x="3516" y="3526"/>
                    <a:pt x="3516" y="3691"/>
                    <a:pt x="3555" y="3843"/>
                  </a:cubicBezTo>
                  <a:cubicBezTo>
                    <a:pt x="3555" y="3886"/>
                    <a:pt x="3555" y="3913"/>
                    <a:pt x="3542" y="3939"/>
                  </a:cubicBezTo>
                  <a:cubicBezTo>
                    <a:pt x="3473" y="4078"/>
                    <a:pt x="3407" y="4217"/>
                    <a:pt x="3337" y="4366"/>
                  </a:cubicBezTo>
                  <a:cubicBezTo>
                    <a:pt x="3294" y="4435"/>
                    <a:pt x="3268" y="4504"/>
                    <a:pt x="3241" y="4574"/>
                  </a:cubicBezTo>
                  <a:cubicBezTo>
                    <a:pt x="3159" y="4739"/>
                    <a:pt x="3089" y="4918"/>
                    <a:pt x="2964" y="5070"/>
                  </a:cubicBezTo>
                  <a:cubicBezTo>
                    <a:pt x="2950" y="5057"/>
                    <a:pt x="2937" y="5057"/>
                    <a:pt x="2924" y="5044"/>
                  </a:cubicBezTo>
                  <a:cubicBezTo>
                    <a:pt x="2811" y="4835"/>
                    <a:pt x="2676" y="4670"/>
                    <a:pt x="2550" y="4491"/>
                  </a:cubicBezTo>
                  <a:cubicBezTo>
                    <a:pt x="2524" y="4448"/>
                    <a:pt x="2511" y="4422"/>
                    <a:pt x="2497" y="4395"/>
                  </a:cubicBezTo>
                  <a:cubicBezTo>
                    <a:pt x="2428" y="4283"/>
                    <a:pt x="2372" y="4161"/>
                    <a:pt x="2276" y="4065"/>
                  </a:cubicBezTo>
                  <a:cubicBezTo>
                    <a:pt x="2332" y="3913"/>
                    <a:pt x="2345" y="3913"/>
                    <a:pt x="2345" y="3638"/>
                  </a:cubicBezTo>
                  <a:cubicBezTo>
                    <a:pt x="2357" y="3625"/>
                    <a:pt x="2371" y="3620"/>
                    <a:pt x="2386" y="3620"/>
                  </a:cubicBezTo>
                  <a:cubicBezTo>
                    <a:pt x="2406" y="3620"/>
                    <a:pt x="2426" y="3629"/>
                    <a:pt x="2441" y="3638"/>
                  </a:cubicBezTo>
                  <a:cubicBezTo>
                    <a:pt x="2491" y="3642"/>
                    <a:pt x="2540" y="3645"/>
                    <a:pt x="2588" y="3645"/>
                  </a:cubicBezTo>
                  <a:cubicBezTo>
                    <a:pt x="2699" y="3645"/>
                    <a:pt x="2805" y="3630"/>
                    <a:pt x="2911" y="3582"/>
                  </a:cubicBezTo>
                  <a:cubicBezTo>
                    <a:pt x="3059" y="3512"/>
                    <a:pt x="3185" y="3430"/>
                    <a:pt x="3281" y="3307"/>
                  </a:cubicBezTo>
                  <a:cubicBezTo>
                    <a:pt x="3364" y="3195"/>
                    <a:pt x="3446" y="3073"/>
                    <a:pt x="3529" y="2960"/>
                  </a:cubicBezTo>
                  <a:close/>
                  <a:moveTo>
                    <a:pt x="2167" y="3913"/>
                  </a:moveTo>
                  <a:cubicBezTo>
                    <a:pt x="2206" y="3939"/>
                    <a:pt x="2193" y="3969"/>
                    <a:pt x="2180" y="3995"/>
                  </a:cubicBezTo>
                  <a:cubicBezTo>
                    <a:pt x="2167" y="4035"/>
                    <a:pt x="2150" y="4091"/>
                    <a:pt x="2124" y="4134"/>
                  </a:cubicBezTo>
                  <a:cubicBezTo>
                    <a:pt x="2133" y="4154"/>
                    <a:pt x="2145" y="4159"/>
                    <a:pt x="2158" y="4159"/>
                  </a:cubicBezTo>
                  <a:cubicBezTo>
                    <a:pt x="2172" y="4159"/>
                    <a:pt x="2186" y="4153"/>
                    <a:pt x="2199" y="4153"/>
                  </a:cubicBezTo>
                  <a:cubicBezTo>
                    <a:pt x="2207" y="4153"/>
                    <a:pt x="2214" y="4155"/>
                    <a:pt x="2220" y="4161"/>
                  </a:cubicBezTo>
                  <a:cubicBezTo>
                    <a:pt x="2262" y="4200"/>
                    <a:pt x="2302" y="4270"/>
                    <a:pt x="2332" y="4339"/>
                  </a:cubicBezTo>
                  <a:cubicBezTo>
                    <a:pt x="2415" y="4531"/>
                    <a:pt x="2537" y="4696"/>
                    <a:pt x="2663" y="4862"/>
                  </a:cubicBezTo>
                  <a:cubicBezTo>
                    <a:pt x="2759" y="4974"/>
                    <a:pt x="2828" y="5096"/>
                    <a:pt x="2894" y="5209"/>
                  </a:cubicBezTo>
                  <a:cubicBezTo>
                    <a:pt x="2868" y="5275"/>
                    <a:pt x="2841" y="5331"/>
                    <a:pt x="2828" y="5401"/>
                  </a:cubicBezTo>
                  <a:cubicBezTo>
                    <a:pt x="2811" y="5457"/>
                    <a:pt x="2798" y="5510"/>
                    <a:pt x="2798" y="5566"/>
                  </a:cubicBezTo>
                  <a:cubicBezTo>
                    <a:pt x="2798" y="5758"/>
                    <a:pt x="2785" y="5953"/>
                    <a:pt x="2772" y="6131"/>
                  </a:cubicBezTo>
                  <a:cubicBezTo>
                    <a:pt x="2759" y="6310"/>
                    <a:pt x="2759" y="6489"/>
                    <a:pt x="2745" y="6667"/>
                  </a:cubicBezTo>
                  <a:cubicBezTo>
                    <a:pt x="2729" y="6889"/>
                    <a:pt x="2702" y="7124"/>
                    <a:pt x="2689" y="7358"/>
                  </a:cubicBezTo>
                  <a:cubicBezTo>
                    <a:pt x="2689" y="7481"/>
                    <a:pt x="2676" y="7606"/>
                    <a:pt x="2676" y="7729"/>
                  </a:cubicBezTo>
                  <a:cubicBezTo>
                    <a:pt x="2646" y="8116"/>
                    <a:pt x="2633" y="8499"/>
                    <a:pt x="2593" y="8886"/>
                  </a:cubicBezTo>
                  <a:lnTo>
                    <a:pt x="2593" y="9065"/>
                  </a:lnTo>
                  <a:cubicBezTo>
                    <a:pt x="2593" y="9134"/>
                    <a:pt x="2563" y="9190"/>
                    <a:pt x="2511" y="9230"/>
                  </a:cubicBezTo>
                  <a:cubicBezTo>
                    <a:pt x="2289" y="9409"/>
                    <a:pt x="2067" y="9590"/>
                    <a:pt x="1819" y="9739"/>
                  </a:cubicBezTo>
                  <a:cubicBezTo>
                    <a:pt x="1766" y="9769"/>
                    <a:pt x="1737" y="9795"/>
                    <a:pt x="1766" y="9822"/>
                  </a:cubicBezTo>
                  <a:cubicBezTo>
                    <a:pt x="1775" y="9831"/>
                    <a:pt x="1783" y="9835"/>
                    <a:pt x="1792" y="9835"/>
                  </a:cubicBezTo>
                  <a:cubicBezTo>
                    <a:pt x="1811" y="9835"/>
                    <a:pt x="1833" y="9818"/>
                    <a:pt x="1862" y="9809"/>
                  </a:cubicBezTo>
                  <a:cubicBezTo>
                    <a:pt x="2041" y="9713"/>
                    <a:pt x="2220" y="9604"/>
                    <a:pt x="2372" y="9478"/>
                  </a:cubicBezTo>
                  <a:cubicBezTo>
                    <a:pt x="2441" y="9425"/>
                    <a:pt x="2497" y="9382"/>
                    <a:pt x="2563" y="9342"/>
                  </a:cubicBezTo>
                  <a:lnTo>
                    <a:pt x="2580" y="9342"/>
                  </a:lnTo>
                  <a:cubicBezTo>
                    <a:pt x="2593" y="9395"/>
                    <a:pt x="2593" y="9452"/>
                    <a:pt x="2593" y="9491"/>
                  </a:cubicBezTo>
                  <a:cubicBezTo>
                    <a:pt x="2593" y="9561"/>
                    <a:pt x="2606" y="9617"/>
                    <a:pt x="2580" y="9673"/>
                  </a:cubicBezTo>
                  <a:cubicBezTo>
                    <a:pt x="2563" y="9739"/>
                    <a:pt x="2481" y="9739"/>
                    <a:pt x="2441" y="9782"/>
                  </a:cubicBezTo>
                  <a:cubicBezTo>
                    <a:pt x="2415" y="9795"/>
                    <a:pt x="2385" y="9809"/>
                    <a:pt x="2358" y="9838"/>
                  </a:cubicBezTo>
                  <a:cubicBezTo>
                    <a:pt x="2358" y="9852"/>
                    <a:pt x="2345" y="9865"/>
                    <a:pt x="2358" y="9878"/>
                  </a:cubicBezTo>
                  <a:cubicBezTo>
                    <a:pt x="2358" y="9891"/>
                    <a:pt x="2385" y="9905"/>
                    <a:pt x="2398" y="9905"/>
                  </a:cubicBezTo>
                  <a:cubicBezTo>
                    <a:pt x="2415" y="9905"/>
                    <a:pt x="2441" y="9891"/>
                    <a:pt x="2454" y="9878"/>
                  </a:cubicBezTo>
                  <a:cubicBezTo>
                    <a:pt x="2497" y="9865"/>
                    <a:pt x="2524" y="9852"/>
                    <a:pt x="2563" y="9822"/>
                  </a:cubicBezTo>
                  <a:cubicBezTo>
                    <a:pt x="2606" y="9934"/>
                    <a:pt x="2580" y="10030"/>
                    <a:pt x="2580" y="10126"/>
                  </a:cubicBezTo>
                  <a:cubicBezTo>
                    <a:pt x="2560" y="10128"/>
                    <a:pt x="2539" y="10129"/>
                    <a:pt x="2519" y="10129"/>
                  </a:cubicBezTo>
                  <a:cubicBezTo>
                    <a:pt x="2421" y="10129"/>
                    <a:pt x="2323" y="10110"/>
                    <a:pt x="2226" y="10110"/>
                  </a:cubicBezTo>
                  <a:cubicBezTo>
                    <a:pt x="2206" y="10110"/>
                    <a:pt x="2186" y="10111"/>
                    <a:pt x="2167" y="10113"/>
                  </a:cubicBezTo>
                  <a:cubicBezTo>
                    <a:pt x="2028" y="10113"/>
                    <a:pt x="1889" y="10113"/>
                    <a:pt x="1753" y="10100"/>
                  </a:cubicBezTo>
                  <a:cubicBezTo>
                    <a:pt x="1732" y="10098"/>
                    <a:pt x="1711" y="10097"/>
                    <a:pt x="1691" y="10097"/>
                  </a:cubicBezTo>
                  <a:cubicBezTo>
                    <a:pt x="1609" y="10097"/>
                    <a:pt x="1527" y="10109"/>
                    <a:pt x="1447" y="10109"/>
                  </a:cubicBezTo>
                  <a:cubicBezTo>
                    <a:pt x="1411" y="10109"/>
                    <a:pt x="1375" y="10107"/>
                    <a:pt x="1340" y="10100"/>
                  </a:cubicBezTo>
                  <a:cubicBezTo>
                    <a:pt x="1297" y="10030"/>
                    <a:pt x="1297" y="9961"/>
                    <a:pt x="1284" y="9891"/>
                  </a:cubicBezTo>
                  <a:cubicBezTo>
                    <a:pt x="1257" y="9822"/>
                    <a:pt x="1270" y="9756"/>
                    <a:pt x="1284" y="9700"/>
                  </a:cubicBezTo>
                  <a:cubicBezTo>
                    <a:pt x="1310" y="9630"/>
                    <a:pt x="1297" y="9561"/>
                    <a:pt x="1257" y="9508"/>
                  </a:cubicBezTo>
                  <a:cubicBezTo>
                    <a:pt x="1214" y="9438"/>
                    <a:pt x="1214" y="9382"/>
                    <a:pt x="1214" y="9299"/>
                  </a:cubicBezTo>
                  <a:cubicBezTo>
                    <a:pt x="1227" y="9190"/>
                    <a:pt x="1227" y="9065"/>
                    <a:pt x="1188" y="8956"/>
                  </a:cubicBezTo>
                  <a:cubicBezTo>
                    <a:pt x="1145" y="8817"/>
                    <a:pt x="1158" y="8681"/>
                    <a:pt x="1188" y="8529"/>
                  </a:cubicBezTo>
                  <a:cubicBezTo>
                    <a:pt x="1214" y="8364"/>
                    <a:pt x="1241" y="8185"/>
                    <a:pt x="1227" y="8003"/>
                  </a:cubicBezTo>
                  <a:cubicBezTo>
                    <a:pt x="1214" y="7881"/>
                    <a:pt x="1201" y="7742"/>
                    <a:pt x="1188" y="7620"/>
                  </a:cubicBezTo>
                  <a:cubicBezTo>
                    <a:pt x="1158" y="7507"/>
                    <a:pt x="1145" y="7398"/>
                    <a:pt x="1132" y="7289"/>
                  </a:cubicBezTo>
                  <a:cubicBezTo>
                    <a:pt x="1075" y="7081"/>
                    <a:pt x="1022" y="6876"/>
                    <a:pt x="979" y="6667"/>
                  </a:cubicBezTo>
                  <a:cubicBezTo>
                    <a:pt x="953" y="6585"/>
                    <a:pt x="940" y="6515"/>
                    <a:pt x="927" y="6432"/>
                  </a:cubicBezTo>
                  <a:cubicBezTo>
                    <a:pt x="897" y="6241"/>
                    <a:pt x="844" y="6062"/>
                    <a:pt x="844" y="5870"/>
                  </a:cubicBezTo>
                  <a:cubicBezTo>
                    <a:pt x="827" y="5840"/>
                    <a:pt x="827" y="5814"/>
                    <a:pt x="801" y="5814"/>
                  </a:cubicBezTo>
                  <a:cubicBezTo>
                    <a:pt x="796" y="5812"/>
                    <a:pt x="792" y="5811"/>
                    <a:pt x="788" y="5811"/>
                  </a:cubicBezTo>
                  <a:cubicBezTo>
                    <a:pt x="770" y="5811"/>
                    <a:pt x="758" y="5835"/>
                    <a:pt x="745" y="5870"/>
                  </a:cubicBezTo>
                  <a:lnTo>
                    <a:pt x="745" y="5910"/>
                  </a:lnTo>
                  <a:cubicBezTo>
                    <a:pt x="745" y="5923"/>
                    <a:pt x="745" y="5923"/>
                    <a:pt x="731" y="5936"/>
                  </a:cubicBezTo>
                  <a:cubicBezTo>
                    <a:pt x="718" y="5936"/>
                    <a:pt x="718" y="5923"/>
                    <a:pt x="705" y="5923"/>
                  </a:cubicBezTo>
                  <a:cubicBezTo>
                    <a:pt x="697" y="5921"/>
                    <a:pt x="690" y="5920"/>
                    <a:pt x="683" y="5920"/>
                  </a:cubicBezTo>
                  <a:cubicBezTo>
                    <a:pt x="654" y="5920"/>
                    <a:pt x="638" y="5942"/>
                    <a:pt x="649" y="5966"/>
                  </a:cubicBezTo>
                  <a:cubicBezTo>
                    <a:pt x="662" y="6006"/>
                    <a:pt x="679" y="6062"/>
                    <a:pt x="705" y="6088"/>
                  </a:cubicBezTo>
                  <a:cubicBezTo>
                    <a:pt x="761" y="6158"/>
                    <a:pt x="788" y="6241"/>
                    <a:pt x="801" y="6323"/>
                  </a:cubicBezTo>
                  <a:cubicBezTo>
                    <a:pt x="827" y="6545"/>
                    <a:pt x="884" y="6763"/>
                    <a:pt x="927" y="6985"/>
                  </a:cubicBezTo>
                  <a:cubicBezTo>
                    <a:pt x="966" y="7163"/>
                    <a:pt x="993" y="7342"/>
                    <a:pt x="1022" y="7537"/>
                  </a:cubicBezTo>
                  <a:cubicBezTo>
                    <a:pt x="1036" y="7646"/>
                    <a:pt x="1049" y="7755"/>
                    <a:pt x="1075" y="7868"/>
                  </a:cubicBezTo>
                  <a:cubicBezTo>
                    <a:pt x="1105" y="8059"/>
                    <a:pt x="1092" y="8251"/>
                    <a:pt x="1049" y="8446"/>
                  </a:cubicBezTo>
                  <a:cubicBezTo>
                    <a:pt x="1036" y="8529"/>
                    <a:pt x="1022" y="8598"/>
                    <a:pt x="1009" y="8681"/>
                  </a:cubicBezTo>
                  <a:cubicBezTo>
                    <a:pt x="993" y="8764"/>
                    <a:pt x="1009" y="8830"/>
                    <a:pt x="1022" y="8913"/>
                  </a:cubicBezTo>
                  <a:cubicBezTo>
                    <a:pt x="1036" y="8995"/>
                    <a:pt x="1049" y="9078"/>
                    <a:pt x="1062" y="9161"/>
                  </a:cubicBezTo>
                  <a:cubicBezTo>
                    <a:pt x="1062" y="9230"/>
                    <a:pt x="1049" y="9313"/>
                    <a:pt x="1036" y="9382"/>
                  </a:cubicBezTo>
                  <a:cubicBezTo>
                    <a:pt x="1036" y="9438"/>
                    <a:pt x="1049" y="9491"/>
                    <a:pt x="1075" y="9534"/>
                  </a:cubicBezTo>
                  <a:cubicBezTo>
                    <a:pt x="1118" y="9604"/>
                    <a:pt x="1118" y="9686"/>
                    <a:pt x="1105" y="9769"/>
                  </a:cubicBezTo>
                  <a:lnTo>
                    <a:pt x="1105" y="9795"/>
                  </a:lnTo>
                  <a:cubicBezTo>
                    <a:pt x="1092" y="9852"/>
                    <a:pt x="1105" y="9905"/>
                    <a:pt x="1158" y="9948"/>
                  </a:cubicBezTo>
                  <a:cubicBezTo>
                    <a:pt x="1201" y="9974"/>
                    <a:pt x="1214" y="10004"/>
                    <a:pt x="1201" y="10057"/>
                  </a:cubicBezTo>
                  <a:cubicBezTo>
                    <a:pt x="940" y="10057"/>
                    <a:pt x="705" y="10030"/>
                    <a:pt x="470" y="9934"/>
                  </a:cubicBezTo>
                  <a:cubicBezTo>
                    <a:pt x="430" y="9905"/>
                    <a:pt x="388" y="9891"/>
                    <a:pt x="348" y="9878"/>
                  </a:cubicBezTo>
                  <a:cubicBezTo>
                    <a:pt x="292" y="9865"/>
                    <a:pt x="265" y="9838"/>
                    <a:pt x="265" y="9782"/>
                  </a:cubicBezTo>
                  <a:cubicBezTo>
                    <a:pt x="265" y="9756"/>
                    <a:pt x="235" y="9726"/>
                    <a:pt x="235" y="9713"/>
                  </a:cubicBezTo>
                  <a:lnTo>
                    <a:pt x="235" y="9134"/>
                  </a:lnTo>
                  <a:cubicBezTo>
                    <a:pt x="235" y="9051"/>
                    <a:pt x="222" y="8969"/>
                    <a:pt x="209" y="8886"/>
                  </a:cubicBezTo>
                  <a:cubicBezTo>
                    <a:pt x="196" y="8764"/>
                    <a:pt x="209" y="8651"/>
                    <a:pt x="235" y="8542"/>
                  </a:cubicBezTo>
                  <a:cubicBezTo>
                    <a:pt x="249" y="8499"/>
                    <a:pt x="249" y="8459"/>
                    <a:pt x="265" y="8433"/>
                  </a:cubicBezTo>
                  <a:cubicBezTo>
                    <a:pt x="292" y="8281"/>
                    <a:pt x="278" y="8142"/>
                    <a:pt x="265" y="7990"/>
                  </a:cubicBezTo>
                  <a:cubicBezTo>
                    <a:pt x="222" y="7785"/>
                    <a:pt x="209" y="7563"/>
                    <a:pt x="196" y="7358"/>
                  </a:cubicBezTo>
                  <a:cubicBezTo>
                    <a:pt x="182" y="7150"/>
                    <a:pt x="166" y="6945"/>
                    <a:pt x="166" y="6737"/>
                  </a:cubicBezTo>
                  <a:cubicBezTo>
                    <a:pt x="153" y="6641"/>
                    <a:pt x="139" y="6545"/>
                    <a:pt x="139" y="6449"/>
                  </a:cubicBezTo>
                  <a:cubicBezTo>
                    <a:pt x="113" y="6254"/>
                    <a:pt x="113" y="6062"/>
                    <a:pt x="139" y="5870"/>
                  </a:cubicBezTo>
                  <a:cubicBezTo>
                    <a:pt x="153" y="5688"/>
                    <a:pt x="166" y="5510"/>
                    <a:pt x="209" y="5331"/>
                  </a:cubicBezTo>
                  <a:cubicBezTo>
                    <a:pt x="235" y="5249"/>
                    <a:pt x="265" y="5166"/>
                    <a:pt x="292" y="5083"/>
                  </a:cubicBezTo>
                  <a:cubicBezTo>
                    <a:pt x="305" y="5014"/>
                    <a:pt x="361" y="4961"/>
                    <a:pt x="430" y="4918"/>
                  </a:cubicBezTo>
                  <a:cubicBezTo>
                    <a:pt x="579" y="4822"/>
                    <a:pt x="731" y="4739"/>
                    <a:pt x="910" y="4670"/>
                  </a:cubicBezTo>
                  <a:cubicBezTo>
                    <a:pt x="1075" y="4600"/>
                    <a:pt x="1257" y="4547"/>
                    <a:pt x="1436" y="4478"/>
                  </a:cubicBezTo>
                  <a:cubicBezTo>
                    <a:pt x="1532" y="4435"/>
                    <a:pt x="1628" y="4409"/>
                    <a:pt x="1723" y="4382"/>
                  </a:cubicBezTo>
                  <a:cubicBezTo>
                    <a:pt x="1753" y="4504"/>
                    <a:pt x="1766" y="4630"/>
                    <a:pt x="1780" y="4753"/>
                  </a:cubicBezTo>
                  <a:cubicBezTo>
                    <a:pt x="1793" y="4809"/>
                    <a:pt x="1806" y="4862"/>
                    <a:pt x="1836" y="4918"/>
                  </a:cubicBezTo>
                  <a:cubicBezTo>
                    <a:pt x="1852" y="4952"/>
                    <a:pt x="1878" y="4970"/>
                    <a:pt x="1908" y="4970"/>
                  </a:cubicBezTo>
                  <a:cubicBezTo>
                    <a:pt x="1928" y="4970"/>
                    <a:pt x="1950" y="4962"/>
                    <a:pt x="1971" y="4944"/>
                  </a:cubicBezTo>
                  <a:cubicBezTo>
                    <a:pt x="2001" y="4918"/>
                    <a:pt x="2028" y="4891"/>
                    <a:pt x="2067" y="4878"/>
                  </a:cubicBezTo>
                  <a:cubicBezTo>
                    <a:pt x="2097" y="4848"/>
                    <a:pt x="2137" y="4809"/>
                    <a:pt x="2180" y="4795"/>
                  </a:cubicBezTo>
                  <a:cubicBezTo>
                    <a:pt x="2205" y="4775"/>
                    <a:pt x="2224" y="4765"/>
                    <a:pt x="2242" y="4765"/>
                  </a:cubicBezTo>
                  <a:cubicBezTo>
                    <a:pt x="2263" y="4765"/>
                    <a:pt x="2281" y="4779"/>
                    <a:pt x="2302" y="4809"/>
                  </a:cubicBezTo>
                  <a:cubicBezTo>
                    <a:pt x="2398" y="4905"/>
                    <a:pt x="2481" y="5014"/>
                    <a:pt x="2580" y="5110"/>
                  </a:cubicBezTo>
                  <a:cubicBezTo>
                    <a:pt x="2591" y="5134"/>
                    <a:pt x="2610" y="5156"/>
                    <a:pt x="2632" y="5156"/>
                  </a:cubicBezTo>
                  <a:cubicBezTo>
                    <a:pt x="2636" y="5156"/>
                    <a:pt x="2641" y="5155"/>
                    <a:pt x="2646" y="5153"/>
                  </a:cubicBezTo>
                  <a:cubicBezTo>
                    <a:pt x="2676" y="5153"/>
                    <a:pt x="2689" y="5096"/>
                    <a:pt x="2663" y="5057"/>
                  </a:cubicBezTo>
                  <a:cubicBezTo>
                    <a:pt x="2663" y="5044"/>
                    <a:pt x="2646" y="5027"/>
                    <a:pt x="2646" y="5014"/>
                  </a:cubicBezTo>
                  <a:cubicBezTo>
                    <a:pt x="2563" y="4905"/>
                    <a:pt x="2481" y="4809"/>
                    <a:pt x="2385" y="4713"/>
                  </a:cubicBezTo>
                  <a:cubicBezTo>
                    <a:pt x="2338" y="4673"/>
                    <a:pt x="2300" y="4656"/>
                    <a:pt x="2259" y="4656"/>
                  </a:cubicBezTo>
                  <a:cubicBezTo>
                    <a:pt x="2227" y="4656"/>
                    <a:pt x="2193" y="4666"/>
                    <a:pt x="2150" y="4683"/>
                  </a:cubicBezTo>
                  <a:cubicBezTo>
                    <a:pt x="2110" y="4713"/>
                    <a:pt x="2084" y="4739"/>
                    <a:pt x="2041" y="4766"/>
                  </a:cubicBezTo>
                  <a:cubicBezTo>
                    <a:pt x="2001" y="4795"/>
                    <a:pt x="1971" y="4822"/>
                    <a:pt x="1932" y="4848"/>
                  </a:cubicBezTo>
                  <a:cubicBezTo>
                    <a:pt x="1849" y="4587"/>
                    <a:pt x="1836" y="4326"/>
                    <a:pt x="1862" y="4051"/>
                  </a:cubicBezTo>
                  <a:cubicBezTo>
                    <a:pt x="1958" y="3982"/>
                    <a:pt x="2067" y="3939"/>
                    <a:pt x="2167" y="3913"/>
                  </a:cubicBezTo>
                  <a:close/>
                  <a:moveTo>
                    <a:pt x="3886" y="3691"/>
                  </a:moveTo>
                  <a:cubicBezTo>
                    <a:pt x="3929" y="3691"/>
                    <a:pt x="3969" y="3721"/>
                    <a:pt x="3985" y="3760"/>
                  </a:cubicBezTo>
                  <a:cubicBezTo>
                    <a:pt x="3999" y="3803"/>
                    <a:pt x="4012" y="3830"/>
                    <a:pt x="4012" y="3856"/>
                  </a:cubicBezTo>
                  <a:cubicBezTo>
                    <a:pt x="4038" y="3995"/>
                    <a:pt x="4052" y="4147"/>
                    <a:pt x="4121" y="4283"/>
                  </a:cubicBezTo>
                  <a:lnTo>
                    <a:pt x="4052" y="4283"/>
                  </a:lnTo>
                  <a:cubicBezTo>
                    <a:pt x="4019" y="4278"/>
                    <a:pt x="3987" y="4276"/>
                    <a:pt x="3957" y="4276"/>
                  </a:cubicBezTo>
                  <a:cubicBezTo>
                    <a:pt x="3824" y="4276"/>
                    <a:pt x="3719" y="4325"/>
                    <a:pt x="3638" y="4435"/>
                  </a:cubicBezTo>
                  <a:cubicBezTo>
                    <a:pt x="3598" y="4478"/>
                    <a:pt x="3555" y="4518"/>
                    <a:pt x="3516" y="4574"/>
                  </a:cubicBezTo>
                  <a:cubicBezTo>
                    <a:pt x="3503" y="4587"/>
                    <a:pt x="3503" y="4600"/>
                    <a:pt x="3503" y="4600"/>
                  </a:cubicBezTo>
                  <a:cubicBezTo>
                    <a:pt x="3489" y="4614"/>
                    <a:pt x="3503" y="4630"/>
                    <a:pt x="3503" y="4643"/>
                  </a:cubicBezTo>
                  <a:cubicBezTo>
                    <a:pt x="3509" y="4650"/>
                    <a:pt x="3516" y="4653"/>
                    <a:pt x="3522" y="4653"/>
                  </a:cubicBezTo>
                  <a:cubicBezTo>
                    <a:pt x="3529" y="4653"/>
                    <a:pt x="3536" y="4650"/>
                    <a:pt x="3542" y="4643"/>
                  </a:cubicBezTo>
                  <a:cubicBezTo>
                    <a:pt x="3542" y="4643"/>
                    <a:pt x="3555" y="4643"/>
                    <a:pt x="3572" y="4630"/>
                  </a:cubicBezTo>
                  <a:cubicBezTo>
                    <a:pt x="3612" y="4587"/>
                    <a:pt x="3668" y="4547"/>
                    <a:pt x="3708" y="4504"/>
                  </a:cubicBezTo>
                  <a:cubicBezTo>
                    <a:pt x="3777" y="4422"/>
                    <a:pt x="3860" y="4395"/>
                    <a:pt x="3969" y="4395"/>
                  </a:cubicBezTo>
                  <a:cubicBezTo>
                    <a:pt x="4012" y="4395"/>
                    <a:pt x="4068" y="4409"/>
                    <a:pt x="4121" y="4422"/>
                  </a:cubicBezTo>
                  <a:cubicBezTo>
                    <a:pt x="4134" y="4422"/>
                    <a:pt x="4164" y="4422"/>
                    <a:pt x="4190" y="4409"/>
                  </a:cubicBezTo>
                  <a:cubicBezTo>
                    <a:pt x="4204" y="4366"/>
                    <a:pt x="4217" y="4313"/>
                    <a:pt x="4233" y="4243"/>
                  </a:cubicBezTo>
                  <a:cubicBezTo>
                    <a:pt x="4329" y="4283"/>
                    <a:pt x="4425" y="4326"/>
                    <a:pt x="4508" y="4382"/>
                  </a:cubicBezTo>
                  <a:cubicBezTo>
                    <a:pt x="4756" y="4531"/>
                    <a:pt x="5017" y="4670"/>
                    <a:pt x="5292" y="4809"/>
                  </a:cubicBezTo>
                  <a:cubicBezTo>
                    <a:pt x="5361" y="4848"/>
                    <a:pt x="5444" y="4891"/>
                    <a:pt x="5526" y="4931"/>
                  </a:cubicBezTo>
                  <a:cubicBezTo>
                    <a:pt x="5596" y="4974"/>
                    <a:pt x="5639" y="5044"/>
                    <a:pt x="5652" y="5139"/>
                  </a:cubicBezTo>
                  <a:cubicBezTo>
                    <a:pt x="5692" y="5305"/>
                    <a:pt x="5692" y="5483"/>
                    <a:pt x="5665" y="5662"/>
                  </a:cubicBezTo>
                  <a:cubicBezTo>
                    <a:pt x="5622" y="5923"/>
                    <a:pt x="5609" y="6184"/>
                    <a:pt x="5596" y="6449"/>
                  </a:cubicBezTo>
                  <a:cubicBezTo>
                    <a:pt x="5583" y="6833"/>
                    <a:pt x="5596" y="7233"/>
                    <a:pt x="5540" y="7620"/>
                  </a:cubicBezTo>
                  <a:cubicBezTo>
                    <a:pt x="5500" y="7838"/>
                    <a:pt x="5500" y="8059"/>
                    <a:pt x="5473" y="8281"/>
                  </a:cubicBezTo>
                  <a:cubicBezTo>
                    <a:pt x="5457" y="8417"/>
                    <a:pt x="5430" y="8542"/>
                    <a:pt x="5417" y="8665"/>
                  </a:cubicBezTo>
                  <a:cubicBezTo>
                    <a:pt x="5404" y="8747"/>
                    <a:pt x="5374" y="8817"/>
                    <a:pt x="5361" y="8899"/>
                  </a:cubicBezTo>
                  <a:cubicBezTo>
                    <a:pt x="5335" y="8982"/>
                    <a:pt x="5335" y="9065"/>
                    <a:pt x="5374" y="9147"/>
                  </a:cubicBezTo>
                  <a:cubicBezTo>
                    <a:pt x="5417" y="9204"/>
                    <a:pt x="5417" y="9243"/>
                    <a:pt x="5417" y="9299"/>
                  </a:cubicBezTo>
                  <a:cubicBezTo>
                    <a:pt x="5391" y="9425"/>
                    <a:pt x="5374" y="9547"/>
                    <a:pt x="5348" y="9673"/>
                  </a:cubicBezTo>
                  <a:cubicBezTo>
                    <a:pt x="5292" y="9713"/>
                    <a:pt x="5252" y="9756"/>
                    <a:pt x="5196" y="9782"/>
                  </a:cubicBezTo>
                  <a:cubicBezTo>
                    <a:pt x="5073" y="9852"/>
                    <a:pt x="4948" y="9891"/>
                    <a:pt x="4812" y="9891"/>
                  </a:cubicBezTo>
                  <a:cubicBezTo>
                    <a:pt x="4796" y="9891"/>
                    <a:pt x="4782" y="9878"/>
                    <a:pt x="4769" y="9878"/>
                  </a:cubicBezTo>
                  <a:cubicBezTo>
                    <a:pt x="4756" y="9852"/>
                    <a:pt x="4769" y="9838"/>
                    <a:pt x="4782" y="9809"/>
                  </a:cubicBezTo>
                  <a:cubicBezTo>
                    <a:pt x="4796" y="9795"/>
                    <a:pt x="4796" y="9782"/>
                    <a:pt x="4812" y="9769"/>
                  </a:cubicBezTo>
                  <a:cubicBezTo>
                    <a:pt x="4865" y="9726"/>
                    <a:pt x="4878" y="9657"/>
                    <a:pt x="4878" y="9590"/>
                  </a:cubicBezTo>
                  <a:cubicBezTo>
                    <a:pt x="4865" y="9465"/>
                    <a:pt x="4852" y="9326"/>
                    <a:pt x="4852" y="9190"/>
                  </a:cubicBezTo>
                  <a:cubicBezTo>
                    <a:pt x="4852" y="8817"/>
                    <a:pt x="4865" y="8446"/>
                    <a:pt x="4921" y="8059"/>
                  </a:cubicBezTo>
                  <a:cubicBezTo>
                    <a:pt x="4961" y="7825"/>
                    <a:pt x="4977" y="7577"/>
                    <a:pt x="4991" y="7342"/>
                  </a:cubicBezTo>
                  <a:cubicBezTo>
                    <a:pt x="5004" y="7193"/>
                    <a:pt x="5017" y="7041"/>
                    <a:pt x="5044" y="6889"/>
                  </a:cubicBezTo>
                  <a:cubicBezTo>
                    <a:pt x="5087" y="6641"/>
                    <a:pt x="5113" y="6406"/>
                    <a:pt x="5126" y="6158"/>
                  </a:cubicBezTo>
                  <a:lnTo>
                    <a:pt x="5126" y="6075"/>
                  </a:lnTo>
                  <a:cubicBezTo>
                    <a:pt x="5126" y="6019"/>
                    <a:pt x="5156" y="5966"/>
                    <a:pt x="5182" y="5910"/>
                  </a:cubicBezTo>
                  <a:cubicBezTo>
                    <a:pt x="5225" y="5870"/>
                    <a:pt x="5252" y="5827"/>
                    <a:pt x="5278" y="5771"/>
                  </a:cubicBezTo>
                  <a:cubicBezTo>
                    <a:pt x="5292" y="5758"/>
                    <a:pt x="5308" y="5745"/>
                    <a:pt x="5308" y="5718"/>
                  </a:cubicBezTo>
                  <a:cubicBezTo>
                    <a:pt x="5308" y="5705"/>
                    <a:pt x="5292" y="5688"/>
                    <a:pt x="5278" y="5675"/>
                  </a:cubicBezTo>
                  <a:cubicBezTo>
                    <a:pt x="5278" y="5675"/>
                    <a:pt x="5267" y="5669"/>
                    <a:pt x="5255" y="5669"/>
                  </a:cubicBezTo>
                  <a:cubicBezTo>
                    <a:pt x="5249" y="5669"/>
                    <a:pt x="5243" y="5671"/>
                    <a:pt x="5239" y="5675"/>
                  </a:cubicBezTo>
                  <a:cubicBezTo>
                    <a:pt x="5209" y="5688"/>
                    <a:pt x="5196" y="5718"/>
                    <a:pt x="5169" y="5745"/>
                  </a:cubicBezTo>
                  <a:lnTo>
                    <a:pt x="5169" y="5622"/>
                  </a:lnTo>
                  <a:lnTo>
                    <a:pt x="5169" y="5579"/>
                  </a:lnTo>
                  <a:cubicBezTo>
                    <a:pt x="5156" y="5566"/>
                    <a:pt x="5143" y="5553"/>
                    <a:pt x="5126" y="5553"/>
                  </a:cubicBezTo>
                  <a:cubicBezTo>
                    <a:pt x="5113" y="5553"/>
                    <a:pt x="5087" y="5553"/>
                    <a:pt x="5087" y="5566"/>
                  </a:cubicBezTo>
                  <a:cubicBezTo>
                    <a:pt x="5073" y="5606"/>
                    <a:pt x="5060" y="5635"/>
                    <a:pt x="5044" y="5675"/>
                  </a:cubicBezTo>
                  <a:cubicBezTo>
                    <a:pt x="5030" y="5827"/>
                    <a:pt x="5004" y="5966"/>
                    <a:pt x="4991" y="6118"/>
                  </a:cubicBezTo>
                  <a:cubicBezTo>
                    <a:pt x="4977" y="6350"/>
                    <a:pt x="4961" y="6598"/>
                    <a:pt x="4921" y="6846"/>
                  </a:cubicBezTo>
                  <a:cubicBezTo>
                    <a:pt x="4865" y="7137"/>
                    <a:pt x="4852" y="7424"/>
                    <a:pt x="4825" y="7715"/>
                  </a:cubicBezTo>
                  <a:cubicBezTo>
                    <a:pt x="4812" y="7881"/>
                    <a:pt x="4782" y="8046"/>
                    <a:pt x="4769" y="8211"/>
                  </a:cubicBezTo>
                  <a:cubicBezTo>
                    <a:pt x="4756" y="8403"/>
                    <a:pt x="4743" y="8582"/>
                    <a:pt x="4743" y="8777"/>
                  </a:cubicBezTo>
                  <a:lnTo>
                    <a:pt x="4743" y="9094"/>
                  </a:lnTo>
                  <a:cubicBezTo>
                    <a:pt x="4756" y="9204"/>
                    <a:pt x="4769" y="9313"/>
                    <a:pt x="4769" y="9438"/>
                  </a:cubicBezTo>
                  <a:cubicBezTo>
                    <a:pt x="4782" y="9478"/>
                    <a:pt x="4782" y="9521"/>
                    <a:pt x="4782" y="9561"/>
                  </a:cubicBezTo>
                  <a:cubicBezTo>
                    <a:pt x="4796" y="9617"/>
                    <a:pt x="4782" y="9673"/>
                    <a:pt x="4729" y="9713"/>
                  </a:cubicBezTo>
                  <a:cubicBezTo>
                    <a:pt x="4713" y="9713"/>
                    <a:pt x="4713" y="9726"/>
                    <a:pt x="4700" y="9739"/>
                  </a:cubicBezTo>
                  <a:cubicBezTo>
                    <a:pt x="4660" y="9795"/>
                    <a:pt x="4647" y="9852"/>
                    <a:pt x="4673" y="9905"/>
                  </a:cubicBezTo>
                  <a:cubicBezTo>
                    <a:pt x="4686" y="9921"/>
                    <a:pt x="4686" y="9948"/>
                    <a:pt x="4700" y="9961"/>
                  </a:cubicBezTo>
                  <a:cubicBezTo>
                    <a:pt x="4686" y="9974"/>
                    <a:pt x="4673" y="9987"/>
                    <a:pt x="4660" y="10004"/>
                  </a:cubicBezTo>
                  <a:cubicBezTo>
                    <a:pt x="4481" y="10043"/>
                    <a:pt x="4300" y="10100"/>
                    <a:pt x="4121" y="10100"/>
                  </a:cubicBezTo>
                  <a:cubicBezTo>
                    <a:pt x="3985" y="10113"/>
                    <a:pt x="3846" y="10139"/>
                    <a:pt x="3708" y="10169"/>
                  </a:cubicBezTo>
                  <a:cubicBezTo>
                    <a:pt x="3612" y="10182"/>
                    <a:pt x="3516" y="10196"/>
                    <a:pt x="3420" y="10222"/>
                  </a:cubicBezTo>
                  <a:cubicBezTo>
                    <a:pt x="3368" y="10234"/>
                    <a:pt x="3317" y="10239"/>
                    <a:pt x="3266" y="10239"/>
                  </a:cubicBezTo>
                  <a:cubicBezTo>
                    <a:pt x="3193" y="10239"/>
                    <a:pt x="3120" y="10230"/>
                    <a:pt x="3046" y="10222"/>
                  </a:cubicBezTo>
                  <a:cubicBezTo>
                    <a:pt x="2937" y="10209"/>
                    <a:pt x="2828" y="10182"/>
                    <a:pt x="2716" y="10169"/>
                  </a:cubicBezTo>
                  <a:cubicBezTo>
                    <a:pt x="2689" y="10100"/>
                    <a:pt x="2716" y="10030"/>
                    <a:pt x="2716" y="9974"/>
                  </a:cubicBezTo>
                  <a:lnTo>
                    <a:pt x="2716" y="9782"/>
                  </a:lnTo>
                  <a:cubicBezTo>
                    <a:pt x="2745" y="9726"/>
                    <a:pt x="2785" y="9713"/>
                    <a:pt x="2828" y="9700"/>
                  </a:cubicBezTo>
                  <a:cubicBezTo>
                    <a:pt x="3007" y="9630"/>
                    <a:pt x="3185" y="9547"/>
                    <a:pt x="3377" y="9478"/>
                  </a:cubicBezTo>
                  <a:cubicBezTo>
                    <a:pt x="3489" y="9438"/>
                    <a:pt x="3612" y="9395"/>
                    <a:pt x="3721" y="9356"/>
                  </a:cubicBezTo>
                  <a:cubicBezTo>
                    <a:pt x="3777" y="9326"/>
                    <a:pt x="3833" y="9299"/>
                    <a:pt x="3886" y="9273"/>
                  </a:cubicBezTo>
                  <a:cubicBezTo>
                    <a:pt x="3903" y="9260"/>
                    <a:pt x="3916" y="9243"/>
                    <a:pt x="3916" y="9217"/>
                  </a:cubicBezTo>
                  <a:cubicBezTo>
                    <a:pt x="3901" y="9204"/>
                    <a:pt x="3884" y="9200"/>
                    <a:pt x="3867" y="9200"/>
                  </a:cubicBezTo>
                  <a:cubicBezTo>
                    <a:pt x="3850" y="9200"/>
                    <a:pt x="3833" y="9204"/>
                    <a:pt x="3820" y="9204"/>
                  </a:cubicBezTo>
                  <a:cubicBezTo>
                    <a:pt x="3542" y="9313"/>
                    <a:pt x="3255" y="9409"/>
                    <a:pt x="2964" y="9521"/>
                  </a:cubicBezTo>
                  <a:cubicBezTo>
                    <a:pt x="2911" y="9547"/>
                    <a:pt x="2841" y="9574"/>
                    <a:pt x="2785" y="9590"/>
                  </a:cubicBezTo>
                  <a:cubicBezTo>
                    <a:pt x="2772" y="9604"/>
                    <a:pt x="2745" y="9604"/>
                    <a:pt x="2716" y="9617"/>
                  </a:cubicBezTo>
                  <a:cubicBezTo>
                    <a:pt x="2689" y="9478"/>
                    <a:pt x="2702" y="9356"/>
                    <a:pt x="2689" y="9230"/>
                  </a:cubicBezTo>
                  <a:cubicBezTo>
                    <a:pt x="2759" y="9161"/>
                    <a:pt x="2828" y="9094"/>
                    <a:pt x="2894" y="9038"/>
                  </a:cubicBezTo>
                  <a:cubicBezTo>
                    <a:pt x="3241" y="8721"/>
                    <a:pt x="3542" y="8364"/>
                    <a:pt x="3833" y="7990"/>
                  </a:cubicBezTo>
                  <a:cubicBezTo>
                    <a:pt x="3846" y="7963"/>
                    <a:pt x="3860" y="7937"/>
                    <a:pt x="3873" y="7907"/>
                  </a:cubicBezTo>
                  <a:lnTo>
                    <a:pt x="3860" y="7894"/>
                  </a:lnTo>
                  <a:cubicBezTo>
                    <a:pt x="3846" y="7881"/>
                    <a:pt x="3833" y="7881"/>
                    <a:pt x="3833" y="7881"/>
                  </a:cubicBezTo>
                  <a:cubicBezTo>
                    <a:pt x="3804" y="7907"/>
                    <a:pt x="3777" y="7920"/>
                    <a:pt x="3764" y="7950"/>
                  </a:cubicBezTo>
                  <a:cubicBezTo>
                    <a:pt x="3694" y="8020"/>
                    <a:pt x="3638" y="8086"/>
                    <a:pt x="3572" y="8168"/>
                  </a:cubicBezTo>
                  <a:cubicBezTo>
                    <a:pt x="3364" y="8433"/>
                    <a:pt x="3116" y="8665"/>
                    <a:pt x="2881" y="8899"/>
                  </a:cubicBezTo>
                  <a:cubicBezTo>
                    <a:pt x="2828" y="8956"/>
                    <a:pt x="2772" y="8995"/>
                    <a:pt x="2702" y="9065"/>
                  </a:cubicBezTo>
                  <a:cubicBezTo>
                    <a:pt x="2702" y="9012"/>
                    <a:pt x="2689" y="8969"/>
                    <a:pt x="2702" y="8929"/>
                  </a:cubicBezTo>
                  <a:cubicBezTo>
                    <a:pt x="2702" y="8734"/>
                    <a:pt x="2716" y="8529"/>
                    <a:pt x="2745" y="8334"/>
                  </a:cubicBezTo>
                  <a:cubicBezTo>
                    <a:pt x="2759" y="8086"/>
                    <a:pt x="2798" y="7825"/>
                    <a:pt x="2811" y="7577"/>
                  </a:cubicBezTo>
                  <a:cubicBezTo>
                    <a:pt x="2828" y="7233"/>
                    <a:pt x="2881" y="6902"/>
                    <a:pt x="2868" y="6558"/>
                  </a:cubicBezTo>
                  <a:cubicBezTo>
                    <a:pt x="2868" y="6336"/>
                    <a:pt x="2881" y="6118"/>
                    <a:pt x="2894" y="5897"/>
                  </a:cubicBezTo>
                  <a:cubicBezTo>
                    <a:pt x="2894" y="5801"/>
                    <a:pt x="2911" y="5705"/>
                    <a:pt x="2894" y="5606"/>
                  </a:cubicBezTo>
                  <a:cubicBezTo>
                    <a:pt x="2894" y="5470"/>
                    <a:pt x="2937" y="5331"/>
                    <a:pt x="3020" y="5209"/>
                  </a:cubicBezTo>
                  <a:cubicBezTo>
                    <a:pt x="3046" y="5179"/>
                    <a:pt x="3076" y="5139"/>
                    <a:pt x="3089" y="5110"/>
                  </a:cubicBezTo>
                  <a:cubicBezTo>
                    <a:pt x="3116" y="5070"/>
                    <a:pt x="3142" y="5027"/>
                    <a:pt x="3159" y="4987"/>
                  </a:cubicBezTo>
                  <a:cubicBezTo>
                    <a:pt x="3159" y="4961"/>
                    <a:pt x="3172" y="4944"/>
                    <a:pt x="3185" y="4918"/>
                  </a:cubicBezTo>
                  <a:cubicBezTo>
                    <a:pt x="3324" y="4643"/>
                    <a:pt x="3460" y="4366"/>
                    <a:pt x="3598" y="4091"/>
                  </a:cubicBezTo>
                  <a:cubicBezTo>
                    <a:pt x="3655" y="4008"/>
                    <a:pt x="3681" y="3926"/>
                    <a:pt x="3764" y="3870"/>
                  </a:cubicBezTo>
                  <a:cubicBezTo>
                    <a:pt x="3777" y="3870"/>
                    <a:pt x="3777" y="3856"/>
                    <a:pt x="3777" y="3856"/>
                  </a:cubicBezTo>
                  <a:cubicBezTo>
                    <a:pt x="3790" y="3830"/>
                    <a:pt x="3777" y="3803"/>
                    <a:pt x="3764" y="3803"/>
                  </a:cubicBezTo>
                  <a:lnTo>
                    <a:pt x="3694" y="3803"/>
                  </a:lnTo>
                  <a:cubicBezTo>
                    <a:pt x="3681" y="3787"/>
                    <a:pt x="3668" y="3774"/>
                    <a:pt x="3668" y="3760"/>
                  </a:cubicBezTo>
                  <a:cubicBezTo>
                    <a:pt x="3668" y="3734"/>
                    <a:pt x="3668" y="3704"/>
                    <a:pt x="3694" y="3704"/>
                  </a:cubicBezTo>
                  <a:cubicBezTo>
                    <a:pt x="3764" y="3704"/>
                    <a:pt x="3820" y="3691"/>
                    <a:pt x="3886" y="3691"/>
                  </a:cubicBezTo>
                  <a:close/>
                  <a:moveTo>
                    <a:pt x="3942" y="1"/>
                  </a:moveTo>
                  <a:cubicBezTo>
                    <a:pt x="3903" y="1"/>
                    <a:pt x="3860" y="1"/>
                    <a:pt x="3820" y="14"/>
                  </a:cubicBezTo>
                  <a:cubicBezTo>
                    <a:pt x="3708" y="40"/>
                    <a:pt x="3625" y="96"/>
                    <a:pt x="3585" y="219"/>
                  </a:cubicBezTo>
                  <a:cubicBezTo>
                    <a:pt x="3585" y="232"/>
                    <a:pt x="3572" y="262"/>
                    <a:pt x="3572" y="275"/>
                  </a:cubicBezTo>
                  <a:lnTo>
                    <a:pt x="3529" y="275"/>
                  </a:lnTo>
                  <a:cubicBezTo>
                    <a:pt x="3324" y="206"/>
                    <a:pt x="3102" y="192"/>
                    <a:pt x="2881" y="192"/>
                  </a:cubicBezTo>
                  <a:cubicBezTo>
                    <a:pt x="2633" y="206"/>
                    <a:pt x="2372" y="206"/>
                    <a:pt x="2124" y="232"/>
                  </a:cubicBezTo>
                  <a:cubicBezTo>
                    <a:pt x="1945" y="262"/>
                    <a:pt x="1780" y="301"/>
                    <a:pt x="1614" y="371"/>
                  </a:cubicBezTo>
                  <a:cubicBezTo>
                    <a:pt x="1558" y="384"/>
                    <a:pt x="1518" y="414"/>
                    <a:pt x="1475" y="454"/>
                  </a:cubicBezTo>
                  <a:cubicBezTo>
                    <a:pt x="1449" y="497"/>
                    <a:pt x="1423" y="523"/>
                    <a:pt x="1393" y="549"/>
                  </a:cubicBezTo>
                  <a:cubicBezTo>
                    <a:pt x="1270" y="702"/>
                    <a:pt x="1214" y="867"/>
                    <a:pt x="1257" y="1046"/>
                  </a:cubicBezTo>
                  <a:cubicBezTo>
                    <a:pt x="1284" y="1184"/>
                    <a:pt x="1323" y="1323"/>
                    <a:pt x="1366" y="1472"/>
                  </a:cubicBezTo>
                  <a:cubicBezTo>
                    <a:pt x="1366" y="1489"/>
                    <a:pt x="1380" y="1515"/>
                    <a:pt x="1366" y="1542"/>
                  </a:cubicBezTo>
                  <a:cubicBezTo>
                    <a:pt x="1297" y="1555"/>
                    <a:pt x="1257" y="1571"/>
                    <a:pt x="1201" y="1598"/>
                  </a:cubicBezTo>
                  <a:cubicBezTo>
                    <a:pt x="1118" y="1624"/>
                    <a:pt x="1062" y="1694"/>
                    <a:pt x="1036" y="1763"/>
                  </a:cubicBezTo>
                  <a:cubicBezTo>
                    <a:pt x="940" y="1955"/>
                    <a:pt x="979" y="2133"/>
                    <a:pt x="1049" y="2329"/>
                  </a:cubicBezTo>
                  <a:cubicBezTo>
                    <a:pt x="1049" y="2342"/>
                    <a:pt x="1062" y="2355"/>
                    <a:pt x="1075" y="2368"/>
                  </a:cubicBezTo>
                  <a:cubicBezTo>
                    <a:pt x="1118" y="2424"/>
                    <a:pt x="1158" y="2464"/>
                    <a:pt x="1201" y="2520"/>
                  </a:cubicBezTo>
                  <a:cubicBezTo>
                    <a:pt x="1297" y="2629"/>
                    <a:pt x="1406" y="2729"/>
                    <a:pt x="1558" y="2755"/>
                  </a:cubicBezTo>
                  <a:cubicBezTo>
                    <a:pt x="1588" y="2755"/>
                    <a:pt x="1601" y="2755"/>
                    <a:pt x="1628" y="2768"/>
                  </a:cubicBezTo>
                  <a:cubicBezTo>
                    <a:pt x="1628" y="2795"/>
                    <a:pt x="1641" y="2825"/>
                    <a:pt x="1641" y="2864"/>
                  </a:cubicBezTo>
                  <a:cubicBezTo>
                    <a:pt x="1697" y="3043"/>
                    <a:pt x="1766" y="3208"/>
                    <a:pt x="1902" y="3347"/>
                  </a:cubicBezTo>
                  <a:cubicBezTo>
                    <a:pt x="1971" y="3417"/>
                    <a:pt x="2054" y="3486"/>
                    <a:pt x="2150" y="3539"/>
                  </a:cubicBezTo>
                  <a:cubicBezTo>
                    <a:pt x="2167" y="3539"/>
                    <a:pt x="2180" y="3555"/>
                    <a:pt x="2193" y="3569"/>
                  </a:cubicBezTo>
                  <a:cubicBezTo>
                    <a:pt x="2206" y="3582"/>
                    <a:pt x="2220" y="3595"/>
                    <a:pt x="2233" y="3622"/>
                  </a:cubicBezTo>
                  <a:cubicBezTo>
                    <a:pt x="2233" y="3691"/>
                    <a:pt x="2249" y="3760"/>
                    <a:pt x="2206" y="3830"/>
                  </a:cubicBezTo>
                  <a:cubicBezTo>
                    <a:pt x="2180" y="3830"/>
                    <a:pt x="2150" y="3830"/>
                    <a:pt x="2110" y="3843"/>
                  </a:cubicBezTo>
                  <a:cubicBezTo>
                    <a:pt x="2028" y="3870"/>
                    <a:pt x="1945" y="3899"/>
                    <a:pt x="1862" y="3939"/>
                  </a:cubicBezTo>
                  <a:cubicBezTo>
                    <a:pt x="1806" y="3952"/>
                    <a:pt x="1780" y="3995"/>
                    <a:pt x="1766" y="4065"/>
                  </a:cubicBezTo>
                  <a:cubicBezTo>
                    <a:pt x="1766" y="4118"/>
                    <a:pt x="1753" y="4174"/>
                    <a:pt x="1737" y="4217"/>
                  </a:cubicBezTo>
                  <a:cubicBezTo>
                    <a:pt x="1588" y="4283"/>
                    <a:pt x="1449" y="4339"/>
                    <a:pt x="1310" y="4395"/>
                  </a:cubicBezTo>
                  <a:cubicBezTo>
                    <a:pt x="1075" y="4478"/>
                    <a:pt x="844" y="4561"/>
                    <a:pt x="609" y="4657"/>
                  </a:cubicBezTo>
                  <a:cubicBezTo>
                    <a:pt x="566" y="4670"/>
                    <a:pt x="526" y="4683"/>
                    <a:pt x="483" y="4713"/>
                  </a:cubicBezTo>
                  <a:cubicBezTo>
                    <a:pt x="305" y="4779"/>
                    <a:pt x="209" y="4931"/>
                    <a:pt x="153" y="5096"/>
                  </a:cubicBezTo>
                  <a:cubicBezTo>
                    <a:pt x="126" y="5235"/>
                    <a:pt x="83" y="5358"/>
                    <a:pt x="83" y="5510"/>
                  </a:cubicBezTo>
                  <a:cubicBezTo>
                    <a:pt x="83" y="5622"/>
                    <a:pt x="44" y="5745"/>
                    <a:pt x="44" y="5870"/>
                  </a:cubicBezTo>
                  <a:cubicBezTo>
                    <a:pt x="30" y="6006"/>
                    <a:pt x="1" y="6145"/>
                    <a:pt x="17" y="6297"/>
                  </a:cubicBezTo>
                  <a:cubicBezTo>
                    <a:pt x="30" y="6419"/>
                    <a:pt x="44" y="6532"/>
                    <a:pt x="57" y="6654"/>
                  </a:cubicBezTo>
                  <a:cubicBezTo>
                    <a:pt x="70" y="6998"/>
                    <a:pt x="70" y="7342"/>
                    <a:pt x="113" y="7672"/>
                  </a:cubicBezTo>
                  <a:cubicBezTo>
                    <a:pt x="139" y="7798"/>
                    <a:pt x="139" y="7920"/>
                    <a:pt x="166" y="8046"/>
                  </a:cubicBezTo>
                  <a:cubicBezTo>
                    <a:pt x="196" y="8185"/>
                    <a:pt x="182" y="8307"/>
                    <a:pt x="139" y="8446"/>
                  </a:cubicBezTo>
                  <a:cubicBezTo>
                    <a:pt x="100" y="8612"/>
                    <a:pt x="83" y="8790"/>
                    <a:pt x="100" y="8969"/>
                  </a:cubicBezTo>
                  <a:cubicBezTo>
                    <a:pt x="126" y="9190"/>
                    <a:pt x="126" y="9409"/>
                    <a:pt x="113" y="9643"/>
                  </a:cubicBezTo>
                  <a:lnTo>
                    <a:pt x="113" y="9795"/>
                  </a:lnTo>
                  <a:cubicBezTo>
                    <a:pt x="113" y="9852"/>
                    <a:pt x="126" y="9891"/>
                    <a:pt x="182" y="9921"/>
                  </a:cubicBezTo>
                  <a:cubicBezTo>
                    <a:pt x="209" y="9948"/>
                    <a:pt x="235" y="9961"/>
                    <a:pt x="278" y="9974"/>
                  </a:cubicBezTo>
                  <a:cubicBezTo>
                    <a:pt x="374" y="10017"/>
                    <a:pt x="470" y="10043"/>
                    <a:pt x="566" y="10070"/>
                  </a:cubicBezTo>
                  <a:cubicBezTo>
                    <a:pt x="692" y="10113"/>
                    <a:pt x="814" y="10139"/>
                    <a:pt x="940" y="10153"/>
                  </a:cubicBezTo>
                  <a:cubicBezTo>
                    <a:pt x="1022" y="10153"/>
                    <a:pt x="1105" y="10153"/>
                    <a:pt x="1175" y="10169"/>
                  </a:cubicBezTo>
                  <a:cubicBezTo>
                    <a:pt x="1270" y="10182"/>
                    <a:pt x="1353" y="10196"/>
                    <a:pt x="1436" y="10196"/>
                  </a:cubicBezTo>
                  <a:lnTo>
                    <a:pt x="1958" y="10196"/>
                  </a:lnTo>
                  <a:cubicBezTo>
                    <a:pt x="2180" y="10209"/>
                    <a:pt x="2398" y="10209"/>
                    <a:pt x="2620" y="10252"/>
                  </a:cubicBezTo>
                  <a:cubicBezTo>
                    <a:pt x="2729" y="10278"/>
                    <a:pt x="2841" y="10305"/>
                    <a:pt x="2964" y="10334"/>
                  </a:cubicBezTo>
                  <a:cubicBezTo>
                    <a:pt x="3041" y="10351"/>
                    <a:pt x="3123" y="10362"/>
                    <a:pt x="3206" y="10362"/>
                  </a:cubicBezTo>
                  <a:cubicBezTo>
                    <a:pt x="3258" y="10362"/>
                    <a:pt x="3311" y="10358"/>
                    <a:pt x="3364" y="10348"/>
                  </a:cubicBezTo>
                  <a:cubicBezTo>
                    <a:pt x="3503" y="10334"/>
                    <a:pt x="3638" y="10292"/>
                    <a:pt x="3764" y="10278"/>
                  </a:cubicBezTo>
                  <a:cubicBezTo>
                    <a:pt x="3903" y="10252"/>
                    <a:pt x="4038" y="10222"/>
                    <a:pt x="4177" y="10222"/>
                  </a:cubicBezTo>
                  <a:cubicBezTo>
                    <a:pt x="4382" y="10222"/>
                    <a:pt x="4564" y="10153"/>
                    <a:pt x="4729" y="10043"/>
                  </a:cubicBezTo>
                  <a:cubicBezTo>
                    <a:pt x="4769" y="10017"/>
                    <a:pt x="4812" y="10004"/>
                    <a:pt x="4865" y="10004"/>
                  </a:cubicBezTo>
                  <a:cubicBezTo>
                    <a:pt x="4961" y="10004"/>
                    <a:pt x="5060" y="9987"/>
                    <a:pt x="5143" y="9948"/>
                  </a:cubicBezTo>
                  <a:cubicBezTo>
                    <a:pt x="5225" y="9905"/>
                    <a:pt x="5321" y="9865"/>
                    <a:pt x="5361" y="9782"/>
                  </a:cubicBezTo>
                  <a:cubicBezTo>
                    <a:pt x="5417" y="9673"/>
                    <a:pt x="5487" y="9561"/>
                    <a:pt x="5526" y="9452"/>
                  </a:cubicBezTo>
                  <a:cubicBezTo>
                    <a:pt x="5583" y="9342"/>
                    <a:pt x="5596" y="9217"/>
                    <a:pt x="5513" y="9108"/>
                  </a:cubicBezTo>
                  <a:cubicBezTo>
                    <a:pt x="5473" y="9038"/>
                    <a:pt x="5473" y="8982"/>
                    <a:pt x="5487" y="8913"/>
                  </a:cubicBezTo>
                  <a:cubicBezTo>
                    <a:pt x="5556" y="8665"/>
                    <a:pt x="5583" y="8433"/>
                    <a:pt x="5609" y="8185"/>
                  </a:cubicBezTo>
                  <a:cubicBezTo>
                    <a:pt x="5622" y="8003"/>
                    <a:pt x="5652" y="7825"/>
                    <a:pt x="5665" y="7646"/>
                  </a:cubicBezTo>
                  <a:cubicBezTo>
                    <a:pt x="5678" y="7441"/>
                    <a:pt x="5692" y="7246"/>
                    <a:pt x="5705" y="7054"/>
                  </a:cubicBezTo>
                  <a:cubicBezTo>
                    <a:pt x="5721" y="6889"/>
                    <a:pt x="5721" y="6723"/>
                    <a:pt x="5721" y="6558"/>
                  </a:cubicBezTo>
                  <a:cubicBezTo>
                    <a:pt x="5721" y="6406"/>
                    <a:pt x="5735" y="6254"/>
                    <a:pt x="5735" y="6102"/>
                  </a:cubicBezTo>
                  <a:cubicBezTo>
                    <a:pt x="5748" y="5910"/>
                    <a:pt x="5761" y="5731"/>
                    <a:pt x="5788" y="5540"/>
                  </a:cubicBezTo>
                  <a:cubicBezTo>
                    <a:pt x="5817" y="5331"/>
                    <a:pt x="5748" y="5153"/>
                    <a:pt x="5705" y="4961"/>
                  </a:cubicBezTo>
                  <a:cubicBezTo>
                    <a:pt x="5692" y="4944"/>
                    <a:pt x="5678" y="4918"/>
                    <a:pt x="5665" y="4918"/>
                  </a:cubicBezTo>
                  <a:cubicBezTo>
                    <a:pt x="5622" y="4878"/>
                    <a:pt x="5596" y="4835"/>
                    <a:pt x="5540" y="4809"/>
                  </a:cubicBezTo>
                  <a:cubicBezTo>
                    <a:pt x="5473" y="4753"/>
                    <a:pt x="5391" y="4713"/>
                    <a:pt x="5308" y="4683"/>
                  </a:cubicBezTo>
                  <a:cubicBezTo>
                    <a:pt x="5073" y="4561"/>
                    <a:pt x="4825" y="4448"/>
                    <a:pt x="4604" y="4299"/>
                  </a:cubicBezTo>
                  <a:cubicBezTo>
                    <a:pt x="4548" y="4256"/>
                    <a:pt x="4495" y="4217"/>
                    <a:pt x="4438" y="4187"/>
                  </a:cubicBezTo>
                  <a:cubicBezTo>
                    <a:pt x="4382" y="4161"/>
                    <a:pt x="4316" y="4118"/>
                    <a:pt x="4260" y="4104"/>
                  </a:cubicBezTo>
                  <a:cubicBezTo>
                    <a:pt x="4190" y="4078"/>
                    <a:pt x="4164" y="4051"/>
                    <a:pt x="4151" y="3982"/>
                  </a:cubicBezTo>
                  <a:cubicBezTo>
                    <a:pt x="4134" y="3926"/>
                    <a:pt x="4121" y="3856"/>
                    <a:pt x="4108" y="3787"/>
                  </a:cubicBezTo>
                  <a:cubicBezTo>
                    <a:pt x="4072" y="3664"/>
                    <a:pt x="3987" y="3606"/>
                    <a:pt x="3871" y="3606"/>
                  </a:cubicBezTo>
                  <a:cubicBezTo>
                    <a:pt x="3859" y="3606"/>
                    <a:pt x="3846" y="3607"/>
                    <a:pt x="3833" y="3608"/>
                  </a:cubicBezTo>
                  <a:lnTo>
                    <a:pt x="3721" y="3608"/>
                  </a:lnTo>
                  <a:cubicBezTo>
                    <a:pt x="3710" y="3614"/>
                    <a:pt x="3699" y="3617"/>
                    <a:pt x="3688" y="3617"/>
                  </a:cubicBezTo>
                  <a:cubicBezTo>
                    <a:pt x="3672" y="3617"/>
                    <a:pt x="3656" y="3611"/>
                    <a:pt x="3638" y="3595"/>
                  </a:cubicBezTo>
                  <a:lnTo>
                    <a:pt x="3638" y="3555"/>
                  </a:lnTo>
                  <a:cubicBezTo>
                    <a:pt x="3612" y="3264"/>
                    <a:pt x="3638" y="2977"/>
                    <a:pt x="3681" y="2686"/>
                  </a:cubicBezTo>
                  <a:cubicBezTo>
                    <a:pt x="3681" y="2672"/>
                    <a:pt x="3694" y="2659"/>
                    <a:pt x="3708" y="2629"/>
                  </a:cubicBezTo>
                  <a:cubicBezTo>
                    <a:pt x="3749" y="2642"/>
                    <a:pt x="3788" y="2647"/>
                    <a:pt x="3826" y="2647"/>
                  </a:cubicBezTo>
                  <a:cubicBezTo>
                    <a:pt x="3875" y="2647"/>
                    <a:pt x="3922" y="2639"/>
                    <a:pt x="3969" y="2629"/>
                  </a:cubicBezTo>
                  <a:cubicBezTo>
                    <a:pt x="4177" y="2577"/>
                    <a:pt x="4316" y="2451"/>
                    <a:pt x="4399" y="2259"/>
                  </a:cubicBezTo>
                  <a:cubicBezTo>
                    <a:pt x="4425" y="2190"/>
                    <a:pt x="4452" y="2107"/>
                    <a:pt x="4465" y="2038"/>
                  </a:cubicBezTo>
                  <a:cubicBezTo>
                    <a:pt x="4508" y="1902"/>
                    <a:pt x="4495" y="1776"/>
                    <a:pt x="4425" y="1637"/>
                  </a:cubicBezTo>
                  <a:cubicBezTo>
                    <a:pt x="4412" y="1598"/>
                    <a:pt x="4382" y="1555"/>
                    <a:pt x="4369" y="1515"/>
                  </a:cubicBezTo>
                  <a:cubicBezTo>
                    <a:pt x="4382" y="1419"/>
                    <a:pt x="4399" y="1337"/>
                    <a:pt x="4425" y="1241"/>
                  </a:cubicBezTo>
                  <a:cubicBezTo>
                    <a:pt x="4438" y="1115"/>
                    <a:pt x="4452" y="993"/>
                    <a:pt x="4438" y="854"/>
                  </a:cubicBezTo>
                  <a:cubicBezTo>
                    <a:pt x="4425" y="797"/>
                    <a:pt x="4425" y="728"/>
                    <a:pt x="4382" y="688"/>
                  </a:cubicBezTo>
                  <a:cubicBezTo>
                    <a:pt x="4286" y="497"/>
                    <a:pt x="4121" y="384"/>
                    <a:pt x="3916" y="344"/>
                  </a:cubicBezTo>
                  <a:cubicBezTo>
                    <a:pt x="3873" y="344"/>
                    <a:pt x="3846" y="331"/>
                    <a:pt x="3804" y="331"/>
                  </a:cubicBezTo>
                  <a:cubicBezTo>
                    <a:pt x="3860" y="275"/>
                    <a:pt x="3916" y="275"/>
                    <a:pt x="3969" y="262"/>
                  </a:cubicBezTo>
                  <a:cubicBezTo>
                    <a:pt x="3985" y="262"/>
                    <a:pt x="4012" y="249"/>
                    <a:pt x="4025" y="249"/>
                  </a:cubicBezTo>
                  <a:cubicBezTo>
                    <a:pt x="4025" y="232"/>
                    <a:pt x="4038" y="219"/>
                    <a:pt x="4038" y="219"/>
                  </a:cubicBezTo>
                  <a:cubicBezTo>
                    <a:pt x="4038" y="206"/>
                    <a:pt x="4025" y="192"/>
                    <a:pt x="4025" y="192"/>
                  </a:cubicBezTo>
                  <a:lnTo>
                    <a:pt x="3942" y="192"/>
                  </a:lnTo>
                  <a:cubicBezTo>
                    <a:pt x="3873" y="192"/>
                    <a:pt x="3820" y="192"/>
                    <a:pt x="3751" y="206"/>
                  </a:cubicBezTo>
                  <a:lnTo>
                    <a:pt x="3737" y="219"/>
                  </a:lnTo>
                  <a:lnTo>
                    <a:pt x="3737" y="206"/>
                  </a:lnTo>
                  <a:lnTo>
                    <a:pt x="3751" y="206"/>
                  </a:lnTo>
                  <a:cubicBezTo>
                    <a:pt x="3790" y="110"/>
                    <a:pt x="3903" y="96"/>
                    <a:pt x="3969" y="53"/>
                  </a:cubicBezTo>
                  <a:cubicBezTo>
                    <a:pt x="3969" y="14"/>
                    <a:pt x="3969" y="1"/>
                    <a:pt x="3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172996" y="2114951"/>
              <a:ext cx="123393" cy="269098"/>
            </a:xfrm>
            <a:custGeom>
              <a:avLst/>
              <a:gdLst/>
              <a:ahLst/>
              <a:cxnLst/>
              <a:rect l="l" t="t" r="r" b="b"/>
              <a:pathLst>
                <a:path w="3003" h="6549" extrusionOk="0">
                  <a:moveTo>
                    <a:pt x="387" y="2055"/>
                  </a:moveTo>
                  <a:cubicBezTo>
                    <a:pt x="400" y="2068"/>
                    <a:pt x="413" y="2068"/>
                    <a:pt x="427" y="2081"/>
                  </a:cubicBezTo>
                  <a:cubicBezTo>
                    <a:pt x="440" y="2111"/>
                    <a:pt x="470" y="2150"/>
                    <a:pt x="440" y="2207"/>
                  </a:cubicBezTo>
                  <a:cubicBezTo>
                    <a:pt x="427" y="2220"/>
                    <a:pt x="413" y="2246"/>
                    <a:pt x="400" y="2263"/>
                  </a:cubicBezTo>
                  <a:cubicBezTo>
                    <a:pt x="394" y="2275"/>
                    <a:pt x="380" y="2281"/>
                    <a:pt x="365" y="2281"/>
                  </a:cubicBezTo>
                  <a:cubicBezTo>
                    <a:pt x="346" y="2281"/>
                    <a:pt x="325" y="2270"/>
                    <a:pt x="318" y="2246"/>
                  </a:cubicBezTo>
                  <a:cubicBezTo>
                    <a:pt x="288" y="2193"/>
                    <a:pt x="318" y="2111"/>
                    <a:pt x="370" y="2068"/>
                  </a:cubicBezTo>
                  <a:cubicBezTo>
                    <a:pt x="387" y="2068"/>
                    <a:pt x="387" y="2068"/>
                    <a:pt x="387" y="2055"/>
                  </a:cubicBezTo>
                  <a:close/>
                  <a:moveTo>
                    <a:pt x="1702" y="2053"/>
                  </a:moveTo>
                  <a:cubicBezTo>
                    <a:pt x="1750" y="2053"/>
                    <a:pt x="1798" y="2060"/>
                    <a:pt x="1845" y="2068"/>
                  </a:cubicBezTo>
                  <a:cubicBezTo>
                    <a:pt x="1859" y="2068"/>
                    <a:pt x="1875" y="2098"/>
                    <a:pt x="1888" y="2111"/>
                  </a:cubicBezTo>
                  <a:cubicBezTo>
                    <a:pt x="1902" y="2124"/>
                    <a:pt x="1902" y="2150"/>
                    <a:pt x="1902" y="2180"/>
                  </a:cubicBezTo>
                  <a:cubicBezTo>
                    <a:pt x="1941" y="2193"/>
                    <a:pt x="1984" y="2220"/>
                    <a:pt x="2024" y="2233"/>
                  </a:cubicBezTo>
                  <a:cubicBezTo>
                    <a:pt x="1997" y="2398"/>
                    <a:pt x="1997" y="2564"/>
                    <a:pt x="1958" y="2716"/>
                  </a:cubicBezTo>
                  <a:cubicBezTo>
                    <a:pt x="1941" y="2855"/>
                    <a:pt x="1888" y="2990"/>
                    <a:pt x="1859" y="3129"/>
                  </a:cubicBezTo>
                  <a:cubicBezTo>
                    <a:pt x="1845" y="3172"/>
                    <a:pt x="1819" y="3212"/>
                    <a:pt x="1763" y="3212"/>
                  </a:cubicBezTo>
                  <a:cubicBezTo>
                    <a:pt x="1763" y="3212"/>
                    <a:pt x="1749" y="3225"/>
                    <a:pt x="1736" y="3225"/>
                  </a:cubicBezTo>
                  <a:cubicBezTo>
                    <a:pt x="1645" y="3288"/>
                    <a:pt x="1555" y="3310"/>
                    <a:pt x="1462" y="3310"/>
                  </a:cubicBezTo>
                  <a:cubicBezTo>
                    <a:pt x="1412" y="3310"/>
                    <a:pt x="1362" y="3304"/>
                    <a:pt x="1310" y="3295"/>
                  </a:cubicBezTo>
                  <a:cubicBezTo>
                    <a:pt x="1280" y="3268"/>
                    <a:pt x="1296" y="3225"/>
                    <a:pt x="1240" y="3199"/>
                  </a:cubicBezTo>
                  <a:cubicBezTo>
                    <a:pt x="1184" y="3186"/>
                    <a:pt x="1157" y="3129"/>
                    <a:pt x="1144" y="3090"/>
                  </a:cubicBezTo>
                  <a:cubicBezTo>
                    <a:pt x="1101" y="2937"/>
                    <a:pt x="1048" y="2785"/>
                    <a:pt x="1032" y="2620"/>
                  </a:cubicBezTo>
                  <a:cubicBezTo>
                    <a:pt x="1019" y="2594"/>
                    <a:pt x="1019" y="2551"/>
                    <a:pt x="1019" y="2524"/>
                  </a:cubicBezTo>
                  <a:cubicBezTo>
                    <a:pt x="1005" y="2468"/>
                    <a:pt x="992" y="2412"/>
                    <a:pt x="1032" y="2359"/>
                  </a:cubicBezTo>
                  <a:cubicBezTo>
                    <a:pt x="1048" y="2359"/>
                    <a:pt x="1048" y="2359"/>
                    <a:pt x="1048" y="2346"/>
                  </a:cubicBezTo>
                  <a:cubicBezTo>
                    <a:pt x="1005" y="2263"/>
                    <a:pt x="1075" y="2263"/>
                    <a:pt x="1115" y="2246"/>
                  </a:cubicBezTo>
                  <a:cubicBezTo>
                    <a:pt x="1214" y="2233"/>
                    <a:pt x="1310" y="2220"/>
                    <a:pt x="1392" y="2220"/>
                  </a:cubicBezTo>
                  <a:cubicBezTo>
                    <a:pt x="1432" y="2207"/>
                    <a:pt x="1475" y="2207"/>
                    <a:pt x="1501" y="2207"/>
                  </a:cubicBezTo>
                  <a:cubicBezTo>
                    <a:pt x="1544" y="2193"/>
                    <a:pt x="1515" y="2164"/>
                    <a:pt x="1528" y="2137"/>
                  </a:cubicBezTo>
                  <a:cubicBezTo>
                    <a:pt x="1528" y="2111"/>
                    <a:pt x="1558" y="2081"/>
                    <a:pt x="1597" y="2068"/>
                  </a:cubicBezTo>
                  <a:cubicBezTo>
                    <a:pt x="1632" y="2057"/>
                    <a:pt x="1667" y="2053"/>
                    <a:pt x="1702" y="2053"/>
                  </a:cubicBezTo>
                  <a:close/>
                  <a:moveTo>
                    <a:pt x="308" y="3372"/>
                  </a:moveTo>
                  <a:cubicBezTo>
                    <a:pt x="325" y="3372"/>
                    <a:pt x="334" y="3384"/>
                    <a:pt x="344" y="3404"/>
                  </a:cubicBezTo>
                  <a:cubicBezTo>
                    <a:pt x="357" y="3420"/>
                    <a:pt x="357" y="3434"/>
                    <a:pt x="357" y="3447"/>
                  </a:cubicBezTo>
                  <a:cubicBezTo>
                    <a:pt x="357" y="3486"/>
                    <a:pt x="344" y="3529"/>
                    <a:pt x="304" y="3569"/>
                  </a:cubicBezTo>
                  <a:cubicBezTo>
                    <a:pt x="296" y="3574"/>
                    <a:pt x="286" y="3576"/>
                    <a:pt x="276" y="3576"/>
                  </a:cubicBezTo>
                  <a:cubicBezTo>
                    <a:pt x="249" y="3576"/>
                    <a:pt x="222" y="3562"/>
                    <a:pt x="222" y="3543"/>
                  </a:cubicBezTo>
                  <a:cubicBezTo>
                    <a:pt x="222" y="3486"/>
                    <a:pt x="235" y="3447"/>
                    <a:pt x="235" y="3404"/>
                  </a:cubicBezTo>
                  <a:cubicBezTo>
                    <a:pt x="248" y="3391"/>
                    <a:pt x="275" y="3377"/>
                    <a:pt x="288" y="3377"/>
                  </a:cubicBezTo>
                  <a:cubicBezTo>
                    <a:pt x="296" y="3374"/>
                    <a:pt x="303" y="3372"/>
                    <a:pt x="308" y="3372"/>
                  </a:cubicBezTo>
                  <a:close/>
                  <a:moveTo>
                    <a:pt x="235" y="4383"/>
                  </a:moveTo>
                  <a:cubicBezTo>
                    <a:pt x="261" y="4383"/>
                    <a:pt x="304" y="4396"/>
                    <a:pt x="304" y="4426"/>
                  </a:cubicBezTo>
                  <a:cubicBezTo>
                    <a:pt x="331" y="4478"/>
                    <a:pt x="304" y="4548"/>
                    <a:pt x="261" y="4591"/>
                  </a:cubicBezTo>
                  <a:cubicBezTo>
                    <a:pt x="254" y="4594"/>
                    <a:pt x="246" y="4596"/>
                    <a:pt x="238" y="4596"/>
                  </a:cubicBezTo>
                  <a:cubicBezTo>
                    <a:pt x="214" y="4596"/>
                    <a:pt x="188" y="4583"/>
                    <a:pt x="179" y="4561"/>
                  </a:cubicBezTo>
                  <a:cubicBezTo>
                    <a:pt x="152" y="4508"/>
                    <a:pt x="165" y="4439"/>
                    <a:pt x="205" y="4396"/>
                  </a:cubicBezTo>
                  <a:cubicBezTo>
                    <a:pt x="222" y="4383"/>
                    <a:pt x="222" y="4383"/>
                    <a:pt x="235" y="4383"/>
                  </a:cubicBezTo>
                  <a:close/>
                  <a:moveTo>
                    <a:pt x="222" y="5553"/>
                  </a:moveTo>
                  <a:cubicBezTo>
                    <a:pt x="248" y="5553"/>
                    <a:pt x="275" y="5596"/>
                    <a:pt x="275" y="5623"/>
                  </a:cubicBezTo>
                  <a:cubicBezTo>
                    <a:pt x="275" y="5666"/>
                    <a:pt x="248" y="5705"/>
                    <a:pt x="205" y="5719"/>
                  </a:cubicBezTo>
                  <a:cubicBezTo>
                    <a:pt x="192" y="5719"/>
                    <a:pt x="165" y="5719"/>
                    <a:pt x="165" y="5705"/>
                  </a:cubicBezTo>
                  <a:cubicBezTo>
                    <a:pt x="122" y="5692"/>
                    <a:pt x="122" y="5636"/>
                    <a:pt x="152" y="5596"/>
                  </a:cubicBezTo>
                  <a:cubicBezTo>
                    <a:pt x="165" y="5570"/>
                    <a:pt x="192" y="5553"/>
                    <a:pt x="222" y="5553"/>
                  </a:cubicBezTo>
                  <a:close/>
                  <a:moveTo>
                    <a:pt x="1197" y="1"/>
                  </a:moveTo>
                  <a:cubicBezTo>
                    <a:pt x="1131" y="1"/>
                    <a:pt x="1075" y="14"/>
                    <a:pt x="1005" y="14"/>
                  </a:cubicBezTo>
                  <a:cubicBezTo>
                    <a:pt x="979" y="14"/>
                    <a:pt x="979" y="44"/>
                    <a:pt x="979" y="70"/>
                  </a:cubicBezTo>
                  <a:cubicBezTo>
                    <a:pt x="979" y="84"/>
                    <a:pt x="992" y="97"/>
                    <a:pt x="1005" y="113"/>
                  </a:cubicBezTo>
                  <a:lnTo>
                    <a:pt x="1075" y="113"/>
                  </a:lnTo>
                  <a:cubicBezTo>
                    <a:pt x="1088" y="113"/>
                    <a:pt x="1101" y="140"/>
                    <a:pt x="1088" y="166"/>
                  </a:cubicBezTo>
                  <a:cubicBezTo>
                    <a:pt x="1088" y="166"/>
                    <a:pt x="1088" y="180"/>
                    <a:pt x="1075" y="180"/>
                  </a:cubicBezTo>
                  <a:cubicBezTo>
                    <a:pt x="992" y="236"/>
                    <a:pt x="966" y="318"/>
                    <a:pt x="909" y="401"/>
                  </a:cubicBezTo>
                  <a:cubicBezTo>
                    <a:pt x="771" y="676"/>
                    <a:pt x="635" y="953"/>
                    <a:pt x="496" y="1228"/>
                  </a:cubicBezTo>
                  <a:cubicBezTo>
                    <a:pt x="483" y="1254"/>
                    <a:pt x="470" y="1271"/>
                    <a:pt x="470" y="1297"/>
                  </a:cubicBezTo>
                  <a:cubicBezTo>
                    <a:pt x="453" y="1337"/>
                    <a:pt x="427" y="1380"/>
                    <a:pt x="400" y="1420"/>
                  </a:cubicBezTo>
                  <a:cubicBezTo>
                    <a:pt x="387" y="1449"/>
                    <a:pt x="357" y="1489"/>
                    <a:pt x="331" y="1519"/>
                  </a:cubicBezTo>
                  <a:cubicBezTo>
                    <a:pt x="248" y="1641"/>
                    <a:pt x="205" y="1780"/>
                    <a:pt x="205" y="1916"/>
                  </a:cubicBezTo>
                  <a:cubicBezTo>
                    <a:pt x="222" y="2015"/>
                    <a:pt x="205" y="2111"/>
                    <a:pt x="205" y="2207"/>
                  </a:cubicBezTo>
                  <a:cubicBezTo>
                    <a:pt x="192" y="2428"/>
                    <a:pt x="179" y="2646"/>
                    <a:pt x="179" y="2868"/>
                  </a:cubicBezTo>
                  <a:cubicBezTo>
                    <a:pt x="192" y="3212"/>
                    <a:pt x="139" y="3543"/>
                    <a:pt x="122" y="3887"/>
                  </a:cubicBezTo>
                  <a:cubicBezTo>
                    <a:pt x="109" y="4135"/>
                    <a:pt x="70" y="4396"/>
                    <a:pt x="56" y="4644"/>
                  </a:cubicBezTo>
                  <a:cubicBezTo>
                    <a:pt x="27" y="4839"/>
                    <a:pt x="13" y="5044"/>
                    <a:pt x="13" y="5239"/>
                  </a:cubicBezTo>
                  <a:cubicBezTo>
                    <a:pt x="0" y="5279"/>
                    <a:pt x="13" y="5322"/>
                    <a:pt x="13" y="5375"/>
                  </a:cubicBezTo>
                  <a:cubicBezTo>
                    <a:pt x="83" y="5305"/>
                    <a:pt x="139" y="5266"/>
                    <a:pt x="192" y="5209"/>
                  </a:cubicBezTo>
                  <a:cubicBezTo>
                    <a:pt x="427" y="4975"/>
                    <a:pt x="675" y="4743"/>
                    <a:pt x="883" y="4478"/>
                  </a:cubicBezTo>
                  <a:cubicBezTo>
                    <a:pt x="949" y="4396"/>
                    <a:pt x="1005" y="4330"/>
                    <a:pt x="1075" y="4260"/>
                  </a:cubicBezTo>
                  <a:cubicBezTo>
                    <a:pt x="1088" y="4230"/>
                    <a:pt x="1115" y="4217"/>
                    <a:pt x="1144" y="4191"/>
                  </a:cubicBezTo>
                  <a:cubicBezTo>
                    <a:pt x="1144" y="4191"/>
                    <a:pt x="1157" y="4191"/>
                    <a:pt x="1171" y="4204"/>
                  </a:cubicBezTo>
                  <a:lnTo>
                    <a:pt x="1184" y="4217"/>
                  </a:lnTo>
                  <a:cubicBezTo>
                    <a:pt x="1171" y="4247"/>
                    <a:pt x="1157" y="4273"/>
                    <a:pt x="1144" y="4300"/>
                  </a:cubicBezTo>
                  <a:cubicBezTo>
                    <a:pt x="853" y="4674"/>
                    <a:pt x="552" y="5031"/>
                    <a:pt x="205" y="5348"/>
                  </a:cubicBezTo>
                  <a:cubicBezTo>
                    <a:pt x="139" y="5404"/>
                    <a:pt x="70" y="5471"/>
                    <a:pt x="0" y="5540"/>
                  </a:cubicBezTo>
                  <a:cubicBezTo>
                    <a:pt x="13" y="5666"/>
                    <a:pt x="0" y="5788"/>
                    <a:pt x="27" y="5927"/>
                  </a:cubicBezTo>
                  <a:cubicBezTo>
                    <a:pt x="56" y="5914"/>
                    <a:pt x="83" y="5914"/>
                    <a:pt x="96" y="5900"/>
                  </a:cubicBezTo>
                  <a:cubicBezTo>
                    <a:pt x="152" y="5884"/>
                    <a:pt x="222" y="5857"/>
                    <a:pt x="275" y="5831"/>
                  </a:cubicBezTo>
                  <a:cubicBezTo>
                    <a:pt x="566" y="5719"/>
                    <a:pt x="853" y="5623"/>
                    <a:pt x="1131" y="5527"/>
                  </a:cubicBezTo>
                  <a:cubicBezTo>
                    <a:pt x="1146" y="5519"/>
                    <a:pt x="1166" y="5511"/>
                    <a:pt x="1186" y="5511"/>
                  </a:cubicBezTo>
                  <a:cubicBezTo>
                    <a:pt x="1200" y="5511"/>
                    <a:pt x="1214" y="5516"/>
                    <a:pt x="1227" y="5527"/>
                  </a:cubicBezTo>
                  <a:cubicBezTo>
                    <a:pt x="1227" y="5553"/>
                    <a:pt x="1214" y="5570"/>
                    <a:pt x="1197" y="5583"/>
                  </a:cubicBezTo>
                  <a:cubicBezTo>
                    <a:pt x="1144" y="5609"/>
                    <a:pt x="1088" y="5636"/>
                    <a:pt x="1032" y="5666"/>
                  </a:cubicBezTo>
                  <a:cubicBezTo>
                    <a:pt x="923" y="5705"/>
                    <a:pt x="800" y="5748"/>
                    <a:pt x="688" y="5788"/>
                  </a:cubicBezTo>
                  <a:cubicBezTo>
                    <a:pt x="496" y="5857"/>
                    <a:pt x="318" y="5940"/>
                    <a:pt x="139" y="6010"/>
                  </a:cubicBezTo>
                  <a:cubicBezTo>
                    <a:pt x="96" y="6023"/>
                    <a:pt x="56" y="6036"/>
                    <a:pt x="27" y="6092"/>
                  </a:cubicBezTo>
                  <a:lnTo>
                    <a:pt x="27" y="6284"/>
                  </a:lnTo>
                  <a:cubicBezTo>
                    <a:pt x="27" y="6340"/>
                    <a:pt x="0" y="6410"/>
                    <a:pt x="27" y="6479"/>
                  </a:cubicBezTo>
                  <a:cubicBezTo>
                    <a:pt x="139" y="6492"/>
                    <a:pt x="248" y="6519"/>
                    <a:pt x="357" y="6532"/>
                  </a:cubicBezTo>
                  <a:cubicBezTo>
                    <a:pt x="431" y="6540"/>
                    <a:pt x="504" y="6549"/>
                    <a:pt x="577" y="6549"/>
                  </a:cubicBezTo>
                  <a:cubicBezTo>
                    <a:pt x="628" y="6549"/>
                    <a:pt x="679" y="6544"/>
                    <a:pt x="731" y="6532"/>
                  </a:cubicBezTo>
                  <a:cubicBezTo>
                    <a:pt x="827" y="6506"/>
                    <a:pt x="923" y="6492"/>
                    <a:pt x="1019" y="6479"/>
                  </a:cubicBezTo>
                  <a:cubicBezTo>
                    <a:pt x="1157" y="6449"/>
                    <a:pt x="1296" y="6423"/>
                    <a:pt x="1432" y="6410"/>
                  </a:cubicBezTo>
                  <a:cubicBezTo>
                    <a:pt x="1611" y="6410"/>
                    <a:pt x="1792" y="6353"/>
                    <a:pt x="1971" y="6314"/>
                  </a:cubicBezTo>
                  <a:cubicBezTo>
                    <a:pt x="1984" y="6297"/>
                    <a:pt x="1997" y="6284"/>
                    <a:pt x="2011" y="6271"/>
                  </a:cubicBezTo>
                  <a:cubicBezTo>
                    <a:pt x="1997" y="6258"/>
                    <a:pt x="1997" y="6231"/>
                    <a:pt x="1984" y="6215"/>
                  </a:cubicBezTo>
                  <a:cubicBezTo>
                    <a:pt x="1958" y="6162"/>
                    <a:pt x="1971" y="6105"/>
                    <a:pt x="2011" y="6049"/>
                  </a:cubicBezTo>
                  <a:cubicBezTo>
                    <a:pt x="2024" y="6036"/>
                    <a:pt x="2024" y="6023"/>
                    <a:pt x="2040" y="6023"/>
                  </a:cubicBezTo>
                  <a:cubicBezTo>
                    <a:pt x="2093" y="5983"/>
                    <a:pt x="2107" y="5927"/>
                    <a:pt x="2093" y="5871"/>
                  </a:cubicBezTo>
                  <a:cubicBezTo>
                    <a:pt x="2093" y="5831"/>
                    <a:pt x="2093" y="5788"/>
                    <a:pt x="2080" y="5748"/>
                  </a:cubicBezTo>
                  <a:cubicBezTo>
                    <a:pt x="2080" y="5623"/>
                    <a:pt x="2067" y="5514"/>
                    <a:pt x="2054" y="5404"/>
                  </a:cubicBezTo>
                  <a:lnTo>
                    <a:pt x="2054" y="5087"/>
                  </a:lnTo>
                  <a:cubicBezTo>
                    <a:pt x="2054" y="4892"/>
                    <a:pt x="2067" y="4713"/>
                    <a:pt x="2080" y="4521"/>
                  </a:cubicBezTo>
                  <a:cubicBezTo>
                    <a:pt x="2093" y="4356"/>
                    <a:pt x="2123" y="4191"/>
                    <a:pt x="2136" y="4025"/>
                  </a:cubicBezTo>
                  <a:cubicBezTo>
                    <a:pt x="2163" y="3734"/>
                    <a:pt x="2176" y="3447"/>
                    <a:pt x="2232" y="3156"/>
                  </a:cubicBezTo>
                  <a:cubicBezTo>
                    <a:pt x="2272" y="2908"/>
                    <a:pt x="2288" y="2660"/>
                    <a:pt x="2302" y="2428"/>
                  </a:cubicBezTo>
                  <a:cubicBezTo>
                    <a:pt x="2315" y="2276"/>
                    <a:pt x="2341" y="2137"/>
                    <a:pt x="2355" y="1985"/>
                  </a:cubicBezTo>
                  <a:cubicBezTo>
                    <a:pt x="2371" y="1945"/>
                    <a:pt x="2384" y="1916"/>
                    <a:pt x="2398" y="1876"/>
                  </a:cubicBezTo>
                  <a:cubicBezTo>
                    <a:pt x="2398" y="1863"/>
                    <a:pt x="2424" y="1863"/>
                    <a:pt x="2437" y="1863"/>
                  </a:cubicBezTo>
                  <a:cubicBezTo>
                    <a:pt x="2454" y="1863"/>
                    <a:pt x="2467" y="1876"/>
                    <a:pt x="2480" y="1889"/>
                  </a:cubicBezTo>
                  <a:lnTo>
                    <a:pt x="2480" y="1932"/>
                  </a:lnTo>
                  <a:lnTo>
                    <a:pt x="2480" y="2055"/>
                  </a:lnTo>
                  <a:cubicBezTo>
                    <a:pt x="2507" y="2028"/>
                    <a:pt x="2520" y="1998"/>
                    <a:pt x="2550" y="1985"/>
                  </a:cubicBezTo>
                  <a:cubicBezTo>
                    <a:pt x="2554" y="1981"/>
                    <a:pt x="2560" y="1979"/>
                    <a:pt x="2566" y="1979"/>
                  </a:cubicBezTo>
                  <a:cubicBezTo>
                    <a:pt x="2578" y="1979"/>
                    <a:pt x="2589" y="1985"/>
                    <a:pt x="2589" y="1985"/>
                  </a:cubicBezTo>
                  <a:cubicBezTo>
                    <a:pt x="2603" y="1998"/>
                    <a:pt x="2619" y="2015"/>
                    <a:pt x="2619" y="2028"/>
                  </a:cubicBezTo>
                  <a:cubicBezTo>
                    <a:pt x="2619" y="2055"/>
                    <a:pt x="2603" y="2068"/>
                    <a:pt x="2589" y="2081"/>
                  </a:cubicBezTo>
                  <a:cubicBezTo>
                    <a:pt x="2563" y="2137"/>
                    <a:pt x="2536" y="2180"/>
                    <a:pt x="2493" y="2220"/>
                  </a:cubicBezTo>
                  <a:cubicBezTo>
                    <a:pt x="2467" y="2276"/>
                    <a:pt x="2437" y="2329"/>
                    <a:pt x="2437" y="2385"/>
                  </a:cubicBezTo>
                  <a:lnTo>
                    <a:pt x="2437" y="2468"/>
                  </a:lnTo>
                  <a:cubicBezTo>
                    <a:pt x="2424" y="2716"/>
                    <a:pt x="2398" y="2951"/>
                    <a:pt x="2355" y="3199"/>
                  </a:cubicBezTo>
                  <a:cubicBezTo>
                    <a:pt x="2328" y="3351"/>
                    <a:pt x="2315" y="3503"/>
                    <a:pt x="2302" y="3652"/>
                  </a:cubicBezTo>
                  <a:cubicBezTo>
                    <a:pt x="2288" y="3887"/>
                    <a:pt x="2272" y="4135"/>
                    <a:pt x="2232" y="4369"/>
                  </a:cubicBezTo>
                  <a:cubicBezTo>
                    <a:pt x="2176" y="4756"/>
                    <a:pt x="2163" y="5127"/>
                    <a:pt x="2163" y="5500"/>
                  </a:cubicBezTo>
                  <a:cubicBezTo>
                    <a:pt x="2163" y="5636"/>
                    <a:pt x="2176" y="5775"/>
                    <a:pt x="2189" y="5900"/>
                  </a:cubicBezTo>
                  <a:cubicBezTo>
                    <a:pt x="2189" y="5967"/>
                    <a:pt x="2176" y="6036"/>
                    <a:pt x="2123" y="6079"/>
                  </a:cubicBezTo>
                  <a:cubicBezTo>
                    <a:pt x="2107" y="6092"/>
                    <a:pt x="2107" y="6105"/>
                    <a:pt x="2093" y="6119"/>
                  </a:cubicBezTo>
                  <a:cubicBezTo>
                    <a:pt x="2080" y="6148"/>
                    <a:pt x="2067" y="6162"/>
                    <a:pt x="2080" y="6188"/>
                  </a:cubicBezTo>
                  <a:cubicBezTo>
                    <a:pt x="2093" y="6188"/>
                    <a:pt x="2107" y="6201"/>
                    <a:pt x="2123" y="6201"/>
                  </a:cubicBezTo>
                  <a:cubicBezTo>
                    <a:pt x="2259" y="6201"/>
                    <a:pt x="2384" y="6162"/>
                    <a:pt x="2507" y="6092"/>
                  </a:cubicBezTo>
                  <a:cubicBezTo>
                    <a:pt x="2563" y="6066"/>
                    <a:pt x="2603" y="6023"/>
                    <a:pt x="2659" y="5983"/>
                  </a:cubicBezTo>
                  <a:cubicBezTo>
                    <a:pt x="2685" y="5857"/>
                    <a:pt x="2702" y="5735"/>
                    <a:pt x="2728" y="5609"/>
                  </a:cubicBezTo>
                  <a:cubicBezTo>
                    <a:pt x="2728" y="5553"/>
                    <a:pt x="2728" y="5514"/>
                    <a:pt x="2685" y="5457"/>
                  </a:cubicBezTo>
                  <a:cubicBezTo>
                    <a:pt x="2646" y="5375"/>
                    <a:pt x="2646" y="5292"/>
                    <a:pt x="2672" y="5209"/>
                  </a:cubicBezTo>
                  <a:cubicBezTo>
                    <a:pt x="2685" y="5127"/>
                    <a:pt x="2715" y="5057"/>
                    <a:pt x="2728" y="4975"/>
                  </a:cubicBezTo>
                  <a:cubicBezTo>
                    <a:pt x="2741" y="4852"/>
                    <a:pt x="2768" y="4727"/>
                    <a:pt x="2784" y="4591"/>
                  </a:cubicBezTo>
                  <a:cubicBezTo>
                    <a:pt x="2811" y="4369"/>
                    <a:pt x="2811" y="4148"/>
                    <a:pt x="2851" y="3930"/>
                  </a:cubicBezTo>
                  <a:cubicBezTo>
                    <a:pt x="2907" y="3543"/>
                    <a:pt x="2894" y="3143"/>
                    <a:pt x="2907" y="2759"/>
                  </a:cubicBezTo>
                  <a:cubicBezTo>
                    <a:pt x="2920" y="2494"/>
                    <a:pt x="2933" y="2233"/>
                    <a:pt x="2976" y="1972"/>
                  </a:cubicBezTo>
                  <a:cubicBezTo>
                    <a:pt x="3003" y="1793"/>
                    <a:pt x="3003" y="1615"/>
                    <a:pt x="2963" y="1449"/>
                  </a:cubicBezTo>
                  <a:cubicBezTo>
                    <a:pt x="2950" y="1354"/>
                    <a:pt x="2907" y="1284"/>
                    <a:pt x="2837" y="1241"/>
                  </a:cubicBezTo>
                  <a:cubicBezTo>
                    <a:pt x="2755" y="1201"/>
                    <a:pt x="2672" y="1158"/>
                    <a:pt x="2603" y="1119"/>
                  </a:cubicBezTo>
                  <a:cubicBezTo>
                    <a:pt x="2328" y="980"/>
                    <a:pt x="2067" y="841"/>
                    <a:pt x="1819" y="692"/>
                  </a:cubicBezTo>
                  <a:cubicBezTo>
                    <a:pt x="1736" y="636"/>
                    <a:pt x="1640" y="593"/>
                    <a:pt x="1544" y="553"/>
                  </a:cubicBezTo>
                  <a:cubicBezTo>
                    <a:pt x="1528" y="623"/>
                    <a:pt x="1515" y="676"/>
                    <a:pt x="1501" y="719"/>
                  </a:cubicBezTo>
                  <a:cubicBezTo>
                    <a:pt x="1475" y="732"/>
                    <a:pt x="1445" y="732"/>
                    <a:pt x="1432" y="732"/>
                  </a:cubicBezTo>
                  <a:cubicBezTo>
                    <a:pt x="1379" y="719"/>
                    <a:pt x="1323" y="705"/>
                    <a:pt x="1280" y="705"/>
                  </a:cubicBezTo>
                  <a:cubicBezTo>
                    <a:pt x="1171" y="705"/>
                    <a:pt x="1088" y="732"/>
                    <a:pt x="1019" y="814"/>
                  </a:cubicBezTo>
                  <a:cubicBezTo>
                    <a:pt x="979" y="857"/>
                    <a:pt x="923" y="897"/>
                    <a:pt x="883" y="940"/>
                  </a:cubicBezTo>
                  <a:cubicBezTo>
                    <a:pt x="866" y="953"/>
                    <a:pt x="853" y="953"/>
                    <a:pt x="853" y="953"/>
                  </a:cubicBezTo>
                  <a:cubicBezTo>
                    <a:pt x="847" y="960"/>
                    <a:pt x="840" y="963"/>
                    <a:pt x="833" y="963"/>
                  </a:cubicBezTo>
                  <a:cubicBezTo>
                    <a:pt x="827" y="963"/>
                    <a:pt x="820" y="960"/>
                    <a:pt x="814" y="953"/>
                  </a:cubicBezTo>
                  <a:cubicBezTo>
                    <a:pt x="814" y="940"/>
                    <a:pt x="800" y="924"/>
                    <a:pt x="814" y="910"/>
                  </a:cubicBezTo>
                  <a:cubicBezTo>
                    <a:pt x="814" y="910"/>
                    <a:pt x="814" y="897"/>
                    <a:pt x="827" y="884"/>
                  </a:cubicBezTo>
                  <a:cubicBezTo>
                    <a:pt x="866" y="828"/>
                    <a:pt x="909" y="788"/>
                    <a:pt x="949" y="745"/>
                  </a:cubicBezTo>
                  <a:cubicBezTo>
                    <a:pt x="1030" y="635"/>
                    <a:pt x="1135" y="586"/>
                    <a:pt x="1268" y="586"/>
                  </a:cubicBezTo>
                  <a:cubicBezTo>
                    <a:pt x="1298" y="586"/>
                    <a:pt x="1330" y="588"/>
                    <a:pt x="1363" y="593"/>
                  </a:cubicBezTo>
                  <a:lnTo>
                    <a:pt x="1432" y="593"/>
                  </a:lnTo>
                  <a:cubicBezTo>
                    <a:pt x="1363" y="457"/>
                    <a:pt x="1349" y="305"/>
                    <a:pt x="1323" y="166"/>
                  </a:cubicBezTo>
                  <a:cubicBezTo>
                    <a:pt x="1323" y="140"/>
                    <a:pt x="1310" y="113"/>
                    <a:pt x="1296" y="70"/>
                  </a:cubicBezTo>
                  <a:cubicBezTo>
                    <a:pt x="1280" y="31"/>
                    <a:pt x="1240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067147" y="2124073"/>
              <a:ext cx="114312" cy="255457"/>
            </a:xfrm>
            <a:custGeom>
              <a:avLst/>
              <a:gdLst/>
              <a:ahLst/>
              <a:cxnLst/>
              <a:rect l="l" t="t" r="r" b="b"/>
              <a:pathLst>
                <a:path w="2782" h="6217" extrusionOk="0">
                  <a:moveTo>
                    <a:pt x="814" y="4865"/>
                  </a:moveTo>
                  <a:cubicBezTo>
                    <a:pt x="827" y="4865"/>
                    <a:pt x="840" y="4891"/>
                    <a:pt x="827" y="4918"/>
                  </a:cubicBezTo>
                  <a:lnTo>
                    <a:pt x="814" y="4934"/>
                  </a:lnTo>
                  <a:cubicBezTo>
                    <a:pt x="714" y="5100"/>
                    <a:pt x="605" y="5249"/>
                    <a:pt x="483" y="5387"/>
                  </a:cubicBezTo>
                  <a:cubicBezTo>
                    <a:pt x="440" y="5430"/>
                    <a:pt x="400" y="5457"/>
                    <a:pt x="344" y="5470"/>
                  </a:cubicBezTo>
                  <a:cubicBezTo>
                    <a:pt x="334" y="5473"/>
                    <a:pt x="326" y="5475"/>
                    <a:pt x="318" y="5475"/>
                  </a:cubicBezTo>
                  <a:cubicBezTo>
                    <a:pt x="295" y="5475"/>
                    <a:pt x="285" y="5457"/>
                    <a:pt x="275" y="5414"/>
                  </a:cubicBezTo>
                  <a:cubicBezTo>
                    <a:pt x="440" y="5305"/>
                    <a:pt x="549" y="5139"/>
                    <a:pt x="675" y="4987"/>
                  </a:cubicBezTo>
                  <a:cubicBezTo>
                    <a:pt x="701" y="4948"/>
                    <a:pt x="731" y="4905"/>
                    <a:pt x="757" y="4878"/>
                  </a:cubicBezTo>
                  <a:cubicBezTo>
                    <a:pt x="771" y="4865"/>
                    <a:pt x="784" y="4865"/>
                    <a:pt x="814" y="4865"/>
                  </a:cubicBezTo>
                  <a:close/>
                  <a:moveTo>
                    <a:pt x="509" y="5401"/>
                  </a:moveTo>
                  <a:cubicBezTo>
                    <a:pt x="592" y="5414"/>
                    <a:pt x="648" y="5430"/>
                    <a:pt x="714" y="5444"/>
                  </a:cubicBezTo>
                  <a:lnTo>
                    <a:pt x="731" y="5457"/>
                  </a:lnTo>
                  <a:cubicBezTo>
                    <a:pt x="744" y="5470"/>
                    <a:pt x="744" y="5483"/>
                    <a:pt x="744" y="5497"/>
                  </a:cubicBezTo>
                  <a:cubicBezTo>
                    <a:pt x="744" y="5497"/>
                    <a:pt x="744" y="5513"/>
                    <a:pt x="731" y="5513"/>
                  </a:cubicBezTo>
                  <a:cubicBezTo>
                    <a:pt x="703" y="5518"/>
                    <a:pt x="675" y="5522"/>
                    <a:pt x="648" y="5522"/>
                  </a:cubicBezTo>
                  <a:cubicBezTo>
                    <a:pt x="608" y="5522"/>
                    <a:pt x="569" y="5514"/>
                    <a:pt x="536" y="5497"/>
                  </a:cubicBezTo>
                  <a:cubicBezTo>
                    <a:pt x="509" y="5497"/>
                    <a:pt x="496" y="5470"/>
                    <a:pt x="496" y="5457"/>
                  </a:cubicBezTo>
                  <a:cubicBezTo>
                    <a:pt x="496" y="5444"/>
                    <a:pt x="509" y="5430"/>
                    <a:pt x="509" y="5401"/>
                  </a:cubicBezTo>
                  <a:close/>
                  <a:moveTo>
                    <a:pt x="2054" y="1"/>
                  </a:moveTo>
                  <a:cubicBezTo>
                    <a:pt x="1954" y="27"/>
                    <a:pt x="1845" y="70"/>
                    <a:pt x="1749" y="139"/>
                  </a:cubicBezTo>
                  <a:cubicBezTo>
                    <a:pt x="1723" y="414"/>
                    <a:pt x="1736" y="675"/>
                    <a:pt x="1819" y="936"/>
                  </a:cubicBezTo>
                  <a:cubicBezTo>
                    <a:pt x="1858" y="910"/>
                    <a:pt x="1888" y="883"/>
                    <a:pt x="1928" y="854"/>
                  </a:cubicBezTo>
                  <a:cubicBezTo>
                    <a:pt x="1971" y="827"/>
                    <a:pt x="1997" y="801"/>
                    <a:pt x="2037" y="771"/>
                  </a:cubicBezTo>
                  <a:cubicBezTo>
                    <a:pt x="2080" y="754"/>
                    <a:pt x="2114" y="744"/>
                    <a:pt x="2146" y="744"/>
                  </a:cubicBezTo>
                  <a:cubicBezTo>
                    <a:pt x="2187" y="744"/>
                    <a:pt x="2225" y="761"/>
                    <a:pt x="2272" y="801"/>
                  </a:cubicBezTo>
                  <a:cubicBezTo>
                    <a:pt x="2368" y="897"/>
                    <a:pt x="2450" y="993"/>
                    <a:pt x="2533" y="1102"/>
                  </a:cubicBezTo>
                  <a:cubicBezTo>
                    <a:pt x="2533" y="1115"/>
                    <a:pt x="2550" y="1132"/>
                    <a:pt x="2550" y="1145"/>
                  </a:cubicBezTo>
                  <a:cubicBezTo>
                    <a:pt x="2576" y="1184"/>
                    <a:pt x="2563" y="1241"/>
                    <a:pt x="2533" y="1241"/>
                  </a:cubicBezTo>
                  <a:cubicBezTo>
                    <a:pt x="2528" y="1243"/>
                    <a:pt x="2523" y="1244"/>
                    <a:pt x="2519" y="1244"/>
                  </a:cubicBezTo>
                  <a:cubicBezTo>
                    <a:pt x="2497" y="1244"/>
                    <a:pt x="2478" y="1222"/>
                    <a:pt x="2467" y="1198"/>
                  </a:cubicBezTo>
                  <a:cubicBezTo>
                    <a:pt x="2368" y="1102"/>
                    <a:pt x="2285" y="993"/>
                    <a:pt x="2189" y="897"/>
                  </a:cubicBezTo>
                  <a:cubicBezTo>
                    <a:pt x="2168" y="867"/>
                    <a:pt x="2150" y="853"/>
                    <a:pt x="2129" y="853"/>
                  </a:cubicBezTo>
                  <a:cubicBezTo>
                    <a:pt x="2111" y="853"/>
                    <a:pt x="2092" y="863"/>
                    <a:pt x="2067" y="883"/>
                  </a:cubicBezTo>
                  <a:cubicBezTo>
                    <a:pt x="2024" y="897"/>
                    <a:pt x="1984" y="936"/>
                    <a:pt x="1954" y="966"/>
                  </a:cubicBezTo>
                  <a:cubicBezTo>
                    <a:pt x="1915" y="979"/>
                    <a:pt x="1888" y="1006"/>
                    <a:pt x="1858" y="1032"/>
                  </a:cubicBezTo>
                  <a:cubicBezTo>
                    <a:pt x="1837" y="1050"/>
                    <a:pt x="1815" y="1058"/>
                    <a:pt x="1795" y="1058"/>
                  </a:cubicBezTo>
                  <a:cubicBezTo>
                    <a:pt x="1765" y="1058"/>
                    <a:pt x="1739" y="1040"/>
                    <a:pt x="1723" y="1006"/>
                  </a:cubicBezTo>
                  <a:cubicBezTo>
                    <a:pt x="1693" y="950"/>
                    <a:pt x="1680" y="897"/>
                    <a:pt x="1667" y="841"/>
                  </a:cubicBezTo>
                  <a:cubicBezTo>
                    <a:pt x="1653" y="718"/>
                    <a:pt x="1640" y="592"/>
                    <a:pt x="1610" y="470"/>
                  </a:cubicBezTo>
                  <a:cubicBezTo>
                    <a:pt x="1515" y="497"/>
                    <a:pt x="1419" y="523"/>
                    <a:pt x="1323" y="566"/>
                  </a:cubicBezTo>
                  <a:cubicBezTo>
                    <a:pt x="1144" y="635"/>
                    <a:pt x="962" y="688"/>
                    <a:pt x="797" y="758"/>
                  </a:cubicBezTo>
                  <a:cubicBezTo>
                    <a:pt x="618" y="827"/>
                    <a:pt x="466" y="910"/>
                    <a:pt x="317" y="1006"/>
                  </a:cubicBezTo>
                  <a:cubicBezTo>
                    <a:pt x="248" y="1049"/>
                    <a:pt x="192" y="1102"/>
                    <a:pt x="179" y="1171"/>
                  </a:cubicBezTo>
                  <a:cubicBezTo>
                    <a:pt x="152" y="1254"/>
                    <a:pt x="122" y="1337"/>
                    <a:pt x="96" y="1419"/>
                  </a:cubicBezTo>
                  <a:cubicBezTo>
                    <a:pt x="53" y="1598"/>
                    <a:pt x="40" y="1776"/>
                    <a:pt x="26" y="1958"/>
                  </a:cubicBezTo>
                  <a:cubicBezTo>
                    <a:pt x="0" y="2150"/>
                    <a:pt x="0" y="2342"/>
                    <a:pt x="26" y="2537"/>
                  </a:cubicBezTo>
                  <a:cubicBezTo>
                    <a:pt x="26" y="2633"/>
                    <a:pt x="40" y="2729"/>
                    <a:pt x="53" y="2825"/>
                  </a:cubicBezTo>
                  <a:cubicBezTo>
                    <a:pt x="53" y="3033"/>
                    <a:pt x="69" y="3238"/>
                    <a:pt x="83" y="3446"/>
                  </a:cubicBezTo>
                  <a:cubicBezTo>
                    <a:pt x="96" y="3651"/>
                    <a:pt x="109" y="3873"/>
                    <a:pt x="152" y="4078"/>
                  </a:cubicBezTo>
                  <a:cubicBezTo>
                    <a:pt x="165" y="4230"/>
                    <a:pt x="179" y="4369"/>
                    <a:pt x="152" y="4521"/>
                  </a:cubicBezTo>
                  <a:cubicBezTo>
                    <a:pt x="136" y="4547"/>
                    <a:pt x="136" y="4587"/>
                    <a:pt x="122" y="4630"/>
                  </a:cubicBezTo>
                  <a:cubicBezTo>
                    <a:pt x="96" y="4739"/>
                    <a:pt x="83" y="4852"/>
                    <a:pt x="96" y="4974"/>
                  </a:cubicBezTo>
                  <a:cubicBezTo>
                    <a:pt x="109" y="5057"/>
                    <a:pt x="122" y="5139"/>
                    <a:pt x="122" y="5222"/>
                  </a:cubicBezTo>
                  <a:lnTo>
                    <a:pt x="122" y="5801"/>
                  </a:lnTo>
                  <a:cubicBezTo>
                    <a:pt x="122" y="5814"/>
                    <a:pt x="152" y="5844"/>
                    <a:pt x="152" y="5870"/>
                  </a:cubicBezTo>
                  <a:cubicBezTo>
                    <a:pt x="152" y="5926"/>
                    <a:pt x="179" y="5953"/>
                    <a:pt x="235" y="5966"/>
                  </a:cubicBezTo>
                  <a:cubicBezTo>
                    <a:pt x="275" y="5979"/>
                    <a:pt x="317" y="5993"/>
                    <a:pt x="357" y="6022"/>
                  </a:cubicBezTo>
                  <a:cubicBezTo>
                    <a:pt x="592" y="6118"/>
                    <a:pt x="827" y="6145"/>
                    <a:pt x="1088" y="6145"/>
                  </a:cubicBezTo>
                  <a:cubicBezTo>
                    <a:pt x="1101" y="6092"/>
                    <a:pt x="1088" y="6062"/>
                    <a:pt x="1045" y="6036"/>
                  </a:cubicBezTo>
                  <a:cubicBezTo>
                    <a:pt x="992" y="5993"/>
                    <a:pt x="979" y="5940"/>
                    <a:pt x="992" y="5883"/>
                  </a:cubicBezTo>
                  <a:lnTo>
                    <a:pt x="992" y="5857"/>
                  </a:lnTo>
                  <a:cubicBezTo>
                    <a:pt x="1005" y="5774"/>
                    <a:pt x="1005" y="5692"/>
                    <a:pt x="962" y="5622"/>
                  </a:cubicBezTo>
                  <a:cubicBezTo>
                    <a:pt x="936" y="5579"/>
                    <a:pt x="923" y="5526"/>
                    <a:pt x="923" y="5470"/>
                  </a:cubicBezTo>
                  <a:cubicBezTo>
                    <a:pt x="936" y="5401"/>
                    <a:pt x="949" y="5318"/>
                    <a:pt x="949" y="5249"/>
                  </a:cubicBezTo>
                  <a:cubicBezTo>
                    <a:pt x="936" y="5166"/>
                    <a:pt x="923" y="5083"/>
                    <a:pt x="909" y="5001"/>
                  </a:cubicBezTo>
                  <a:cubicBezTo>
                    <a:pt x="896" y="4918"/>
                    <a:pt x="880" y="4852"/>
                    <a:pt x="896" y="4769"/>
                  </a:cubicBezTo>
                  <a:cubicBezTo>
                    <a:pt x="909" y="4686"/>
                    <a:pt x="923" y="4617"/>
                    <a:pt x="936" y="4534"/>
                  </a:cubicBezTo>
                  <a:cubicBezTo>
                    <a:pt x="979" y="4339"/>
                    <a:pt x="992" y="4147"/>
                    <a:pt x="962" y="3956"/>
                  </a:cubicBezTo>
                  <a:cubicBezTo>
                    <a:pt x="936" y="3843"/>
                    <a:pt x="923" y="3734"/>
                    <a:pt x="909" y="3625"/>
                  </a:cubicBezTo>
                  <a:cubicBezTo>
                    <a:pt x="880" y="3430"/>
                    <a:pt x="853" y="3251"/>
                    <a:pt x="814" y="3073"/>
                  </a:cubicBezTo>
                  <a:cubicBezTo>
                    <a:pt x="771" y="2851"/>
                    <a:pt x="714" y="2633"/>
                    <a:pt x="688" y="2411"/>
                  </a:cubicBezTo>
                  <a:cubicBezTo>
                    <a:pt x="675" y="2329"/>
                    <a:pt x="648" y="2246"/>
                    <a:pt x="592" y="2176"/>
                  </a:cubicBezTo>
                  <a:cubicBezTo>
                    <a:pt x="566" y="2150"/>
                    <a:pt x="549" y="2094"/>
                    <a:pt x="536" y="2054"/>
                  </a:cubicBezTo>
                  <a:cubicBezTo>
                    <a:pt x="525" y="2030"/>
                    <a:pt x="541" y="2008"/>
                    <a:pt x="570" y="2008"/>
                  </a:cubicBezTo>
                  <a:cubicBezTo>
                    <a:pt x="577" y="2008"/>
                    <a:pt x="584" y="2009"/>
                    <a:pt x="592" y="2011"/>
                  </a:cubicBezTo>
                  <a:cubicBezTo>
                    <a:pt x="605" y="2011"/>
                    <a:pt x="605" y="2024"/>
                    <a:pt x="618" y="2024"/>
                  </a:cubicBezTo>
                  <a:cubicBezTo>
                    <a:pt x="632" y="2011"/>
                    <a:pt x="632" y="2011"/>
                    <a:pt x="632" y="1998"/>
                  </a:cubicBezTo>
                  <a:lnTo>
                    <a:pt x="632" y="1958"/>
                  </a:lnTo>
                  <a:cubicBezTo>
                    <a:pt x="645" y="1923"/>
                    <a:pt x="657" y="1899"/>
                    <a:pt x="675" y="1899"/>
                  </a:cubicBezTo>
                  <a:cubicBezTo>
                    <a:pt x="679" y="1899"/>
                    <a:pt x="683" y="1900"/>
                    <a:pt x="688" y="1902"/>
                  </a:cubicBezTo>
                  <a:cubicBezTo>
                    <a:pt x="714" y="1902"/>
                    <a:pt x="714" y="1928"/>
                    <a:pt x="731" y="1958"/>
                  </a:cubicBezTo>
                  <a:cubicBezTo>
                    <a:pt x="731" y="2150"/>
                    <a:pt x="784" y="2329"/>
                    <a:pt x="814" y="2520"/>
                  </a:cubicBezTo>
                  <a:cubicBezTo>
                    <a:pt x="827" y="2603"/>
                    <a:pt x="840" y="2673"/>
                    <a:pt x="866" y="2755"/>
                  </a:cubicBezTo>
                  <a:cubicBezTo>
                    <a:pt x="909" y="2964"/>
                    <a:pt x="962" y="3169"/>
                    <a:pt x="1019" y="3377"/>
                  </a:cubicBezTo>
                  <a:cubicBezTo>
                    <a:pt x="1032" y="3486"/>
                    <a:pt x="1045" y="3595"/>
                    <a:pt x="1075" y="3708"/>
                  </a:cubicBezTo>
                  <a:cubicBezTo>
                    <a:pt x="1088" y="3830"/>
                    <a:pt x="1101" y="3969"/>
                    <a:pt x="1114" y="4091"/>
                  </a:cubicBezTo>
                  <a:cubicBezTo>
                    <a:pt x="1128" y="4273"/>
                    <a:pt x="1101" y="4452"/>
                    <a:pt x="1075" y="4617"/>
                  </a:cubicBezTo>
                  <a:cubicBezTo>
                    <a:pt x="1045" y="4769"/>
                    <a:pt x="1032" y="4905"/>
                    <a:pt x="1075" y="5044"/>
                  </a:cubicBezTo>
                  <a:cubicBezTo>
                    <a:pt x="1114" y="5153"/>
                    <a:pt x="1114" y="5278"/>
                    <a:pt x="1101" y="5387"/>
                  </a:cubicBezTo>
                  <a:cubicBezTo>
                    <a:pt x="1101" y="5470"/>
                    <a:pt x="1101" y="5526"/>
                    <a:pt x="1144" y="5596"/>
                  </a:cubicBezTo>
                  <a:cubicBezTo>
                    <a:pt x="1184" y="5649"/>
                    <a:pt x="1197" y="5718"/>
                    <a:pt x="1171" y="5788"/>
                  </a:cubicBezTo>
                  <a:cubicBezTo>
                    <a:pt x="1157" y="5844"/>
                    <a:pt x="1144" y="5910"/>
                    <a:pt x="1171" y="5979"/>
                  </a:cubicBezTo>
                  <a:cubicBezTo>
                    <a:pt x="1184" y="6049"/>
                    <a:pt x="1184" y="6118"/>
                    <a:pt x="1227" y="6188"/>
                  </a:cubicBezTo>
                  <a:cubicBezTo>
                    <a:pt x="1262" y="6195"/>
                    <a:pt x="1298" y="6197"/>
                    <a:pt x="1334" y="6197"/>
                  </a:cubicBezTo>
                  <a:cubicBezTo>
                    <a:pt x="1414" y="6197"/>
                    <a:pt x="1496" y="6185"/>
                    <a:pt x="1578" y="6185"/>
                  </a:cubicBezTo>
                  <a:cubicBezTo>
                    <a:pt x="1598" y="6185"/>
                    <a:pt x="1619" y="6186"/>
                    <a:pt x="1640" y="6188"/>
                  </a:cubicBezTo>
                  <a:cubicBezTo>
                    <a:pt x="1776" y="6201"/>
                    <a:pt x="1915" y="6201"/>
                    <a:pt x="2054" y="6201"/>
                  </a:cubicBezTo>
                  <a:cubicBezTo>
                    <a:pt x="2073" y="6199"/>
                    <a:pt x="2093" y="6198"/>
                    <a:pt x="2113" y="6198"/>
                  </a:cubicBezTo>
                  <a:cubicBezTo>
                    <a:pt x="2210" y="6198"/>
                    <a:pt x="2308" y="6217"/>
                    <a:pt x="2406" y="6217"/>
                  </a:cubicBezTo>
                  <a:cubicBezTo>
                    <a:pt x="2426" y="6217"/>
                    <a:pt x="2447" y="6216"/>
                    <a:pt x="2467" y="6214"/>
                  </a:cubicBezTo>
                  <a:cubicBezTo>
                    <a:pt x="2467" y="6118"/>
                    <a:pt x="2493" y="6022"/>
                    <a:pt x="2450" y="5910"/>
                  </a:cubicBezTo>
                  <a:cubicBezTo>
                    <a:pt x="2411" y="5940"/>
                    <a:pt x="2384" y="5953"/>
                    <a:pt x="2341" y="5966"/>
                  </a:cubicBezTo>
                  <a:cubicBezTo>
                    <a:pt x="2328" y="5979"/>
                    <a:pt x="2302" y="5993"/>
                    <a:pt x="2285" y="5993"/>
                  </a:cubicBezTo>
                  <a:cubicBezTo>
                    <a:pt x="2272" y="5993"/>
                    <a:pt x="2245" y="5979"/>
                    <a:pt x="2245" y="5966"/>
                  </a:cubicBezTo>
                  <a:cubicBezTo>
                    <a:pt x="2232" y="5953"/>
                    <a:pt x="2245" y="5940"/>
                    <a:pt x="2245" y="5926"/>
                  </a:cubicBezTo>
                  <a:cubicBezTo>
                    <a:pt x="2272" y="5897"/>
                    <a:pt x="2302" y="5883"/>
                    <a:pt x="2328" y="5870"/>
                  </a:cubicBezTo>
                  <a:cubicBezTo>
                    <a:pt x="2368" y="5827"/>
                    <a:pt x="2450" y="5827"/>
                    <a:pt x="2467" y="5761"/>
                  </a:cubicBezTo>
                  <a:cubicBezTo>
                    <a:pt x="2493" y="5705"/>
                    <a:pt x="2480" y="5649"/>
                    <a:pt x="2480" y="5579"/>
                  </a:cubicBezTo>
                  <a:cubicBezTo>
                    <a:pt x="2480" y="5540"/>
                    <a:pt x="2480" y="5483"/>
                    <a:pt x="2467" y="5430"/>
                  </a:cubicBezTo>
                  <a:lnTo>
                    <a:pt x="2450" y="5430"/>
                  </a:lnTo>
                  <a:cubicBezTo>
                    <a:pt x="2384" y="5470"/>
                    <a:pt x="2328" y="5513"/>
                    <a:pt x="2259" y="5566"/>
                  </a:cubicBezTo>
                  <a:cubicBezTo>
                    <a:pt x="2107" y="5692"/>
                    <a:pt x="1928" y="5801"/>
                    <a:pt x="1749" y="5897"/>
                  </a:cubicBezTo>
                  <a:cubicBezTo>
                    <a:pt x="1720" y="5906"/>
                    <a:pt x="1698" y="5923"/>
                    <a:pt x="1679" y="5923"/>
                  </a:cubicBezTo>
                  <a:cubicBezTo>
                    <a:pt x="1670" y="5923"/>
                    <a:pt x="1662" y="5919"/>
                    <a:pt x="1653" y="5910"/>
                  </a:cubicBezTo>
                  <a:cubicBezTo>
                    <a:pt x="1624" y="5883"/>
                    <a:pt x="1653" y="5857"/>
                    <a:pt x="1706" y="5827"/>
                  </a:cubicBezTo>
                  <a:cubicBezTo>
                    <a:pt x="1954" y="5678"/>
                    <a:pt x="2176" y="5497"/>
                    <a:pt x="2398" y="5318"/>
                  </a:cubicBezTo>
                  <a:cubicBezTo>
                    <a:pt x="2450" y="5278"/>
                    <a:pt x="2480" y="5222"/>
                    <a:pt x="2480" y="5153"/>
                  </a:cubicBezTo>
                  <a:lnTo>
                    <a:pt x="2480" y="4974"/>
                  </a:lnTo>
                  <a:cubicBezTo>
                    <a:pt x="2520" y="4587"/>
                    <a:pt x="2533" y="4204"/>
                    <a:pt x="2563" y="3817"/>
                  </a:cubicBezTo>
                  <a:cubicBezTo>
                    <a:pt x="2563" y="3694"/>
                    <a:pt x="2576" y="3569"/>
                    <a:pt x="2576" y="3446"/>
                  </a:cubicBezTo>
                  <a:cubicBezTo>
                    <a:pt x="2589" y="3212"/>
                    <a:pt x="2616" y="2977"/>
                    <a:pt x="2632" y="2755"/>
                  </a:cubicBezTo>
                  <a:cubicBezTo>
                    <a:pt x="2646" y="2577"/>
                    <a:pt x="2646" y="2398"/>
                    <a:pt x="2659" y="2219"/>
                  </a:cubicBezTo>
                  <a:cubicBezTo>
                    <a:pt x="2672" y="2041"/>
                    <a:pt x="2685" y="1846"/>
                    <a:pt x="2685" y="1654"/>
                  </a:cubicBezTo>
                  <a:cubicBezTo>
                    <a:pt x="2685" y="1598"/>
                    <a:pt x="2698" y="1545"/>
                    <a:pt x="2715" y="1489"/>
                  </a:cubicBezTo>
                  <a:cubicBezTo>
                    <a:pt x="2728" y="1419"/>
                    <a:pt x="2755" y="1363"/>
                    <a:pt x="2781" y="1297"/>
                  </a:cubicBezTo>
                  <a:cubicBezTo>
                    <a:pt x="2715" y="1184"/>
                    <a:pt x="2646" y="1062"/>
                    <a:pt x="2550" y="950"/>
                  </a:cubicBezTo>
                  <a:cubicBezTo>
                    <a:pt x="2424" y="784"/>
                    <a:pt x="2302" y="619"/>
                    <a:pt x="2219" y="427"/>
                  </a:cubicBezTo>
                  <a:cubicBezTo>
                    <a:pt x="2189" y="358"/>
                    <a:pt x="2149" y="288"/>
                    <a:pt x="2107" y="249"/>
                  </a:cubicBezTo>
                  <a:cubicBezTo>
                    <a:pt x="2101" y="243"/>
                    <a:pt x="2094" y="241"/>
                    <a:pt x="2086" y="241"/>
                  </a:cubicBezTo>
                  <a:cubicBezTo>
                    <a:pt x="2073" y="241"/>
                    <a:pt x="2059" y="247"/>
                    <a:pt x="2045" y="247"/>
                  </a:cubicBezTo>
                  <a:cubicBezTo>
                    <a:pt x="2032" y="247"/>
                    <a:pt x="2020" y="242"/>
                    <a:pt x="2011" y="222"/>
                  </a:cubicBezTo>
                  <a:cubicBezTo>
                    <a:pt x="2037" y="179"/>
                    <a:pt x="2054" y="123"/>
                    <a:pt x="2067" y="83"/>
                  </a:cubicBezTo>
                  <a:cubicBezTo>
                    <a:pt x="2080" y="57"/>
                    <a:pt x="2093" y="27"/>
                    <a:pt x="2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2127714" y="1982064"/>
              <a:ext cx="114888" cy="125489"/>
            </a:xfrm>
            <a:custGeom>
              <a:avLst/>
              <a:gdLst/>
              <a:ahLst/>
              <a:cxnLst/>
              <a:rect l="l" t="t" r="r" b="b"/>
              <a:pathLst>
                <a:path w="2796" h="3054" extrusionOk="0">
                  <a:moveTo>
                    <a:pt x="1502" y="507"/>
                  </a:moveTo>
                  <a:cubicBezTo>
                    <a:pt x="1625" y="520"/>
                    <a:pt x="1737" y="576"/>
                    <a:pt x="1846" y="646"/>
                  </a:cubicBezTo>
                  <a:cubicBezTo>
                    <a:pt x="1859" y="646"/>
                    <a:pt x="1873" y="672"/>
                    <a:pt x="1886" y="685"/>
                  </a:cubicBezTo>
                  <a:cubicBezTo>
                    <a:pt x="1902" y="702"/>
                    <a:pt x="1886" y="742"/>
                    <a:pt x="1859" y="755"/>
                  </a:cubicBezTo>
                  <a:cubicBezTo>
                    <a:pt x="1841" y="764"/>
                    <a:pt x="1821" y="775"/>
                    <a:pt x="1792" y="775"/>
                  </a:cubicBezTo>
                  <a:cubicBezTo>
                    <a:pt x="1780" y="775"/>
                    <a:pt x="1766" y="773"/>
                    <a:pt x="1750" y="768"/>
                  </a:cubicBezTo>
                  <a:cubicBezTo>
                    <a:pt x="1681" y="742"/>
                    <a:pt x="1611" y="715"/>
                    <a:pt x="1529" y="685"/>
                  </a:cubicBezTo>
                  <a:cubicBezTo>
                    <a:pt x="1433" y="659"/>
                    <a:pt x="1324" y="659"/>
                    <a:pt x="1211" y="659"/>
                  </a:cubicBezTo>
                  <a:lnTo>
                    <a:pt x="1158" y="659"/>
                  </a:lnTo>
                  <a:cubicBezTo>
                    <a:pt x="1142" y="603"/>
                    <a:pt x="1172" y="576"/>
                    <a:pt x="1211" y="563"/>
                  </a:cubicBezTo>
                  <a:cubicBezTo>
                    <a:pt x="1307" y="537"/>
                    <a:pt x="1390" y="507"/>
                    <a:pt x="1502" y="507"/>
                  </a:cubicBezTo>
                  <a:close/>
                  <a:moveTo>
                    <a:pt x="1466" y="915"/>
                  </a:moveTo>
                  <a:cubicBezTo>
                    <a:pt x="1565" y="915"/>
                    <a:pt x="1664" y="944"/>
                    <a:pt x="1763" y="990"/>
                  </a:cubicBezTo>
                  <a:cubicBezTo>
                    <a:pt x="1777" y="990"/>
                    <a:pt x="1790" y="1003"/>
                    <a:pt x="1803" y="1016"/>
                  </a:cubicBezTo>
                  <a:lnTo>
                    <a:pt x="1803" y="1072"/>
                  </a:lnTo>
                  <a:cubicBezTo>
                    <a:pt x="1803" y="1086"/>
                    <a:pt x="1777" y="1086"/>
                    <a:pt x="1777" y="1086"/>
                  </a:cubicBezTo>
                  <a:cubicBezTo>
                    <a:pt x="1750" y="1086"/>
                    <a:pt x="1720" y="1086"/>
                    <a:pt x="1707" y="1072"/>
                  </a:cubicBezTo>
                  <a:cubicBezTo>
                    <a:pt x="1654" y="1059"/>
                    <a:pt x="1598" y="1033"/>
                    <a:pt x="1542" y="1033"/>
                  </a:cubicBezTo>
                  <a:cubicBezTo>
                    <a:pt x="1542" y="1072"/>
                    <a:pt x="1542" y="1099"/>
                    <a:pt x="1555" y="1115"/>
                  </a:cubicBezTo>
                  <a:cubicBezTo>
                    <a:pt x="1572" y="1168"/>
                    <a:pt x="1542" y="1211"/>
                    <a:pt x="1529" y="1264"/>
                  </a:cubicBezTo>
                  <a:cubicBezTo>
                    <a:pt x="1515" y="1307"/>
                    <a:pt x="1459" y="1334"/>
                    <a:pt x="1433" y="1334"/>
                  </a:cubicBezTo>
                  <a:cubicBezTo>
                    <a:pt x="1390" y="1320"/>
                    <a:pt x="1350" y="1294"/>
                    <a:pt x="1337" y="1251"/>
                  </a:cubicBezTo>
                  <a:cubicBezTo>
                    <a:pt x="1324" y="1211"/>
                    <a:pt x="1324" y="1155"/>
                    <a:pt x="1324" y="1099"/>
                  </a:cubicBezTo>
                  <a:cubicBezTo>
                    <a:pt x="1337" y="1086"/>
                    <a:pt x="1337" y="1059"/>
                    <a:pt x="1337" y="1046"/>
                  </a:cubicBezTo>
                  <a:cubicBezTo>
                    <a:pt x="1294" y="1046"/>
                    <a:pt x="1254" y="1046"/>
                    <a:pt x="1211" y="1059"/>
                  </a:cubicBezTo>
                  <a:cubicBezTo>
                    <a:pt x="1198" y="1059"/>
                    <a:pt x="1185" y="1046"/>
                    <a:pt x="1185" y="1033"/>
                  </a:cubicBezTo>
                  <a:cubicBezTo>
                    <a:pt x="1172" y="1016"/>
                    <a:pt x="1185" y="1003"/>
                    <a:pt x="1185" y="1003"/>
                  </a:cubicBezTo>
                  <a:cubicBezTo>
                    <a:pt x="1198" y="990"/>
                    <a:pt x="1211" y="976"/>
                    <a:pt x="1224" y="976"/>
                  </a:cubicBezTo>
                  <a:cubicBezTo>
                    <a:pt x="1305" y="934"/>
                    <a:pt x="1386" y="915"/>
                    <a:pt x="1466" y="915"/>
                  </a:cubicBezTo>
                  <a:close/>
                  <a:moveTo>
                    <a:pt x="537" y="972"/>
                  </a:moveTo>
                  <a:cubicBezTo>
                    <a:pt x="586" y="972"/>
                    <a:pt x="637" y="978"/>
                    <a:pt x="689" y="990"/>
                  </a:cubicBezTo>
                  <a:cubicBezTo>
                    <a:pt x="689" y="1003"/>
                    <a:pt x="702" y="1003"/>
                    <a:pt x="715" y="1003"/>
                  </a:cubicBezTo>
                  <a:cubicBezTo>
                    <a:pt x="715" y="1016"/>
                    <a:pt x="728" y="1033"/>
                    <a:pt x="728" y="1046"/>
                  </a:cubicBezTo>
                  <a:cubicBezTo>
                    <a:pt x="728" y="1059"/>
                    <a:pt x="715" y="1072"/>
                    <a:pt x="702" y="1072"/>
                  </a:cubicBezTo>
                  <a:cubicBezTo>
                    <a:pt x="662" y="1086"/>
                    <a:pt x="619" y="1086"/>
                    <a:pt x="593" y="1086"/>
                  </a:cubicBezTo>
                  <a:cubicBezTo>
                    <a:pt x="563" y="1115"/>
                    <a:pt x="593" y="1142"/>
                    <a:pt x="593" y="1168"/>
                  </a:cubicBezTo>
                  <a:lnTo>
                    <a:pt x="593" y="1224"/>
                  </a:lnTo>
                  <a:cubicBezTo>
                    <a:pt x="593" y="1281"/>
                    <a:pt x="580" y="1334"/>
                    <a:pt x="537" y="1377"/>
                  </a:cubicBezTo>
                  <a:cubicBezTo>
                    <a:pt x="523" y="1390"/>
                    <a:pt x="506" y="1396"/>
                    <a:pt x="489" y="1396"/>
                  </a:cubicBezTo>
                  <a:cubicBezTo>
                    <a:pt x="471" y="1396"/>
                    <a:pt x="454" y="1390"/>
                    <a:pt x="441" y="1377"/>
                  </a:cubicBezTo>
                  <a:cubicBezTo>
                    <a:pt x="384" y="1334"/>
                    <a:pt x="358" y="1281"/>
                    <a:pt x="371" y="1211"/>
                  </a:cubicBezTo>
                  <a:cubicBezTo>
                    <a:pt x="384" y="1181"/>
                    <a:pt x="384" y="1142"/>
                    <a:pt x="398" y="1115"/>
                  </a:cubicBezTo>
                  <a:cubicBezTo>
                    <a:pt x="302" y="1115"/>
                    <a:pt x="232" y="1181"/>
                    <a:pt x="179" y="1224"/>
                  </a:cubicBezTo>
                  <a:cubicBezTo>
                    <a:pt x="136" y="1198"/>
                    <a:pt x="123" y="1168"/>
                    <a:pt x="136" y="1155"/>
                  </a:cubicBezTo>
                  <a:cubicBezTo>
                    <a:pt x="150" y="1129"/>
                    <a:pt x="166" y="1099"/>
                    <a:pt x="193" y="1086"/>
                  </a:cubicBezTo>
                  <a:cubicBezTo>
                    <a:pt x="301" y="1008"/>
                    <a:pt x="416" y="972"/>
                    <a:pt x="537" y="972"/>
                  </a:cubicBezTo>
                  <a:close/>
                  <a:moveTo>
                    <a:pt x="2524" y="1272"/>
                  </a:moveTo>
                  <a:cubicBezTo>
                    <a:pt x="2541" y="1272"/>
                    <a:pt x="2555" y="1279"/>
                    <a:pt x="2564" y="1294"/>
                  </a:cubicBezTo>
                  <a:cubicBezTo>
                    <a:pt x="2577" y="1334"/>
                    <a:pt x="2547" y="1363"/>
                    <a:pt x="2521" y="1377"/>
                  </a:cubicBezTo>
                  <a:cubicBezTo>
                    <a:pt x="2425" y="1459"/>
                    <a:pt x="2355" y="1555"/>
                    <a:pt x="2273" y="1664"/>
                  </a:cubicBezTo>
                  <a:cubicBezTo>
                    <a:pt x="2259" y="1677"/>
                    <a:pt x="2246" y="1694"/>
                    <a:pt x="2233" y="1707"/>
                  </a:cubicBezTo>
                  <a:cubicBezTo>
                    <a:pt x="2203" y="1694"/>
                    <a:pt x="2190" y="1677"/>
                    <a:pt x="2190" y="1664"/>
                  </a:cubicBezTo>
                  <a:cubicBezTo>
                    <a:pt x="2190" y="1651"/>
                    <a:pt x="2190" y="1625"/>
                    <a:pt x="2203" y="1611"/>
                  </a:cubicBezTo>
                  <a:cubicBezTo>
                    <a:pt x="2259" y="1486"/>
                    <a:pt x="2342" y="1377"/>
                    <a:pt x="2465" y="1294"/>
                  </a:cubicBezTo>
                  <a:cubicBezTo>
                    <a:pt x="2486" y="1279"/>
                    <a:pt x="2507" y="1272"/>
                    <a:pt x="2524" y="1272"/>
                  </a:cubicBezTo>
                  <a:close/>
                  <a:moveTo>
                    <a:pt x="1611" y="1873"/>
                  </a:moveTo>
                  <a:cubicBezTo>
                    <a:pt x="1625" y="1886"/>
                    <a:pt x="1638" y="1886"/>
                    <a:pt x="1654" y="1899"/>
                  </a:cubicBezTo>
                  <a:cubicBezTo>
                    <a:pt x="1654" y="1925"/>
                    <a:pt x="1638" y="1955"/>
                    <a:pt x="1611" y="1955"/>
                  </a:cubicBezTo>
                  <a:cubicBezTo>
                    <a:pt x="1598" y="1955"/>
                    <a:pt x="1572" y="1925"/>
                    <a:pt x="1572" y="1912"/>
                  </a:cubicBezTo>
                  <a:cubicBezTo>
                    <a:pt x="1585" y="1899"/>
                    <a:pt x="1598" y="1886"/>
                    <a:pt x="1611" y="1873"/>
                  </a:cubicBezTo>
                  <a:close/>
                  <a:moveTo>
                    <a:pt x="898" y="984"/>
                  </a:moveTo>
                  <a:cubicBezTo>
                    <a:pt x="915" y="984"/>
                    <a:pt x="937" y="994"/>
                    <a:pt x="937" y="1003"/>
                  </a:cubicBezTo>
                  <a:cubicBezTo>
                    <a:pt x="963" y="1033"/>
                    <a:pt x="950" y="1072"/>
                    <a:pt x="937" y="1099"/>
                  </a:cubicBezTo>
                  <a:cubicBezTo>
                    <a:pt x="894" y="1211"/>
                    <a:pt x="854" y="1320"/>
                    <a:pt x="811" y="1429"/>
                  </a:cubicBezTo>
                  <a:cubicBezTo>
                    <a:pt x="785" y="1472"/>
                    <a:pt x="758" y="1512"/>
                    <a:pt x="745" y="1555"/>
                  </a:cubicBezTo>
                  <a:cubicBezTo>
                    <a:pt x="715" y="1611"/>
                    <a:pt x="715" y="1651"/>
                    <a:pt x="745" y="1707"/>
                  </a:cubicBezTo>
                  <a:cubicBezTo>
                    <a:pt x="771" y="1760"/>
                    <a:pt x="798" y="1803"/>
                    <a:pt x="841" y="1843"/>
                  </a:cubicBezTo>
                  <a:cubicBezTo>
                    <a:pt x="867" y="1859"/>
                    <a:pt x="894" y="1873"/>
                    <a:pt x="910" y="1886"/>
                  </a:cubicBezTo>
                  <a:cubicBezTo>
                    <a:pt x="924" y="1912"/>
                    <a:pt x="937" y="1925"/>
                    <a:pt x="910" y="1955"/>
                  </a:cubicBezTo>
                  <a:cubicBezTo>
                    <a:pt x="894" y="1968"/>
                    <a:pt x="881" y="1968"/>
                    <a:pt x="854" y="1968"/>
                  </a:cubicBezTo>
                  <a:cubicBezTo>
                    <a:pt x="850" y="1972"/>
                    <a:pt x="845" y="1974"/>
                    <a:pt x="839" y="1974"/>
                  </a:cubicBezTo>
                  <a:cubicBezTo>
                    <a:pt x="825" y="1974"/>
                    <a:pt x="807" y="1965"/>
                    <a:pt x="798" y="1955"/>
                  </a:cubicBezTo>
                  <a:cubicBezTo>
                    <a:pt x="689" y="1899"/>
                    <a:pt x="619" y="1803"/>
                    <a:pt x="593" y="1694"/>
                  </a:cubicBezTo>
                  <a:cubicBezTo>
                    <a:pt x="580" y="1677"/>
                    <a:pt x="580" y="1664"/>
                    <a:pt x="580" y="1638"/>
                  </a:cubicBezTo>
                  <a:cubicBezTo>
                    <a:pt x="580" y="1625"/>
                    <a:pt x="593" y="1582"/>
                    <a:pt x="606" y="1555"/>
                  </a:cubicBezTo>
                  <a:cubicBezTo>
                    <a:pt x="619" y="1529"/>
                    <a:pt x="633" y="1486"/>
                    <a:pt x="646" y="1459"/>
                  </a:cubicBezTo>
                  <a:cubicBezTo>
                    <a:pt x="728" y="1320"/>
                    <a:pt x="798" y="1181"/>
                    <a:pt x="854" y="1033"/>
                  </a:cubicBezTo>
                  <a:cubicBezTo>
                    <a:pt x="867" y="1016"/>
                    <a:pt x="881" y="1003"/>
                    <a:pt x="881" y="990"/>
                  </a:cubicBezTo>
                  <a:cubicBezTo>
                    <a:pt x="884" y="986"/>
                    <a:pt x="891" y="984"/>
                    <a:pt x="898" y="984"/>
                  </a:cubicBezTo>
                  <a:close/>
                  <a:moveTo>
                    <a:pt x="1422" y="1953"/>
                  </a:moveTo>
                  <a:cubicBezTo>
                    <a:pt x="1453" y="1953"/>
                    <a:pt x="1477" y="1985"/>
                    <a:pt x="1502" y="2008"/>
                  </a:cubicBezTo>
                  <a:cubicBezTo>
                    <a:pt x="1515" y="2051"/>
                    <a:pt x="1542" y="2091"/>
                    <a:pt x="1542" y="2134"/>
                  </a:cubicBezTo>
                  <a:cubicBezTo>
                    <a:pt x="1555" y="2173"/>
                    <a:pt x="1542" y="2216"/>
                    <a:pt x="1515" y="2256"/>
                  </a:cubicBezTo>
                  <a:cubicBezTo>
                    <a:pt x="1510" y="2258"/>
                    <a:pt x="1504" y="2259"/>
                    <a:pt x="1499" y="2259"/>
                  </a:cubicBezTo>
                  <a:cubicBezTo>
                    <a:pt x="1459" y="2259"/>
                    <a:pt x="1456" y="2202"/>
                    <a:pt x="1433" y="2190"/>
                  </a:cubicBezTo>
                  <a:cubicBezTo>
                    <a:pt x="1350" y="2273"/>
                    <a:pt x="1254" y="2326"/>
                    <a:pt x="1158" y="2369"/>
                  </a:cubicBezTo>
                  <a:cubicBezTo>
                    <a:pt x="1092" y="2390"/>
                    <a:pt x="1026" y="2398"/>
                    <a:pt x="961" y="2398"/>
                  </a:cubicBezTo>
                  <a:cubicBezTo>
                    <a:pt x="863" y="2398"/>
                    <a:pt x="767" y="2379"/>
                    <a:pt x="675" y="2355"/>
                  </a:cubicBezTo>
                  <a:cubicBezTo>
                    <a:pt x="662" y="2339"/>
                    <a:pt x="646" y="2326"/>
                    <a:pt x="633" y="2312"/>
                  </a:cubicBezTo>
                  <a:cubicBezTo>
                    <a:pt x="619" y="2299"/>
                    <a:pt x="646" y="2256"/>
                    <a:pt x="662" y="2256"/>
                  </a:cubicBezTo>
                  <a:cubicBezTo>
                    <a:pt x="675" y="2256"/>
                    <a:pt x="689" y="2273"/>
                    <a:pt x="702" y="2273"/>
                  </a:cubicBezTo>
                  <a:cubicBezTo>
                    <a:pt x="771" y="2273"/>
                    <a:pt x="854" y="2286"/>
                    <a:pt x="924" y="2286"/>
                  </a:cubicBezTo>
                  <a:cubicBezTo>
                    <a:pt x="937" y="2287"/>
                    <a:pt x="950" y="2288"/>
                    <a:pt x="963" y="2288"/>
                  </a:cubicBezTo>
                  <a:cubicBezTo>
                    <a:pt x="1083" y="2288"/>
                    <a:pt x="1194" y="2234"/>
                    <a:pt x="1281" y="2147"/>
                  </a:cubicBezTo>
                  <a:cubicBezTo>
                    <a:pt x="1324" y="2121"/>
                    <a:pt x="1350" y="2091"/>
                    <a:pt x="1377" y="2064"/>
                  </a:cubicBezTo>
                  <a:cubicBezTo>
                    <a:pt x="1390" y="2025"/>
                    <a:pt x="1350" y="1982"/>
                    <a:pt x="1406" y="1955"/>
                  </a:cubicBezTo>
                  <a:cubicBezTo>
                    <a:pt x="1412" y="1953"/>
                    <a:pt x="1417" y="1953"/>
                    <a:pt x="1422" y="1953"/>
                  </a:cubicBezTo>
                  <a:close/>
                  <a:moveTo>
                    <a:pt x="998" y="1"/>
                  </a:moveTo>
                  <a:cubicBezTo>
                    <a:pt x="960" y="1"/>
                    <a:pt x="922" y="4"/>
                    <a:pt x="881" y="11"/>
                  </a:cubicBezTo>
                  <a:cubicBezTo>
                    <a:pt x="854" y="24"/>
                    <a:pt x="828" y="54"/>
                    <a:pt x="841" y="80"/>
                  </a:cubicBezTo>
                  <a:cubicBezTo>
                    <a:pt x="841" y="123"/>
                    <a:pt x="867" y="163"/>
                    <a:pt x="881" y="189"/>
                  </a:cubicBezTo>
                  <a:cubicBezTo>
                    <a:pt x="881" y="206"/>
                    <a:pt x="881" y="232"/>
                    <a:pt x="867" y="246"/>
                  </a:cubicBezTo>
                  <a:cubicBezTo>
                    <a:pt x="867" y="246"/>
                    <a:pt x="856" y="251"/>
                    <a:pt x="844" y="251"/>
                  </a:cubicBezTo>
                  <a:cubicBezTo>
                    <a:pt x="838" y="251"/>
                    <a:pt x="832" y="250"/>
                    <a:pt x="828" y="246"/>
                  </a:cubicBezTo>
                  <a:cubicBezTo>
                    <a:pt x="798" y="232"/>
                    <a:pt x="771" y="219"/>
                    <a:pt x="758" y="189"/>
                  </a:cubicBezTo>
                  <a:cubicBezTo>
                    <a:pt x="745" y="176"/>
                    <a:pt x="728" y="150"/>
                    <a:pt x="715" y="136"/>
                  </a:cubicBezTo>
                  <a:cubicBezTo>
                    <a:pt x="662" y="232"/>
                    <a:pt x="675" y="315"/>
                    <a:pt x="689" y="411"/>
                  </a:cubicBezTo>
                  <a:cubicBezTo>
                    <a:pt x="710" y="466"/>
                    <a:pt x="681" y="502"/>
                    <a:pt x="634" y="502"/>
                  </a:cubicBezTo>
                  <a:cubicBezTo>
                    <a:pt x="622" y="502"/>
                    <a:pt x="608" y="499"/>
                    <a:pt x="593" y="494"/>
                  </a:cubicBezTo>
                  <a:cubicBezTo>
                    <a:pt x="563" y="494"/>
                    <a:pt x="537" y="467"/>
                    <a:pt x="510" y="454"/>
                  </a:cubicBezTo>
                  <a:cubicBezTo>
                    <a:pt x="497" y="437"/>
                    <a:pt x="467" y="424"/>
                    <a:pt x="454" y="411"/>
                  </a:cubicBezTo>
                  <a:cubicBezTo>
                    <a:pt x="427" y="384"/>
                    <a:pt x="427" y="355"/>
                    <a:pt x="384" y="355"/>
                  </a:cubicBezTo>
                  <a:cubicBezTo>
                    <a:pt x="332" y="437"/>
                    <a:pt x="275" y="520"/>
                    <a:pt x="206" y="603"/>
                  </a:cubicBezTo>
                  <a:cubicBezTo>
                    <a:pt x="193" y="646"/>
                    <a:pt x="179" y="672"/>
                    <a:pt x="166" y="702"/>
                  </a:cubicBezTo>
                  <a:cubicBezTo>
                    <a:pt x="193" y="685"/>
                    <a:pt x="219" y="685"/>
                    <a:pt x="232" y="672"/>
                  </a:cubicBezTo>
                  <a:cubicBezTo>
                    <a:pt x="302" y="646"/>
                    <a:pt x="358" y="619"/>
                    <a:pt x="427" y="603"/>
                  </a:cubicBezTo>
                  <a:cubicBezTo>
                    <a:pt x="482" y="596"/>
                    <a:pt x="541" y="593"/>
                    <a:pt x="599" y="593"/>
                  </a:cubicBezTo>
                  <a:cubicBezTo>
                    <a:pt x="658" y="593"/>
                    <a:pt x="717" y="596"/>
                    <a:pt x="771" y="603"/>
                  </a:cubicBezTo>
                  <a:cubicBezTo>
                    <a:pt x="785" y="603"/>
                    <a:pt x="785" y="603"/>
                    <a:pt x="798" y="619"/>
                  </a:cubicBezTo>
                  <a:cubicBezTo>
                    <a:pt x="785" y="632"/>
                    <a:pt x="785" y="659"/>
                    <a:pt x="771" y="672"/>
                  </a:cubicBezTo>
                  <a:cubicBezTo>
                    <a:pt x="745" y="702"/>
                    <a:pt x="702" y="702"/>
                    <a:pt x="662" y="715"/>
                  </a:cubicBezTo>
                  <a:cubicBezTo>
                    <a:pt x="619" y="715"/>
                    <a:pt x="580" y="728"/>
                    <a:pt x="537" y="742"/>
                  </a:cubicBezTo>
                  <a:cubicBezTo>
                    <a:pt x="441" y="768"/>
                    <a:pt x="345" y="798"/>
                    <a:pt x="262" y="824"/>
                  </a:cubicBezTo>
                  <a:cubicBezTo>
                    <a:pt x="219" y="838"/>
                    <a:pt x="193" y="851"/>
                    <a:pt x="166" y="867"/>
                  </a:cubicBezTo>
                  <a:cubicBezTo>
                    <a:pt x="123" y="894"/>
                    <a:pt x="97" y="894"/>
                    <a:pt x="54" y="894"/>
                  </a:cubicBezTo>
                  <a:cubicBezTo>
                    <a:pt x="14" y="1003"/>
                    <a:pt x="1" y="1086"/>
                    <a:pt x="1" y="1224"/>
                  </a:cubicBezTo>
                  <a:cubicBezTo>
                    <a:pt x="27" y="1529"/>
                    <a:pt x="54" y="1830"/>
                    <a:pt x="123" y="2121"/>
                  </a:cubicBezTo>
                  <a:cubicBezTo>
                    <a:pt x="179" y="2299"/>
                    <a:pt x="232" y="2478"/>
                    <a:pt x="315" y="2643"/>
                  </a:cubicBezTo>
                  <a:cubicBezTo>
                    <a:pt x="454" y="2878"/>
                    <a:pt x="646" y="3000"/>
                    <a:pt x="910" y="3043"/>
                  </a:cubicBezTo>
                  <a:cubicBezTo>
                    <a:pt x="949" y="3050"/>
                    <a:pt x="987" y="3053"/>
                    <a:pt x="1025" y="3053"/>
                  </a:cubicBezTo>
                  <a:cubicBezTo>
                    <a:pt x="1214" y="3053"/>
                    <a:pt x="1391" y="2973"/>
                    <a:pt x="1529" y="2835"/>
                  </a:cubicBezTo>
                  <a:cubicBezTo>
                    <a:pt x="1611" y="2769"/>
                    <a:pt x="1681" y="2670"/>
                    <a:pt x="1750" y="2587"/>
                  </a:cubicBezTo>
                  <a:cubicBezTo>
                    <a:pt x="1820" y="2491"/>
                    <a:pt x="1859" y="2395"/>
                    <a:pt x="1902" y="2286"/>
                  </a:cubicBezTo>
                  <a:cubicBezTo>
                    <a:pt x="1916" y="2216"/>
                    <a:pt x="1929" y="2147"/>
                    <a:pt x="1955" y="2078"/>
                  </a:cubicBezTo>
                  <a:cubicBezTo>
                    <a:pt x="1968" y="2025"/>
                    <a:pt x="1985" y="1982"/>
                    <a:pt x="1998" y="1942"/>
                  </a:cubicBezTo>
                  <a:cubicBezTo>
                    <a:pt x="1998" y="1925"/>
                    <a:pt x="2025" y="1912"/>
                    <a:pt x="2038" y="1912"/>
                  </a:cubicBezTo>
                  <a:cubicBezTo>
                    <a:pt x="2051" y="1912"/>
                    <a:pt x="2068" y="1942"/>
                    <a:pt x="2068" y="1955"/>
                  </a:cubicBezTo>
                  <a:cubicBezTo>
                    <a:pt x="2081" y="1982"/>
                    <a:pt x="2081" y="2025"/>
                    <a:pt x="2081" y="2051"/>
                  </a:cubicBezTo>
                  <a:cubicBezTo>
                    <a:pt x="2126" y="2088"/>
                    <a:pt x="2170" y="2100"/>
                    <a:pt x="2217" y="2100"/>
                  </a:cubicBezTo>
                  <a:cubicBezTo>
                    <a:pt x="2243" y="2100"/>
                    <a:pt x="2270" y="2097"/>
                    <a:pt x="2299" y="2091"/>
                  </a:cubicBezTo>
                  <a:cubicBezTo>
                    <a:pt x="2398" y="2051"/>
                    <a:pt x="2494" y="2008"/>
                    <a:pt x="2577" y="1942"/>
                  </a:cubicBezTo>
                  <a:cubicBezTo>
                    <a:pt x="2603" y="1912"/>
                    <a:pt x="2630" y="1873"/>
                    <a:pt x="2660" y="1830"/>
                  </a:cubicBezTo>
                  <a:cubicBezTo>
                    <a:pt x="2686" y="1777"/>
                    <a:pt x="2713" y="1707"/>
                    <a:pt x="2742" y="1625"/>
                  </a:cubicBezTo>
                  <a:cubicBezTo>
                    <a:pt x="2795" y="1459"/>
                    <a:pt x="2756" y="1294"/>
                    <a:pt x="2660" y="1155"/>
                  </a:cubicBezTo>
                  <a:cubicBezTo>
                    <a:pt x="2617" y="1115"/>
                    <a:pt x="2590" y="1072"/>
                    <a:pt x="2534" y="1059"/>
                  </a:cubicBezTo>
                  <a:cubicBezTo>
                    <a:pt x="2382" y="1115"/>
                    <a:pt x="2382" y="1115"/>
                    <a:pt x="2286" y="1224"/>
                  </a:cubicBezTo>
                  <a:cubicBezTo>
                    <a:pt x="2273" y="1238"/>
                    <a:pt x="2273" y="1251"/>
                    <a:pt x="2259" y="1251"/>
                  </a:cubicBezTo>
                  <a:cubicBezTo>
                    <a:pt x="2217" y="1281"/>
                    <a:pt x="2203" y="1320"/>
                    <a:pt x="2177" y="1363"/>
                  </a:cubicBezTo>
                  <a:cubicBezTo>
                    <a:pt x="2164" y="1403"/>
                    <a:pt x="2134" y="1446"/>
                    <a:pt x="2094" y="1459"/>
                  </a:cubicBezTo>
                  <a:cubicBezTo>
                    <a:pt x="1998" y="1403"/>
                    <a:pt x="1985" y="1403"/>
                    <a:pt x="1998" y="1307"/>
                  </a:cubicBezTo>
                  <a:cubicBezTo>
                    <a:pt x="1998" y="1264"/>
                    <a:pt x="1998" y="1224"/>
                    <a:pt x="2011" y="1168"/>
                  </a:cubicBezTo>
                  <a:cubicBezTo>
                    <a:pt x="2011" y="1115"/>
                    <a:pt x="2025" y="1072"/>
                    <a:pt x="1985" y="1016"/>
                  </a:cubicBezTo>
                  <a:cubicBezTo>
                    <a:pt x="1942" y="976"/>
                    <a:pt x="1942" y="920"/>
                    <a:pt x="1955" y="867"/>
                  </a:cubicBezTo>
                  <a:cubicBezTo>
                    <a:pt x="1955" y="824"/>
                    <a:pt x="1968" y="785"/>
                    <a:pt x="1985" y="742"/>
                  </a:cubicBezTo>
                  <a:lnTo>
                    <a:pt x="1985" y="659"/>
                  </a:lnTo>
                  <a:cubicBezTo>
                    <a:pt x="1968" y="646"/>
                    <a:pt x="1968" y="632"/>
                    <a:pt x="1955" y="632"/>
                  </a:cubicBezTo>
                  <a:cubicBezTo>
                    <a:pt x="1803" y="550"/>
                    <a:pt x="1654" y="437"/>
                    <a:pt x="1572" y="272"/>
                  </a:cubicBezTo>
                  <a:cubicBezTo>
                    <a:pt x="1572" y="259"/>
                    <a:pt x="1555" y="259"/>
                    <a:pt x="1542" y="259"/>
                  </a:cubicBezTo>
                  <a:cubicBezTo>
                    <a:pt x="1515" y="289"/>
                    <a:pt x="1502" y="328"/>
                    <a:pt x="1489" y="355"/>
                  </a:cubicBezTo>
                  <a:cubicBezTo>
                    <a:pt x="1459" y="384"/>
                    <a:pt x="1433" y="424"/>
                    <a:pt x="1406" y="454"/>
                  </a:cubicBezTo>
                  <a:cubicBezTo>
                    <a:pt x="1385" y="467"/>
                    <a:pt x="1364" y="474"/>
                    <a:pt x="1347" y="474"/>
                  </a:cubicBezTo>
                  <a:cubicBezTo>
                    <a:pt x="1329" y="474"/>
                    <a:pt x="1315" y="467"/>
                    <a:pt x="1307" y="454"/>
                  </a:cubicBezTo>
                  <a:cubicBezTo>
                    <a:pt x="1294" y="424"/>
                    <a:pt x="1324" y="411"/>
                    <a:pt x="1337" y="384"/>
                  </a:cubicBezTo>
                  <a:cubicBezTo>
                    <a:pt x="1390" y="341"/>
                    <a:pt x="1420" y="272"/>
                    <a:pt x="1420" y="206"/>
                  </a:cubicBezTo>
                  <a:lnTo>
                    <a:pt x="1420" y="206"/>
                  </a:lnTo>
                  <a:cubicBezTo>
                    <a:pt x="1377" y="259"/>
                    <a:pt x="1337" y="302"/>
                    <a:pt x="1294" y="355"/>
                  </a:cubicBezTo>
                  <a:cubicBezTo>
                    <a:pt x="1267" y="398"/>
                    <a:pt x="1241" y="437"/>
                    <a:pt x="1211" y="480"/>
                  </a:cubicBezTo>
                  <a:cubicBezTo>
                    <a:pt x="1198" y="480"/>
                    <a:pt x="1198" y="494"/>
                    <a:pt x="1185" y="507"/>
                  </a:cubicBezTo>
                  <a:cubicBezTo>
                    <a:pt x="1174" y="512"/>
                    <a:pt x="1162" y="516"/>
                    <a:pt x="1152" y="516"/>
                  </a:cubicBezTo>
                  <a:cubicBezTo>
                    <a:pt x="1136" y="516"/>
                    <a:pt x="1123" y="509"/>
                    <a:pt x="1115" y="494"/>
                  </a:cubicBezTo>
                  <a:cubicBezTo>
                    <a:pt x="1102" y="494"/>
                    <a:pt x="1089" y="467"/>
                    <a:pt x="1089" y="437"/>
                  </a:cubicBezTo>
                  <a:cubicBezTo>
                    <a:pt x="1102" y="384"/>
                    <a:pt x="1129" y="328"/>
                    <a:pt x="1142" y="272"/>
                  </a:cubicBezTo>
                  <a:cubicBezTo>
                    <a:pt x="1158" y="189"/>
                    <a:pt x="1158" y="93"/>
                    <a:pt x="1115" y="11"/>
                  </a:cubicBezTo>
                  <a:cubicBezTo>
                    <a:pt x="1074" y="4"/>
                    <a:pt x="1036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2155985" y="2084954"/>
              <a:ext cx="52636" cy="86700"/>
            </a:xfrm>
            <a:custGeom>
              <a:avLst/>
              <a:gdLst/>
              <a:ahLst/>
              <a:cxnLst/>
              <a:rect l="l" t="t" r="r" b="b"/>
              <a:pathLst>
                <a:path w="1281" h="2110" extrusionOk="0">
                  <a:moveTo>
                    <a:pt x="1254" y="0"/>
                  </a:moveTo>
                  <a:lnTo>
                    <a:pt x="1254" y="0"/>
                  </a:lnTo>
                  <a:cubicBezTo>
                    <a:pt x="1171" y="113"/>
                    <a:pt x="1089" y="235"/>
                    <a:pt x="1006" y="347"/>
                  </a:cubicBezTo>
                  <a:cubicBezTo>
                    <a:pt x="910" y="470"/>
                    <a:pt x="784" y="552"/>
                    <a:pt x="636" y="622"/>
                  </a:cubicBezTo>
                  <a:cubicBezTo>
                    <a:pt x="530" y="670"/>
                    <a:pt x="424" y="685"/>
                    <a:pt x="313" y="685"/>
                  </a:cubicBezTo>
                  <a:cubicBezTo>
                    <a:pt x="265" y="685"/>
                    <a:pt x="216" y="682"/>
                    <a:pt x="166" y="678"/>
                  </a:cubicBezTo>
                  <a:cubicBezTo>
                    <a:pt x="151" y="669"/>
                    <a:pt x="131" y="660"/>
                    <a:pt x="111" y="660"/>
                  </a:cubicBezTo>
                  <a:cubicBezTo>
                    <a:pt x="96" y="660"/>
                    <a:pt x="82" y="665"/>
                    <a:pt x="70" y="678"/>
                  </a:cubicBezTo>
                  <a:cubicBezTo>
                    <a:pt x="70" y="953"/>
                    <a:pt x="57" y="953"/>
                    <a:pt x="1" y="1105"/>
                  </a:cubicBezTo>
                  <a:cubicBezTo>
                    <a:pt x="97" y="1201"/>
                    <a:pt x="153" y="1323"/>
                    <a:pt x="222" y="1435"/>
                  </a:cubicBezTo>
                  <a:cubicBezTo>
                    <a:pt x="236" y="1462"/>
                    <a:pt x="249" y="1488"/>
                    <a:pt x="275" y="1531"/>
                  </a:cubicBezTo>
                  <a:cubicBezTo>
                    <a:pt x="401" y="1710"/>
                    <a:pt x="536" y="1875"/>
                    <a:pt x="649" y="2084"/>
                  </a:cubicBezTo>
                  <a:cubicBezTo>
                    <a:pt x="662" y="2097"/>
                    <a:pt x="675" y="2097"/>
                    <a:pt x="689" y="2110"/>
                  </a:cubicBezTo>
                  <a:cubicBezTo>
                    <a:pt x="814" y="1958"/>
                    <a:pt x="884" y="1779"/>
                    <a:pt x="966" y="1614"/>
                  </a:cubicBezTo>
                  <a:cubicBezTo>
                    <a:pt x="993" y="1544"/>
                    <a:pt x="1019" y="1475"/>
                    <a:pt x="1062" y="1406"/>
                  </a:cubicBezTo>
                  <a:cubicBezTo>
                    <a:pt x="1132" y="1257"/>
                    <a:pt x="1198" y="1118"/>
                    <a:pt x="1267" y="979"/>
                  </a:cubicBezTo>
                  <a:cubicBezTo>
                    <a:pt x="1280" y="953"/>
                    <a:pt x="1280" y="926"/>
                    <a:pt x="1280" y="883"/>
                  </a:cubicBezTo>
                  <a:cubicBezTo>
                    <a:pt x="1241" y="731"/>
                    <a:pt x="1241" y="566"/>
                    <a:pt x="1241" y="400"/>
                  </a:cubicBezTo>
                  <a:cubicBezTo>
                    <a:pt x="1241" y="278"/>
                    <a:pt x="1254" y="139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107333" y="2031126"/>
              <a:ext cx="19230" cy="40268"/>
            </a:xfrm>
            <a:custGeom>
              <a:avLst/>
              <a:gdLst/>
              <a:ahLst/>
              <a:cxnLst/>
              <a:rect l="l" t="t" r="r" b="b"/>
              <a:pathLst>
                <a:path w="468" h="980" extrusionOk="0">
                  <a:moveTo>
                    <a:pt x="290" y="1"/>
                  </a:moveTo>
                  <a:cubicBezTo>
                    <a:pt x="258" y="1"/>
                    <a:pt x="226" y="9"/>
                    <a:pt x="193" y="17"/>
                  </a:cubicBezTo>
                  <a:cubicBezTo>
                    <a:pt x="84" y="70"/>
                    <a:pt x="27" y="153"/>
                    <a:pt x="14" y="278"/>
                  </a:cubicBezTo>
                  <a:cubicBezTo>
                    <a:pt x="1" y="553"/>
                    <a:pt x="97" y="801"/>
                    <a:pt x="371" y="940"/>
                  </a:cubicBezTo>
                  <a:cubicBezTo>
                    <a:pt x="398" y="953"/>
                    <a:pt x="427" y="966"/>
                    <a:pt x="467" y="979"/>
                  </a:cubicBezTo>
                  <a:cubicBezTo>
                    <a:pt x="454" y="844"/>
                    <a:pt x="427" y="718"/>
                    <a:pt x="414" y="596"/>
                  </a:cubicBezTo>
                  <a:cubicBezTo>
                    <a:pt x="398" y="540"/>
                    <a:pt x="384" y="483"/>
                    <a:pt x="345" y="444"/>
                  </a:cubicBezTo>
                  <a:cubicBezTo>
                    <a:pt x="302" y="401"/>
                    <a:pt x="262" y="348"/>
                    <a:pt x="219" y="305"/>
                  </a:cubicBezTo>
                  <a:cubicBezTo>
                    <a:pt x="206" y="292"/>
                    <a:pt x="206" y="265"/>
                    <a:pt x="206" y="265"/>
                  </a:cubicBezTo>
                  <a:cubicBezTo>
                    <a:pt x="215" y="256"/>
                    <a:pt x="233" y="245"/>
                    <a:pt x="247" y="245"/>
                  </a:cubicBezTo>
                  <a:cubicBezTo>
                    <a:pt x="253" y="245"/>
                    <a:pt x="258" y="247"/>
                    <a:pt x="262" y="252"/>
                  </a:cubicBezTo>
                  <a:cubicBezTo>
                    <a:pt x="302" y="265"/>
                    <a:pt x="332" y="292"/>
                    <a:pt x="371" y="305"/>
                  </a:cubicBezTo>
                  <a:cubicBezTo>
                    <a:pt x="371" y="209"/>
                    <a:pt x="371" y="113"/>
                    <a:pt x="358" y="17"/>
                  </a:cubicBezTo>
                  <a:cubicBezTo>
                    <a:pt x="335" y="5"/>
                    <a:pt x="312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216059" y="1971750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133303" y="2011978"/>
              <a:ext cx="41" cy="575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133303" y="2010868"/>
              <a:ext cx="1274" cy="1151"/>
            </a:xfrm>
            <a:custGeom>
              <a:avLst/>
              <a:gdLst/>
              <a:ahLst/>
              <a:cxnLst/>
              <a:rect l="l" t="t" r="r" b="b"/>
              <a:pathLst>
                <a:path w="31" h="28" extrusionOk="0">
                  <a:moveTo>
                    <a:pt x="30" y="1"/>
                  </a:moveTo>
                  <a:cubicBezTo>
                    <a:pt x="30" y="14"/>
                    <a:pt x="14" y="27"/>
                    <a:pt x="0" y="27"/>
                  </a:cubicBezTo>
                  <a:cubicBezTo>
                    <a:pt x="14" y="27"/>
                    <a:pt x="30" y="27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186022" y="1989830"/>
              <a:ext cx="41" cy="699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213758" y="2199269"/>
              <a:ext cx="42405" cy="51691"/>
            </a:xfrm>
            <a:custGeom>
              <a:avLst/>
              <a:gdLst/>
              <a:ahLst/>
              <a:cxnLst/>
              <a:rect l="l" t="t" r="r" b="b"/>
              <a:pathLst>
                <a:path w="1032" h="1258" extrusionOk="0">
                  <a:moveTo>
                    <a:pt x="710" y="107"/>
                  </a:moveTo>
                  <a:cubicBezTo>
                    <a:pt x="726" y="107"/>
                    <a:pt x="746" y="115"/>
                    <a:pt x="784" y="128"/>
                  </a:cubicBezTo>
                  <a:cubicBezTo>
                    <a:pt x="744" y="141"/>
                    <a:pt x="744" y="141"/>
                    <a:pt x="648" y="141"/>
                  </a:cubicBezTo>
                  <a:cubicBezTo>
                    <a:pt x="677" y="118"/>
                    <a:pt x="690" y="107"/>
                    <a:pt x="710" y="107"/>
                  </a:cubicBezTo>
                  <a:close/>
                  <a:moveTo>
                    <a:pt x="883" y="251"/>
                  </a:moveTo>
                  <a:cubicBezTo>
                    <a:pt x="896" y="251"/>
                    <a:pt x="896" y="251"/>
                    <a:pt x="910" y="264"/>
                  </a:cubicBezTo>
                  <a:cubicBezTo>
                    <a:pt x="910" y="403"/>
                    <a:pt x="883" y="542"/>
                    <a:pt x="853" y="677"/>
                  </a:cubicBezTo>
                  <a:cubicBezTo>
                    <a:pt x="814" y="816"/>
                    <a:pt x="771" y="938"/>
                    <a:pt x="744" y="1091"/>
                  </a:cubicBezTo>
                  <a:cubicBezTo>
                    <a:pt x="646" y="1145"/>
                    <a:pt x="551" y="1165"/>
                    <a:pt x="448" y="1165"/>
                  </a:cubicBezTo>
                  <a:cubicBezTo>
                    <a:pt x="418" y="1165"/>
                    <a:pt x="388" y="1163"/>
                    <a:pt x="357" y="1160"/>
                  </a:cubicBezTo>
                  <a:cubicBezTo>
                    <a:pt x="344" y="1147"/>
                    <a:pt x="344" y="1120"/>
                    <a:pt x="331" y="1104"/>
                  </a:cubicBezTo>
                  <a:cubicBezTo>
                    <a:pt x="261" y="1021"/>
                    <a:pt x="235" y="912"/>
                    <a:pt x="205" y="803"/>
                  </a:cubicBezTo>
                  <a:cubicBezTo>
                    <a:pt x="152" y="651"/>
                    <a:pt x="123" y="485"/>
                    <a:pt x="83" y="320"/>
                  </a:cubicBezTo>
                  <a:cubicBezTo>
                    <a:pt x="123" y="294"/>
                    <a:pt x="165" y="294"/>
                    <a:pt x="205" y="277"/>
                  </a:cubicBezTo>
                  <a:cubicBezTo>
                    <a:pt x="440" y="264"/>
                    <a:pt x="662" y="264"/>
                    <a:pt x="883" y="251"/>
                  </a:cubicBezTo>
                  <a:close/>
                  <a:moveTo>
                    <a:pt x="710" y="1"/>
                  </a:moveTo>
                  <a:cubicBezTo>
                    <a:pt x="675" y="1"/>
                    <a:pt x="640" y="5"/>
                    <a:pt x="605" y="16"/>
                  </a:cubicBezTo>
                  <a:cubicBezTo>
                    <a:pt x="566" y="29"/>
                    <a:pt x="536" y="59"/>
                    <a:pt x="536" y="85"/>
                  </a:cubicBezTo>
                  <a:cubicBezTo>
                    <a:pt x="523" y="112"/>
                    <a:pt x="552" y="141"/>
                    <a:pt x="509" y="155"/>
                  </a:cubicBezTo>
                  <a:cubicBezTo>
                    <a:pt x="483" y="155"/>
                    <a:pt x="440" y="155"/>
                    <a:pt x="400" y="168"/>
                  </a:cubicBezTo>
                  <a:cubicBezTo>
                    <a:pt x="318" y="168"/>
                    <a:pt x="222" y="181"/>
                    <a:pt x="123" y="194"/>
                  </a:cubicBezTo>
                  <a:cubicBezTo>
                    <a:pt x="83" y="211"/>
                    <a:pt x="13" y="211"/>
                    <a:pt x="56" y="294"/>
                  </a:cubicBezTo>
                  <a:cubicBezTo>
                    <a:pt x="56" y="307"/>
                    <a:pt x="56" y="307"/>
                    <a:pt x="40" y="307"/>
                  </a:cubicBezTo>
                  <a:cubicBezTo>
                    <a:pt x="0" y="360"/>
                    <a:pt x="13" y="416"/>
                    <a:pt x="27" y="472"/>
                  </a:cubicBezTo>
                  <a:cubicBezTo>
                    <a:pt x="27" y="499"/>
                    <a:pt x="27" y="542"/>
                    <a:pt x="40" y="568"/>
                  </a:cubicBezTo>
                  <a:cubicBezTo>
                    <a:pt x="56" y="733"/>
                    <a:pt x="109" y="885"/>
                    <a:pt x="152" y="1038"/>
                  </a:cubicBezTo>
                  <a:cubicBezTo>
                    <a:pt x="165" y="1077"/>
                    <a:pt x="192" y="1134"/>
                    <a:pt x="248" y="1147"/>
                  </a:cubicBezTo>
                  <a:cubicBezTo>
                    <a:pt x="304" y="1173"/>
                    <a:pt x="288" y="1216"/>
                    <a:pt x="318" y="1243"/>
                  </a:cubicBezTo>
                  <a:cubicBezTo>
                    <a:pt x="370" y="1252"/>
                    <a:pt x="420" y="1258"/>
                    <a:pt x="470" y="1258"/>
                  </a:cubicBezTo>
                  <a:cubicBezTo>
                    <a:pt x="563" y="1258"/>
                    <a:pt x="653" y="1236"/>
                    <a:pt x="744" y="1173"/>
                  </a:cubicBezTo>
                  <a:cubicBezTo>
                    <a:pt x="757" y="1173"/>
                    <a:pt x="771" y="1160"/>
                    <a:pt x="771" y="1160"/>
                  </a:cubicBezTo>
                  <a:cubicBezTo>
                    <a:pt x="827" y="1160"/>
                    <a:pt x="853" y="1120"/>
                    <a:pt x="867" y="1077"/>
                  </a:cubicBezTo>
                  <a:cubicBezTo>
                    <a:pt x="896" y="938"/>
                    <a:pt x="949" y="803"/>
                    <a:pt x="966" y="664"/>
                  </a:cubicBezTo>
                  <a:cubicBezTo>
                    <a:pt x="1005" y="512"/>
                    <a:pt x="1005" y="346"/>
                    <a:pt x="1032" y="181"/>
                  </a:cubicBezTo>
                  <a:cubicBezTo>
                    <a:pt x="992" y="168"/>
                    <a:pt x="949" y="141"/>
                    <a:pt x="910" y="128"/>
                  </a:cubicBezTo>
                  <a:cubicBezTo>
                    <a:pt x="910" y="98"/>
                    <a:pt x="910" y="72"/>
                    <a:pt x="896" y="59"/>
                  </a:cubicBezTo>
                  <a:cubicBezTo>
                    <a:pt x="883" y="46"/>
                    <a:pt x="867" y="16"/>
                    <a:pt x="853" y="16"/>
                  </a:cubicBezTo>
                  <a:cubicBezTo>
                    <a:pt x="806" y="8"/>
                    <a:pt x="758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179242" y="2295010"/>
              <a:ext cx="7355" cy="8834"/>
            </a:xfrm>
            <a:custGeom>
              <a:avLst/>
              <a:gdLst/>
              <a:ahLst/>
              <a:cxnLst/>
              <a:rect l="l" t="t" r="r" b="b"/>
              <a:pathLst>
                <a:path w="179" h="215" extrusionOk="0">
                  <a:moveTo>
                    <a:pt x="83" y="1"/>
                  </a:moveTo>
                  <a:cubicBezTo>
                    <a:pt x="70" y="1"/>
                    <a:pt x="70" y="1"/>
                    <a:pt x="53" y="14"/>
                  </a:cubicBezTo>
                  <a:cubicBezTo>
                    <a:pt x="13" y="57"/>
                    <a:pt x="0" y="126"/>
                    <a:pt x="27" y="179"/>
                  </a:cubicBezTo>
                  <a:cubicBezTo>
                    <a:pt x="36" y="201"/>
                    <a:pt x="62" y="214"/>
                    <a:pt x="86" y="214"/>
                  </a:cubicBezTo>
                  <a:cubicBezTo>
                    <a:pt x="94" y="214"/>
                    <a:pt x="102" y="212"/>
                    <a:pt x="109" y="209"/>
                  </a:cubicBezTo>
                  <a:cubicBezTo>
                    <a:pt x="152" y="166"/>
                    <a:pt x="179" y="96"/>
                    <a:pt x="152" y="44"/>
                  </a:cubicBezTo>
                  <a:cubicBezTo>
                    <a:pt x="152" y="14"/>
                    <a:pt x="10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184789" y="2199351"/>
              <a:ext cx="7519" cy="9369"/>
            </a:xfrm>
            <a:custGeom>
              <a:avLst/>
              <a:gdLst/>
              <a:ahLst/>
              <a:cxnLst/>
              <a:rect l="l" t="t" r="r" b="b"/>
              <a:pathLst>
                <a:path w="183" h="228" extrusionOk="0">
                  <a:moveTo>
                    <a:pt x="100" y="1"/>
                  </a:moveTo>
                  <a:cubicBezTo>
                    <a:pt x="100" y="14"/>
                    <a:pt x="100" y="14"/>
                    <a:pt x="83" y="14"/>
                  </a:cubicBezTo>
                  <a:cubicBezTo>
                    <a:pt x="31" y="57"/>
                    <a:pt x="1" y="139"/>
                    <a:pt x="31" y="192"/>
                  </a:cubicBezTo>
                  <a:cubicBezTo>
                    <a:pt x="38" y="216"/>
                    <a:pt x="59" y="227"/>
                    <a:pt x="78" y="227"/>
                  </a:cubicBezTo>
                  <a:cubicBezTo>
                    <a:pt x="93" y="227"/>
                    <a:pt x="107" y="221"/>
                    <a:pt x="113" y="209"/>
                  </a:cubicBezTo>
                  <a:cubicBezTo>
                    <a:pt x="126" y="192"/>
                    <a:pt x="140" y="166"/>
                    <a:pt x="153" y="153"/>
                  </a:cubicBezTo>
                  <a:cubicBezTo>
                    <a:pt x="183" y="96"/>
                    <a:pt x="153" y="57"/>
                    <a:pt x="140" y="27"/>
                  </a:cubicBezTo>
                  <a:cubicBezTo>
                    <a:pt x="126" y="14"/>
                    <a:pt x="113" y="14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182077" y="2253508"/>
              <a:ext cx="5629" cy="8382"/>
            </a:xfrm>
            <a:custGeom>
              <a:avLst/>
              <a:gdLst/>
              <a:ahLst/>
              <a:cxnLst/>
              <a:rect l="l" t="t" r="r" b="b"/>
              <a:pathLst>
                <a:path w="137" h="204" extrusionOk="0">
                  <a:moveTo>
                    <a:pt x="87" y="0"/>
                  </a:moveTo>
                  <a:cubicBezTo>
                    <a:pt x="82" y="0"/>
                    <a:pt x="75" y="2"/>
                    <a:pt x="67" y="5"/>
                  </a:cubicBezTo>
                  <a:cubicBezTo>
                    <a:pt x="54" y="5"/>
                    <a:pt x="27" y="19"/>
                    <a:pt x="14" y="32"/>
                  </a:cubicBezTo>
                  <a:cubicBezTo>
                    <a:pt x="14" y="75"/>
                    <a:pt x="1" y="114"/>
                    <a:pt x="1" y="171"/>
                  </a:cubicBezTo>
                  <a:cubicBezTo>
                    <a:pt x="1" y="190"/>
                    <a:pt x="28" y="204"/>
                    <a:pt x="55" y="204"/>
                  </a:cubicBezTo>
                  <a:cubicBezTo>
                    <a:pt x="65" y="204"/>
                    <a:pt x="75" y="202"/>
                    <a:pt x="83" y="197"/>
                  </a:cubicBezTo>
                  <a:cubicBezTo>
                    <a:pt x="123" y="157"/>
                    <a:pt x="136" y="114"/>
                    <a:pt x="136" y="75"/>
                  </a:cubicBezTo>
                  <a:cubicBezTo>
                    <a:pt x="136" y="62"/>
                    <a:pt x="136" y="48"/>
                    <a:pt x="123" y="32"/>
                  </a:cubicBezTo>
                  <a:cubicBezTo>
                    <a:pt x="113" y="12"/>
                    <a:pt x="104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178009" y="2343127"/>
              <a:ext cx="6287" cy="6821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100" y="0"/>
                  </a:moveTo>
                  <a:cubicBezTo>
                    <a:pt x="70" y="0"/>
                    <a:pt x="43" y="17"/>
                    <a:pt x="30" y="43"/>
                  </a:cubicBezTo>
                  <a:cubicBezTo>
                    <a:pt x="0" y="83"/>
                    <a:pt x="0" y="139"/>
                    <a:pt x="43" y="152"/>
                  </a:cubicBezTo>
                  <a:cubicBezTo>
                    <a:pt x="43" y="166"/>
                    <a:pt x="70" y="166"/>
                    <a:pt x="83" y="166"/>
                  </a:cubicBezTo>
                  <a:cubicBezTo>
                    <a:pt x="126" y="152"/>
                    <a:pt x="153" y="113"/>
                    <a:pt x="153" y="70"/>
                  </a:cubicBezTo>
                  <a:cubicBezTo>
                    <a:pt x="153" y="43"/>
                    <a:pt x="126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078406" y="2323937"/>
              <a:ext cx="23257" cy="25106"/>
            </a:xfrm>
            <a:custGeom>
              <a:avLst/>
              <a:gdLst/>
              <a:ahLst/>
              <a:cxnLst/>
              <a:rect l="l" t="t" r="r" b="b"/>
              <a:pathLst>
                <a:path w="566" h="611" extrusionOk="0">
                  <a:moveTo>
                    <a:pt x="540" y="1"/>
                  </a:moveTo>
                  <a:cubicBezTo>
                    <a:pt x="510" y="1"/>
                    <a:pt x="497" y="1"/>
                    <a:pt x="483" y="14"/>
                  </a:cubicBezTo>
                  <a:cubicBezTo>
                    <a:pt x="457" y="41"/>
                    <a:pt x="427" y="84"/>
                    <a:pt x="401" y="123"/>
                  </a:cubicBezTo>
                  <a:cubicBezTo>
                    <a:pt x="275" y="275"/>
                    <a:pt x="166" y="441"/>
                    <a:pt x="1" y="550"/>
                  </a:cubicBezTo>
                  <a:cubicBezTo>
                    <a:pt x="11" y="593"/>
                    <a:pt x="21" y="611"/>
                    <a:pt x="44" y="611"/>
                  </a:cubicBezTo>
                  <a:cubicBezTo>
                    <a:pt x="52" y="611"/>
                    <a:pt x="60" y="609"/>
                    <a:pt x="70" y="606"/>
                  </a:cubicBezTo>
                  <a:cubicBezTo>
                    <a:pt x="126" y="593"/>
                    <a:pt x="166" y="566"/>
                    <a:pt x="209" y="523"/>
                  </a:cubicBezTo>
                  <a:cubicBezTo>
                    <a:pt x="331" y="385"/>
                    <a:pt x="440" y="236"/>
                    <a:pt x="540" y="70"/>
                  </a:cubicBezTo>
                  <a:lnTo>
                    <a:pt x="553" y="54"/>
                  </a:lnTo>
                  <a:cubicBezTo>
                    <a:pt x="566" y="27"/>
                    <a:pt x="553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087528" y="2345962"/>
              <a:ext cx="10231" cy="5013"/>
            </a:xfrm>
            <a:custGeom>
              <a:avLst/>
              <a:gdLst/>
              <a:ahLst/>
              <a:cxnLst/>
              <a:rect l="l" t="t" r="r" b="b"/>
              <a:pathLst>
                <a:path w="249" h="122" extrusionOk="0">
                  <a:moveTo>
                    <a:pt x="13" y="1"/>
                  </a:moveTo>
                  <a:cubicBezTo>
                    <a:pt x="13" y="30"/>
                    <a:pt x="0" y="44"/>
                    <a:pt x="0" y="57"/>
                  </a:cubicBezTo>
                  <a:cubicBezTo>
                    <a:pt x="0" y="70"/>
                    <a:pt x="13" y="97"/>
                    <a:pt x="40" y="97"/>
                  </a:cubicBezTo>
                  <a:cubicBezTo>
                    <a:pt x="73" y="114"/>
                    <a:pt x="112" y="122"/>
                    <a:pt x="152" y="122"/>
                  </a:cubicBezTo>
                  <a:cubicBezTo>
                    <a:pt x="179" y="122"/>
                    <a:pt x="207" y="118"/>
                    <a:pt x="235" y="113"/>
                  </a:cubicBezTo>
                  <a:cubicBezTo>
                    <a:pt x="248" y="113"/>
                    <a:pt x="248" y="97"/>
                    <a:pt x="248" y="97"/>
                  </a:cubicBezTo>
                  <a:cubicBezTo>
                    <a:pt x="248" y="83"/>
                    <a:pt x="248" y="70"/>
                    <a:pt x="235" y="57"/>
                  </a:cubicBezTo>
                  <a:lnTo>
                    <a:pt x="218" y="44"/>
                  </a:lnTo>
                  <a:cubicBezTo>
                    <a:pt x="152" y="30"/>
                    <a:pt x="96" y="14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151506" y="2022497"/>
              <a:ext cx="15820" cy="40679"/>
            </a:xfrm>
            <a:custGeom>
              <a:avLst/>
              <a:gdLst/>
              <a:ahLst/>
              <a:cxnLst/>
              <a:rect l="l" t="t" r="r" b="b"/>
              <a:pathLst>
                <a:path w="385" h="990" extrusionOk="0">
                  <a:moveTo>
                    <a:pt x="319" y="0"/>
                  </a:moveTo>
                  <a:cubicBezTo>
                    <a:pt x="312" y="0"/>
                    <a:pt x="305" y="2"/>
                    <a:pt x="302" y="6"/>
                  </a:cubicBezTo>
                  <a:cubicBezTo>
                    <a:pt x="302" y="19"/>
                    <a:pt x="288" y="32"/>
                    <a:pt x="275" y="49"/>
                  </a:cubicBezTo>
                  <a:cubicBezTo>
                    <a:pt x="219" y="197"/>
                    <a:pt x="149" y="336"/>
                    <a:pt x="67" y="475"/>
                  </a:cubicBezTo>
                  <a:cubicBezTo>
                    <a:pt x="54" y="502"/>
                    <a:pt x="40" y="545"/>
                    <a:pt x="27" y="571"/>
                  </a:cubicBezTo>
                  <a:cubicBezTo>
                    <a:pt x="14" y="598"/>
                    <a:pt x="1" y="641"/>
                    <a:pt x="1" y="654"/>
                  </a:cubicBezTo>
                  <a:cubicBezTo>
                    <a:pt x="1" y="680"/>
                    <a:pt x="1" y="693"/>
                    <a:pt x="14" y="710"/>
                  </a:cubicBezTo>
                  <a:cubicBezTo>
                    <a:pt x="40" y="819"/>
                    <a:pt x="110" y="915"/>
                    <a:pt x="219" y="971"/>
                  </a:cubicBezTo>
                  <a:cubicBezTo>
                    <a:pt x="228" y="981"/>
                    <a:pt x="246" y="990"/>
                    <a:pt x="260" y="990"/>
                  </a:cubicBezTo>
                  <a:cubicBezTo>
                    <a:pt x="266" y="990"/>
                    <a:pt x="271" y="988"/>
                    <a:pt x="275" y="984"/>
                  </a:cubicBezTo>
                  <a:cubicBezTo>
                    <a:pt x="302" y="984"/>
                    <a:pt x="315" y="984"/>
                    <a:pt x="331" y="971"/>
                  </a:cubicBezTo>
                  <a:cubicBezTo>
                    <a:pt x="358" y="941"/>
                    <a:pt x="345" y="928"/>
                    <a:pt x="331" y="902"/>
                  </a:cubicBezTo>
                  <a:cubicBezTo>
                    <a:pt x="315" y="889"/>
                    <a:pt x="288" y="875"/>
                    <a:pt x="262" y="859"/>
                  </a:cubicBezTo>
                  <a:cubicBezTo>
                    <a:pt x="219" y="819"/>
                    <a:pt x="192" y="776"/>
                    <a:pt x="166" y="723"/>
                  </a:cubicBezTo>
                  <a:cubicBezTo>
                    <a:pt x="136" y="667"/>
                    <a:pt x="136" y="627"/>
                    <a:pt x="166" y="571"/>
                  </a:cubicBezTo>
                  <a:cubicBezTo>
                    <a:pt x="179" y="528"/>
                    <a:pt x="206" y="488"/>
                    <a:pt x="232" y="445"/>
                  </a:cubicBezTo>
                  <a:cubicBezTo>
                    <a:pt x="275" y="336"/>
                    <a:pt x="315" y="227"/>
                    <a:pt x="358" y="115"/>
                  </a:cubicBezTo>
                  <a:cubicBezTo>
                    <a:pt x="371" y="88"/>
                    <a:pt x="384" y="49"/>
                    <a:pt x="358" y="19"/>
                  </a:cubicBezTo>
                  <a:cubicBezTo>
                    <a:pt x="358" y="10"/>
                    <a:pt x="33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153149" y="2062272"/>
              <a:ext cx="38501" cy="18367"/>
            </a:xfrm>
            <a:custGeom>
              <a:avLst/>
              <a:gdLst/>
              <a:ahLst/>
              <a:cxnLst/>
              <a:rect l="l" t="t" r="r" b="b"/>
              <a:pathLst>
                <a:path w="937" h="447" extrusionOk="0">
                  <a:moveTo>
                    <a:pt x="803" y="1"/>
                  </a:moveTo>
                  <a:cubicBezTo>
                    <a:pt x="798" y="1"/>
                    <a:pt x="793" y="1"/>
                    <a:pt x="787" y="3"/>
                  </a:cubicBezTo>
                  <a:cubicBezTo>
                    <a:pt x="731" y="30"/>
                    <a:pt x="771" y="73"/>
                    <a:pt x="758" y="112"/>
                  </a:cubicBezTo>
                  <a:cubicBezTo>
                    <a:pt x="731" y="139"/>
                    <a:pt x="705" y="169"/>
                    <a:pt x="662" y="195"/>
                  </a:cubicBezTo>
                  <a:cubicBezTo>
                    <a:pt x="575" y="282"/>
                    <a:pt x="464" y="336"/>
                    <a:pt x="344" y="336"/>
                  </a:cubicBezTo>
                  <a:cubicBezTo>
                    <a:pt x="331" y="336"/>
                    <a:pt x="318" y="335"/>
                    <a:pt x="305" y="334"/>
                  </a:cubicBezTo>
                  <a:cubicBezTo>
                    <a:pt x="235" y="334"/>
                    <a:pt x="152" y="321"/>
                    <a:pt x="83" y="321"/>
                  </a:cubicBezTo>
                  <a:cubicBezTo>
                    <a:pt x="70" y="321"/>
                    <a:pt x="56" y="304"/>
                    <a:pt x="43" y="304"/>
                  </a:cubicBezTo>
                  <a:cubicBezTo>
                    <a:pt x="27" y="304"/>
                    <a:pt x="0" y="347"/>
                    <a:pt x="14" y="360"/>
                  </a:cubicBezTo>
                  <a:cubicBezTo>
                    <a:pt x="27" y="374"/>
                    <a:pt x="43" y="387"/>
                    <a:pt x="56" y="403"/>
                  </a:cubicBezTo>
                  <a:cubicBezTo>
                    <a:pt x="148" y="427"/>
                    <a:pt x="244" y="446"/>
                    <a:pt x="342" y="446"/>
                  </a:cubicBezTo>
                  <a:cubicBezTo>
                    <a:pt x="407" y="446"/>
                    <a:pt x="473" y="438"/>
                    <a:pt x="539" y="417"/>
                  </a:cubicBezTo>
                  <a:cubicBezTo>
                    <a:pt x="635" y="374"/>
                    <a:pt x="731" y="321"/>
                    <a:pt x="814" y="238"/>
                  </a:cubicBezTo>
                  <a:cubicBezTo>
                    <a:pt x="837" y="250"/>
                    <a:pt x="840" y="307"/>
                    <a:pt x="880" y="307"/>
                  </a:cubicBezTo>
                  <a:cubicBezTo>
                    <a:pt x="885" y="307"/>
                    <a:pt x="891" y="306"/>
                    <a:pt x="896" y="304"/>
                  </a:cubicBezTo>
                  <a:cubicBezTo>
                    <a:pt x="923" y="264"/>
                    <a:pt x="936" y="221"/>
                    <a:pt x="923" y="182"/>
                  </a:cubicBezTo>
                  <a:cubicBezTo>
                    <a:pt x="923" y="139"/>
                    <a:pt x="896" y="99"/>
                    <a:pt x="883" y="56"/>
                  </a:cubicBezTo>
                  <a:cubicBezTo>
                    <a:pt x="858" y="33"/>
                    <a:pt x="834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175831" y="2019662"/>
              <a:ext cx="26010" cy="17217"/>
            </a:xfrm>
            <a:custGeom>
              <a:avLst/>
              <a:gdLst/>
              <a:ahLst/>
              <a:cxnLst/>
              <a:rect l="l" t="t" r="r" b="b"/>
              <a:pathLst>
                <a:path w="633" h="419" extrusionOk="0">
                  <a:moveTo>
                    <a:pt x="295" y="0"/>
                  </a:moveTo>
                  <a:cubicBezTo>
                    <a:pt x="215" y="0"/>
                    <a:pt x="134" y="19"/>
                    <a:pt x="53" y="61"/>
                  </a:cubicBezTo>
                  <a:cubicBezTo>
                    <a:pt x="40" y="61"/>
                    <a:pt x="27" y="75"/>
                    <a:pt x="14" y="88"/>
                  </a:cubicBezTo>
                  <a:cubicBezTo>
                    <a:pt x="14" y="88"/>
                    <a:pt x="1" y="101"/>
                    <a:pt x="14" y="118"/>
                  </a:cubicBezTo>
                  <a:cubicBezTo>
                    <a:pt x="14" y="131"/>
                    <a:pt x="27" y="144"/>
                    <a:pt x="40" y="144"/>
                  </a:cubicBezTo>
                  <a:cubicBezTo>
                    <a:pt x="83" y="131"/>
                    <a:pt x="123" y="131"/>
                    <a:pt x="166" y="131"/>
                  </a:cubicBezTo>
                  <a:cubicBezTo>
                    <a:pt x="166" y="144"/>
                    <a:pt x="166" y="171"/>
                    <a:pt x="153" y="184"/>
                  </a:cubicBezTo>
                  <a:cubicBezTo>
                    <a:pt x="153" y="240"/>
                    <a:pt x="153" y="296"/>
                    <a:pt x="166" y="336"/>
                  </a:cubicBezTo>
                  <a:cubicBezTo>
                    <a:pt x="179" y="379"/>
                    <a:pt x="219" y="405"/>
                    <a:pt x="262" y="419"/>
                  </a:cubicBezTo>
                  <a:cubicBezTo>
                    <a:pt x="288" y="419"/>
                    <a:pt x="344" y="392"/>
                    <a:pt x="358" y="349"/>
                  </a:cubicBezTo>
                  <a:cubicBezTo>
                    <a:pt x="371" y="296"/>
                    <a:pt x="401" y="253"/>
                    <a:pt x="384" y="200"/>
                  </a:cubicBezTo>
                  <a:cubicBezTo>
                    <a:pt x="371" y="184"/>
                    <a:pt x="371" y="157"/>
                    <a:pt x="371" y="118"/>
                  </a:cubicBezTo>
                  <a:cubicBezTo>
                    <a:pt x="427" y="118"/>
                    <a:pt x="483" y="144"/>
                    <a:pt x="536" y="157"/>
                  </a:cubicBezTo>
                  <a:cubicBezTo>
                    <a:pt x="549" y="171"/>
                    <a:pt x="579" y="171"/>
                    <a:pt x="606" y="171"/>
                  </a:cubicBezTo>
                  <a:cubicBezTo>
                    <a:pt x="606" y="171"/>
                    <a:pt x="632" y="171"/>
                    <a:pt x="632" y="157"/>
                  </a:cubicBezTo>
                  <a:lnTo>
                    <a:pt x="632" y="101"/>
                  </a:lnTo>
                  <a:cubicBezTo>
                    <a:pt x="619" y="88"/>
                    <a:pt x="606" y="75"/>
                    <a:pt x="592" y="75"/>
                  </a:cubicBezTo>
                  <a:cubicBezTo>
                    <a:pt x="493" y="29"/>
                    <a:pt x="394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132768" y="2022004"/>
              <a:ext cx="24901" cy="17463"/>
            </a:xfrm>
            <a:custGeom>
              <a:avLst/>
              <a:gdLst/>
              <a:ahLst/>
              <a:cxnLst/>
              <a:rect l="l" t="t" r="r" b="b"/>
              <a:pathLst>
                <a:path w="606" h="425" extrusionOk="0">
                  <a:moveTo>
                    <a:pt x="414" y="0"/>
                  </a:moveTo>
                  <a:cubicBezTo>
                    <a:pt x="293" y="0"/>
                    <a:pt x="178" y="36"/>
                    <a:pt x="70" y="114"/>
                  </a:cubicBezTo>
                  <a:cubicBezTo>
                    <a:pt x="43" y="127"/>
                    <a:pt x="27" y="157"/>
                    <a:pt x="13" y="183"/>
                  </a:cubicBezTo>
                  <a:cubicBezTo>
                    <a:pt x="0" y="196"/>
                    <a:pt x="13" y="226"/>
                    <a:pt x="56" y="252"/>
                  </a:cubicBezTo>
                  <a:cubicBezTo>
                    <a:pt x="109" y="209"/>
                    <a:pt x="179" y="143"/>
                    <a:pt x="275" y="143"/>
                  </a:cubicBezTo>
                  <a:cubicBezTo>
                    <a:pt x="261" y="170"/>
                    <a:pt x="261" y="209"/>
                    <a:pt x="248" y="239"/>
                  </a:cubicBezTo>
                  <a:cubicBezTo>
                    <a:pt x="235" y="309"/>
                    <a:pt x="261" y="362"/>
                    <a:pt x="318" y="405"/>
                  </a:cubicBezTo>
                  <a:cubicBezTo>
                    <a:pt x="331" y="418"/>
                    <a:pt x="348" y="424"/>
                    <a:pt x="366" y="424"/>
                  </a:cubicBezTo>
                  <a:cubicBezTo>
                    <a:pt x="383" y="424"/>
                    <a:pt x="400" y="418"/>
                    <a:pt x="414" y="405"/>
                  </a:cubicBezTo>
                  <a:cubicBezTo>
                    <a:pt x="457" y="362"/>
                    <a:pt x="470" y="309"/>
                    <a:pt x="470" y="252"/>
                  </a:cubicBezTo>
                  <a:lnTo>
                    <a:pt x="470" y="196"/>
                  </a:lnTo>
                  <a:cubicBezTo>
                    <a:pt x="470" y="170"/>
                    <a:pt x="440" y="143"/>
                    <a:pt x="470" y="114"/>
                  </a:cubicBezTo>
                  <a:cubicBezTo>
                    <a:pt x="496" y="114"/>
                    <a:pt x="539" y="114"/>
                    <a:pt x="579" y="100"/>
                  </a:cubicBezTo>
                  <a:cubicBezTo>
                    <a:pt x="592" y="100"/>
                    <a:pt x="605" y="87"/>
                    <a:pt x="605" y="74"/>
                  </a:cubicBezTo>
                  <a:cubicBezTo>
                    <a:pt x="605" y="61"/>
                    <a:pt x="592" y="44"/>
                    <a:pt x="592" y="31"/>
                  </a:cubicBezTo>
                  <a:cubicBezTo>
                    <a:pt x="579" y="31"/>
                    <a:pt x="566" y="31"/>
                    <a:pt x="566" y="18"/>
                  </a:cubicBezTo>
                  <a:cubicBezTo>
                    <a:pt x="514" y="6"/>
                    <a:pt x="463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2174599" y="2002855"/>
              <a:ext cx="31311" cy="11053"/>
            </a:xfrm>
            <a:custGeom>
              <a:avLst/>
              <a:gdLst/>
              <a:ahLst/>
              <a:cxnLst/>
              <a:rect l="l" t="t" r="r" b="b"/>
              <a:pathLst>
                <a:path w="762" h="269" extrusionOk="0">
                  <a:moveTo>
                    <a:pt x="361" y="1"/>
                  </a:moveTo>
                  <a:cubicBezTo>
                    <a:pt x="249" y="1"/>
                    <a:pt x="166" y="31"/>
                    <a:pt x="70" y="57"/>
                  </a:cubicBezTo>
                  <a:cubicBezTo>
                    <a:pt x="31" y="70"/>
                    <a:pt x="1" y="97"/>
                    <a:pt x="17" y="153"/>
                  </a:cubicBezTo>
                  <a:lnTo>
                    <a:pt x="70" y="153"/>
                  </a:lnTo>
                  <a:cubicBezTo>
                    <a:pt x="183" y="153"/>
                    <a:pt x="292" y="153"/>
                    <a:pt x="388" y="179"/>
                  </a:cubicBezTo>
                  <a:cubicBezTo>
                    <a:pt x="470" y="209"/>
                    <a:pt x="540" y="236"/>
                    <a:pt x="609" y="262"/>
                  </a:cubicBezTo>
                  <a:cubicBezTo>
                    <a:pt x="625" y="267"/>
                    <a:pt x="639" y="269"/>
                    <a:pt x="651" y="269"/>
                  </a:cubicBezTo>
                  <a:cubicBezTo>
                    <a:pt x="680" y="269"/>
                    <a:pt x="700" y="258"/>
                    <a:pt x="718" y="249"/>
                  </a:cubicBezTo>
                  <a:cubicBezTo>
                    <a:pt x="745" y="236"/>
                    <a:pt x="761" y="196"/>
                    <a:pt x="745" y="179"/>
                  </a:cubicBezTo>
                  <a:cubicBezTo>
                    <a:pt x="732" y="166"/>
                    <a:pt x="718" y="140"/>
                    <a:pt x="705" y="140"/>
                  </a:cubicBezTo>
                  <a:cubicBezTo>
                    <a:pt x="596" y="70"/>
                    <a:pt x="484" y="14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217703" y="2034290"/>
              <a:ext cx="15902" cy="17956"/>
            </a:xfrm>
            <a:custGeom>
              <a:avLst/>
              <a:gdLst/>
              <a:ahLst/>
              <a:cxnLst/>
              <a:rect l="l" t="t" r="r" b="b"/>
              <a:pathLst>
                <a:path w="387" h="437" extrusionOk="0">
                  <a:moveTo>
                    <a:pt x="334" y="1"/>
                  </a:moveTo>
                  <a:cubicBezTo>
                    <a:pt x="317" y="1"/>
                    <a:pt x="296" y="8"/>
                    <a:pt x="275" y="23"/>
                  </a:cubicBezTo>
                  <a:cubicBezTo>
                    <a:pt x="152" y="106"/>
                    <a:pt x="69" y="215"/>
                    <a:pt x="13" y="340"/>
                  </a:cubicBezTo>
                  <a:cubicBezTo>
                    <a:pt x="0" y="354"/>
                    <a:pt x="0" y="380"/>
                    <a:pt x="0" y="393"/>
                  </a:cubicBezTo>
                  <a:cubicBezTo>
                    <a:pt x="0" y="406"/>
                    <a:pt x="13" y="423"/>
                    <a:pt x="43" y="436"/>
                  </a:cubicBezTo>
                  <a:cubicBezTo>
                    <a:pt x="56" y="423"/>
                    <a:pt x="69" y="406"/>
                    <a:pt x="83" y="393"/>
                  </a:cubicBezTo>
                  <a:cubicBezTo>
                    <a:pt x="165" y="284"/>
                    <a:pt x="235" y="188"/>
                    <a:pt x="331" y="106"/>
                  </a:cubicBezTo>
                  <a:cubicBezTo>
                    <a:pt x="357" y="92"/>
                    <a:pt x="387" y="63"/>
                    <a:pt x="374" y="23"/>
                  </a:cubicBezTo>
                  <a:cubicBezTo>
                    <a:pt x="365" y="8"/>
                    <a:pt x="35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192268" y="2058985"/>
              <a:ext cx="3452" cy="345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40" y="1"/>
                  </a:moveTo>
                  <a:cubicBezTo>
                    <a:pt x="27" y="14"/>
                    <a:pt x="14" y="27"/>
                    <a:pt x="1" y="40"/>
                  </a:cubicBezTo>
                  <a:cubicBezTo>
                    <a:pt x="1" y="53"/>
                    <a:pt x="27" y="83"/>
                    <a:pt x="40" y="83"/>
                  </a:cubicBezTo>
                  <a:cubicBezTo>
                    <a:pt x="67" y="83"/>
                    <a:pt x="83" y="53"/>
                    <a:pt x="83" y="27"/>
                  </a:cubicBezTo>
                  <a:cubicBezTo>
                    <a:pt x="67" y="14"/>
                    <a:pt x="54" y="14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2217128" y="2209541"/>
              <a:ext cx="34023" cy="37597"/>
            </a:xfrm>
            <a:custGeom>
              <a:avLst/>
              <a:gdLst/>
              <a:ahLst/>
              <a:cxnLst/>
              <a:rect l="l" t="t" r="r" b="b"/>
              <a:pathLst>
                <a:path w="828" h="915" extrusionOk="0">
                  <a:moveTo>
                    <a:pt x="801" y="1"/>
                  </a:moveTo>
                  <a:cubicBezTo>
                    <a:pt x="580" y="14"/>
                    <a:pt x="358" y="14"/>
                    <a:pt x="123" y="27"/>
                  </a:cubicBezTo>
                  <a:cubicBezTo>
                    <a:pt x="83" y="44"/>
                    <a:pt x="41" y="44"/>
                    <a:pt x="1" y="70"/>
                  </a:cubicBezTo>
                  <a:cubicBezTo>
                    <a:pt x="41" y="235"/>
                    <a:pt x="70" y="401"/>
                    <a:pt x="123" y="553"/>
                  </a:cubicBezTo>
                  <a:cubicBezTo>
                    <a:pt x="153" y="662"/>
                    <a:pt x="179" y="771"/>
                    <a:pt x="249" y="854"/>
                  </a:cubicBezTo>
                  <a:cubicBezTo>
                    <a:pt x="262" y="870"/>
                    <a:pt x="262" y="897"/>
                    <a:pt x="275" y="910"/>
                  </a:cubicBezTo>
                  <a:cubicBezTo>
                    <a:pt x="306" y="913"/>
                    <a:pt x="336" y="915"/>
                    <a:pt x="366" y="915"/>
                  </a:cubicBezTo>
                  <a:cubicBezTo>
                    <a:pt x="469" y="915"/>
                    <a:pt x="564" y="895"/>
                    <a:pt x="662" y="841"/>
                  </a:cubicBezTo>
                  <a:cubicBezTo>
                    <a:pt x="689" y="688"/>
                    <a:pt x="732" y="566"/>
                    <a:pt x="771" y="427"/>
                  </a:cubicBezTo>
                  <a:cubicBezTo>
                    <a:pt x="801" y="292"/>
                    <a:pt x="828" y="153"/>
                    <a:pt x="828" y="14"/>
                  </a:cubicBezTo>
                  <a:cubicBezTo>
                    <a:pt x="814" y="1"/>
                    <a:pt x="814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240385" y="2203665"/>
              <a:ext cx="5588" cy="1438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62" y="0"/>
                  </a:moveTo>
                  <a:cubicBezTo>
                    <a:pt x="42" y="0"/>
                    <a:pt x="29" y="11"/>
                    <a:pt x="0" y="34"/>
                  </a:cubicBezTo>
                  <a:cubicBezTo>
                    <a:pt x="96" y="34"/>
                    <a:pt x="96" y="34"/>
                    <a:pt x="136" y="21"/>
                  </a:cubicBezTo>
                  <a:cubicBezTo>
                    <a:pt x="98" y="8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008141" y="2022168"/>
              <a:ext cx="116901" cy="76468"/>
            </a:xfrm>
            <a:custGeom>
              <a:avLst/>
              <a:gdLst/>
              <a:ahLst/>
              <a:cxnLst/>
              <a:rect l="l" t="t" r="r" b="b"/>
              <a:pathLst>
                <a:path w="2845" h="1861" extrusionOk="0">
                  <a:moveTo>
                    <a:pt x="442" y="125"/>
                  </a:moveTo>
                  <a:cubicBezTo>
                    <a:pt x="474" y="125"/>
                    <a:pt x="507" y="130"/>
                    <a:pt x="540" y="139"/>
                  </a:cubicBezTo>
                  <a:cubicBezTo>
                    <a:pt x="745" y="205"/>
                    <a:pt x="927" y="387"/>
                    <a:pt x="1076" y="536"/>
                  </a:cubicBezTo>
                  <a:cubicBezTo>
                    <a:pt x="1241" y="688"/>
                    <a:pt x="1393" y="854"/>
                    <a:pt x="1558" y="1019"/>
                  </a:cubicBezTo>
                  <a:cubicBezTo>
                    <a:pt x="1849" y="1298"/>
                    <a:pt x="2170" y="1550"/>
                    <a:pt x="2555" y="1653"/>
                  </a:cubicBezTo>
                  <a:lnTo>
                    <a:pt x="2555" y="1653"/>
                  </a:lnTo>
                  <a:cubicBezTo>
                    <a:pt x="2373" y="1715"/>
                    <a:pt x="2183" y="1742"/>
                    <a:pt x="1994" y="1742"/>
                  </a:cubicBezTo>
                  <a:cubicBezTo>
                    <a:pt x="1819" y="1742"/>
                    <a:pt x="1644" y="1719"/>
                    <a:pt x="1476" y="1680"/>
                  </a:cubicBezTo>
                  <a:cubicBezTo>
                    <a:pt x="1271" y="1627"/>
                    <a:pt x="1062" y="1558"/>
                    <a:pt x="871" y="1462"/>
                  </a:cubicBezTo>
                  <a:cubicBezTo>
                    <a:pt x="692" y="1363"/>
                    <a:pt x="513" y="1240"/>
                    <a:pt x="361" y="1088"/>
                  </a:cubicBezTo>
                  <a:cubicBezTo>
                    <a:pt x="222" y="936"/>
                    <a:pt x="140" y="731"/>
                    <a:pt x="140" y="510"/>
                  </a:cubicBezTo>
                  <a:cubicBezTo>
                    <a:pt x="153" y="414"/>
                    <a:pt x="183" y="305"/>
                    <a:pt x="249" y="222"/>
                  </a:cubicBezTo>
                  <a:cubicBezTo>
                    <a:pt x="297" y="153"/>
                    <a:pt x="367" y="125"/>
                    <a:pt x="442" y="125"/>
                  </a:cubicBezTo>
                  <a:close/>
                  <a:moveTo>
                    <a:pt x="444" y="0"/>
                  </a:moveTo>
                  <a:cubicBezTo>
                    <a:pt x="222" y="0"/>
                    <a:pt x="84" y="205"/>
                    <a:pt x="44" y="401"/>
                  </a:cubicBezTo>
                  <a:cubicBezTo>
                    <a:pt x="1" y="619"/>
                    <a:pt x="57" y="840"/>
                    <a:pt x="183" y="1019"/>
                  </a:cubicBezTo>
                  <a:cubicBezTo>
                    <a:pt x="414" y="1406"/>
                    <a:pt x="884" y="1627"/>
                    <a:pt x="1284" y="1750"/>
                  </a:cubicBezTo>
                  <a:cubicBezTo>
                    <a:pt x="1514" y="1820"/>
                    <a:pt x="1756" y="1861"/>
                    <a:pt x="1995" y="1861"/>
                  </a:cubicBezTo>
                  <a:cubicBezTo>
                    <a:pt x="2263" y="1861"/>
                    <a:pt x="2529" y="1810"/>
                    <a:pt x="2772" y="1693"/>
                  </a:cubicBezTo>
                  <a:lnTo>
                    <a:pt x="2772" y="1693"/>
                  </a:lnTo>
                  <a:cubicBezTo>
                    <a:pt x="2772" y="1693"/>
                    <a:pt x="2772" y="1694"/>
                    <a:pt x="2772" y="1694"/>
                  </a:cubicBezTo>
                  <a:cubicBezTo>
                    <a:pt x="2778" y="1695"/>
                    <a:pt x="2783" y="1695"/>
                    <a:pt x="2788" y="1695"/>
                  </a:cubicBezTo>
                  <a:cubicBezTo>
                    <a:pt x="2832" y="1695"/>
                    <a:pt x="2844" y="1652"/>
                    <a:pt x="2826" y="1620"/>
                  </a:cubicBezTo>
                  <a:lnTo>
                    <a:pt x="2826" y="1620"/>
                  </a:lnTo>
                  <a:cubicBezTo>
                    <a:pt x="2819" y="1592"/>
                    <a:pt x="2792" y="1567"/>
                    <a:pt x="2765" y="1567"/>
                  </a:cubicBezTo>
                  <a:cubicBezTo>
                    <a:pt x="2758" y="1567"/>
                    <a:pt x="2752" y="1568"/>
                    <a:pt x="2746" y="1571"/>
                  </a:cubicBezTo>
                  <a:cubicBezTo>
                    <a:pt x="2741" y="1574"/>
                    <a:pt x="2735" y="1576"/>
                    <a:pt x="2730" y="1579"/>
                  </a:cubicBezTo>
                  <a:lnTo>
                    <a:pt x="2730" y="1579"/>
                  </a:lnTo>
                  <a:cubicBezTo>
                    <a:pt x="2267" y="1508"/>
                    <a:pt x="1893" y="1175"/>
                    <a:pt x="1572" y="854"/>
                  </a:cubicBezTo>
                  <a:cubicBezTo>
                    <a:pt x="1393" y="675"/>
                    <a:pt x="1228" y="496"/>
                    <a:pt x="1036" y="331"/>
                  </a:cubicBezTo>
                  <a:cubicBezTo>
                    <a:pt x="871" y="192"/>
                    <a:pt x="679" y="14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047834" y="1959834"/>
              <a:ext cx="52842" cy="73839"/>
            </a:xfrm>
            <a:custGeom>
              <a:avLst/>
              <a:gdLst/>
              <a:ahLst/>
              <a:cxnLst/>
              <a:rect l="l" t="t" r="r" b="b"/>
              <a:pathLst>
                <a:path w="1286" h="1797" extrusionOk="0">
                  <a:moveTo>
                    <a:pt x="286" y="121"/>
                  </a:moveTo>
                  <a:cubicBezTo>
                    <a:pt x="318" y="121"/>
                    <a:pt x="345" y="157"/>
                    <a:pt x="374" y="195"/>
                  </a:cubicBezTo>
                  <a:cubicBezTo>
                    <a:pt x="440" y="334"/>
                    <a:pt x="470" y="482"/>
                    <a:pt x="510" y="621"/>
                  </a:cubicBezTo>
                  <a:cubicBezTo>
                    <a:pt x="553" y="760"/>
                    <a:pt x="592" y="896"/>
                    <a:pt x="649" y="1035"/>
                  </a:cubicBezTo>
                  <a:cubicBezTo>
                    <a:pt x="737" y="1257"/>
                    <a:pt x="854" y="1462"/>
                    <a:pt x="1020" y="1629"/>
                  </a:cubicBezTo>
                  <a:lnTo>
                    <a:pt x="1020" y="1629"/>
                  </a:lnTo>
                  <a:cubicBezTo>
                    <a:pt x="614" y="1483"/>
                    <a:pt x="258" y="1146"/>
                    <a:pt x="153" y="717"/>
                  </a:cubicBezTo>
                  <a:cubicBezTo>
                    <a:pt x="126" y="595"/>
                    <a:pt x="110" y="443"/>
                    <a:pt x="153" y="317"/>
                  </a:cubicBezTo>
                  <a:cubicBezTo>
                    <a:pt x="166" y="264"/>
                    <a:pt x="192" y="195"/>
                    <a:pt x="235" y="152"/>
                  </a:cubicBezTo>
                  <a:cubicBezTo>
                    <a:pt x="254" y="130"/>
                    <a:pt x="271" y="121"/>
                    <a:pt x="286" y="121"/>
                  </a:cubicBezTo>
                  <a:close/>
                  <a:moveTo>
                    <a:pt x="286" y="1"/>
                  </a:moveTo>
                  <a:cubicBezTo>
                    <a:pt x="188" y="1"/>
                    <a:pt x="118" y="90"/>
                    <a:pt x="83" y="181"/>
                  </a:cubicBezTo>
                  <a:cubicBezTo>
                    <a:pt x="27" y="304"/>
                    <a:pt x="0" y="456"/>
                    <a:pt x="14" y="595"/>
                  </a:cubicBezTo>
                  <a:cubicBezTo>
                    <a:pt x="43" y="882"/>
                    <a:pt x="192" y="1144"/>
                    <a:pt x="387" y="1352"/>
                  </a:cubicBezTo>
                  <a:cubicBezTo>
                    <a:pt x="606" y="1587"/>
                    <a:pt x="883" y="1739"/>
                    <a:pt x="1184" y="1792"/>
                  </a:cubicBezTo>
                  <a:cubicBezTo>
                    <a:pt x="1192" y="1795"/>
                    <a:pt x="1199" y="1796"/>
                    <a:pt x="1205" y="1796"/>
                  </a:cubicBezTo>
                  <a:cubicBezTo>
                    <a:pt x="1259" y="1796"/>
                    <a:pt x="1286" y="1703"/>
                    <a:pt x="1223" y="1685"/>
                  </a:cubicBezTo>
                  <a:lnTo>
                    <a:pt x="1223" y="1685"/>
                  </a:lnTo>
                  <a:cubicBezTo>
                    <a:pt x="1222" y="1668"/>
                    <a:pt x="1216" y="1652"/>
                    <a:pt x="1201" y="1640"/>
                  </a:cubicBezTo>
                  <a:cubicBezTo>
                    <a:pt x="953" y="1448"/>
                    <a:pt x="801" y="1160"/>
                    <a:pt x="705" y="869"/>
                  </a:cubicBezTo>
                  <a:cubicBezTo>
                    <a:pt x="649" y="691"/>
                    <a:pt x="606" y="525"/>
                    <a:pt x="553" y="360"/>
                  </a:cubicBezTo>
                  <a:cubicBezTo>
                    <a:pt x="510" y="234"/>
                    <a:pt x="470" y="86"/>
                    <a:pt x="358" y="16"/>
                  </a:cubicBezTo>
                  <a:cubicBezTo>
                    <a:pt x="332" y="6"/>
                    <a:pt x="308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1"/>
          <p:cNvGrpSpPr/>
          <p:nvPr/>
        </p:nvGrpSpPr>
        <p:grpSpPr>
          <a:xfrm>
            <a:off x="6209498" y="717766"/>
            <a:ext cx="149366" cy="172122"/>
            <a:chOff x="2556729" y="699457"/>
            <a:chExt cx="122411" cy="141061"/>
          </a:xfrm>
        </p:grpSpPr>
        <p:sp>
          <p:nvSpPr>
            <p:cNvPr id="1140" name="Google Shape;1140;p41"/>
            <p:cNvSpPr/>
            <p:nvPr/>
          </p:nvSpPr>
          <p:spPr>
            <a:xfrm>
              <a:off x="2556729" y="713292"/>
              <a:ext cx="29474" cy="77596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2598386" y="699457"/>
              <a:ext cx="80754" cy="100604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2612823" y="822021"/>
              <a:ext cx="64363" cy="18497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1"/>
          <p:cNvSpPr/>
          <p:nvPr/>
        </p:nvSpPr>
        <p:spPr>
          <a:xfrm>
            <a:off x="1682501" y="672175"/>
            <a:ext cx="813655" cy="1388064"/>
          </a:xfrm>
          <a:custGeom>
            <a:avLst/>
            <a:gdLst/>
            <a:ahLst/>
            <a:cxnLst/>
            <a:rect l="l" t="t" r="r" b="b"/>
            <a:pathLst>
              <a:path w="6971" h="11892" extrusionOk="0">
                <a:moveTo>
                  <a:pt x="3392" y="5809"/>
                </a:moveTo>
                <a:cubicBezTo>
                  <a:pt x="3284" y="6007"/>
                  <a:pt x="3153" y="6199"/>
                  <a:pt x="3007" y="6365"/>
                </a:cubicBezTo>
                <a:cubicBezTo>
                  <a:pt x="2908" y="6491"/>
                  <a:pt x="2799" y="6600"/>
                  <a:pt x="2676" y="6696"/>
                </a:cubicBezTo>
                <a:cubicBezTo>
                  <a:pt x="2599" y="6772"/>
                  <a:pt x="2486" y="6849"/>
                  <a:pt x="2359" y="6849"/>
                </a:cubicBezTo>
                <a:cubicBezTo>
                  <a:pt x="2349" y="6849"/>
                  <a:pt x="2339" y="6849"/>
                  <a:pt x="2329" y="6848"/>
                </a:cubicBezTo>
                <a:cubicBezTo>
                  <a:pt x="2164" y="6835"/>
                  <a:pt x="2276" y="6643"/>
                  <a:pt x="2316" y="6547"/>
                </a:cubicBezTo>
                <a:cubicBezTo>
                  <a:pt x="2398" y="6408"/>
                  <a:pt x="2494" y="6282"/>
                  <a:pt x="2620" y="6173"/>
                </a:cubicBezTo>
                <a:cubicBezTo>
                  <a:pt x="2835" y="5971"/>
                  <a:pt x="3105" y="5840"/>
                  <a:pt x="3392" y="5809"/>
                </a:cubicBezTo>
                <a:close/>
                <a:moveTo>
                  <a:pt x="1049" y="1"/>
                </a:moveTo>
                <a:cubicBezTo>
                  <a:pt x="888" y="1"/>
                  <a:pt x="726" y="19"/>
                  <a:pt x="566" y="55"/>
                </a:cubicBezTo>
                <a:cubicBezTo>
                  <a:pt x="401" y="98"/>
                  <a:pt x="236" y="165"/>
                  <a:pt x="84" y="247"/>
                </a:cubicBezTo>
                <a:cubicBezTo>
                  <a:pt x="0" y="296"/>
                  <a:pt x="52" y="407"/>
                  <a:pt x="130" y="407"/>
                </a:cubicBezTo>
                <a:cubicBezTo>
                  <a:pt x="142" y="407"/>
                  <a:pt x="154" y="405"/>
                  <a:pt x="166" y="399"/>
                </a:cubicBezTo>
                <a:cubicBezTo>
                  <a:pt x="440" y="239"/>
                  <a:pt x="747" y="167"/>
                  <a:pt x="1056" y="167"/>
                </a:cubicBezTo>
                <a:cubicBezTo>
                  <a:pt x="1432" y="167"/>
                  <a:pt x="1812" y="274"/>
                  <a:pt x="2137" y="456"/>
                </a:cubicBezTo>
                <a:cubicBezTo>
                  <a:pt x="2742" y="800"/>
                  <a:pt x="3172" y="1391"/>
                  <a:pt x="3447" y="2013"/>
                </a:cubicBezTo>
                <a:cubicBezTo>
                  <a:pt x="3943" y="3128"/>
                  <a:pt x="4012" y="4493"/>
                  <a:pt x="3486" y="5621"/>
                </a:cubicBezTo>
                <a:cubicBezTo>
                  <a:pt x="3484" y="5627"/>
                  <a:pt x="3481" y="5633"/>
                  <a:pt x="3478" y="5639"/>
                </a:cubicBezTo>
                <a:lnTo>
                  <a:pt x="3478" y="5639"/>
                </a:lnTo>
                <a:cubicBezTo>
                  <a:pt x="3162" y="5655"/>
                  <a:pt x="2860" y="5763"/>
                  <a:pt x="2607" y="5968"/>
                </a:cubicBezTo>
                <a:cubicBezTo>
                  <a:pt x="2468" y="6064"/>
                  <a:pt x="2359" y="6186"/>
                  <a:pt x="2263" y="6325"/>
                </a:cubicBezTo>
                <a:cubicBezTo>
                  <a:pt x="2164" y="6464"/>
                  <a:pt x="2055" y="6656"/>
                  <a:pt x="2081" y="6821"/>
                </a:cubicBezTo>
                <a:cubicBezTo>
                  <a:pt x="2108" y="6949"/>
                  <a:pt x="2224" y="7015"/>
                  <a:pt x="2351" y="7015"/>
                </a:cubicBezTo>
                <a:cubicBezTo>
                  <a:pt x="2362" y="7015"/>
                  <a:pt x="2374" y="7014"/>
                  <a:pt x="2385" y="7013"/>
                </a:cubicBezTo>
                <a:cubicBezTo>
                  <a:pt x="2524" y="7000"/>
                  <a:pt x="2660" y="6930"/>
                  <a:pt x="2772" y="6835"/>
                </a:cubicBezTo>
                <a:cubicBezTo>
                  <a:pt x="3007" y="6630"/>
                  <a:pt x="3225" y="6381"/>
                  <a:pt x="3391" y="6117"/>
                </a:cubicBezTo>
                <a:cubicBezTo>
                  <a:pt x="3457" y="6015"/>
                  <a:pt x="3518" y="5909"/>
                  <a:pt x="3574" y="5802"/>
                </a:cubicBezTo>
                <a:lnTo>
                  <a:pt x="3574" y="5802"/>
                </a:lnTo>
                <a:cubicBezTo>
                  <a:pt x="3884" y="5809"/>
                  <a:pt x="4191" y="5920"/>
                  <a:pt x="4439" y="6117"/>
                </a:cubicBezTo>
                <a:cubicBezTo>
                  <a:pt x="4631" y="6282"/>
                  <a:pt x="4783" y="6517"/>
                  <a:pt x="4879" y="6765"/>
                </a:cubicBezTo>
                <a:cubicBezTo>
                  <a:pt x="5087" y="7274"/>
                  <a:pt x="5087" y="7853"/>
                  <a:pt x="5127" y="8405"/>
                </a:cubicBezTo>
                <a:cubicBezTo>
                  <a:pt x="5156" y="8944"/>
                  <a:pt x="5196" y="9523"/>
                  <a:pt x="5471" y="10003"/>
                </a:cubicBezTo>
                <a:cubicBezTo>
                  <a:pt x="5540" y="10128"/>
                  <a:pt x="5623" y="10237"/>
                  <a:pt x="5705" y="10333"/>
                </a:cubicBezTo>
                <a:cubicBezTo>
                  <a:pt x="5818" y="10459"/>
                  <a:pt x="5967" y="10555"/>
                  <a:pt x="6066" y="10694"/>
                </a:cubicBezTo>
                <a:cubicBezTo>
                  <a:pt x="6175" y="10846"/>
                  <a:pt x="6215" y="11024"/>
                  <a:pt x="6258" y="11203"/>
                </a:cubicBezTo>
                <a:cubicBezTo>
                  <a:pt x="6297" y="11355"/>
                  <a:pt x="6353" y="11520"/>
                  <a:pt x="6449" y="11656"/>
                </a:cubicBezTo>
                <a:cubicBezTo>
                  <a:pt x="6545" y="11768"/>
                  <a:pt x="6671" y="11864"/>
                  <a:pt x="6823" y="11891"/>
                </a:cubicBezTo>
                <a:cubicBezTo>
                  <a:pt x="6827" y="11891"/>
                  <a:pt x="6831" y="11892"/>
                  <a:pt x="6835" y="11892"/>
                </a:cubicBezTo>
                <a:cubicBezTo>
                  <a:pt x="6923" y="11892"/>
                  <a:pt x="6970" y="11754"/>
                  <a:pt x="6863" y="11725"/>
                </a:cubicBezTo>
                <a:cubicBezTo>
                  <a:pt x="6492" y="11672"/>
                  <a:pt x="6449" y="11203"/>
                  <a:pt x="6353" y="10912"/>
                </a:cubicBezTo>
                <a:cubicBezTo>
                  <a:pt x="6284" y="10733"/>
                  <a:pt x="6201" y="10581"/>
                  <a:pt x="6049" y="10446"/>
                </a:cubicBezTo>
                <a:cubicBezTo>
                  <a:pt x="5940" y="10333"/>
                  <a:pt x="5818" y="10224"/>
                  <a:pt x="5719" y="10102"/>
                </a:cubicBezTo>
                <a:cubicBezTo>
                  <a:pt x="5375" y="9619"/>
                  <a:pt x="5335" y="9010"/>
                  <a:pt x="5292" y="8448"/>
                </a:cubicBezTo>
                <a:cubicBezTo>
                  <a:pt x="5252" y="7870"/>
                  <a:pt x="5252" y="7248"/>
                  <a:pt x="5044" y="6696"/>
                </a:cubicBezTo>
                <a:cubicBezTo>
                  <a:pt x="4935" y="6434"/>
                  <a:pt x="4770" y="6186"/>
                  <a:pt x="4548" y="6008"/>
                </a:cubicBezTo>
                <a:cubicBezTo>
                  <a:pt x="4298" y="5794"/>
                  <a:pt x="3978" y="5673"/>
                  <a:pt x="3651" y="5643"/>
                </a:cubicBezTo>
                <a:lnTo>
                  <a:pt x="3651" y="5643"/>
                </a:lnTo>
                <a:cubicBezTo>
                  <a:pt x="4118" y="4622"/>
                  <a:pt x="4121" y="3403"/>
                  <a:pt x="3764" y="2357"/>
                </a:cubicBezTo>
                <a:cubicBezTo>
                  <a:pt x="3529" y="1682"/>
                  <a:pt x="3156" y="1021"/>
                  <a:pt x="2594" y="578"/>
                </a:cubicBezTo>
                <a:cubicBezTo>
                  <a:pt x="2164" y="216"/>
                  <a:pt x="1611" y="1"/>
                  <a:pt x="10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4" name="Google Shape;1144;p41"/>
          <p:cNvGrpSpPr/>
          <p:nvPr/>
        </p:nvGrpSpPr>
        <p:grpSpPr>
          <a:xfrm>
            <a:off x="8186410" y="2014799"/>
            <a:ext cx="210690" cy="396855"/>
            <a:chOff x="7322535" y="1129149"/>
            <a:chExt cx="210690" cy="396855"/>
          </a:xfrm>
        </p:grpSpPr>
        <p:sp>
          <p:nvSpPr>
            <p:cNvPr id="1145" name="Google Shape;1145;p41"/>
            <p:cNvSpPr/>
            <p:nvPr/>
          </p:nvSpPr>
          <p:spPr>
            <a:xfrm>
              <a:off x="7342819" y="1129149"/>
              <a:ext cx="190406" cy="381793"/>
            </a:xfrm>
            <a:custGeom>
              <a:avLst/>
              <a:gdLst/>
              <a:ahLst/>
              <a:cxnLst/>
              <a:rect l="l" t="t" r="r" b="b"/>
              <a:pathLst>
                <a:path w="1746" h="3501" extrusionOk="0">
                  <a:moveTo>
                    <a:pt x="663" y="2446"/>
                  </a:moveTo>
                  <a:cubicBezTo>
                    <a:pt x="679" y="2446"/>
                    <a:pt x="688" y="2455"/>
                    <a:pt x="697" y="2464"/>
                  </a:cubicBezTo>
                  <a:cubicBezTo>
                    <a:pt x="703" y="2470"/>
                    <a:pt x="708" y="2476"/>
                    <a:pt x="712" y="2482"/>
                  </a:cubicBezTo>
                  <a:lnTo>
                    <a:pt x="712" y="2482"/>
                  </a:lnTo>
                  <a:cubicBezTo>
                    <a:pt x="703" y="2483"/>
                    <a:pt x="694" y="2484"/>
                    <a:pt x="685" y="2484"/>
                  </a:cubicBezTo>
                  <a:cubicBezTo>
                    <a:pt x="659" y="2484"/>
                    <a:pt x="638" y="2479"/>
                    <a:pt x="628" y="2464"/>
                  </a:cubicBezTo>
                  <a:lnTo>
                    <a:pt x="641" y="2451"/>
                  </a:lnTo>
                  <a:cubicBezTo>
                    <a:pt x="650" y="2447"/>
                    <a:pt x="657" y="2446"/>
                    <a:pt x="663" y="2446"/>
                  </a:cubicBezTo>
                  <a:close/>
                  <a:moveTo>
                    <a:pt x="906" y="1"/>
                  </a:moveTo>
                  <a:cubicBezTo>
                    <a:pt x="840" y="1"/>
                    <a:pt x="794" y="105"/>
                    <a:pt x="863" y="150"/>
                  </a:cubicBezTo>
                  <a:cubicBezTo>
                    <a:pt x="1359" y="467"/>
                    <a:pt x="1620" y="1102"/>
                    <a:pt x="1498" y="1681"/>
                  </a:cubicBezTo>
                  <a:cubicBezTo>
                    <a:pt x="1441" y="1955"/>
                    <a:pt x="1276" y="2233"/>
                    <a:pt x="1015" y="2382"/>
                  </a:cubicBezTo>
                  <a:cubicBezTo>
                    <a:pt x="972" y="2414"/>
                    <a:pt x="922" y="2437"/>
                    <a:pt x="872" y="2452"/>
                  </a:cubicBezTo>
                  <a:lnTo>
                    <a:pt x="872" y="2452"/>
                  </a:lnTo>
                  <a:cubicBezTo>
                    <a:pt x="841" y="2364"/>
                    <a:pt x="779" y="2292"/>
                    <a:pt x="671" y="2286"/>
                  </a:cubicBezTo>
                  <a:cubicBezTo>
                    <a:pt x="662" y="2284"/>
                    <a:pt x="654" y="2283"/>
                    <a:pt x="645" y="2283"/>
                  </a:cubicBezTo>
                  <a:cubicBezTo>
                    <a:pt x="582" y="2283"/>
                    <a:pt x="514" y="2324"/>
                    <a:pt x="476" y="2382"/>
                  </a:cubicBezTo>
                  <a:cubicBezTo>
                    <a:pt x="436" y="2464"/>
                    <a:pt x="476" y="2564"/>
                    <a:pt x="545" y="2603"/>
                  </a:cubicBezTo>
                  <a:cubicBezTo>
                    <a:pt x="594" y="2634"/>
                    <a:pt x="652" y="2646"/>
                    <a:pt x="714" y="2646"/>
                  </a:cubicBezTo>
                  <a:cubicBezTo>
                    <a:pt x="720" y="2646"/>
                    <a:pt x="726" y="2646"/>
                    <a:pt x="732" y="2646"/>
                  </a:cubicBezTo>
                  <a:lnTo>
                    <a:pt x="732" y="2646"/>
                  </a:lnTo>
                  <a:cubicBezTo>
                    <a:pt x="730" y="2660"/>
                    <a:pt x="727" y="2673"/>
                    <a:pt x="724" y="2686"/>
                  </a:cubicBezTo>
                  <a:cubicBezTo>
                    <a:pt x="684" y="3003"/>
                    <a:pt x="423" y="3278"/>
                    <a:pt x="92" y="3334"/>
                  </a:cubicBezTo>
                  <a:cubicBezTo>
                    <a:pt x="0" y="3359"/>
                    <a:pt x="33" y="3500"/>
                    <a:pt x="120" y="3500"/>
                  </a:cubicBezTo>
                  <a:cubicBezTo>
                    <a:pt x="124" y="3500"/>
                    <a:pt x="128" y="3500"/>
                    <a:pt x="132" y="3499"/>
                  </a:cubicBezTo>
                  <a:cubicBezTo>
                    <a:pt x="519" y="3430"/>
                    <a:pt x="836" y="3113"/>
                    <a:pt x="889" y="2729"/>
                  </a:cubicBezTo>
                  <a:cubicBezTo>
                    <a:pt x="896" y="2696"/>
                    <a:pt x="899" y="2657"/>
                    <a:pt x="899" y="2616"/>
                  </a:cubicBezTo>
                  <a:lnTo>
                    <a:pt x="899" y="2616"/>
                  </a:lnTo>
                  <a:cubicBezTo>
                    <a:pt x="968" y="2594"/>
                    <a:pt x="1034" y="2564"/>
                    <a:pt x="1084" y="2534"/>
                  </a:cubicBezTo>
                  <a:cubicBezTo>
                    <a:pt x="1250" y="2451"/>
                    <a:pt x="1385" y="2299"/>
                    <a:pt x="1498" y="2134"/>
                  </a:cubicBezTo>
                  <a:cubicBezTo>
                    <a:pt x="1689" y="1820"/>
                    <a:pt x="1746" y="1419"/>
                    <a:pt x="1663" y="1046"/>
                  </a:cubicBezTo>
                  <a:cubicBezTo>
                    <a:pt x="1567" y="619"/>
                    <a:pt x="1319" y="249"/>
                    <a:pt x="945" y="14"/>
                  </a:cubicBezTo>
                  <a:cubicBezTo>
                    <a:pt x="932" y="5"/>
                    <a:pt x="918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7322535" y="1470824"/>
              <a:ext cx="63250" cy="55181"/>
            </a:xfrm>
            <a:custGeom>
              <a:avLst/>
              <a:gdLst/>
              <a:ahLst/>
              <a:cxnLst/>
              <a:rect l="l" t="t" r="r" b="b"/>
              <a:pathLst>
                <a:path w="580" h="506" extrusionOk="0">
                  <a:moveTo>
                    <a:pt x="422" y="0"/>
                  </a:moveTo>
                  <a:cubicBezTo>
                    <a:pt x="401" y="0"/>
                    <a:pt x="381" y="8"/>
                    <a:pt x="361" y="23"/>
                  </a:cubicBezTo>
                  <a:cubicBezTo>
                    <a:pt x="248" y="118"/>
                    <a:pt x="139" y="214"/>
                    <a:pt x="30" y="323"/>
                  </a:cubicBezTo>
                  <a:cubicBezTo>
                    <a:pt x="0" y="340"/>
                    <a:pt x="0" y="380"/>
                    <a:pt x="0" y="406"/>
                  </a:cubicBezTo>
                  <a:cubicBezTo>
                    <a:pt x="17" y="436"/>
                    <a:pt x="43" y="462"/>
                    <a:pt x="83" y="462"/>
                  </a:cubicBezTo>
                  <a:cubicBezTo>
                    <a:pt x="222" y="476"/>
                    <a:pt x="361" y="489"/>
                    <a:pt x="496" y="505"/>
                  </a:cubicBezTo>
                  <a:cubicBezTo>
                    <a:pt x="539" y="505"/>
                    <a:pt x="579" y="462"/>
                    <a:pt x="579" y="423"/>
                  </a:cubicBezTo>
                  <a:cubicBezTo>
                    <a:pt x="579" y="366"/>
                    <a:pt x="553" y="340"/>
                    <a:pt x="496" y="340"/>
                  </a:cubicBezTo>
                  <a:cubicBezTo>
                    <a:pt x="425" y="331"/>
                    <a:pt x="353" y="324"/>
                    <a:pt x="280" y="316"/>
                  </a:cubicBezTo>
                  <a:lnTo>
                    <a:pt x="280" y="316"/>
                  </a:lnTo>
                  <a:cubicBezTo>
                    <a:pt x="349" y="259"/>
                    <a:pt x="419" y="201"/>
                    <a:pt x="483" y="145"/>
                  </a:cubicBezTo>
                  <a:cubicBezTo>
                    <a:pt x="513" y="105"/>
                    <a:pt x="513" y="49"/>
                    <a:pt x="483" y="23"/>
                  </a:cubicBezTo>
                  <a:cubicBezTo>
                    <a:pt x="463" y="8"/>
                    <a:pt x="443" y="0"/>
                    <a:pt x="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7355609" y="1388649"/>
            <a:ext cx="545822" cy="497411"/>
            <a:chOff x="6473832" y="1020845"/>
            <a:chExt cx="447322" cy="407647"/>
          </a:xfrm>
        </p:grpSpPr>
        <p:grpSp>
          <p:nvGrpSpPr>
            <p:cNvPr id="1148" name="Google Shape;1148;p41"/>
            <p:cNvGrpSpPr/>
            <p:nvPr/>
          </p:nvGrpSpPr>
          <p:grpSpPr>
            <a:xfrm>
              <a:off x="6677166" y="1020845"/>
              <a:ext cx="128078" cy="69714"/>
              <a:chOff x="6677166" y="1020845"/>
              <a:chExt cx="128078" cy="69714"/>
            </a:xfrm>
          </p:grpSpPr>
          <p:sp>
            <p:nvSpPr>
              <p:cNvPr id="1149" name="Google Shape;1149;p41"/>
              <p:cNvSpPr/>
              <p:nvPr/>
            </p:nvSpPr>
            <p:spPr>
              <a:xfrm>
                <a:off x="6677166" y="1037917"/>
                <a:ext cx="34677" cy="50139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61" extrusionOk="0">
                    <a:moveTo>
                      <a:pt x="91" y="0"/>
                    </a:moveTo>
                    <a:cubicBezTo>
                      <a:pt x="84" y="0"/>
                      <a:pt x="77" y="1"/>
                      <a:pt x="70" y="4"/>
                    </a:cubicBezTo>
                    <a:cubicBezTo>
                      <a:pt x="27" y="17"/>
                      <a:pt x="1" y="60"/>
                      <a:pt x="1" y="100"/>
                    </a:cubicBezTo>
                    <a:cubicBezTo>
                      <a:pt x="57" y="252"/>
                      <a:pt x="123" y="391"/>
                      <a:pt x="206" y="513"/>
                    </a:cubicBezTo>
                    <a:cubicBezTo>
                      <a:pt x="228" y="545"/>
                      <a:pt x="264" y="561"/>
                      <a:pt x="299" y="561"/>
                    </a:cubicBezTo>
                    <a:cubicBezTo>
                      <a:pt x="310" y="561"/>
                      <a:pt x="321" y="559"/>
                      <a:pt x="332" y="556"/>
                    </a:cubicBezTo>
                    <a:cubicBezTo>
                      <a:pt x="358" y="526"/>
                      <a:pt x="388" y="473"/>
                      <a:pt x="358" y="430"/>
                    </a:cubicBezTo>
                    <a:cubicBezTo>
                      <a:pt x="318" y="377"/>
                      <a:pt x="275" y="321"/>
                      <a:pt x="236" y="252"/>
                    </a:cubicBezTo>
                    <a:cubicBezTo>
                      <a:pt x="236" y="239"/>
                      <a:pt x="222" y="225"/>
                      <a:pt x="222" y="212"/>
                    </a:cubicBezTo>
                    <a:cubicBezTo>
                      <a:pt x="222" y="196"/>
                      <a:pt x="206" y="183"/>
                      <a:pt x="206" y="182"/>
                    </a:cubicBezTo>
                    <a:lnTo>
                      <a:pt x="206" y="182"/>
                    </a:lnTo>
                    <a:cubicBezTo>
                      <a:pt x="209" y="185"/>
                      <a:pt x="211" y="186"/>
                      <a:pt x="212" y="186"/>
                    </a:cubicBezTo>
                    <a:cubicBezTo>
                      <a:pt x="217" y="186"/>
                      <a:pt x="206" y="169"/>
                      <a:pt x="206" y="169"/>
                    </a:cubicBezTo>
                    <a:cubicBezTo>
                      <a:pt x="193" y="129"/>
                      <a:pt x="179" y="100"/>
                      <a:pt x="166" y="60"/>
                    </a:cubicBezTo>
                    <a:cubicBezTo>
                      <a:pt x="155" y="25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6742501" y="1020845"/>
                <a:ext cx="14926" cy="6175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91" extrusionOk="0">
                    <a:moveTo>
                      <a:pt x="99" y="0"/>
                    </a:moveTo>
                    <a:cubicBezTo>
                      <a:pt x="94" y="0"/>
                      <a:pt x="89" y="1"/>
                      <a:pt x="83" y="3"/>
                    </a:cubicBezTo>
                    <a:cubicBezTo>
                      <a:pt x="40" y="3"/>
                      <a:pt x="1" y="29"/>
                      <a:pt x="1" y="86"/>
                    </a:cubicBezTo>
                    <a:lnTo>
                      <a:pt x="1" y="608"/>
                    </a:lnTo>
                    <a:cubicBezTo>
                      <a:pt x="1" y="651"/>
                      <a:pt x="40" y="691"/>
                      <a:pt x="83" y="691"/>
                    </a:cubicBezTo>
                    <a:cubicBezTo>
                      <a:pt x="136" y="691"/>
                      <a:pt x="166" y="664"/>
                      <a:pt x="166" y="608"/>
                    </a:cubicBezTo>
                    <a:lnTo>
                      <a:pt x="166" y="86"/>
                    </a:lnTo>
                    <a:cubicBezTo>
                      <a:pt x="166" y="37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6785671" y="1065713"/>
                <a:ext cx="19573" cy="24846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78" extrusionOk="0">
                    <a:moveTo>
                      <a:pt x="149" y="0"/>
                    </a:moveTo>
                    <a:cubicBezTo>
                      <a:pt x="137" y="0"/>
                      <a:pt x="123" y="4"/>
                      <a:pt x="110" y="10"/>
                    </a:cubicBezTo>
                    <a:cubicBezTo>
                      <a:pt x="96" y="10"/>
                      <a:pt x="67" y="23"/>
                      <a:pt x="67" y="37"/>
                    </a:cubicBezTo>
                    <a:cubicBezTo>
                      <a:pt x="40" y="80"/>
                      <a:pt x="27" y="119"/>
                      <a:pt x="14" y="149"/>
                    </a:cubicBezTo>
                    <a:cubicBezTo>
                      <a:pt x="1" y="162"/>
                      <a:pt x="1" y="176"/>
                      <a:pt x="1" y="189"/>
                    </a:cubicBezTo>
                    <a:lnTo>
                      <a:pt x="1" y="215"/>
                    </a:lnTo>
                    <a:cubicBezTo>
                      <a:pt x="1" y="232"/>
                      <a:pt x="14" y="245"/>
                      <a:pt x="14" y="245"/>
                    </a:cubicBezTo>
                    <a:lnTo>
                      <a:pt x="40" y="272"/>
                    </a:lnTo>
                    <a:cubicBezTo>
                      <a:pt x="49" y="272"/>
                      <a:pt x="65" y="277"/>
                      <a:pt x="83" y="277"/>
                    </a:cubicBezTo>
                    <a:cubicBezTo>
                      <a:pt x="92" y="277"/>
                      <a:pt x="101" y="276"/>
                      <a:pt x="110" y="272"/>
                    </a:cubicBezTo>
                    <a:cubicBezTo>
                      <a:pt x="123" y="272"/>
                      <a:pt x="136" y="258"/>
                      <a:pt x="149" y="232"/>
                    </a:cubicBezTo>
                    <a:cubicBezTo>
                      <a:pt x="166" y="202"/>
                      <a:pt x="192" y="162"/>
                      <a:pt x="206" y="119"/>
                    </a:cubicBezTo>
                    <a:cubicBezTo>
                      <a:pt x="219" y="119"/>
                      <a:pt x="219" y="106"/>
                      <a:pt x="219" y="93"/>
                    </a:cubicBezTo>
                    <a:lnTo>
                      <a:pt x="219" y="66"/>
                    </a:lnTo>
                    <a:cubicBezTo>
                      <a:pt x="219" y="50"/>
                      <a:pt x="206" y="37"/>
                      <a:pt x="206" y="37"/>
                    </a:cubicBezTo>
                    <a:cubicBezTo>
                      <a:pt x="192" y="23"/>
                      <a:pt x="192" y="23"/>
                      <a:pt x="179" y="10"/>
                    </a:cubicBezTo>
                    <a:cubicBezTo>
                      <a:pt x="173" y="4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2" name="Google Shape;1152;p41"/>
            <p:cNvSpPr/>
            <p:nvPr/>
          </p:nvSpPr>
          <p:spPr>
            <a:xfrm>
              <a:off x="6473832" y="1260825"/>
              <a:ext cx="447322" cy="167668"/>
            </a:xfrm>
            <a:custGeom>
              <a:avLst/>
              <a:gdLst/>
              <a:ahLst/>
              <a:cxnLst/>
              <a:rect l="l" t="t" r="r" b="b"/>
              <a:pathLst>
                <a:path w="5005" h="1876" extrusionOk="0">
                  <a:moveTo>
                    <a:pt x="3910" y="191"/>
                  </a:moveTo>
                  <a:cubicBezTo>
                    <a:pt x="4185" y="264"/>
                    <a:pt x="4514" y="273"/>
                    <a:pt x="4713" y="499"/>
                  </a:cubicBezTo>
                  <a:cubicBezTo>
                    <a:pt x="4796" y="595"/>
                    <a:pt x="4852" y="747"/>
                    <a:pt x="4783" y="860"/>
                  </a:cubicBezTo>
                  <a:cubicBezTo>
                    <a:pt x="4700" y="995"/>
                    <a:pt x="4548" y="1091"/>
                    <a:pt x="4425" y="1174"/>
                  </a:cubicBezTo>
                  <a:cubicBezTo>
                    <a:pt x="4151" y="1339"/>
                    <a:pt x="3833" y="1438"/>
                    <a:pt x="3529" y="1521"/>
                  </a:cubicBezTo>
                  <a:cubicBezTo>
                    <a:pt x="3172" y="1604"/>
                    <a:pt x="2828" y="1657"/>
                    <a:pt x="2468" y="1686"/>
                  </a:cubicBezTo>
                  <a:cubicBezTo>
                    <a:pt x="2289" y="1700"/>
                    <a:pt x="2111" y="1706"/>
                    <a:pt x="1933" y="1706"/>
                  </a:cubicBezTo>
                  <a:cubicBezTo>
                    <a:pt x="1756" y="1706"/>
                    <a:pt x="1580" y="1700"/>
                    <a:pt x="1406" y="1686"/>
                  </a:cubicBezTo>
                  <a:cubicBezTo>
                    <a:pt x="1228" y="1670"/>
                    <a:pt x="1049" y="1643"/>
                    <a:pt x="871" y="1617"/>
                  </a:cubicBezTo>
                  <a:cubicBezTo>
                    <a:pt x="732" y="1587"/>
                    <a:pt x="580" y="1574"/>
                    <a:pt x="457" y="1504"/>
                  </a:cubicBezTo>
                  <a:cubicBezTo>
                    <a:pt x="331" y="1438"/>
                    <a:pt x="279" y="1339"/>
                    <a:pt x="361" y="1204"/>
                  </a:cubicBezTo>
                  <a:cubicBezTo>
                    <a:pt x="431" y="1078"/>
                    <a:pt x="553" y="969"/>
                    <a:pt x="679" y="886"/>
                  </a:cubicBezTo>
                  <a:cubicBezTo>
                    <a:pt x="927" y="694"/>
                    <a:pt x="1228" y="569"/>
                    <a:pt x="1532" y="486"/>
                  </a:cubicBezTo>
                  <a:cubicBezTo>
                    <a:pt x="2289" y="251"/>
                    <a:pt x="3076" y="212"/>
                    <a:pt x="3860" y="212"/>
                  </a:cubicBezTo>
                  <a:cubicBezTo>
                    <a:pt x="3881" y="212"/>
                    <a:pt x="3898" y="204"/>
                    <a:pt x="3910" y="191"/>
                  </a:cubicBezTo>
                  <a:close/>
                  <a:moveTo>
                    <a:pt x="3851" y="0"/>
                  </a:moveTo>
                  <a:cubicBezTo>
                    <a:pt x="3821" y="0"/>
                    <a:pt x="3798" y="20"/>
                    <a:pt x="3786" y="46"/>
                  </a:cubicBezTo>
                  <a:lnTo>
                    <a:pt x="3786" y="46"/>
                  </a:lnTo>
                  <a:cubicBezTo>
                    <a:pt x="3039" y="49"/>
                    <a:pt x="2279" y="92"/>
                    <a:pt x="1558" y="294"/>
                  </a:cubicBezTo>
                  <a:cubicBezTo>
                    <a:pt x="1228" y="403"/>
                    <a:pt x="884" y="529"/>
                    <a:pt x="609" y="721"/>
                  </a:cubicBezTo>
                  <a:cubicBezTo>
                    <a:pt x="388" y="886"/>
                    <a:pt x="1" y="1217"/>
                    <a:pt x="209" y="1521"/>
                  </a:cubicBezTo>
                  <a:cubicBezTo>
                    <a:pt x="292" y="1630"/>
                    <a:pt x="431" y="1686"/>
                    <a:pt x="566" y="1726"/>
                  </a:cubicBezTo>
                  <a:cubicBezTo>
                    <a:pt x="732" y="1769"/>
                    <a:pt x="927" y="1796"/>
                    <a:pt x="1105" y="1822"/>
                  </a:cubicBezTo>
                  <a:cubicBezTo>
                    <a:pt x="1383" y="1853"/>
                    <a:pt x="1669" y="1876"/>
                    <a:pt x="1958" y="1876"/>
                  </a:cubicBezTo>
                  <a:cubicBezTo>
                    <a:pt x="2068" y="1876"/>
                    <a:pt x="2179" y="1872"/>
                    <a:pt x="2289" y="1865"/>
                  </a:cubicBezTo>
                  <a:cubicBezTo>
                    <a:pt x="2689" y="1852"/>
                    <a:pt x="3076" y="1796"/>
                    <a:pt x="3473" y="1700"/>
                  </a:cubicBezTo>
                  <a:cubicBezTo>
                    <a:pt x="3820" y="1630"/>
                    <a:pt x="4164" y="1521"/>
                    <a:pt x="4465" y="1339"/>
                  </a:cubicBezTo>
                  <a:cubicBezTo>
                    <a:pt x="4630" y="1243"/>
                    <a:pt x="4812" y="1134"/>
                    <a:pt x="4908" y="969"/>
                  </a:cubicBezTo>
                  <a:cubicBezTo>
                    <a:pt x="5004" y="817"/>
                    <a:pt x="4991" y="638"/>
                    <a:pt x="4908" y="486"/>
                  </a:cubicBezTo>
                  <a:cubicBezTo>
                    <a:pt x="4687" y="116"/>
                    <a:pt x="4247" y="129"/>
                    <a:pt x="3873" y="3"/>
                  </a:cubicBezTo>
                  <a:cubicBezTo>
                    <a:pt x="3866" y="1"/>
                    <a:pt x="3858" y="0"/>
                    <a:pt x="3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1"/>
          <p:cNvGrpSpPr/>
          <p:nvPr/>
        </p:nvGrpSpPr>
        <p:grpSpPr>
          <a:xfrm>
            <a:off x="1394599" y="1886060"/>
            <a:ext cx="119091" cy="205886"/>
            <a:chOff x="2881861" y="2793679"/>
            <a:chExt cx="97599" cy="168731"/>
          </a:xfrm>
        </p:grpSpPr>
        <p:sp>
          <p:nvSpPr>
            <p:cNvPr id="1154" name="Google Shape;1154;p41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41"/>
          <p:cNvGrpSpPr/>
          <p:nvPr/>
        </p:nvGrpSpPr>
        <p:grpSpPr>
          <a:xfrm>
            <a:off x="973405" y="1304163"/>
            <a:ext cx="501532" cy="428583"/>
            <a:chOff x="2274605" y="3266188"/>
            <a:chExt cx="501532" cy="428583"/>
          </a:xfrm>
        </p:grpSpPr>
        <p:sp>
          <p:nvSpPr>
            <p:cNvPr id="1159" name="Google Shape;1159;p41"/>
            <p:cNvSpPr/>
            <p:nvPr/>
          </p:nvSpPr>
          <p:spPr>
            <a:xfrm>
              <a:off x="2274605" y="3276565"/>
              <a:ext cx="479111" cy="418207"/>
            </a:xfrm>
            <a:custGeom>
              <a:avLst/>
              <a:gdLst/>
              <a:ahLst/>
              <a:cxnLst/>
              <a:rect l="l" t="t" r="r" b="b"/>
              <a:pathLst>
                <a:path w="3186" h="2781" extrusionOk="0">
                  <a:moveTo>
                    <a:pt x="1889" y="1239"/>
                  </a:moveTo>
                  <a:cubicBezTo>
                    <a:pt x="1905" y="1253"/>
                    <a:pt x="1918" y="1268"/>
                    <a:pt x="1929" y="1287"/>
                  </a:cubicBezTo>
                  <a:cubicBezTo>
                    <a:pt x="1942" y="1308"/>
                    <a:pt x="1954" y="1330"/>
                    <a:pt x="1941" y="1330"/>
                  </a:cubicBezTo>
                  <a:cubicBezTo>
                    <a:pt x="1938" y="1330"/>
                    <a:pt x="1934" y="1329"/>
                    <a:pt x="1929" y="1326"/>
                  </a:cubicBezTo>
                  <a:cubicBezTo>
                    <a:pt x="1893" y="1314"/>
                    <a:pt x="1889" y="1268"/>
                    <a:pt x="1889" y="1239"/>
                  </a:cubicBezTo>
                  <a:close/>
                  <a:moveTo>
                    <a:pt x="3024" y="1"/>
                  </a:moveTo>
                  <a:cubicBezTo>
                    <a:pt x="2651" y="1"/>
                    <a:pt x="2286" y="176"/>
                    <a:pt x="2054" y="473"/>
                  </a:cubicBezTo>
                  <a:cubicBezTo>
                    <a:pt x="1929" y="625"/>
                    <a:pt x="1833" y="804"/>
                    <a:pt x="1793" y="996"/>
                  </a:cubicBezTo>
                  <a:cubicBezTo>
                    <a:pt x="1789" y="1015"/>
                    <a:pt x="1784" y="1037"/>
                    <a:pt x="1780" y="1061"/>
                  </a:cubicBezTo>
                  <a:lnTo>
                    <a:pt x="1780" y="1061"/>
                  </a:lnTo>
                  <a:cubicBezTo>
                    <a:pt x="1716" y="1046"/>
                    <a:pt x="1647" y="1039"/>
                    <a:pt x="1580" y="1039"/>
                  </a:cubicBezTo>
                  <a:cubicBezTo>
                    <a:pt x="1525" y="1039"/>
                    <a:pt x="1470" y="1043"/>
                    <a:pt x="1420" y="1052"/>
                  </a:cubicBezTo>
                  <a:cubicBezTo>
                    <a:pt x="1049" y="1105"/>
                    <a:pt x="705" y="1326"/>
                    <a:pt x="457" y="1601"/>
                  </a:cubicBezTo>
                  <a:cubicBezTo>
                    <a:pt x="193" y="1918"/>
                    <a:pt x="27" y="2305"/>
                    <a:pt x="1" y="2718"/>
                  </a:cubicBezTo>
                  <a:cubicBezTo>
                    <a:pt x="1" y="2760"/>
                    <a:pt x="32" y="2780"/>
                    <a:pt x="64" y="2780"/>
                  </a:cubicBezTo>
                  <a:cubicBezTo>
                    <a:pt x="95" y="2780"/>
                    <a:pt x="127" y="2760"/>
                    <a:pt x="127" y="2718"/>
                  </a:cubicBezTo>
                  <a:cubicBezTo>
                    <a:pt x="153" y="2140"/>
                    <a:pt x="510" y="1574"/>
                    <a:pt x="1036" y="1313"/>
                  </a:cubicBezTo>
                  <a:cubicBezTo>
                    <a:pt x="1171" y="1230"/>
                    <a:pt x="1324" y="1174"/>
                    <a:pt x="1476" y="1161"/>
                  </a:cubicBezTo>
                  <a:cubicBezTo>
                    <a:pt x="1558" y="1161"/>
                    <a:pt x="1654" y="1161"/>
                    <a:pt x="1737" y="1174"/>
                  </a:cubicBezTo>
                  <a:cubicBezTo>
                    <a:pt x="1746" y="1176"/>
                    <a:pt x="1755" y="1178"/>
                    <a:pt x="1765" y="1180"/>
                  </a:cubicBezTo>
                  <a:lnTo>
                    <a:pt x="1765" y="1180"/>
                  </a:lnTo>
                  <a:cubicBezTo>
                    <a:pt x="1757" y="1301"/>
                    <a:pt x="1779" y="1424"/>
                    <a:pt x="1902" y="1452"/>
                  </a:cubicBezTo>
                  <a:cubicBezTo>
                    <a:pt x="1916" y="1456"/>
                    <a:pt x="1930" y="1459"/>
                    <a:pt x="1943" y="1459"/>
                  </a:cubicBezTo>
                  <a:cubicBezTo>
                    <a:pt x="2007" y="1459"/>
                    <a:pt x="2057" y="1408"/>
                    <a:pt x="2068" y="1340"/>
                  </a:cubicBezTo>
                  <a:cubicBezTo>
                    <a:pt x="2081" y="1270"/>
                    <a:pt x="2028" y="1204"/>
                    <a:pt x="1972" y="1148"/>
                  </a:cubicBezTo>
                  <a:cubicBezTo>
                    <a:pt x="1950" y="1131"/>
                    <a:pt x="1926" y="1116"/>
                    <a:pt x="1900" y="1103"/>
                  </a:cubicBezTo>
                  <a:lnTo>
                    <a:pt x="1900" y="1103"/>
                  </a:lnTo>
                  <a:cubicBezTo>
                    <a:pt x="1906" y="1063"/>
                    <a:pt x="1916" y="1023"/>
                    <a:pt x="1929" y="982"/>
                  </a:cubicBezTo>
                  <a:cubicBezTo>
                    <a:pt x="1972" y="830"/>
                    <a:pt x="2041" y="678"/>
                    <a:pt x="2137" y="556"/>
                  </a:cubicBezTo>
                  <a:cubicBezTo>
                    <a:pt x="2360" y="279"/>
                    <a:pt x="2694" y="128"/>
                    <a:pt x="3048" y="128"/>
                  </a:cubicBezTo>
                  <a:cubicBezTo>
                    <a:pt x="3066" y="128"/>
                    <a:pt x="3084" y="128"/>
                    <a:pt x="3103" y="129"/>
                  </a:cubicBezTo>
                  <a:cubicBezTo>
                    <a:pt x="3185" y="129"/>
                    <a:pt x="3185" y="4"/>
                    <a:pt x="3103" y="4"/>
                  </a:cubicBezTo>
                  <a:cubicBezTo>
                    <a:pt x="3077" y="2"/>
                    <a:pt x="3051" y="1"/>
                    <a:pt x="3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2701399" y="3266188"/>
              <a:ext cx="74739" cy="40603"/>
            </a:xfrm>
            <a:custGeom>
              <a:avLst/>
              <a:gdLst/>
              <a:ahLst/>
              <a:cxnLst/>
              <a:rect l="l" t="t" r="r" b="b"/>
              <a:pathLst>
                <a:path w="497" h="270" extrusionOk="0">
                  <a:moveTo>
                    <a:pt x="121" y="1"/>
                  </a:moveTo>
                  <a:cubicBezTo>
                    <a:pt x="104" y="1"/>
                    <a:pt x="87" y="1"/>
                    <a:pt x="70" y="3"/>
                  </a:cubicBezTo>
                  <a:cubicBezTo>
                    <a:pt x="30" y="3"/>
                    <a:pt x="0" y="33"/>
                    <a:pt x="0" y="59"/>
                  </a:cubicBezTo>
                  <a:cubicBezTo>
                    <a:pt x="0" y="99"/>
                    <a:pt x="30" y="129"/>
                    <a:pt x="70" y="129"/>
                  </a:cubicBezTo>
                  <a:lnTo>
                    <a:pt x="195" y="129"/>
                  </a:lnTo>
                  <a:cubicBezTo>
                    <a:pt x="202" y="129"/>
                    <a:pt x="208" y="132"/>
                    <a:pt x="214" y="135"/>
                  </a:cubicBezTo>
                  <a:lnTo>
                    <a:pt x="214" y="135"/>
                  </a:lnTo>
                  <a:cubicBezTo>
                    <a:pt x="198" y="141"/>
                    <a:pt x="181" y="148"/>
                    <a:pt x="166" y="155"/>
                  </a:cubicBezTo>
                  <a:cubicBezTo>
                    <a:pt x="139" y="155"/>
                    <a:pt x="126" y="198"/>
                    <a:pt x="126" y="225"/>
                  </a:cubicBezTo>
                  <a:cubicBezTo>
                    <a:pt x="136" y="246"/>
                    <a:pt x="166" y="269"/>
                    <a:pt x="191" y="269"/>
                  </a:cubicBezTo>
                  <a:cubicBezTo>
                    <a:pt x="197" y="269"/>
                    <a:pt x="203" y="268"/>
                    <a:pt x="208" y="264"/>
                  </a:cubicBezTo>
                  <a:cubicBezTo>
                    <a:pt x="248" y="251"/>
                    <a:pt x="278" y="238"/>
                    <a:pt x="318" y="225"/>
                  </a:cubicBezTo>
                  <a:cubicBezTo>
                    <a:pt x="331" y="225"/>
                    <a:pt x="361" y="225"/>
                    <a:pt x="374" y="211"/>
                  </a:cubicBezTo>
                  <a:lnTo>
                    <a:pt x="430" y="211"/>
                  </a:lnTo>
                  <a:cubicBezTo>
                    <a:pt x="457" y="211"/>
                    <a:pt x="483" y="198"/>
                    <a:pt x="483" y="155"/>
                  </a:cubicBezTo>
                  <a:cubicBezTo>
                    <a:pt x="496" y="142"/>
                    <a:pt x="483" y="99"/>
                    <a:pt x="457" y="86"/>
                  </a:cubicBezTo>
                  <a:cubicBezTo>
                    <a:pt x="346" y="39"/>
                    <a:pt x="239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1" name="Google Shape;1161;p41"/>
          <p:cNvSpPr/>
          <p:nvPr/>
        </p:nvSpPr>
        <p:spPr>
          <a:xfrm>
            <a:off x="6573102" y="761149"/>
            <a:ext cx="782499" cy="1210099"/>
          </a:xfrm>
          <a:custGeom>
            <a:avLst/>
            <a:gdLst/>
            <a:ahLst/>
            <a:cxnLst/>
            <a:rect l="l" t="t" r="r" b="b"/>
            <a:pathLst>
              <a:path w="8180" h="12650" extrusionOk="0">
                <a:moveTo>
                  <a:pt x="8071" y="1"/>
                </a:moveTo>
                <a:cubicBezTo>
                  <a:pt x="8064" y="1"/>
                  <a:pt x="8057" y="2"/>
                  <a:pt x="8049" y="4"/>
                </a:cubicBezTo>
                <a:cubicBezTo>
                  <a:pt x="7348" y="225"/>
                  <a:pt x="6838" y="774"/>
                  <a:pt x="6465" y="1383"/>
                </a:cubicBezTo>
                <a:cubicBezTo>
                  <a:pt x="6260" y="1714"/>
                  <a:pt x="6081" y="2071"/>
                  <a:pt x="5942" y="2444"/>
                </a:cubicBezTo>
                <a:cubicBezTo>
                  <a:pt x="5803" y="2828"/>
                  <a:pt x="5721" y="3228"/>
                  <a:pt x="5803" y="3641"/>
                </a:cubicBezTo>
                <a:cubicBezTo>
                  <a:pt x="5866" y="3977"/>
                  <a:pt x="6051" y="4310"/>
                  <a:pt x="6337" y="4504"/>
                </a:cubicBezTo>
                <a:lnTo>
                  <a:pt x="6337" y="4504"/>
                </a:lnTo>
                <a:cubicBezTo>
                  <a:pt x="5725" y="4976"/>
                  <a:pt x="5251" y="5608"/>
                  <a:pt x="4937" y="6313"/>
                </a:cubicBezTo>
                <a:cubicBezTo>
                  <a:pt x="4619" y="7074"/>
                  <a:pt x="4481" y="7901"/>
                  <a:pt x="4563" y="8711"/>
                </a:cubicBezTo>
                <a:cubicBezTo>
                  <a:pt x="4601" y="9119"/>
                  <a:pt x="4688" y="9504"/>
                  <a:pt x="4836" y="9880"/>
                </a:cubicBezTo>
                <a:lnTo>
                  <a:pt x="4836" y="9880"/>
                </a:lnTo>
                <a:cubicBezTo>
                  <a:pt x="4531" y="9808"/>
                  <a:pt x="4217" y="9773"/>
                  <a:pt x="3905" y="9773"/>
                </a:cubicBezTo>
                <a:cubicBezTo>
                  <a:pt x="3420" y="9773"/>
                  <a:pt x="2936" y="9857"/>
                  <a:pt x="2483" y="10020"/>
                </a:cubicBezTo>
                <a:cubicBezTo>
                  <a:pt x="1739" y="10282"/>
                  <a:pt x="1091" y="10778"/>
                  <a:pt x="625" y="11399"/>
                </a:cubicBezTo>
                <a:cubicBezTo>
                  <a:pt x="360" y="11743"/>
                  <a:pt x="155" y="12130"/>
                  <a:pt x="16" y="12543"/>
                </a:cubicBezTo>
                <a:cubicBezTo>
                  <a:pt x="1" y="12608"/>
                  <a:pt x="47" y="12649"/>
                  <a:pt x="96" y="12649"/>
                </a:cubicBezTo>
                <a:cubicBezTo>
                  <a:pt x="130" y="12649"/>
                  <a:pt x="165" y="12629"/>
                  <a:pt x="182" y="12583"/>
                </a:cubicBezTo>
                <a:cubicBezTo>
                  <a:pt x="416" y="11895"/>
                  <a:pt x="843" y="11274"/>
                  <a:pt x="1422" y="10807"/>
                </a:cubicBezTo>
                <a:cubicBezTo>
                  <a:pt x="2030" y="10311"/>
                  <a:pt x="2787" y="10007"/>
                  <a:pt x="3584" y="9951"/>
                </a:cubicBezTo>
                <a:cubicBezTo>
                  <a:pt x="3682" y="9942"/>
                  <a:pt x="3780" y="9938"/>
                  <a:pt x="3879" y="9938"/>
                </a:cubicBezTo>
                <a:cubicBezTo>
                  <a:pt x="4240" y="9938"/>
                  <a:pt x="4604" y="9994"/>
                  <a:pt x="4950" y="10090"/>
                </a:cubicBezTo>
                <a:cubicBezTo>
                  <a:pt x="4957" y="10091"/>
                  <a:pt x="4964" y="10091"/>
                  <a:pt x="4970" y="10091"/>
                </a:cubicBezTo>
                <a:cubicBezTo>
                  <a:pt x="5039" y="10091"/>
                  <a:pt x="5070" y="10028"/>
                  <a:pt x="5046" y="9967"/>
                </a:cubicBezTo>
                <a:cubicBezTo>
                  <a:pt x="4729" y="9250"/>
                  <a:pt x="4646" y="8436"/>
                  <a:pt x="4742" y="7666"/>
                </a:cubicBezTo>
                <a:cubicBezTo>
                  <a:pt x="4841" y="6879"/>
                  <a:pt x="5142" y="6135"/>
                  <a:pt x="5598" y="5503"/>
                </a:cubicBezTo>
                <a:cubicBezTo>
                  <a:pt x="5860" y="5143"/>
                  <a:pt x="6177" y="4825"/>
                  <a:pt x="6534" y="4564"/>
                </a:cubicBezTo>
                <a:cubicBezTo>
                  <a:pt x="6577" y="4538"/>
                  <a:pt x="6590" y="4455"/>
                  <a:pt x="6534" y="4428"/>
                </a:cubicBezTo>
                <a:cubicBezTo>
                  <a:pt x="6230" y="4276"/>
                  <a:pt x="6051" y="3985"/>
                  <a:pt x="5982" y="3668"/>
                </a:cubicBezTo>
                <a:cubicBezTo>
                  <a:pt x="5886" y="3297"/>
                  <a:pt x="5955" y="2924"/>
                  <a:pt x="6081" y="2567"/>
                </a:cubicBezTo>
                <a:cubicBezTo>
                  <a:pt x="6190" y="2223"/>
                  <a:pt x="6369" y="1879"/>
                  <a:pt x="6547" y="1561"/>
                </a:cubicBezTo>
                <a:cubicBezTo>
                  <a:pt x="6713" y="1270"/>
                  <a:pt x="6908" y="996"/>
                  <a:pt x="7156" y="761"/>
                </a:cubicBezTo>
                <a:cubicBezTo>
                  <a:pt x="7417" y="487"/>
                  <a:pt x="7735" y="278"/>
                  <a:pt x="8092" y="169"/>
                </a:cubicBezTo>
                <a:cubicBezTo>
                  <a:pt x="8180" y="133"/>
                  <a:pt x="8153" y="1"/>
                  <a:pt x="8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41"/>
          <p:cNvGrpSpPr/>
          <p:nvPr/>
        </p:nvGrpSpPr>
        <p:grpSpPr>
          <a:xfrm>
            <a:off x="6786704" y="2268546"/>
            <a:ext cx="1400609" cy="1765066"/>
            <a:chOff x="6871323" y="1917975"/>
            <a:chExt cx="2679565" cy="3376825"/>
          </a:xfrm>
        </p:grpSpPr>
        <p:sp>
          <p:nvSpPr>
            <p:cNvPr id="1163" name="Google Shape;1163;p41"/>
            <p:cNvSpPr/>
            <p:nvPr/>
          </p:nvSpPr>
          <p:spPr>
            <a:xfrm>
              <a:off x="6871357" y="2905308"/>
              <a:ext cx="2679531" cy="2389491"/>
            </a:xfrm>
            <a:custGeom>
              <a:avLst/>
              <a:gdLst/>
              <a:ahLst/>
              <a:cxnLst/>
              <a:rect l="l" t="t" r="r" b="b"/>
              <a:pathLst>
                <a:path w="7290" h="6501" extrusionOk="0">
                  <a:moveTo>
                    <a:pt x="4229" y="1"/>
                  </a:moveTo>
                  <a:cubicBezTo>
                    <a:pt x="3726" y="1"/>
                    <a:pt x="3229" y="87"/>
                    <a:pt x="2755" y="253"/>
                  </a:cubicBezTo>
                  <a:cubicBezTo>
                    <a:pt x="2246" y="431"/>
                    <a:pt x="2054" y="735"/>
                    <a:pt x="1681" y="1092"/>
                  </a:cubicBezTo>
                  <a:cubicBezTo>
                    <a:pt x="814" y="1932"/>
                    <a:pt x="209" y="2954"/>
                    <a:pt x="57" y="4165"/>
                  </a:cubicBezTo>
                  <a:cubicBezTo>
                    <a:pt x="1" y="4538"/>
                    <a:pt x="1" y="4938"/>
                    <a:pt x="179" y="5269"/>
                  </a:cubicBezTo>
                  <a:cubicBezTo>
                    <a:pt x="345" y="5583"/>
                    <a:pt x="649" y="5805"/>
                    <a:pt x="953" y="5983"/>
                  </a:cubicBezTo>
                  <a:cubicBezTo>
                    <a:pt x="1583" y="6327"/>
                    <a:pt x="2299" y="6500"/>
                    <a:pt x="3015" y="6500"/>
                  </a:cubicBezTo>
                  <a:cubicBezTo>
                    <a:pt x="3738" y="6500"/>
                    <a:pt x="4462" y="6324"/>
                    <a:pt x="5100" y="5970"/>
                  </a:cubicBezTo>
                  <a:cubicBezTo>
                    <a:pt x="6353" y="5269"/>
                    <a:pt x="7206" y="3877"/>
                    <a:pt x="7276" y="2442"/>
                  </a:cubicBezTo>
                  <a:cubicBezTo>
                    <a:pt x="7289" y="1893"/>
                    <a:pt x="7193" y="1301"/>
                    <a:pt x="6863" y="858"/>
                  </a:cubicBezTo>
                  <a:cubicBezTo>
                    <a:pt x="6409" y="253"/>
                    <a:pt x="5335" y="61"/>
                    <a:pt x="4617" y="18"/>
                  </a:cubicBezTo>
                  <a:cubicBezTo>
                    <a:pt x="4487" y="6"/>
                    <a:pt x="4358" y="1"/>
                    <a:pt x="4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6871323" y="1917975"/>
              <a:ext cx="1466274" cy="1307546"/>
            </a:xfrm>
            <a:custGeom>
              <a:avLst/>
              <a:gdLst/>
              <a:ahLst/>
              <a:cxnLst/>
              <a:rect l="l" t="t" r="r" b="b"/>
              <a:pathLst>
                <a:path w="7290" h="6501" extrusionOk="0">
                  <a:moveTo>
                    <a:pt x="4229" y="1"/>
                  </a:moveTo>
                  <a:cubicBezTo>
                    <a:pt x="3726" y="1"/>
                    <a:pt x="3229" y="87"/>
                    <a:pt x="2755" y="253"/>
                  </a:cubicBezTo>
                  <a:cubicBezTo>
                    <a:pt x="2246" y="431"/>
                    <a:pt x="2054" y="735"/>
                    <a:pt x="1681" y="1092"/>
                  </a:cubicBezTo>
                  <a:cubicBezTo>
                    <a:pt x="814" y="1932"/>
                    <a:pt x="209" y="2954"/>
                    <a:pt x="57" y="4165"/>
                  </a:cubicBezTo>
                  <a:cubicBezTo>
                    <a:pt x="1" y="4538"/>
                    <a:pt x="1" y="4938"/>
                    <a:pt x="179" y="5269"/>
                  </a:cubicBezTo>
                  <a:cubicBezTo>
                    <a:pt x="345" y="5583"/>
                    <a:pt x="649" y="5805"/>
                    <a:pt x="953" y="5983"/>
                  </a:cubicBezTo>
                  <a:cubicBezTo>
                    <a:pt x="1583" y="6327"/>
                    <a:pt x="2299" y="6500"/>
                    <a:pt x="3015" y="6500"/>
                  </a:cubicBezTo>
                  <a:cubicBezTo>
                    <a:pt x="3738" y="6500"/>
                    <a:pt x="4462" y="6324"/>
                    <a:pt x="5100" y="5970"/>
                  </a:cubicBezTo>
                  <a:cubicBezTo>
                    <a:pt x="6353" y="5269"/>
                    <a:pt x="7206" y="3877"/>
                    <a:pt x="7276" y="2442"/>
                  </a:cubicBezTo>
                  <a:cubicBezTo>
                    <a:pt x="7289" y="1893"/>
                    <a:pt x="7193" y="1301"/>
                    <a:pt x="6863" y="858"/>
                  </a:cubicBezTo>
                  <a:cubicBezTo>
                    <a:pt x="6409" y="253"/>
                    <a:pt x="5335" y="61"/>
                    <a:pt x="4617" y="18"/>
                  </a:cubicBezTo>
                  <a:cubicBezTo>
                    <a:pt x="4487" y="6"/>
                    <a:pt x="4358" y="1"/>
                    <a:pt x="4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5" name="Google Shape;11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625" y="2277317"/>
            <a:ext cx="1400600" cy="20626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6" name="Google Shape;1166;p41"/>
          <p:cNvGrpSpPr/>
          <p:nvPr/>
        </p:nvGrpSpPr>
        <p:grpSpPr>
          <a:xfrm>
            <a:off x="715094" y="2308131"/>
            <a:ext cx="1420233" cy="2077981"/>
            <a:chOff x="2008141" y="1959834"/>
            <a:chExt cx="293425" cy="429308"/>
          </a:xfrm>
        </p:grpSpPr>
        <p:sp>
          <p:nvSpPr>
            <p:cNvPr id="1167" name="Google Shape;1167;p41"/>
            <p:cNvSpPr/>
            <p:nvPr/>
          </p:nvSpPr>
          <p:spPr>
            <a:xfrm>
              <a:off x="2217128" y="2209541"/>
              <a:ext cx="34023" cy="37597"/>
            </a:xfrm>
            <a:custGeom>
              <a:avLst/>
              <a:gdLst/>
              <a:ahLst/>
              <a:cxnLst/>
              <a:rect l="l" t="t" r="r" b="b"/>
              <a:pathLst>
                <a:path w="828" h="915" extrusionOk="0">
                  <a:moveTo>
                    <a:pt x="801" y="1"/>
                  </a:moveTo>
                  <a:cubicBezTo>
                    <a:pt x="580" y="14"/>
                    <a:pt x="358" y="14"/>
                    <a:pt x="123" y="27"/>
                  </a:cubicBezTo>
                  <a:cubicBezTo>
                    <a:pt x="83" y="44"/>
                    <a:pt x="41" y="44"/>
                    <a:pt x="1" y="70"/>
                  </a:cubicBezTo>
                  <a:cubicBezTo>
                    <a:pt x="41" y="235"/>
                    <a:pt x="70" y="401"/>
                    <a:pt x="123" y="553"/>
                  </a:cubicBezTo>
                  <a:cubicBezTo>
                    <a:pt x="153" y="662"/>
                    <a:pt x="179" y="771"/>
                    <a:pt x="249" y="854"/>
                  </a:cubicBezTo>
                  <a:cubicBezTo>
                    <a:pt x="262" y="870"/>
                    <a:pt x="262" y="897"/>
                    <a:pt x="275" y="910"/>
                  </a:cubicBezTo>
                  <a:cubicBezTo>
                    <a:pt x="306" y="913"/>
                    <a:pt x="336" y="915"/>
                    <a:pt x="366" y="915"/>
                  </a:cubicBezTo>
                  <a:cubicBezTo>
                    <a:pt x="469" y="915"/>
                    <a:pt x="564" y="895"/>
                    <a:pt x="662" y="841"/>
                  </a:cubicBezTo>
                  <a:cubicBezTo>
                    <a:pt x="689" y="688"/>
                    <a:pt x="732" y="566"/>
                    <a:pt x="771" y="427"/>
                  </a:cubicBezTo>
                  <a:cubicBezTo>
                    <a:pt x="801" y="292"/>
                    <a:pt x="828" y="153"/>
                    <a:pt x="828" y="14"/>
                  </a:cubicBezTo>
                  <a:cubicBezTo>
                    <a:pt x="814" y="1"/>
                    <a:pt x="814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2172996" y="2114951"/>
              <a:ext cx="123393" cy="269098"/>
            </a:xfrm>
            <a:custGeom>
              <a:avLst/>
              <a:gdLst/>
              <a:ahLst/>
              <a:cxnLst/>
              <a:rect l="l" t="t" r="r" b="b"/>
              <a:pathLst>
                <a:path w="3003" h="6549" extrusionOk="0">
                  <a:moveTo>
                    <a:pt x="387" y="2055"/>
                  </a:moveTo>
                  <a:cubicBezTo>
                    <a:pt x="400" y="2068"/>
                    <a:pt x="413" y="2068"/>
                    <a:pt x="427" y="2081"/>
                  </a:cubicBezTo>
                  <a:cubicBezTo>
                    <a:pt x="440" y="2111"/>
                    <a:pt x="470" y="2150"/>
                    <a:pt x="440" y="2207"/>
                  </a:cubicBezTo>
                  <a:cubicBezTo>
                    <a:pt x="427" y="2220"/>
                    <a:pt x="413" y="2246"/>
                    <a:pt x="400" y="2263"/>
                  </a:cubicBezTo>
                  <a:cubicBezTo>
                    <a:pt x="394" y="2275"/>
                    <a:pt x="380" y="2281"/>
                    <a:pt x="365" y="2281"/>
                  </a:cubicBezTo>
                  <a:cubicBezTo>
                    <a:pt x="346" y="2281"/>
                    <a:pt x="325" y="2270"/>
                    <a:pt x="318" y="2246"/>
                  </a:cubicBezTo>
                  <a:cubicBezTo>
                    <a:pt x="288" y="2193"/>
                    <a:pt x="318" y="2111"/>
                    <a:pt x="370" y="2068"/>
                  </a:cubicBezTo>
                  <a:cubicBezTo>
                    <a:pt x="387" y="2068"/>
                    <a:pt x="387" y="2068"/>
                    <a:pt x="387" y="2055"/>
                  </a:cubicBezTo>
                  <a:close/>
                  <a:moveTo>
                    <a:pt x="1702" y="2053"/>
                  </a:moveTo>
                  <a:cubicBezTo>
                    <a:pt x="1750" y="2053"/>
                    <a:pt x="1798" y="2060"/>
                    <a:pt x="1845" y="2068"/>
                  </a:cubicBezTo>
                  <a:cubicBezTo>
                    <a:pt x="1859" y="2068"/>
                    <a:pt x="1875" y="2098"/>
                    <a:pt x="1888" y="2111"/>
                  </a:cubicBezTo>
                  <a:cubicBezTo>
                    <a:pt x="1902" y="2124"/>
                    <a:pt x="1902" y="2150"/>
                    <a:pt x="1902" y="2180"/>
                  </a:cubicBezTo>
                  <a:cubicBezTo>
                    <a:pt x="1941" y="2193"/>
                    <a:pt x="1984" y="2220"/>
                    <a:pt x="2024" y="2233"/>
                  </a:cubicBezTo>
                  <a:cubicBezTo>
                    <a:pt x="1997" y="2398"/>
                    <a:pt x="1997" y="2564"/>
                    <a:pt x="1958" y="2716"/>
                  </a:cubicBezTo>
                  <a:cubicBezTo>
                    <a:pt x="1941" y="2855"/>
                    <a:pt x="1888" y="2990"/>
                    <a:pt x="1859" y="3129"/>
                  </a:cubicBezTo>
                  <a:cubicBezTo>
                    <a:pt x="1845" y="3172"/>
                    <a:pt x="1819" y="3212"/>
                    <a:pt x="1763" y="3212"/>
                  </a:cubicBezTo>
                  <a:cubicBezTo>
                    <a:pt x="1763" y="3212"/>
                    <a:pt x="1749" y="3225"/>
                    <a:pt x="1736" y="3225"/>
                  </a:cubicBezTo>
                  <a:cubicBezTo>
                    <a:pt x="1645" y="3288"/>
                    <a:pt x="1555" y="3310"/>
                    <a:pt x="1462" y="3310"/>
                  </a:cubicBezTo>
                  <a:cubicBezTo>
                    <a:pt x="1412" y="3310"/>
                    <a:pt x="1362" y="3304"/>
                    <a:pt x="1310" y="3295"/>
                  </a:cubicBezTo>
                  <a:cubicBezTo>
                    <a:pt x="1280" y="3268"/>
                    <a:pt x="1296" y="3225"/>
                    <a:pt x="1240" y="3199"/>
                  </a:cubicBezTo>
                  <a:cubicBezTo>
                    <a:pt x="1184" y="3186"/>
                    <a:pt x="1157" y="3129"/>
                    <a:pt x="1144" y="3090"/>
                  </a:cubicBezTo>
                  <a:cubicBezTo>
                    <a:pt x="1101" y="2937"/>
                    <a:pt x="1048" y="2785"/>
                    <a:pt x="1032" y="2620"/>
                  </a:cubicBezTo>
                  <a:cubicBezTo>
                    <a:pt x="1019" y="2594"/>
                    <a:pt x="1019" y="2551"/>
                    <a:pt x="1019" y="2524"/>
                  </a:cubicBezTo>
                  <a:cubicBezTo>
                    <a:pt x="1005" y="2468"/>
                    <a:pt x="992" y="2412"/>
                    <a:pt x="1032" y="2359"/>
                  </a:cubicBezTo>
                  <a:cubicBezTo>
                    <a:pt x="1048" y="2359"/>
                    <a:pt x="1048" y="2359"/>
                    <a:pt x="1048" y="2346"/>
                  </a:cubicBezTo>
                  <a:cubicBezTo>
                    <a:pt x="1005" y="2263"/>
                    <a:pt x="1075" y="2263"/>
                    <a:pt x="1115" y="2246"/>
                  </a:cubicBezTo>
                  <a:cubicBezTo>
                    <a:pt x="1214" y="2233"/>
                    <a:pt x="1310" y="2220"/>
                    <a:pt x="1392" y="2220"/>
                  </a:cubicBezTo>
                  <a:cubicBezTo>
                    <a:pt x="1432" y="2207"/>
                    <a:pt x="1475" y="2207"/>
                    <a:pt x="1501" y="2207"/>
                  </a:cubicBezTo>
                  <a:cubicBezTo>
                    <a:pt x="1544" y="2193"/>
                    <a:pt x="1515" y="2164"/>
                    <a:pt x="1528" y="2137"/>
                  </a:cubicBezTo>
                  <a:cubicBezTo>
                    <a:pt x="1528" y="2111"/>
                    <a:pt x="1558" y="2081"/>
                    <a:pt x="1597" y="2068"/>
                  </a:cubicBezTo>
                  <a:cubicBezTo>
                    <a:pt x="1632" y="2057"/>
                    <a:pt x="1667" y="2053"/>
                    <a:pt x="1702" y="2053"/>
                  </a:cubicBezTo>
                  <a:close/>
                  <a:moveTo>
                    <a:pt x="308" y="3372"/>
                  </a:moveTo>
                  <a:cubicBezTo>
                    <a:pt x="325" y="3372"/>
                    <a:pt x="334" y="3384"/>
                    <a:pt x="344" y="3404"/>
                  </a:cubicBezTo>
                  <a:cubicBezTo>
                    <a:pt x="357" y="3420"/>
                    <a:pt x="357" y="3434"/>
                    <a:pt x="357" y="3447"/>
                  </a:cubicBezTo>
                  <a:cubicBezTo>
                    <a:pt x="357" y="3486"/>
                    <a:pt x="344" y="3529"/>
                    <a:pt x="304" y="3569"/>
                  </a:cubicBezTo>
                  <a:cubicBezTo>
                    <a:pt x="296" y="3574"/>
                    <a:pt x="286" y="3576"/>
                    <a:pt x="276" y="3576"/>
                  </a:cubicBezTo>
                  <a:cubicBezTo>
                    <a:pt x="249" y="3576"/>
                    <a:pt x="222" y="3562"/>
                    <a:pt x="222" y="3543"/>
                  </a:cubicBezTo>
                  <a:cubicBezTo>
                    <a:pt x="222" y="3486"/>
                    <a:pt x="235" y="3447"/>
                    <a:pt x="235" y="3404"/>
                  </a:cubicBezTo>
                  <a:cubicBezTo>
                    <a:pt x="248" y="3391"/>
                    <a:pt x="275" y="3377"/>
                    <a:pt x="288" y="3377"/>
                  </a:cubicBezTo>
                  <a:cubicBezTo>
                    <a:pt x="296" y="3374"/>
                    <a:pt x="303" y="3372"/>
                    <a:pt x="308" y="3372"/>
                  </a:cubicBezTo>
                  <a:close/>
                  <a:moveTo>
                    <a:pt x="235" y="4383"/>
                  </a:moveTo>
                  <a:cubicBezTo>
                    <a:pt x="261" y="4383"/>
                    <a:pt x="304" y="4396"/>
                    <a:pt x="304" y="4426"/>
                  </a:cubicBezTo>
                  <a:cubicBezTo>
                    <a:pt x="331" y="4478"/>
                    <a:pt x="304" y="4548"/>
                    <a:pt x="261" y="4591"/>
                  </a:cubicBezTo>
                  <a:cubicBezTo>
                    <a:pt x="254" y="4594"/>
                    <a:pt x="246" y="4596"/>
                    <a:pt x="238" y="4596"/>
                  </a:cubicBezTo>
                  <a:cubicBezTo>
                    <a:pt x="214" y="4596"/>
                    <a:pt x="188" y="4583"/>
                    <a:pt x="179" y="4561"/>
                  </a:cubicBezTo>
                  <a:cubicBezTo>
                    <a:pt x="152" y="4508"/>
                    <a:pt x="165" y="4439"/>
                    <a:pt x="205" y="4396"/>
                  </a:cubicBezTo>
                  <a:cubicBezTo>
                    <a:pt x="222" y="4383"/>
                    <a:pt x="222" y="4383"/>
                    <a:pt x="235" y="4383"/>
                  </a:cubicBezTo>
                  <a:close/>
                  <a:moveTo>
                    <a:pt x="222" y="5553"/>
                  </a:moveTo>
                  <a:cubicBezTo>
                    <a:pt x="248" y="5553"/>
                    <a:pt x="275" y="5596"/>
                    <a:pt x="275" y="5623"/>
                  </a:cubicBezTo>
                  <a:cubicBezTo>
                    <a:pt x="275" y="5666"/>
                    <a:pt x="248" y="5705"/>
                    <a:pt x="205" y="5719"/>
                  </a:cubicBezTo>
                  <a:cubicBezTo>
                    <a:pt x="192" y="5719"/>
                    <a:pt x="165" y="5719"/>
                    <a:pt x="165" y="5705"/>
                  </a:cubicBezTo>
                  <a:cubicBezTo>
                    <a:pt x="122" y="5692"/>
                    <a:pt x="122" y="5636"/>
                    <a:pt x="152" y="5596"/>
                  </a:cubicBezTo>
                  <a:cubicBezTo>
                    <a:pt x="165" y="5570"/>
                    <a:pt x="192" y="5553"/>
                    <a:pt x="222" y="5553"/>
                  </a:cubicBezTo>
                  <a:close/>
                  <a:moveTo>
                    <a:pt x="1197" y="1"/>
                  </a:moveTo>
                  <a:cubicBezTo>
                    <a:pt x="1131" y="1"/>
                    <a:pt x="1075" y="14"/>
                    <a:pt x="1005" y="14"/>
                  </a:cubicBezTo>
                  <a:cubicBezTo>
                    <a:pt x="979" y="14"/>
                    <a:pt x="979" y="44"/>
                    <a:pt x="979" y="70"/>
                  </a:cubicBezTo>
                  <a:cubicBezTo>
                    <a:pt x="979" y="84"/>
                    <a:pt x="992" y="97"/>
                    <a:pt x="1005" y="113"/>
                  </a:cubicBezTo>
                  <a:lnTo>
                    <a:pt x="1075" y="113"/>
                  </a:lnTo>
                  <a:cubicBezTo>
                    <a:pt x="1088" y="113"/>
                    <a:pt x="1101" y="140"/>
                    <a:pt x="1088" y="166"/>
                  </a:cubicBezTo>
                  <a:cubicBezTo>
                    <a:pt x="1088" y="166"/>
                    <a:pt x="1088" y="180"/>
                    <a:pt x="1075" y="180"/>
                  </a:cubicBezTo>
                  <a:cubicBezTo>
                    <a:pt x="992" y="236"/>
                    <a:pt x="966" y="318"/>
                    <a:pt x="909" y="401"/>
                  </a:cubicBezTo>
                  <a:cubicBezTo>
                    <a:pt x="771" y="676"/>
                    <a:pt x="635" y="953"/>
                    <a:pt x="496" y="1228"/>
                  </a:cubicBezTo>
                  <a:cubicBezTo>
                    <a:pt x="483" y="1254"/>
                    <a:pt x="470" y="1271"/>
                    <a:pt x="470" y="1297"/>
                  </a:cubicBezTo>
                  <a:cubicBezTo>
                    <a:pt x="453" y="1337"/>
                    <a:pt x="427" y="1380"/>
                    <a:pt x="400" y="1420"/>
                  </a:cubicBezTo>
                  <a:cubicBezTo>
                    <a:pt x="387" y="1449"/>
                    <a:pt x="357" y="1489"/>
                    <a:pt x="331" y="1519"/>
                  </a:cubicBezTo>
                  <a:cubicBezTo>
                    <a:pt x="248" y="1641"/>
                    <a:pt x="205" y="1780"/>
                    <a:pt x="205" y="1916"/>
                  </a:cubicBezTo>
                  <a:cubicBezTo>
                    <a:pt x="222" y="2015"/>
                    <a:pt x="205" y="2111"/>
                    <a:pt x="205" y="2207"/>
                  </a:cubicBezTo>
                  <a:cubicBezTo>
                    <a:pt x="192" y="2428"/>
                    <a:pt x="179" y="2646"/>
                    <a:pt x="179" y="2868"/>
                  </a:cubicBezTo>
                  <a:cubicBezTo>
                    <a:pt x="192" y="3212"/>
                    <a:pt x="139" y="3543"/>
                    <a:pt x="122" y="3887"/>
                  </a:cubicBezTo>
                  <a:cubicBezTo>
                    <a:pt x="109" y="4135"/>
                    <a:pt x="70" y="4396"/>
                    <a:pt x="56" y="4644"/>
                  </a:cubicBezTo>
                  <a:cubicBezTo>
                    <a:pt x="27" y="4839"/>
                    <a:pt x="13" y="5044"/>
                    <a:pt x="13" y="5239"/>
                  </a:cubicBezTo>
                  <a:cubicBezTo>
                    <a:pt x="0" y="5279"/>
                    <a:pt x="13" y="5322"/>
                    <a:pt x="13" y="5375"/>
                  </a:cubicBezTo>
                  <a:cubicBezTo>
                    <a:pt x="83" y="5305"/>
                    <a:pt x="139" y="5266"/>
                    <a:pt x="192" y="5209"/>
                  </a:cubicBezTo>
                  <a:cubicBezTo>
                    <a:pt x="427" y="4975"/>
                    <a:pt x="675" y="4743"/>
                    <a:pt x="883" y="4478"/>
                  </a:cubicBezTo>
                  <a:cubicBezTo>
                    <a:pt x="949" y="4396"/>
                    <a:pt x="1005" y="4330"/>
                    <a:pt x="1075" y="4260"/>
                  </a:cubicBezTo>
                  <a:cubicBezTo>
                    <a:pt x="1088" y="4230"/>
                    <a:pt x="1115" y="4217"/>
                    <a:pt x="1144" y="4191"/>
                  </a:cubicBezTo>
                  <a:cubicBezTo>
                    <a:pt x="1144" y="4191"/>
                    <a:pt x="1157" y="4191"/>
                    <a:pt x="1171" y="4204"/>
                  </a:cubicBezTo>
                  <a:lnTo>
                    <a:pt x="1184" y="4217"/>
                  </a:lnTo>
                  <a:cubicBezTo>
                    <a:pt x="1171" y="4247"/>
                    <a:pt x="1157" y="4273"/>
                    <a:pt x="1144" y="4300"/>
                  </a:cubicBezTo>
                  <a:cubicBezTo>
                    <a:pt x="853" y="4674"/>
                    <a:pt x="552" y="5031"/>
                    <a:pt x="205" y="5348"/>
                  </a:cubicBezTo>
                  <a:cubicBezTo>
                    <a:pt x="139" y="5404"/>
                    <a:pt x="70" y="5471"/>
                    <a:pt x="0" y="5540"/>
                  </a:cubicBezTo>
                  <a:cubicBezTo>
                    <a:pt x="13" y="5666"/>
                    <a:pt x="0" y="5788"/>
                    <a:pt x="27" y="5927"/>
                  </a:cubicBezTo>
                  <a:cubicBezTo>
                    <a:pt x="56" y="5914"/>
                    <a:pt x="83" y="5914"/>
                    <a:pt x="96" y="5900"/>
                  </a:cubicBezTo>
                  <a:cubicBezTo>
                    <a:pt x="152" y="5884"/>
                    <a:pt x="222" y="5857"/>
                    <a:pt x="275" y="5831"/>
                  </a:cubicBezTo>
                  <a:cubicBezTo>
                    <a:pt x="566" y="5719"/>
                    <a:pt x="853" y="5623"/>
                    <a:pt x="1131" y="5527"/>
                  </a:cubicBezTo>
                  <a:cubicBezTo>
                    <a:pt x="1146" y="5519"/>
                    <a:pt x="1166" y="5511"/>
                    <a:pt x="1186" y="5511"/>
                  </a:cubicBezTo>
                  <a:cubicBezTo>
                    <a:pt x="1200" y="5511"/>
                    <a:pt x="1214" y="5516"/>
                    <a:pt x="1227" y="5527"/>
                  </a:cubicBezTo>
                  <a:cubicBezTo>
                    <a:pt x="1227" y="5553"/>
                    <a:pt x="1214" y="5570"/>
                    <a:pt x="1197" y="5583"/>
                  </a:cubicBezTo>
                  <a:cubicBezTo>
                    <a:pt x="1144" y="5609"/>
                    <a:pt x="1088" y="5636"/>
                    <a:pt x="1032" y="5666"/>
                  </a:cubicBezTo>
                  <a:cubicBezTo>
                    <a:pt x="923" y="5705"/>
                    <a:pt x="800" y="5748"/>
                    <a:pt x="688" y="5788"/>
                  </a:cubicBezTo>
                  <a:cubicBezTo>
                    <a:pt x="496" y="5857"/>
                    <a:pt x="318" y="5940"/>
                    <a:pt x="139" y="6010"/>
                  </a:cubicBezTo>
                  <a:cubicBezTo>
                    <a:pt x="96" y="6023"/>
                    <a:pt x="56" y="6036"/>
                    <a:pt x="27" y="6092"/>
                  </a:cubicBezTo>
                  <a:lnTo>
                    <a:pt x="27" y="6284"/>
                  </a:lnTo>
                  <a:cubicBezTo>
                    <a:pt x="27" y="6340"/>
                    <a:pt x="0" y="6410"/>
                    <a:pt x="27" y="6479"/>
                  </a:cubicBezTo>
                  <a:cubicBezTo>
                    <a:pt x="139" y="6492"/>
                    <a:pt x="248" y="6519"/>
                    <a:pt x="357" y="6532"/>
                  </a:cubicBezTo>
                  <a:cubicBezTo>
                    <a:pt x="431" y="6540"/>
                    <a:pt x="504" y="6549"/>
                    <a:pt x="577" y="6549"/>
                  </a:cubicBezTo>
                  <a:cubicBezTo>
                    <a:pt x="628" y="6549"/>
                    <a:pt x="679" y="6544"/>
                    <a:pt x="731" y="6532"/>
                  </a:cubicBezTo>
                  <a:cubicBezTo>
                    <a:pt x="827" y="6506"/>
                    <a:pt x="923" y="6492"/>
                    <a:pt x="1019" y="6479"/>
                  </a:cubicBezTo>
                  <a:cubicBezTo>
                    <a:pt x="1157" y="6449"/>
                    <a:pt x="1296" y="6423"/>
                    <a:pt x="1432" y="6410"/>
                  </a:cubicBezTo>
                  <a:cubicBezTo>
                    <a:pt x="1611" y="6410"/>
                    <a:pt x="1792" y="6353"/>
                    <a:pt x="1971" y="6314"/>
                  </a:cubicBezTo>
                  <a:cubicBezTo>
                    <a:pt x="1984" y="6297"/>
                    <a:pt x="1997" y="6284"/>
                    <a:pt x="2011" y="6271"/>
                  </a:cubicBezTo>
                  <a:cubicBezTo>
                    <a:pt x="1997" y="6258"/>
                    <a:pt x="1997" y="6231"/>
                    <a:pt x="1984" y="6215"/>
                  </a:cubicBezTo>
                  <a:cubicBezTo>
                    <a:pt x="1958" y="6162"/>
                    <a:pt x="1971" y="6105"/>
                    <a:pt x="2011" y="6049"/>
                  </a:cubicBezTo>
                  <a:cubicBezTo>
                    <a:pt x="2024" y="6036"/>
                    <a:pt x="2024" y="6023"/>
                    <a:pt x="2040" y="6023"/>
                  </a:cubicBezTo>
                  <a:cubicBezTo>
                    <a:pt x="2093" y="5983"/>
                    <a:pt x="2107" y="5927"/>
                    <a:pt x="2093" y="5871"/>
                  </a:cubicBezTo>
                  <a:cubicBezTo>
                    <a:pt x="2093" y="5831"/>
                    <a:pt x="2093" y="5788"/>
                    <a:pt x="2080" y="5748"/>
                  </a:cubicBezTo>
                  <a:cubicBezTo>
                    <a:pt x="2080" y="5623"/>
                    <a:pt x="2067" y="5514"/>
                    <a:pt x="2054" y="5404"/>
                  </a:cubicBezTo>
                  <a:lnTo>
                    <a:pt x="2054" y="5087"/>
                  </a:lnTo>
                  <a:cubicBezTo>
                    <a:pt x="2054" y="4892"/>
                    <a:pt x="2067" y="4713"/>
                    <a:pt x="2080" y="4521"/>
                  </a:cubicBezTo>
                  <a:cubicBezTo>
                    <a:pt x="2093" y="4356"/>
                    <a:pt x="2123" y="4191"/>
                    <a:pt x="2136" y="4025"/>
                  </a:cubicBezTo>
                  <a:cubicBezTo>
                    <a:pt x="2163" y="3734"/>
                    <a:pt x="2176" y="3447"/>
                    <a:pt x="2232" y="3156"/>
                  </a:cubicBezTo>
                  <a:cubicBezTo>
                    <a:pt x="2272" y="2908"/>
                    <a:pt x="2288" y="2660"/>
                    <a:pt x="2302" y="2428"/>
                  </a:cubicBezTo>
                  <a:cubicBezTo>
                    <a:pt x="2315" y="2276"/>
                    <a:pt x="2341" y="2137"/>
                    <a:pt x="2355" y="1985"/>
                  </a:cubicBezTo>
                  <a:cubicBezTo>
                    <a:pt x="2371" y="1945"/>
                    <a:pt x="2384" y="1916"/>
                    <a:pt x="2398" y="1876"/>
                  </a:cubicBezTo>
                  <a:cubicBezTo>
                    <a:pt x="2398" y="1863"/>
                    <a:pt x="2424" y="1863"/>
                    <a:pt x="2437" y="1863"/>
                  </a:cubicBezTo>
                  <a:cubicBezTo>
                    <a:pt x="2454" y="1863"/>
                    <a:pt x="2467" y="1876"/>
                    <a:pt x="2480" y="1889"/>
                  </a:cubicBezTo>
                  <a:lnTo>
                    <a:pt x="2480" y="1932"/>
                  </a:lnTo>
                  <a:lnTo>
                    <a:pt x="2480" y="2055"/>
                  </a:lnTo>
                  <a:cubicBezTo>
                    <a:pt x="2507" y="2028"/>
                    <a:pt x="2520" y="1998"/>
                    <a:pt x="2550" y="1985"/>
                  </a:cubicBezTo>
                  <a:cubicBezTo>
                    <a:pt x="2554" y="1981"/>
                    <a:pt x="2560" y="1979"/>
                    <a:pt x="2566" y="1979"/>
                  </a:cubicBezTo>
                  <a:cubicBezTo>
                    <a:pt x="2578" y="1979"/>
                    <a:pt x="2589" y="1985"/>
                    <a:pt x="2589" y="1985"/>
                  </a:cubicBezTo>
                  <a:cubicBezTo>
                    <a:pt x="2603" y="1998"/>
                    <a:pt x="2619" y="2015"/>
                    <a:pt x="2619" y="2028"/>
                  </a:cubicBezTo>
                  <a:cubicBezTo>
                    <a:pt x="2619" y="2055"/>
                    <a:pt x="2603" y="2068"/>
                    <a:pt x="2589" y="2081"/>
                  </a:cubicBezTo>
                  <a:cubicBezTo>
                    <a:pt x="2563" y="2137"/>
                    <a:pt x="2536" y="2180"/>
                    <a:pt x="2493" y="2220"/>
                  </a:cubicBezTo>
                  <a:cubicBezTo>
                    <a:pt x="2467" y="2276"/>
                    <a:pt x="2437" y="2329"/>
                    <a:pt x="2437" y="2385"/>
                  </a:cubicBezTo>
                  <a:lnTo>
                    <a:pt x="2437" y="2468"/>
                  </a:lnTo>
                  <a:cubicBezTo>
                    <a:pt x="2424" y="2716"/>
                    <a:pt x="2398" y="2951"/>
                    <a:pt x="2355" y="3199"/>
                  </a:cubicBezTo>
                  <a:cubicBezTo>
                    <a:pt x="2328" y="3351"/>
                    <a:pt x="2315" y="3503"/>
                    <a:pt x="2302" y="3652"/>
                  </a:cubicBezTo>
                  <a:cubicBezTo>
                    <a:pt x="2288" y="3887"/>
                    <a:pt x="2272" y="4135"/>
                    <a:pt x="2232" y="4369"/>
                  </a:cubicBezTo>
                  <a:cubicBezTo>
                    <a:pt x="2176" y="4756"/>
                    <a:pt x="2163" y="5127"/>
                    <a:pt x="2163" y="5500"/>
                  </a:cubicBezTo>
                  <a:cubicBezTo>
                    <a:pt x="2163" y="5636"/>
                    <a:pt x="2176" y="5775"/>
                    <a:pt x="2189" y="5900"/>
                  </a:cubicBezTo>
                  <a:cubicBezTo>
                    <a:pt x="2189" y="5967"/>
                    <a:pt x="2176" y="6036"/>
                    <a:pt x="2123" y="6079"/>
                  </a:cubicBezTo>
                  <a:cubicBezTo>
                    <a:pt x="2107" y="6092"/>
                    <a:pt x="2107" y="6105"/>
                    <a:pt x="2093" y="6119"/>
                  </a:cubicBezTo>
                  <a:cubicBezTo>
                    <a:pt x="2080" y="6148"/>
                    <a:pt x="2067" y="6162"/>
                    <a:pt x="2080" y="6188"/>
                  </a:cubicBezTo>
                  <a:cubicBezTo>
                    <a:pt x="2093" y="6188"/>
                    <a:pt x="2107" y="6201"/>
                    <a:pt x="2123" y="6201"/>
                  </a:cubicBezTo>
                  <a:cubicBezTo>
                    <a:pt x="2259" y="6201"/>
                    <a:pt x="2384" y="6162"/>
                    <a:pt x="2507" y="6092"/>
                  </a:cubicBezTo>
                  <a:cubicBezTo>
                    <a:pt x="2563" y="6066"/>
                    <a:pt x="2603" y="6023"/>
                    <a:pt x="2659" y="5983"/>
                  </a:cubicBezTo>
                  <a:cubicBezTo>
                    <a:pt x="2685" y="5857"/>
                    <a:pt x="2702" y="5735"/>
                    <a:pt x="2728" y="5609"/>
                  </a:cubicBezTo>
                  <a:cubicBezTo>
                    <a:pt x="2728" y="5553"/>
                    <a:pt x="2728" y="5514"/>
                    <a:pt x="2685" y="5457"/>
                  </a:cubicBezTo>
                  <a:cubicBezTo>
                    <a:pt x="2646" y="5375"/>
                    <a:pt x="2646" y="5292"/>
                    <a:pt x="2672" y="5209"/>
                  </a:cubicBezTo>
                  <a:cubicBezTo>
                    <a:pt x="2685" y="5127"/>
                    <a:pt x="2715" y="5057"/>
                    <a:pt x="2728" y="4975"/>
                  </a:cubicBezTo>
                  <a:cubicBezTo>
                    <a:pt x="2741" y="4852"/>
                    <a:pt x="2768" y="4727"/>
                    <a:pt x="2784" y="4591"/>
                  </a:cubicBezTo>
                  <a:cubicBezTo>
                    <a:pt x="2811" y="4369"/>
                    <a:pt x="2811" y="4148"/>
                    <a:pt x="2851" y="3930"/>
                  </a:cubicBezTo>
                  <a:cubicBezTo>
                    <a:pt x="2907" y="3543"/>
                    <a:pt x="2894" y="3143"/>
                    <a:pt x="2907" y="2759"/>
                  </a:cubicBezTo>
                  <a:cubicBezTo>
                    <a:pt x="2920" y="2494"/>
                    <a:pt x="2933" y="2233"/>
                    <a:pt x="2976" y="1972"/>
                  </a:cubicBezTo>
                  <a:cubicBezTo>
                    <a:pt x="3003" y="1793"/>
                    <a:pt x="3003" y="1615"/>
                    <a:pt x="2963" y="1449"/>
                  </a:cubicBezTo>
                  <a:cubicBezTo>
                    <a:pt x="2950" y="1354"/>
                    <a:pt x="2907" y="1284"/>
                    <a:pt x="2837" y="1241"/>
                  </a:cubicBezTo>
                  <a:cubicBezTo>
                    <a:pt x="2755" y="1201"/>
                    <a:pt x="2672" y="1158"/>
                    <a:pt x="2603" y="1119"/>
                  </a:cubicBezTo>
                  <a:cubicBezTo>
                    <a:pt x="2328" y="980"/>
                    <a:pt x="2067" y="841"/>
                    <a:pt x="1819" y="692"/>
                  </a:cubicBezTo>
                  <a:cubicBezTo>
                    <a:pt x="1736" y="636"/>
                    <a:pt x="1640" y="593"/>
                    <a:pt x="1544" y="553"/>
                  </a:cubicBezTo>
                  <a:cubicBezTo>
                    <a:pt x="1528" y="623"/>
                    <a:pt x="1515" y="676"/>
                    <a:pt x="1501" y="719"/>
                  </a:cubicBezTo>
                  <a:cubicBezTo>
                    <a:pt x="1475" y="732"/>
                    <a:pt x="1445" y="732"/>
                    <a:pt x="1432" y="732"/>
                  </a:cubicBezTo>
                  <a:cubicBezTo>
                    <a:pt x="1379" y="719"/>
                    <a:pt x="1323" y="705"/>
                    <a:pt x="1280" y="705"/>
                  </a:cubicBezTo>
                  <a:cubicBezTo>
                    <a:pt x="1171" y="705"/>
                    <a:pt x="1088" y="732"/>
                    <a:pt x="1019" y="814"/>
                  </a:cubicBezTo>
                  <a:cubicBezTo>
                    <a:pt x="979" y="857"/>
                    <a:pt x="923" y="897"/>
                    <a:pt x="883" y="940"/>
                  </a:cubicBezTo>
                  <a:cubicBezTo>
                    <a:pt x="866" y="953"/>
                    <a:pt x="853" y="953"/>
                    <a:pt x="853" y="953"/>
                  </a:cubicBezTo>
                  <a:cubicBezTo>
                    <a:pt x="847" y="960"/>
                    <a:pt x="840" y="963"/>
                    <a:pt x="833" y="963"/>
                  </a:cubicBezTo>
                  <a:cubicBezTo>
                    <a:pt x="827" y="963"/>
                    <a:pt x="820" y="960"/>
                    <a:pt x="814" y="953"/>
                  </a:cubicBezTo>
                  <a:cubicBezTo>
                    <a:pt x="814" y="940"/>
                    <a:pt x="800" y="924"/>
                    <a:pt x="814" y="910"/>
                  </a:cubicBezTo>
                  <a:cubicBezTo>
                    <a:pt x="814" y="910"/>
                    <a:pt x="814" y="897"/>
                    <a:pt x="827" y="884"/>
                  </a:cubicBezTo>
                  <a:cubicBezTo>
                    <a:pt x="866" y="828"/>
                    <a:pt x="909" y="788"/>
                    <a:pt x="949" y="745"/>
                  </a:cubicBezTo>
                  <a:cubicBezTo>
                    <a:pt x="1030" y="635"/>
                    <a:pt x="1135" y="586"/>
                    <a:pt x="1268" y="586"/>
                  </a:cubicBezTo>
                  <a:cubicBezTo>
                    <a:pt x="1298" y="586"/>
                    <a:pt x="1330" y="588"/>
                    <a:pt x="1363" y="593"/>
                  </a:cubicBezTo>
                  <a:lnTo>
                    <a:pt x="1432" y="593"/>
                  </a:lnTo>
                  <a:cubicBezTo>
                    <a:pt x="1363" y="457"/>
                    <a:pt x="1349" y="305"/>
                    <a:pt x="1323" y="166"/>
                  </a:cubicBezTo>
                  <a:cubicBezTo>
                    <a:pt x="1323" y="140"/>
                    <a:pt x="1310" y="113"/>
                    <a:pt x="1296" y="70"/>
                  </a:cubicBezTo>
                  <a:cubicBezTo>
                    <a:pt x="1280" y="31"/>
                    <a:pt x="1240" y="1"/>
                    <a:pt x="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2067147" y="2124073"/>
              <a:ext cx="114312" cy="255457"/>
            </a:xfrm>
            <a:custGeom>
              <a:avLst/>
              <a:gdLst/>
              <a:ahLst/>
              <a:cxnLst/>
              <a:rect l="l" t="t" r="r" b="b"/>
              <a:pathLst>
                <a:path w="2782" h="6217" extrusionOk="0">
                  <a:moveTo>
                    <a:pt x="814" y="4865"/>
                  </a:moveTo>
                  <a:cubicBezTo>
                    <a:pt x="827" y="4865"/>
                    <a:pt x="840" y="4891"/>
                    <a:pt x="827" y="4918"/>
                  </a:cubicBezTo>
                  <a:lnTo>
                    <a:pt x="814" y="4934"/>
                  </a:lnTo>
                  <a:cubicBezTo>
                    <a:pt x="714" y="5100"/>
                    <a:pt x="605" y="5249"/>
                    <a:pt x="483" y="5387"/>
                  </a:cubicBezTo>
                  <a:cubicBezTo>
                    <a:pt x="440" y="5430"/>
                    <a:pt x="400" y="5457"/>
                    <a:pt x="344" y="5470"/>
                  </a:cubicBezTo>
                  <a:cubicBezTo>
                    <a:pt x="334" y="5473"/>
                    <a:pt x="326" y="5475"/>
                    <a:pt x="318" y="5475"/>
                  </a:cubicBezTo>
                  <a:cubicBezTo>
                    <a:pt x="295" y="5475"/>
                    <a:pt x="285" y="5457"/>
                    <a:pt x="275" y="5414"/>
                  </a:cubicBezTo>
                  <a:cubicBezTo>
                    <a:pt x="440" y="5305"/>
                    <a:pt x="549" y="5139"/>
                    <a:pt x="675" y="4987"/>
                  </a:cubicBezTo>
                  <a:cubicBezTo>
                    <a:pt x="701" y="4948"/>
                    <a:pt x="731" y="4905"/>
                    <a:pt x="757" y="4878"/>
                  </a:cubicBezTo>
                  <a:cubicBezTo>
                    <a:pt x="771" y="4865"/>
                    <a:pt x="784" y="4865"/>
                    <a:pt x="814" y="4865"/>
                  </a:cubicBezTo>
                  <a:close/>
                  <a:moveTo>
                    <a:pt x="509" y="5401"/>
                  </a:moveTo>
                  <a:cubicBezTo>
                    <a:pt x="592" y="5414"/>
                    <a:pt x="648" y="5430"/>
                    <a:pt x="714" y="5444"/>
                  </a:cubicBezTo>
                  <a:lnTo>
                    <a:pt x="731" y="5457"/>
                  </a:lnTo>
                  <a:cubicBezTo>
                    <a:pt x="744" y="5470"/>
                    <a:pt x="744" y="5483"/>
                    <a:pt x="744" y="5497"/>
                  </a:cubicBezTo>
                  <a:cubicBezTo>
                    <a:pt x="744" y="5497"/>
                    <a:pt x="744" y="5513"/>
                    <a:pt x="731" y="5513"/>
                  </a:cubicBezTo>
                  <a:cubicBezTo>
                    <a:pt x="703" y="5518"/>
                    <a:pt x="675" y="5522"/>
                    <a:pt x="648" y="5522"/>
                  </a:cubicBezTo>
                  <a:cubicBezTo>
                    <a:pt x="608" y="5522"/>
                    <a:pt x="569" y="5514"/>
                    <a:pt x="536" y="5497"/>
                  </a:cubicBezTo>
                  <a:cubicBezTo>
                    <a:pt x="509" y="5497"/>
                    <a:pt x="496" y="5470"/>
                    <a:pt x="496" y="5457"/>
                  </a:cubicBezTo>
                  <a:cubicBezTo>
                    <a:pt x="496" y="5444"/>
                    <a:pt x="509" y="5430"/>
                    <a:pt x="509" y="5401"/>
                  </a:cubicBezTo>
                  <a:close/>
                  <a:moveTo>
                    <a:pt x="2054" y="1"/>
                  </a:moveTo>
                  <a:cubicBezTo>
                    <a:pt x="1954" y="27"/>
                    <a:pt x="1845" y="70"/>
                    <a:pt x="1749" y="139"/>
                  </a:cubicBezTo>
                  <a:cubicBezTo>
                    <a:pt x="1723" y="414"/>
                    <a:pt x="1736" y="675"/>
                    <a:pt x="1819" y="936"/>
                  </a:cubicBezTo>
                  <a:cubicBezTo>
                    <a:pt x="1858" y="910"/>
                    <a:pt x="1888" y="883"/>
                    <a:pt x="1928" y="854"/>
                  </a:cubicBezTo>
                  <a:cubicBezTo>
                    <a:pt x="1971" y="827"/>
                    <a:pt x="1997" y="801"/>
                    <a:pt x="2037" y="771"/>
                  </a:cubicBezTo>
                  <a:cubicBezTo>
                    <a:pt x="2080" y="754"/>
                    <a:pt x="2114" y="744"/>
                    <a:pt x="2146" y="744"/>
                  </a:cubicBezTo>
                  <a:cubicBezTo>
                    <a:pt x="2187" y="744"/>
                    <a:pt x="2225" y="761"/>
                    <a:pt x="2272" y="801"/>
                  </a:cubicBezTo>
                  <a:cubicBezTo>
                    <a:pt x="2368" y="897"/>
                    <a:pt x="2450" y="993"/>
                    <a:pt x="2533" y="1102"/>
                  </a:cubicBezTo>
                  <a:cubicBezTo>
                    <a:pt x="2533" y="1115"/>
                    <a:pt x="2550" y="1132"/>
                    <a:pt x="2550" y="1145"/>
                  </a:cubicBezTo>
                  <a:cubicBezTo>
                    <a:pt x="2576" y="1184"/>
                    <a:pt x="2563" y="1241"/>
                    <a:pt x="2533" y="1241"/>
                  </a:cubicBezTo>
                  <a:cubicBezTo>
                    <a:pt x="2528" y="1243"/>
                    <a:pt x="2523" y="1244"/>
                    <a:pt x="2519" y="1244"/>
                  </a:cubicBezTo>
                  <a:cubicBezTo>
                    <a:pt x="2497" y="1244"/>
                    <a:pt x="2478" y="1222"/>
                    <a:pt x="2467" y="1198"/>
                  </a:cubicBezTo>
                  <a:cubicBezTo>
                    <a:pt x="2368" y="1102"/>
                    <a:pt x="2285" y="993"/>
                    <a:pt x="2189" y="897"/>
                  </a:cubicBezTo>
                  <a:cubicBezTo>
                    <a:pt x="2168" y="867"/>
                    <a:pt x="2150" y="853"/>
                    <a:pt x="2129" y="853"/>
                  </a:cubicBezTo>
                  <a:cubicBezTo>
                    <a:pt x="2111" y="853"/>
                    <a:pt x="2092" y="863"/>
                    <a:pt x="2067" y="883"/>
                  </a:cubicBezTo>
                  <a:cubicBezTo>
                    <a:pt x="2024" y="897"/>
                    <a:pt x="1984" y="936"/>
                    <a:pt x="1954" y="966"/>
                  </a:cubicBezTo>
                  <a:cubicBezTo>
                    <a:pt x="1915" y="979"/>
                    <a:pt x="1888" y="1006"/>
                    <a:pt x="1858" y="1032"/>
                  </a:cubicBezTo>
                  <a:cubicBezTo>
                    <a:pt x="1837" y="1050"/>
                    <a:pt x="1815" y="1058"/>
                    <a:pt x="1795" y="1058"/>
                  </a:cubicBezTo>
                  <a:cubicBezTo>
                    <a:pt x="1765" y="1058"/>
                    <a:pt x="1739" y="1040"/>
                    <a:pt x="1723" y="1006"/>
                  </a:cubicBezTo>
                  <a:cubicBezTo>
                    <a:pt x="1693" y="950"/>
                    <a:pt x="1680" y="897"/>
                    <a:pt x="1667" y="841"/>
                  </a:cubicBezTo>
                  <a:cubicBezTo>
                    <a:pt x="1653" y="718"/>
                    <a:pt x="1640" y="592"/>
                    <a:pt x="1610" y="470"/>
                  </a:cubicBezTo>
                  <a:cubicBezTo>
                    <a:pt x="1515" y="497"/>
                    <a:pt x="1419" y="523"/>
                    <a:pt x="1323" y="566"/>
                  </a:cubicBezTo>
                  <a:cubicBezTo>
                    <a:pt x="1144" y="635"/>
                    <a:pt x="962" y="688"/>
                    <a:pt x="797" y="758"/>
                  </a:cubicBezTo>
                  <a:cubicBezTo>
                    <a:pt x="618" y="827"/>
                    <a:pt x="466" y="910"/>
                    <a:pt x="317" y="1006"/>
                  </a:cubicBezTo>
                  <a:cubicBezTo>
                    <a:pt x="248" y="1049"/>
                    <a:pt x="192" y="1102"/>
                    <a:pt x="179" y="1171"/>
                  </a:cubicBezTo>
                  <a:cubicBezTo>
                    <a:pt x="152" y="1254"/>
                    <a:pt x="122" y="1337"/>
                    <a:pt x="96" y="1419"/>
                  </a:cubicBezTo>
                  <a:cubicBezTo>
                    <a:pt x="53" y="1598"/>
                    <a:pt x="40" y="1776"/>
                    <a:pt x="26" y="1958"/>
                  </a:cubicBezTo>
                  <a:cubicBezTo>
                    <a:pt x="0" y="2150"/>
                    <a:pt x="0" y="2342"/>
                    <a:pt x="26" y="2537"/>
                  </a:cubicBezTo>
                  <a:cubicBezTo>
                    <a:pt x="26" y="2633"/>
                    <a:pt x="40" y="2729"/>
                    <a:pt x="53" y="2825"/>
                  </a:cubicBezTo>
                  <a:cubicBezTo>
                    <a:pt x="53" y="3033"/>
                    <a:pt x="69" y="3238"/>
                    <a:pt x="83" y="3446"/>
                  </a:cubicBezTo>
                  <a:cubicBezTo>
                    <a:pt x="96" y="3651"/>
                    <a:pt x="109" y="3873"/>
                    <a:pt x="152" y="4078"/>
                  </a:cubicBezTo>
                  <a:cubicBezTo>
                    <a:pt x="165" y="4230"/>
                    <a:pt x="179" y="4369"/>
                    <a:pt x="152" y="4521"/>
                  </a:cubicBezTo>
                  <a:cubicBezTo>
                    <a:pt x="136" y="4547"/>
                    <a:pt x="136" y="4587"/>
                    <a:pt x="122" y="4630"/>
                  </a:cubicBezTo>
                  <a:cubicBezTo>
                    <a:pt x="96" y="4739"/>
                    <a:pt x="83" y="4852"/>
                    <a:pt x="96" y="4974"/>
                  </a:cubicBezTo>
                  <a:cubicBezTo>
                    <a:pt x="109" y="5057"/>
                    <a:pt x="122" y="5139"/>
                    <a:pt x="122" y="5222"/>
                  </a:cubicBezTo>
                  <a:lnTo>
                    <a:pt x="122" y="5801"/>
                  </a:lnTo>
                  <a:cubicBezTo>
                    <a:pt x="122" y="5814"/>
                    <a:pt x="152" y="5844"/>
                    <a:pt x="152" y="5870"/>
                  </a:cubicBezTo>
                  <a:cubicBezTo>
                    <a:pt x="152" y="5926"/>
                    <a:pt x="179" y="5953"/>
                    <a:pt x="235" y="5966"/>
                  </a:cubicBezTo>
                  <a:cubicBezTo>
                    <a:pt x="275" y="5979"/>
                    <a:pt x="317" y="5993"/>
                    <a:pt x="357" y="6022"/>
                  </a:cubicBezTo>
                  <a:cubicBezTo>
                    <a:pt x="592" y="6118"/>
                    <a:pt x="827" y="6145"/>
                    <a:pt x="1088" y="6145"/>
                  </a:cubicBezTo>
                  <a:cubicBezTo>
                    <a:pt x="1101" y="6092"/>
                    <a:pt x="1088" y="6062"/>
                    <a:pt x="1045" y="6036"/>
                  </a:cubicBezTo>
                  <a:cubicBezTo>
                    <a:pt x="992" y="5993"/>
                    <a:pt x="979" y="5940"/>
                    <a:pt x="992" y="5883"/>
                  </a:cubicBezTo>
                  <a:lnTo>
                    <a:pt x="992" y="5857"/>
                  </a:lnTo>
                  <a:cubicBezTo>
                    <a:pt x="1005" y="5774"/>
                    <a:pt x="1005" y="5692"/>
                    <a:pt x="962" y="5622"/>
                  </a:cubicBezTo>
                  <a:cubicBezTo>
                    <a:pt x="936" y="5579"/>
                    <a:pt x="923" y="5526"/>
                    <a:pt x="923" y="5470"/>
                  </a:cubicBezTo>
                  <a:cubicBezTo>
                    <a:pt x="936" y="5401"/>
                    <a:pt x="949" y="5318"/>
                    <a:pt x="949" y="5249"/>
                  </a:cubicBezTo>
                  <a:cubicBezTo>
                    <a:pt x="936" y="5166"/>
                    <a:pt x="923" y="5083"/>
                    <a:pt x="909" y="5001"/>
                  </a:cubicBezTo>
                  <a:cubicBezTo>
                    <a:pt x="896" y="4918"/>
                    <a:pt x="880" y="4852"/>
                    <a:pt x="896" y="4769"/>
                  </a:cubicBezTo>
                  <a:cubicBezTo>
                    <a:pt x="909" y="4686"/>
                    <a:pt x="923" y="4617"/>
                    <a:pt x="936" y="4534"/>
                  </a:cubicBezTo>
                  <a:cubicBezTo>
                    <a:pt x="979" y="4339"/>
                    <a:pt x="992" y="4147"/>
                    <a:pt x="962" y="3956"/>
                  </a:cubicBezTo>
                  <a:cubicBezTo>
                    <a:pt x="936" y="3843"/>
                    <a:pt x="923" y="3734"/>
                    <a:pt x="909" y="3625"/>
                  </a:cubicBezTo>
                  <a:cubicBezTo>
                    <a:pt x="880" y="3430"/>
                    <a:pt x="853" y="3251"/>
                    <a:pt x="814" y="3073"/>
                  </a:cubicBezTo>
                  <a:cubicBezTo>
                    <a:pt x="771" y="2851"/>
                    <a:pt x="714" y="2633"/>
                    <a:pt x="688" y="2411"/>
                  </a:cubicBezTo>
                  <a:cubicBezTo>
                    <a:pt x="675" y="2329"/>
                    <a:pt x="648" y="2246"/>
                    <a:pt x="592" y="2176"/>
                  </a:cubicBezTo>
                  <a:cubicBezTo>
                    <a:pt x="566" y="2150"/>
                    <a:pt x="549" y="2094"/>
                    <a:pt x="536" y="2054"/>
                  </a:cubicBezTo>
                  <a:cubicBezTo>
                    <a:pt x="525" y="2030"/>
                    <a:pt x="541" y="2008"/>
                    <a:pt x="570" y="2008"/>
                  </a:cubicBezTo>
                  <a:cubicBezTo>
                    <a:pt x="577" y="2008"/>
                    <a:pt x="584" y="2009"/>
                    <a:pt x="592" y="2011"/>
                  </a:cubicBezTo>
                  <a:cubicBezTo>
                    <a:pt x="605" y="2011"/>
                    <a:pt x="605" y="2024"/>
                    <a:pt x="618" y="2024"/>
                  </a:cubicBezTo>
                  <a:cubicBezTo>
                    <a:pt x="632" y="2011"/>
                    <a:pt x="632" y="2011"/>
                    <a:pt x="632" y="1998"/>
                  </a:cubicBezTo>
                  <a:lnTo>
                    <a:pt x="632" y="1958"/>
                  </a:lnTo>
                  <a:cubicBezTo>
                    <a:pt x="645" y="1923"/>
                    <a:pt x="657" y="1899"/>
                    <a:pt x="675" y="1899"/>
                  </a:cubicBezTo>
                  <a:cubicBezTo>
                    <a:pt x="679" y="1899"/>
                    <a:pt x="683" y="1900"/>
                    <a:pt x="688" y="1902"/>
                  </a:cubicBezTo>
                  <a:cubicBezTo>
                    <a:pt x="714" y="1902"/>
                    <a:pt x="714" y="1928"/>
                    <a:pt x="731" y="1958"/>
                  </a:cubicBezTo>
                  <a:cubicBezTo>
                    <a:pt x="731" y="2150"/>
                    <a:pt x="784" y="2329"/>
                    <a:pt x="814" y="2520"/>
                  </a:cubicBezTo>
                  <a:cubicBezTo>
                    <a:pt x="827" y="2603"/>
                    <a:pt x="840" y="2673"/>
                    <a:pt x="866" y="2755"/>
                  </a:cubicBezTo>
                  <a:cubicBezTo>
                    <a:pt x="909" y="2964"/>
                    <a:pt x="962" y="3169"/>
                    <a:pt x="1019" y="3377"/>
                  </a:cubicBezTo>
                  <a:cubicBezTo>
                    <a:pt x="1032" y="3486"/>
                    <a:pt x="1045" y="3595"/>
                    <a:pt x="1075" y="3708"/>
                  </a:cubicBezTo>
                  <a:cubicBezTo>
                    <a:pt x="1088" y="3830"/>
                    <a:pt x="1101" y="3969"/>
                    <a:pt x="1114" y="4091"/>
                  </a:cubicBezTo>
                  <a:cubicBezTo>
                    <a:pt x="1128" y="4273"/>
                    <a:pt x="1101" y="4452"/>
                    <a:pt x="1075" y="4617"/>
                  </a:cubicBezTo>
                  <a:cubicBezTo>
                    <a:pt x="1045" y="4769"/>
                    <a:pt x="1032" y="4905"/>
                    <a:pt x="1075" y="5044"/>
                  </a:cubicBezTo>
                  <a:cubicBezTo>
                    <a:pt x="1114" y="5153"/>
                    <a:pt x="1114" y="5278"/>
                    <a:pt x="1101" y="5387"/>
                  </a:cubicBezTo>
                  <a:cubicBezTo>
                    <a:pt x="1101" y="5470"/>
                    <a:pt x="1101" y="5526"/>
                    <a:pt x="1144" y="5596"/>
                  </a:cubicBezTo>
                  <a:cubicBezTo>
                    <a:pt x="1184" y="5649"/>
                    <a:pt x="1197" y="5718"/>
                    <a:pt x="1171" y="5788"/>
                  </a:cubicBezTo>
                  <a:cubicBezTo>
                    <a:pt x="1157" y="5844"/>
                    <a:pt x="1144" y="5910"/>
                    <a:pt x="1171" y="5979"/>
                  </a:cubicBezTo>
                  <a:cubicBezTo>
                    <a:pt x="1184" y="6049"/>
                    <a:pt x="1184" y="6118"/>
                    <a:pt x="1227" y="6188"/>
                  </a:cubicBezTo>
                  <a:cubicBezTo>
                    <a:pt x="1262" y="6195"/>
                    <a:pt x="1298" y="6197"/>
                    <a:pt x="1334" y="6197"/>
                  </a:cubicBezTo>
                  <a:cubicBezTo>
                    <a:pt x="1414" y="6197"/>
                    <a:pt x="1496" y="6185"/>
                    <a:pt x="1578" y="6185"/>
                  </a:cubicBezTo>
                  <a:cubicBezTo>
                    <a:pt x="1598" y="6185"/>
                    <a:pt x="1619" y="6186"/>
                    <a:pt x="1640" y="6188"/>
                  </a:cubicBezTo>
                  <a:cubicBezTo>
                    <a:pt x="1776" y="6201"/>
                    <a:pt x="1915" y="6201"/>
                    <a:pt x="2054" y="6201"/>
                  </a:cubicBezTo>
                  <a:cubicBezTo>
                    <a:pt x="2073" y="6199"/>
                    <a:pt x="2093" y="6198"/>
                    <a:pt x="2113" y="6198"/>
                  </a:cubicBezTo>
                  <a:cubicBezTo>
                    <a:pt x="2210" y="6198"/>
                    <a:pt x="2308" y="6217"/>
                    <a:pt x="2406" y="6217"/>
                  </a:cubicBezTo>
                  <a:cubicBezTo>
                    <a:pt x="2426" y="6217"/>
                    <a:pt x="2447" y="6216"/>
                    <a:pt x="2467" y="6214"/>
                  </a:cubicBezTo>
                  <a:cubicBezTo>
                    <a:pt x="2467" y="6118"/>
                    <a:pt x="2493" y="6022"/>
                    <a:pt x="2450" y="5910"/>
                  </a:cubicBezTo>
                  <a:cubicBezTo>
                    <a:pt x="2411" y="5940"/>
                    <a:pt x="2384" y="5953"/>
                    <a:pt x="2341" y="5966"/>
                  </a:cubicBezTo>
                  <a:cubicBezTo>
                    <a:pt x="2328" y="5979"/>
                    <a:pt x="2302" y="5993"/>
                    <a:pt x="2285" y="5993"/>
                  </a:cubicBezTo>
                  <a:cubicBezTo>
                    <a:pt x="2272" y="5993"/>
                    <a:pt x="2245" y="5979"/>
                    <a:pt x="2245" y="5966"/>
                  </a:cubicBezTo>
                  <a:cubicBezTo>
                    <a:pt x="2232" y="5953"/>
                    <a:pt x="2245" y="5940"/>
                    <a:pt x="2245" y="5926"/>
                  </a:cubicBezTo>
                  <a:cubicBezTo>
                    <a:pt x="2272" y="5897"/>
                    <a:pt x="2302" y="5883"/>
                    <a:pt x="2328" y="5870"/>
                  </a:cubicBezTo>
                  <a:cubicBezTo>
                    <a:pt x="2368" y="5827"/>
                    <a:pt x="2450" y="5827"/>
                    <a:pt x="2467" y="5761"/>
                  </a:cubicBezTo>
                  <a:cubicBezTo>
                    <a:pt x="2493" y="5705"/>
                    <a:pt x="2480" y="5649"/>
                    <a:pt x="2480" y="5579"/>
                  </a:cubicBezTo>
                  <a:cubicBezTo>
                    <a:pt x="2480" y="5540"/>
                    <a:pt x="2480" y="5483"/>
                    <a:pt x="2467" y="5430"/>
                  </a:cubicBezTo>
                  <a:lnTo>
                    <a:pt x="2450" y="5430"/>
                  </a:lnTo>
                  <a:cubicBezTo>
                    <a:pt x="2384" y="5470"/>
                    <a:pt x="2328" y="5513"/>
                    <a:pt x="2259" y="5566"/>
                  </a:cubicBezTo>
                  <a:cubicBezTo>
                    <a:pt x="2107" y="5692"/>
                    <a:pt x="1928" y="5801"/>
                    <a:pt x="1749" y="5897"/>
                  </a:cubicBezTo>
                  <a:cubicBezTo>
                    <a:pt x="1720" y="5906"/>
                    <a:pt x="1698" y="5923"/>
                    <a:pt x="1679" y="5923"/>
                  </a:cubicBezTo>
                  <a:cubicBezTo>
                    <a:pt x="1670" y="5923"/>
                    <a:pt x="1662" y="5919"/>
                    <a:pt x="1653" y="5910"/>
                  </a:cubicBezTo>
                  <a:cubicBezTo>
                    <a:pt x="1624" y="5883"/>
                    <a:pt x="1653" y="5857"/>
                    <a:pt x="1706" y="5827"/>
                  </a:cubicBezTo>
                  <a:cubicBezTo>
                    <a:pt x="1954" y="5678"/>
                    <a:pt x="2176" y="5497"/>
                    <a:pt x="2398" y="5318"/>
                  </a:cubicBezTo>
                  <a:cubicBezTo>
                    <a:pt x="2450" y="5278"/>
                    <a:pt x="2480" y="5222"/>
                    <a:pt x="2480" y="5153"/>
                  </a:cubicBezTo>
                  <a:lnTo>
                    <a:pt x="2480" y="4974"/>
                  </a:lnTo>
                  <a:cubicBezTo>
                    <a:pt x="2520" y="4587"/>
                    <a:pt x="2533" y="4204"/>
                    <a:pt x="2563" y="3817"/>
                  </a:cubicBezTo>
                  <a:cubicBezTo>
                    <a:pt x="2563" y="3694"/>
                    <a:pt x="2576" y="3569"/>
                    <a:pt x="2576" y="3446"/>
                  </a:cubicBezTo>
                  <a:cubicBezTo>
                    <a:pt x="2589" y="3212"/>
                    <a:pt x="2616" y="2977"/>
                    <a:pt x="2632" y="2755"/>
                  </a:cubicBezTo>
                  <a:cubicBezTo>
                    <a:pt x="2646" y="2577"/>
                    <a:pt x="2646" y="2398"/>
                    <a:pt x="2659" y="2219"/>
                  </a:cubicBezTo>
                  <a:cubicBezTo>
                    <a:pt x="2672" y="2041"/>
                    <a:pt x="2685" y="1846"/>
                    <a:pt x="2685" y="1654"/>
                  </a:cubicBezTo>
                  <a:cubicBezTo>
                    <a:pt x="2685" y="1598"/>
                    <a:pt x="2698" y="1545"/>
                    <a:pt x="2715" y="1489"/>
                  </a:cubicBezTo>
                  <a:cubicBezTo>
                    <a:pt x="2728" y="1419"/>
                    <a:pt x="2755" y="1363"/>
                    <a:pt x="2781" y="1297"/>
                  </a:cubicBezTo>
                  <a:cubicBezTo>
                    <a:pt x="2715" y="1184"/>
                    <a:pt x="2646" y="1062"/>
                    <a:pt x="2550" y="950"/>
                  </a:cubicBezTo>
                  <a:cubicBezTo>
                    <a:pt x="2424" y="784"/>
                    <a:pt x="2302" y="619"/>
                    <a:pt x="2219" y="427"/>
                  </a:cubicBezTo>
                  <a:cubicBezTo>
                    <a:pt x="2189" y="358"/>
                    <a:pt x="2149" y="288"/>
                    <a:pt x="2107" y="249"/>
                  </a:cubicBezTo>
                  <a:cubicBezTo>
                    <a:pt x="2101" y="243"/>
                    <a:pt x="2094" y="241"/>
                    <a:pt x="2086" y="241"/>
                  </a:cubicBezTo>
                  <a:cubicBezTo>
                    <a:pt x="2073" y="241"/>
                    <a:pt x="2059" y="247"/>
                    <a:pt x="2045" y="247"/>
                  </a:cubicBezTo>
                  <a:cubicBezTo>
                    <a:pt x="2032" y="247"/>
                    <a:pt x="2020" y="242"/>
                    <a:pt x="2011" y="222"/>
                  </a:cubicBezTo>
                  <a:cubicBezTo>
                    <a:pt x="2037" y="179"/>
                    <a:pt x="2054" y="123"/>
                    <a:pt x="2067" y="83"/>
                  </a:cubicBezTo>
                  <a:cubicBezTo>
                    <a:pt x="2080" y="57"/>
                    <a:pt x="2093" y="2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2062504" y="1963326"/>
              <a:ext cx="239062" cy="425816"/>
            </a:xfrm>
            <a:custGeom>
              <a:avLst/>
              <a:gdLst/>
              <a:ahLst/>
              <a:cxnLst/>
              <a:rect l="l" t="t" r="r" b="b"/>
              <a:pathLst>
                <a:path w="5818" h="10363" extrusionOk="0">
                  <a:moveTo>
                    <a:pt x="1753" y="1158"/>
                  </a:moveTo>
                  <a:cubicBezTo>
                    <a:pt x="1753" y="1184"/>
                    <a:pt x="1737" y="1184"/>
                    <a:pt x="1723" y="1184"/>
                  </a:cubicBezTo>
                  <a:cubicBezTo>
                    <a:pt x="1737" y="1184"/>
                    <a:pt x="1753" y="1171"/>
                    <a:pt x="1753" y="1158"/>
                  </a:cubicBezTo>
                  <a:close/>
                  <a:moveTo>
                    <a:pt x="1381" y="1651"/>
                  </a:moveTo>
                  <a:cubicBezTo>
                    <a:pt x="1403" y="1651"/>
                    <a:pt x="1426" y="1655"/>
                    <a:pt x="1449" y="1667"/>
                  </a:cubicBezTo>
                  <a:cubicBezTo>
                    <a:pt x="1462" y="1763"/>
                    <a:pt x="1462" y="1859"/>
                    <a:pt x="1462" y="1955"/>
                  </a:cubicBezTo>
                  <a:cubicBezTo>
                    <a:pt x="1423" y="1942"/>
                    <a:pt x="1393" y="1915"/>
                    <a:pt x="1353" y="1902"/>
                  </a:cubicBezTo>
                  <a:cubicBezTo>
                    <a:pt x="1349" y="1897"/>
                    <a:pt x="1344" y="1895"/>
                    <a:pt x="1338" y="1895"/>
                  </a:cubicBezTo>
                  <a:cubicBezTo>
                    <a:pt x="1324" y="1895"/>
                    <a:pt x="1306" y="1906"/>
                    <a:pt x="1297" y="1915"/>
                  </a:cubicBezTo>
                  <a:cubicBezTo>
                    <a:pt x="1297" y="1915"/>
                    <a:pt x="1297" y="1942"/>
                    <a:pt x="1310" y="1955"/>
                  </a:cubicBezTo>
                  <a:cubicBezTo>
                    <a:pt x="1353" y="1998"/>
                    <a:pt x="1393" y="2051"/>
                    <a:pt x="1436" y="2094"/>
                  </a:cubicBezTo>
                  <a:cubicBezTo>
                    <a:pt x="1475" y="2133"/>
                    <a:pt x="1489" y="2190"/>
                    <a:pt x="1505" y="2246"/>
                  </a:cubicBezTo>
                  <a:cubicBezTo>
                    <a:pt x="1518" y="2368"/>
                    <a:pt x="1545" y="2494"/>
                    <a:pt x="1558" y="2629"/>
                  </a:cubicBezTo>
                  <a:cubicBezTo>
                    <a:pt x="1518" y="2616"/>
                    <a:pt x="1489" y="2603"/>
                    <a:pt x="1462" y="2590"/>
                  </a:cubicBezTo>
                  <a:cubicBezTo>
                    <a:pt x="1188" y="2451"/>
                    <a:pt x="1092" y="2203"/>
                    <a:pt x="1105" y="1928"/>
                  </a:cubicBezTo>
                  <a:cubicBezTo>
                    <a:pt x="1118" y="1803"/>
                    <a:pt x="1175" y="1720"/>
                    <a:pt x="1284" y="1667"/>
                  </a:cubicBezTo>
                  <a:cubicBezTo>
                    <a:pt x="1317" y="1659"/>
                    <a:pt x="1349" y="1651"/>
                    <a:pt x="1381" y="1651"/>
                  </a:cubicBezTo>
                  <a:close/>
                  <a:moveTo>
                    <a:pt x="2585" y="457"/>
                  </a:moveTo>
                  <a:cubicBezTo>
                    <a:pt x="2623" y="457"/>
                    <a:pt x="2661" y="460"/>
                    <a:pt x="2702" y="467"/>
                  </a:cubicBezTo>
                  <a:cubicBezTo>
                    <a:pt x="2745" y="549"/>
                    <a:pt x="2745" y="645"/>
                    <a:pt x="2729" y="728"/>
                  </a:cubicBezTo>
                  <a:cubicBezTo>
                    <a:pt x="2716" y="784"/>
                    <a:pt x="2689" y="840"/>
                    <a:pt x="2676" y="893"/>
                  </a:cubicBezTo>
                  <a:cubicBezTo>
                    <a:pt x="2676" y="923"/>
                    <a:pt x="2689" y="950"/>
                    <a:pt x="2702" y="950"/>
                  </a:cubicBezTo>
                  <a:cubicBezTo>
                    <a:pt x="2710" y="965"/>
                    <a:pt x="2723" y="972"/>
                    <a:pt x="2739" y="972"/>
                  </a:cubicBezTo>
                  <a:cubicBezTo>
                    <a:pt x="2749" y="972"/>
                    <a:pt x="2761" y="968"/>
                    <a:pt x="2772" y="963"/>
                  </a:cubicBezTo>
                  <a:cubicBezTo>
                    <a:pt x="2785" y="950"/>
                    <a:pt x="2785" y="936"/>
                    <a:pt x="2798" y="936"/>
                  </a:cubicBezTo>
                  <a:cubicBezTo>
                    <a:pt x="2828" y="893"/>
                    <a:pt x="2854" y="854"/>
                    <a:pt x="2881" y="811"/>
                  </a:cubicBezTo>
                  <a:cubicBezTo>
                    <a:pt x="2924" y="758"/>
                    <a:pt x="2964" y="715"/>
                    <a:pt x="3007" y="662"/>
                  </a:cubicBezTo>
                  <a:lnTo>
                    <a:pt x="3007" y="662"/>
                  </a:lnTo>
                  <a:cubicBezTo>
                    <a:pt x="3007" y="728"/>
                    <a:pt x="2977" y="797"/>
                    <a:pt x="2924" y="840"/>
                  </a:cubicBezTo>
                  <a:cubicBezTo>
                    <a:pt x="2911" y="867"/>
                    <a:pt x="2881" y="880"/>
                    <a:pt x="2894" y="910"/>
                  </a:cubicBezTo>
                  <a:cubicBezTo>
                    <a:pt x="2902" y="923"/>
                    <a:pt x="2916" y="930"/>
                    <a:pt x="2934" y="930"/>
                  </a:cubicBezTo>
                  <a:cubicBezTo>
                    <a:pt x="2951" y="930"/>
                    <a:pt x="2972" y="923"/>
                    <a:pt x="2993" y="910"/>
                  </a:cubicBezTo>
                  <a:cubicBezTo>
                    <a:pt x="3020" y="880"/>
                    <a:pt x="3046" y="840"/>
                    <a:pt x="3076" y="811"/>
                  </a:cubicBezTo>
                  <a:cubicBezTo>
                    <a:pt x="3089" y="784"/>
                    <a:pt x="3102" y="745"/>
                    <a:pt x="3129" y="715"/>
                  </a:cubicBezTo>
                  <a:cubicBezTo>
                    <a:pt x="3142" y="715"/>
                    <a:pt x="3159" y="715"/>
                    <a:pt x="3159" y="728"/>
                  </a:cubicBezTo>
                  <a:cubicBezTo>
                    <a:pt x="3241" y="893"/>
                    <a:pt x="3390" y="1006"/>
                    <a:pt x="3542" y="1088"/>
                  </a:cubicBezTo>
                  <a:cubicBezTo>
                    <a:pt x="3555" y="1088"/>
                    <a:pt x="3555" y="1102"/>
                    <a:pt x="3572" y="1115"/>
                  </a:cubicBezTo>
                  <a:lnTo>
                    <a:pt x="3572" y="1198"/>
                  </a:lnTo>
                  <a:cubicBezTo>
                    <a:pt x="3555" y="1241"/>
                    <a:pt x="3542" y="1280"/>
                    <a:pt x="3542" y="1323"/>
                  </a:cubicBezTo>
                  <a:cubicBezTo>
                    <a:pt x="3529" y="1376"/>
                    <a:pt x="3529" y="1432"/>
                    <a:pt x="3572" y="1472"/>
                  </a:cubicBezTo>
                  <a:cubicBezTo>
                    <a:pt x="3612" y="1528"/>
                    <a:pt x="3598" y="1571"/>
                    <a:pt x="3598" y="1624"/>
                  </a:cubicBezTo>
                  <a:cubicBezTo>
                    <a:pt x="3585" y="1680"/>
                    <a:pt x="3585" y="1720"/>
                    <a:pt x="3585" y="1763"/>
                  </a:cubicBezTo>
                  <a:cubicBezTo>
                    <a:pt x="3572" y="1859"/>
                    <a:pt x="3585" y="1859"/>
                    <a:pt x="3681" y="1915"/>
                  </a:cubicBezTo>
                  <a:cubicBezTo>
                    <a:pt x="3721" y="1902"/>
                    <a:pt x="3751" y="1859"/>
                    <a:pt x="3764" y="1819"/>
                  </a:cubicBezTo>
                  <a:cubicBezTo>
                    <a:pt x="3790" y="1776"/>
                    <a:pt x="3804" y="1737"/>
                    <a:pt x="3846" y="1707"/>
                  </a:cubicBezTo>
                  <a:cubicBezTo>
                    <a:pt x="3860" y="1707"/>
                    <a:pt x="3860" y="1694"/>
                    <a:pt x="3873" y="1680"/>
                  </a:cubicBezTo>
                  <a:cubicBezTo>
                    <a:pt x="3969" y="1571"/>
                    <a:pt x="3969" y="1571"/>
                    <a:pt x="4121" y="1515"/>
                  </a:cubicBezTo>
                  <a:cubicBezTo>
                    <a:pt x="4177" y="1528"/>
                    <a:pt x="4204" y="1571"/>
                    <a:pt x="4247" y="1611"/>
                  </a:cubicBezTo>
                  <a:cubicBezTo>
                    <a:pt x="4343" y="1750"/>
                    <a:pt x="4382" y="1915"/>
                    <a:pt x="4329" y="2081"/>
                  </a:cubicBezTo>
                  <a:cubicBezTo>
                    <a:pt x="4300" y="2163"/>
                    <a:pt x="4273" y="2233"/>
                    <a:pt x="4247" y="2286"/>
                  </a:cubicBezTo>
                  <a:cubicBezTo>
                    <a:pt x="4217" y="2329"/>
                    <a:pt x="4190" y="2368"/>
                    <a:pt x="4164" y="2398"/>
                  </a:cubicBezTo>
                  <a:cubicBezTo>
                    <a:pt x="4081" y="2464"/>
                    <a:pt x="3985" y="2507"/>
                    <a:pt x="3886" y="2547"/>
                  </a:cubicBezTo>
                  <a:cubicBezTo>
                    <a:pt x="3857" y="2553"/>
                    <a:pt x="3830" y="2556"/>
                    <a:pt x="3804" y="2556"/>
                  </a:cubicBezTo>
                  <a:cubicBezTo>
                    <a:pt x="3757" y="2556"/>
                    <a:pt x="3713" y="2544"/>
                    <a:pt x="3668" y="2507"/>
                  </a:cubicBezTo>
                  <a:cubicBezTo>
                    <a:pt x="3668" y="2481"/>
                    <a:pt x="3668" y="2438"/>
                    <a:pt x="3655" y="2411"/>
                  </a:cubicBezTo>
                  <a:cubicBezTo>
                    <a:pt x="3655" y="2398"/>
                    <a:pt x="3638" y="2368"/>
                    <a:pt x="3625" y="2368"/>
                  </a:cubicBezTo>
                  <a:cubicBezTo>
                    <a:pt x="3612" y="2368"/>
                    <a:pt x="3585" y="2381"/>
                    <a:pt x="3585" y="2398"/>
                  </a:cubicBezTo>
                  <a:cubicBezTo>
                    <a:pt x="3572" y="2438"/>
                    <a:pt x="3555" y="2481"/>
                    <a:pt x="3542" y="2534"/>
                  </a:cubicBezTo>
                  <a:cubicBezTo>
                    <a:pt x="3516" y="2603"/>
                    <a:pt x="3503" y="2672"/>
                    <a:pt x="3489" y="2742"/>
                  </a:cubicBezTo>
                  <a:cubicBezTo>
                    <a:pt x="3446" y="2851"/>
                    <a:pt x="3407" y="2947"/>
                    <a:pt x="3337" y="3043"/>
                  </a:cubicBezTo>
                  <a:cubicBezTo>
                    <a:pt x="3268" y="3126"/>
                    <a:pt x="3198" y="3225"/>
                    <a:pt x="3116" y="3291"/>
                  </a:cubicBezTo>
                  <a:cubicBezTo>
                    <a:pt x="2978" y="3429"/>
                    <a:pt x="2801" y="3509"/>
                    <a:pt x="2612" y="3509"/>
                  </a:cubicBezTo>
                  <a:cubicBezTo>
                    <a:pt x="2574" y="3509"/>
                    <a:pt x="2536" y="3506"/>
                    <a:pt x="2497" y="3499"/>
                  </a:cubicBezTo>
                  <a:cubicBezTo>
                    <a:pt x="2233" y="3456"/>
                    <a:pt x="2041" y="3334"/>
                    <a:pt x="1902" y="3099"/>
                  </a:cubicBezTo>
                  <a:cubicBezTo>
                    <a:pt x="1819" y="2934"/>
                    <a:pt x="1766" y="2755"/>
                    <a:pt x="1710" y="2577"/>
                  </a:cubicBezTo>
                  <a:cubicBezTo>
                    <a:pt x="1641" y="2286"/>
                    <a:pt x="1614" y="1985"/>
                    <a:pt x="1588" y="1680"/>
                  </a:cubicBezTo>
                  <a:cubicBezTo>
                    <a:pt x="1588" y="1542"/>
                    <a:pt x="1601" y="1459"/>
                    <a:pt x="1641" y="1350"/>
                  </a:cubicBezTo>
                  <a:cubicBezTo>
                    <a:pt x="1684" y="1350"/>
                    <a:pt x="1710" y="1350"/>
                    <a:pt x="1753" y="1323"/>
                  </a:cubicBezTo>
                  <a:cubicBezTo>
                    <a:pt x="1780" y="1307"/>
                    <a:pt x="1806" y="1294"/>
                    <a:pt x="1849" y="1280"/>
                  </a:cubicBezTo>
                  <a:cubicBezTo>
                    <a:pt x="1932" y="1254"/>
                    <a:pt x="2028" y="1224"/>
                    <a:pt x="2124" y="1198"/>
                  </a:cubicBezTo>
                  <a:cubicBezTo>
                    <a:pt x="2167" y="1184"/>
                    <a:pt x="2206" y="1171"/>
                    <a:pt x="2249" y="1171"/>
                  </a:cubicBezTo>
                  <a:cubicBezTo>
                    <a:pt x="2289" y="1158"/>
                    <a:pt x="2332" y="1158"/>
                    <a:pt x="2358" y="1128"/>
                  </a:cubicBezTo>
                  <a:cubicBezTo>
                    <a:pt x="2372" y="1115"/>
                    <a:pt x="2372" y="1088"/>
                    <a:pt x="2385" y="1075"/>
                  </a:cubicBezTo>
                  <a:cubicBezTo>
                    <a:pt x="2372" y="1059"/>
                    <a:pt x="2372" y="1059"/>
                    <a:pt x="2358" y="1059"/>
                  </a:cubicBezTo>
                  <a:cubicBezTo>
                    <a:pt x="2304" y="1052"/>
                    <a:pt x="2245" y="1049"/>
                    <a:pt x="2186" y="1049"/>
                  </a:cubicBezTo>
                  <a:cubicBezTo>
                    <a:pt x="2128" y="1049"/>
                    <a:pt x="2069" y="1052"/>
                    <a:pt x="2014" y="1059"/>
                  </a:cubicBezTo>
                  <a:cubicBezTo>
                    <a:pt x="1945" y="1075"/>
                    <a:pt x="1889" y="1102"/>
                    <a:pt x="1819" y="1128"/>
                  </a:cubicBezTo>
                  <a:cubicBezTo>
                    <a:pt x="1806" y="1141"/>
                    <a:pt x="1780" y="1141"/>
                    <a:pt x="1753" y="1158"/>
                  </a:cubicBezTo>
                  <a:cubicBezTo>
                    <a:pt x="1766" y="1128"/>
                    <a:pt x="1780" y="1102"/>
                    <a:pt x="1793" y="1059"/>
                  </a:cubicBezTo>
                  <a:cubicBezTo>
                    <a:pt x="1862" y="976"/>
                    <a:pt x="1919" y="893"/>
                    <a:pt x="1971" y="811"/>
                  </a:cubicBezTo>
                  <a:cubicBezTo>
                    <a:pt x="2014" y="811"/>
                    <a:pt x="2014" y="840"/>
                    <a:pt x="2041" y="867"/>
                  </a:cubicBezTo>
                  <a:cubicBezTo>
                    <a:pt x="2054" y="880"/>
                    <a:pt x="2084" y="893"/>
                    <a:pt x="2097" y="910"/>
                  </a:cubicBezTo>
                  <a:cubicBezTo>
                    <a:pt x="2124" y="923"/>
                    <a:pt x="2150" y="950"/>
                    <a:pt x="2180" y="950"/>
                  </a:cubicBezTo>
                  <a:cubicBezTo>
                    <a:pt x="2195" y="955"/>
                    <a:pt x="2209" y="958"/>
                    <a:pt x="2221" y="958"/>
                  </a:cubicBezTo>
                  <a:cubicBezTo>
                    <a:pt x="2268" y="958"/>
                    <a:pt x="2297" y="922"/>
                    <a:pt x="2276" y="867"/>
                  </a:cubicBezTo>
                  <a:cubicBezTo>
                    <a:pt x="2262" y="771"/>
                    <a:pt x="2249" y="688"/>
                    <a:pt x="2302" y="592"/>
                  </a:cubicBezTo>
                  <a:cubicBezTo>
                    <a:pt x="2315" y="606"/>
                    <a:pt x="2332" y="632"/>
                    <a:pt x="2345" y="645"/>
                  </a:cubicBezTo>
                  <a:cubicBezTo>
                    <a:pt x="2358" y="675"/>
                    <a:pt x="2385" y="688"/>
                    <a:pt x="2415" y="702"/>
                  </a:cubicBezTo>
                  <a:cubicBezTo>
                    <a:pt x="2419" y="706"/>
                    <a:pt x="2425" y="707"/>
                    <a:pt x="2431" y="707"/>
                  </a:cubicBezTo>
                  <a:cubicBezTo>
                    <a:pt x="2443" y="707"/>
                    <a:pt x="2454" y="702"/>
                    <a:pt x="2454" y="702"/>
                  </a:cubicBezTo>
                  <a:cubicBezTo>
                    <a:pt x="2468" y="688"/>
                    <a:pt x="2468" y="662"/>
                    <a:pt x="2468" y="645"/>
                  </a:cubicBezTo>
                  <a:cubicBezTo>
                    <a:pt x="2454" y="619"/>
                    <a:pt x="2428" y="579"/>
                    <a:pt x="2428" y="536"/>
                  </a:cubicBezTo>
                  <a:cubicBezTo>
                    <a:pt x="2415" y="510"/>
                    <a:pt x="2441" y="480"/>
                    <a:pt x="2468" y="467"/>
                  </a:cubicBezTo>
                  <a:cubicBezTo>
                    <a:pt x="2509" y="460"/>
                    <a:pt x="2547" y="457"/>
                    <a:pt x="2585" y="457"/>
                  </a:cubicBezTo>
                  <a:close/>
                  <a:moveTo>
                    <a:pt x="3529" y="2960"/>
                  </a:moveTo>
                  <a:cubicBezTo>
                    <a:pt x="3529" y="3099"/>
                    <a:pt x="3516" y="3238"/>
                    <a:pt x="3516" y="3360"/>
                  </a:cubicBezTo>
                  <a:cubicBezTo>
                    <a:pt x="3516" y="3526"/>
                    <a:pt x="3516" y="3691"/>
                    <a:pt x="3555" y="3843"/>
                  </a:cubicBezTo>
                  <a:cubicBezTo>
                    <a:pt x="3555" y="3886"/>
                    <a:pt x="3555" y="3913"/>
                    <a:pt x="3542" y="3939"/>
                  </a:cubicBezTo>
                  <a:cubicBezTo>
                    <a:pt x="3473" y="4078"/>
                    <a:pt x="3407" y="4217"/>
                    <a:pt x="3337" y="4366"/>
                  </a:cubicBezTo>
                  <a:cubicBezTo>
                    <a:pt x="3294" y="4435"/>
                    <a:pt x="3268" y="4504"/>
                    <a:pt x="3241" y="4574"/>
                  </a:cubicBezTo>
                  <a:cubicBezTo>
                    <a:pt x="3159" y="4739"/>
                    <a:pt x="3089" y="4918"/>
                    <a:pt x="2964" y="5070"/>
                  </a:cubicBezTo>
                  <a:cubicBezTo>
                    <a:pt x="2950" y="5057"/>
                    <a:pt x="2937" y="5057"/>
                    <a:pt x="2924" y="5044"/>
                  </a:cubicBezTo>
                  <a:cubicBezTo>
                    <a:pt x="2811" y="4835"/>
                    <a:pt x="2676" y="4670"/>
                    <a:pt x="2550" y="4491"/>
                  </a:cubicBezTo>
                  <a:cubicBezTo>
                    <a:pt x="2524" y="4448"/>
                    <a:pt x="2511" y="4422"/>
                    <a:pt x="2497" y="4395"/>
                  </a:cubicBezTo>
                  <a:cubicBezTo>
                    <a:pt x="2428" y="4283"/>
                    <a:pt x="2372" y="4161"/>
                    <a:pt x="2276" y="4065"/>
                  </a:cubicBezTo>
                  <a:cubicBezTo>
                    <a:pt x="2332" y="3913"/>
                    <a:pt x="2345" y="3913"/>
                    <a:pt x="2345" y="3638"/>
                  </a:cubicBezTo>
                  <a:cubicBezTo>
                    <a:pt x="2357" y="3625"/>
                    <a:pt x="2371" y="3620"/>
                    <a:pt x="2386" y="3620"/>
                  </a:cubicBezTo>
                  <a:cubicBezTo>
                    <a:pt x="2406" y="3620"/>
                    <a:pt x="2426" y="3629"/>
                    <a:pt x="2441" y="3638"/>
                  </a:cubicBezTo>
                  <a:cubicBezTo>
                    <a:pt x="2491" y="3642"/>
                    <a:pt x="2540" y="3645"/>
                    <a:pt x="2588" y="3645"/>
                  </a:cubicBezTo>
                  <a:cubicBezTo>
                    <a:pt x="2699" y="3645"/>
                    <a:pt x="2805" y="3630"/>
                    <a:pt x="2911" y="3582"/>
                  </a:cubicBezTo>
                  <a:cubicBezTo>
                    <a:pt x="3059" y="3512"/>
                    <a:pt x="3185" y="3430"/>
                    <a:pt x="3281" y="3307"/>
                  </a:cubicBezTo>
                  <a:cubicBezTo>
                    <a:pt x="3364" y="3195"/>
                    <a:pt x="3446" y="3073"/>
                    <a:pt x="3529" y="2960"/>
                  </a:cubicBezTo>
                  <a:close/>
                  <a:moveTo>
                    <a:pt x="2167" y="3913"/>
                  </a:moveTo>
                  <a:cubicBezTo>
                    <a:pt x="2206" y="3939"/>
                    <a:pt x="2193" y="3969"/>
                    <a:pt x="2180" y="3995"/>
                  </a:cubicBezTo>
                  <a:cubicBezTo>
                    <a:pt x="2167" y="4035"/>
                    <a:pt x="2150" y="4091"/>
                    <a:pt x="2124" y="4134"/>
                  </a:cubicBezTo>
                  <a:cubicBezTo>
                    <a:pt x="2133" y="4154"/>
                    <a:pt x="2145" y="4159"/>
                    <a:pt x="2158" y="4159"/>
                  </a:cubicBezTo>
                  <a:cubicBezTo>
                    <a:pt x="2172" y="4159"/>
                    <a:pt x="2186" y="4153"/>
                    <a:pt x="2199" y="4153"/>
                  </a:cubicBezTo>
                  <a:cubicBezTo>
                    <a:pt x="2207" y="4153"/>
                    <a:pt x="2214" y="4155"/>
                    <a:pt x="2220" y="4161"/>
                  </a:cubicBezTo>
                  <a:cubicBezTo>
                    <a:pt x="2262" y="4200"/>
                    <a:pt x="2302" y="4270"/>
                    <a:pt x="2332" y="4339"/>
                  </a:cubicBezTo>
                  <a:cubicBezTo>
                    <a:pt x="2415" y="4531"/>
                    <a:pt x="2537" y="4696"/>
                    <a:pt x="2663" y="4862"/>
                  </a:cubicBezTo>
                  <a:cubicBezTo>
                    <a:pt x="2759" y="4974"/>
                    <a:pt x="2828" y="5096"/>
                    <a:pt x="2894" y="5209"/>
                  </a:cubicBezTo>
                  <a:cubicBezTo>
                    <a:pt x="2868" y="5275"/>
                    <a:pt x="2841" y="5331"/>
                    <a:pt x="2828" y="5401"/>
                  </a:cubicBezTo>
                  <a:cubicBezTo>
                    <a:pt x="2811" y="5457"/>
                    <a:pt x="2798" y="5510"/>
                    <a:pt x="2798" y="5566"/>
                  </a:cubicBezTo>
                  <a:cubicBezTo>
                    <a:pt x="2798" y="5758"/>
                    <a:pt x="2785" y="5953"/>
                    <a:pt x="2772" y="6131"/>
                  </a:cubicBezTo>
                  <a:cubicBezTo>
                    <a:pt x="2759" y="6310"/>
                    <a:pt x="2759" y="6489"/>
                    <a:pt x="2745" y="6667"/>
                  </a:cubicBezTo>
                  <a:cubicBezTo>
                    <a:pt x="2729" y="6889"/>
                    <a:pt x="2702" y="7124"/>
                    <a:pt x="2689" y="7358"/>
                  </a:cubicBezTo>
                  <a:cubicBezTo>
                    <a:pt x="2689" y="7481"/>
                    <a:pt x="2676" y="7606"/>
                    <a:pt x="2676" y="7729"/>
                  </a:cubicBezTo>
                  <a:cubicBezTo>
                    <a:pt x="2646" y="8116"/>
                    <a:pt x="2633" y="8499"/>
                    <a:pt x="2593" y="8886"/>
                  </a:cubicBezTo>
                  <a:lnTo>
                    <a:pt x="2593" y="9065"/>
                  </a:lnTo>
                  <a:cubicBezTo>
                    <a:pt x="2593" y="9134"/>
                    <a:pt x="2563" y="9190"/>
                    <a:pt x="2511" y="9230"/>
                  </a:cubicBezTo>
                  <a:cubicBezTo>
                    <a:pt x="2289" y="9409"/>
                    <a:pt x="2067" y="9590"/>
                    <a:pt x="1819" y="9739"/>
                  </a:cubicBezTo>
                  <a:cubicBezTo>
                    <a:pt x="1766" y="9769"/>
                    <a:pt x="1737" y="9795"/>
                    <a:pt x="1766" y="9822"/>
                  </a:cubicBezTo>
                  <a:cubicBezTo>
                    <a:pt x="1775" y="9831"/>
                    <a:pt x="1783" y="9835"/>
                    <a:pt x="1792" y="9835"/>
                  </a:cubicBezTo>
                  <a:cubicBezTo>
                    <a:pt x="1811" y="9835"/>
                    <a:pt x="1833" y="9818"/>
                    <a:pt x="1862" y="9809"/>
                  </a:cubicBezTo>
                  <a:cubicBezTo>
                    <a:pt x="2041" y="9713"/>
                    <a:pt x="2220" y="9604"/>
                    <a:pt x="2372" y="9478"/>
                  </a:cubicBezTo>
                  <a:cubicBezTo>
                    <a:pt x="2441" y="9425"/>
                    <a:pt x="2497" y="9382"/>
                    <a:pt x="2563" y="9342"/>
                  </a:cubicBezTo>
                  <a:lnTo>
                    <a:pt x="2580" y="9342"/>
                  </a:lnTo>
                  <a:cubicBezTo>
                    <a:pt x="2593" y="9395"/>
                    <a:pt x="2593" y="9452"/>
                    <a:pt x="2593" y="9491"/>
                  </a:cubicBezTo>
                  <a:cubicBezTo>
                    <a:pt x="2593" y="9561"/>
                    <a:pt x="2606" y="9617"/>
                    <a:pt x="2580" y="9673"/>
                  </a:cubicBezTo>
                  <a:cubicBezTo>
                    <a:pt x="2563" y="9739"/>
                    <a:pt x="2481" y="9739"/>
                    <a:pt x="2441" y="9782"/>
                  </a:cubicBezTo>
                  <a:cubicBezTo>
                    <a:pt x="2415" y="9795"/>
                    <a:pt x="2385" y="9809"/>
                    <a:pt x="2358" y="9838"/>
                  </a:cubicBezTo>
                  <a:cubicBezTo>
                    <a:pt x="2358" y="9852"/>
                    <a:pt x="2345" y="9865"/>
                    <a:pt x="2358" y="9878"/>
                  </a:cubicBezTo>
                  <a:cubicBezTo>
                    <a:pt x="2358" y="9891"/>
                    <a:pt x="2385" y="9905"/>
                    <a:pt x="2398" y="9905"/>
                  </a:cubicBezTo>
                  <a:cubicBezTo>
                    <a:pt x="2415" y="9905"/>
                    <a:pt x="2441" y="9891"/>
                    <a:pt x="2454" y="9878"/>
                  </a:cubicBezTo>
                  <a:cubicBezTo>
                    <a:pt x="2497" y="9865"/>
                    <a:pt x="2524" y="9852"/>
                    <a:pt x="2563" y="9822"/>
                  </a:cubicBezTo>
                  <a:cubicBezTo>
                    <a:pt x="2606" y="9934"/>
                    <a:pt x="2580" y="10030"/>
                    <a:pt x="2580" y="10126"/>
                  </a:cubicBezTo>
                  <a:cubicBezTo>
                    <a:pt x="2560" y="10128"/>
                    <a:pt x="2539" y="10129"/>
                    <a:pt x="2519" y="10129"/>
                  </a:cubicBezTo>
                  <a:cubicBezTo>
                    <a:pt x="2421" y="10129"/>
                    <a:pt x="2323" y="10110"/>
                    <a:pt x="2226" y="10110"/>
                  </a:cubicBezTo>
                  <a:cubicBezTo>
                    <a:pt x="2206" y="10110"/>
                    <a:pt x="2186" y="10111"/>
                    <a:pt x="2167" y="10113"/>
                  </a:cubicBezTo>
                  <a:cubicBezTo>
                    <a:pt x="2028" y="10113"/>
                    <a:pt x="1889" y="10113"/>
                    <a:pt x="1753" y="10100"/>
                  </a:cubicBezTo>
                  <a:cubicBezTo>
                    <a:pt x="1732" y="10098"/>
                    <a:pt x="1711" y="10097"/>
                    <a:pt x="1691" y="10097"/>
                  </a:cubicBezTo>
                  <a:cubicBezTo>
                    <a:pt x="1609" y="10097"/>
                    <a:pt x="1527" y="10109"/>
                    <a:pt x="1447" y="10109"/>
                  </a:cubicBezTo>
                  <a:cubicBezTo>
                    <a:pt x="1411" y="10109"/>
                    <a:pt x="1375" y="10107"/>
                    <a:pt x="1340" y="10100"/>
                  </a:cubicBezTo>
                  <a:cubicBezTo>
                    <a:pt x="1297" y="10030"/>
                    <a:pt x="1297" y="9961"/>
                    <a:pt x="1284" y="9891"/>
                  </a:cubicBezTo>
                  <a:cubicBezTo>
                    <a:pt x="1257" y="9822"/>
                    <a:pt x="1270" y="9756"/>
                    <a:pt x="1284" y="9700"/>
                  </a:cubicBezTo>
                  <a:cubicBezTo>
                    <a:pt x="1310" y="9630"/>
                    <a:pt x="1297" y="9561"/>
                    <a:pt x="1257" y="9508"/>
                  </a:cubicBezTo>
                  <a:cubicBezTo>
                    <a:pt x="1214" y="9438"/>
                    <a:pt x="1214" y="9382"/>
                    <a:pt x="1214" y="9299"/>
                  </a:cubicBezTo>
                  <a:cubicBezTo>
                    <a:pt x="1227" y="9190"/>
                    <a:pt x="1227" y="9065"/>
                    <a:pt x="1188" y="8956"/>
                  </a:cubicBezTo>
                  <a:cubicBezTo>
                    <a:pt x="1145" y="8817"/>
                    <a:pt x="1158" y="8681"/>
                    <a:pt x="1188" y="8529"/>
                  </a:cubicBezTo>
                  <a:cubicBezTo>
                    <a:pt x="1214" y="8364"/>
                    <a:pt x="1241" y="8185"/>
                    <a:pt x="1227" y="8003"/>
                  </a:cubicBezTo>
                  <a:cubicBezTo>
                    <a:pt x="1214" y="7881"/>
                    <a:pt x="1201" y="7742"/>
                    <a:pt x="1188" y="7620"/>
                  </a:cubicBezTo>
                  <a:cubicBezTo>
                    <a:pt x="1158" y="7507"/>
                    <a:pt x="1145" y="7398"/>
                    <a:pt x="1132" y="7289"/>
                  </a:cubicBezTo>
                  <a:cubicBezTo>
                    <a:pt x="1075" y="7081"/>
                    <a:pt x="1022" y="6876"/>
                    <a:pt x="979" y="6667"/>
                  </a:cubicBezTo>
                  <a:cubicBezTo>
                    <a:pt x="953" y="6585"/>
                    <a:pt x="940" y="6515"/>
                    <a:pt x="927" y="6432"/>
                  </a:cubicBezTo>
                  <a:cubicBezTo>
                    <a:pt x="897" y="6241"/>
                    <a:pt x="844" y="6062"/>
                    <a:pt x="844" y="5870"/>
                  </a:cubicBezTo>
                  <a:cubicBezTo>
                    <a:pt x="827" y="5840"/>
                    <a:pt x="827" y="5814"/>
                    <a:pt x="801" y="5814"/>
                  </a:cubicBezTo>
                  <a:cubicBezTo>
                    <a:pt x="796" y="5812"/>
                    <a:pt x="792" y="5811"/>
                    <a:pt x="788" y="5811"/>
                  </a:cubicBezTo>
                  <a:cubicBezTo>
                    <a:pt x="770" y="5811"/>
                    <a:pt x="758" y="5835"/>
                    <a:pt x="745" y="5870"/>
                  </a:cubicBezTo>
                  <a:lnTo>
                    <a:pt x="745" y="5910"/>
                  </a:lnTo>
                  <a:cubicBezTo>
                    <a:pt x="745" y="5923"/>
                    <a:pt x="745" y="5923"/>
                    <a:pt x="731" y="5936"/>
                  </a:cubicBezTo>
                  <a:cubicBezTo>
                    <a:pt x="718" y="5936"/>
                    <a:pt x="718" y="5923"/>
                    <a:pt x="705" y="5923"/>
                  </a:cubicBezTo>
                  <a:cubicBezTo>
                    <a:pt x="697" y="5921"/>
                    <a:pt x="690" y="5920"/>
                    <a:pt x="683" y="5920"/>
                  </a:cubicBezTo>
                  <a:cubicBezTo>
                    <a:pt x="654" y="5920"/>
                    <a:pt x="638" y="5942"/>
                    <a:pt x="649" y="5966"/>
                  </a:cubicBezTo>
                  <a:cubicBezTo>
                    <a:pt x="662" y="6006"/>
                    <a:pt x="679" y="6062"/>
                    <a:pt x="705" y="6088"/>
                  </a:cubicBezTo>
                  <a:cubicBezTo>
                    <a:pt x="761" y="6158"/>
                    <a:pt x="788" y="6241"/>
                    <a:pt x="801" y="6323"/>
                  </a:cubicBezTo>
                  <a:cubicBezTo>
                    <a:pt x="827" y="6545"/>
                    <a:pt x="884" y="6763"/>
                    <a:pt x="927" y="6985"/>
                  </a:cubicBezTo>
                  <a:cubicBezTo>
                    <a:pt x="966" y="7163"/>
                    <a:pt x="993" y="7342"/>
                    <a:pt x="1022" y="7537"/>
                  </a:cubicBezTo>
                  <a:cubicBezTo>
                    <a:pt x="1036" y="7646"/>
                    <a:pt x="1049" y="7755"/>
                    <a:pt x="1075" y="7868"/>
                  </a:cubicBezTo>
                  <a:cubicBezTo>
                    <a:pt x="1105" y="8059"/>
                    <a:pt x="1092" y="8251"/>
                    <a:pt x="1049" y="8446"/>
                  </a:cubicBezTo>
                  <a:cubicBezTo>
                    <a:pt x="1036" y="8529"/>
                    <a:pt x="1022" y="8598"/>
                    <a:pt x="1009" y="8681"/>
                  </a:cubicBezTo>
                  <a:cubicBezTo>
                    <a:pt x="993" y="8764"/>
                    <a:pt x="1009" y="8830"/>
                    <a:pt x="1022" y="8913"/>
                  </a:cubicBezTo>
                  <a:cubicBezTo>
                    <a:pt x="1036" y="8995"/>
                    <a:pt x="1049" y="9078"/>
                    <a:pt x="1062" y="9161"/>
                  </a:cubicBezTo>
                  <a:cubicBezTo>
                    <a:pt x="1062" y="9230"/>
                    <a:pt x="1049" y="9313"/>
                    <a:pt x="1036" y="9382"/>
                  </a:cubicBezTo>
                  <a:cubicBezTo>
                    <a:pt x="1036" y="9438"/>
                    <a:pt x="1049" y="9491"/>
                    <a:pt x="1075" y="9534"/>
                  </a:cubicBezTo>
                  <a:cubicBezTo>
                    <a:pt x="1118" y="9604"/>
                    <a:pt x="1118" y="9686"/>
                    <a:pt x="1105" y="9769"/>
                  </a:cubicBezTo>
                  <a:lnTo>
                    <a:pt x="1105" y="9795"/>
                  </a:lnTo>
                  <a:cubicBezTo>
                    <a:pt x="1092" y="9852"/>
                    <a:pt x="1105" y="9905"/>
                    <a:pt x="1158" y="9948"/>
                  </a:cubicBezTo>
                  <a:cubicBezTo>
                    <a:pt x="1201" y="9974"/>
                    <a:pt x="1214" y="10004"/>
                    <a:pt x="1201" y="10057"/>
                  </a:cubicBezTo>
                  <a:cubicBezTo>
                    <a:pt x="940" y="10057"/>
                    <a:pt x="705" y="10030"/>
                    <a:pt x="470" y="9934"/>
                  </a:cubicBezTo>
                  <a:cubicBezTo>
                    <a:pt x="430" y="9905"/>
                    <a:pt x="388" y="9891"/>
                    <a:pt x="348" y="9878"/>
                  </a:cubicBezTo>
                  <a:cubicBezTo>
                    <a:pt x="292" y="9865"/>
                    <a:pt x="265" y="9838"/>
                    <a:pt x="265" y="9782"/>
                  </a:cubicBezTo>
                  <a:cubicBezTo>
                    <a:pt x="265" y="9756"/>
                    <a:pt x="235" y="9726"/>
                    <a:pt x="235" y="9713"/>
                  </a:cubicBezTo>
                  <a:lnTo>
                    <a:pt x="235" y="9134"/>
                  </a:lnTo>
                  <a:cubicBezTo>
                    <a:pt x="235" y="9051"/>
                    <a:pt x="222" y="8969"/>
                    <a:pt x="209" y="8886"/>
                  </a:cubicBezTo>
                  <a:cubicBezTo>
                    <a:pt x="196" y="8764"/>
                    <a:pt x="209" y="8651"/>
                    <a:pt x="235" y="8542"/>
                  </a:cubicBezTo>
                  <a:cubicBezTo>
                    <a:pt x="249" y="8499"/>
                    <a:pt x="249" y="8459"/>
                    <a:pt x="265" y="8433"/>
                  </a:cubicBezTo>
                  <a:cubicBezTo>
                    <a:pt x="292" y="8281"/>
                    <a:pt x="278" y="8142"/>
                    <a:pt x="265" y="7990"/>
                  </a:cubicBezTo>
                  <a:cubicBezTo>
                    <a:pt x="222" y="7785"/>
                    <a:pt x="209" y="7563"/>
                    <a:pt x="196" y="7358"/>
                  </a:cubicBezTo>
                  <a:cubicBezTo>
                    <a:pt x="182" y="7150"/>
                    <a:pt x="166" y="6945"/>
                    <a:pt x="166" y="6737"/>
                  </a:cubicBezTo>
                  <a:cubicBezTo>
                    <a:pt x="153" y="6641"/>
                    <a:pt x="139" y="6545"/>
                    <a:pt x="139" y="6449"/>
                  </a:cubicBezTo>
                  <a:cubicBezTo>
                    <a:pt x="113" y="6254"/>
                    <a:pt x="113" y="6062"/>
                    <a:pt x="139" y="5870"/>
                  </a:cubicBezTo>
                  <a:cubicBezTo>
                    <a:pt x="153" y="5688"/>
                    <a:pt x="166" y="5510"/>
                    <a:pt x="209" y="5331"/>
                  </a:cubicBezTo>
                  <a:cubicBezTo>
                    <a:pt x="235" y="5249"/>
                    <a:pt x="265" y="5166"/>
                    <a:pt x="292" y="5083"/>
                  </a:cubicBezTo>
                  <a:cubicBezTo>
                    <a:pt x="305" y="5014"/>
                    <a:pt x="361" y="4961"/>
                    <a:pt x="430" y="4918"/>
                  </a:cubicBezTo>
                  <a:cubicBezTo>
                    <a:pt x="579" y="4822"/>
                    <a:pt x="731" y="4739"/>
                    <a:pt x="910" y="4670"/>
                  </a:cubicBezTo>
                  <a:cubicBezTo>
                    <a:pt x="1075" y="4600"/>
                    <a:pt x="1257" y="4547"/>
                    <a:pt x="1436" y="4478"/>
                  </a:cubicBezTo>
                  <a:cubicBezTo>
                    <a:pt x="1532" y="4435"/>
                    <a:pt x="1628" y="4409"/>
                    <a:pt x="1723" y="4382"/>
                  </a:cubicBezTo>
                  <a:cubicBezTo>
                    <a:pt x="1753" y="4504"/>
                    <a:pt x="1766" y="4630"/>
                    <a:pt x="1780" y="4753"/>
                  </a:cubicBezTo>
                  <a:cubicBezTo>
                    <a:pt x="1793" y="4809"/>
                    <a:pt x="1806" y="4862"/>
                    <a:pt x="1836" y="4918"/>
                  </a:cubicBezTo>
                  <a:cubicBezTo>
                    <a:pt x="1852" y="4952"/>
                    <a:pt x="1878" y="4970"/>
                    <a:pt x="1908" y="4970"/>
                  </a:cubicBezTo>
                  <a:cubicBezTo>
                    <a:pt x="1928" y="4970"/>
                    <a:pt x="1950" y="4962"/>
                    <a:pt x="1971" y="4944"/>
                  </a:cubicBezTo>
                  <a:cubicBezTo>
                    <a:pt x="2001" y="4918"/>
                    <a:pt x="2028" y="4891"/>
                    <a:pt x="2067" y="4878"/>
                  </a:cubicBezTo>
                  <a:cubicBezTo>
                    <a:pt x="2097" y="4848"/>
                    <a:pt x="2137" y="4809"/>
                    <a:pt x="2180" y="4795"/>
                  </a:cubicBezTo>
                  <a:cubicBezTo>
                    <a:pt x="2205" y="4775"/>
                    <a:pt x="2224" y="4765"/>
                    <a:pt x="2242" y="4765"/>
                  </a:cubicBezTo>
                  <a:cubicBezTo>
                    <a:pt x="2263" y="4765"/>
                    <a:pt x="2281" y="4779"/>
                    <a:pt x="2302" y="4809"/>
                  </a:cubicBezTo>
                  <a:cubicBezTo>
                    <a:pt x="2398" y="4905"/>
                    <a:pt x="2481" y="5014"/>
                    <a:pt x="2580" y="5110"/>
                  </a:cubicBezTo>
                  <a:cubicBezTo>
                    <a:pt x="2591" y="5134"/>
                    <a:pt x="2610" y="5156"/>
                    <a:pt x="2632" y="5156"/>
                  </a:cubicBezTo>
                  <a:cubicBezTo>
                    <a:pt x="2636" y="5156"/>
                    <a:pt x="2641" y="5155"/>
                    <a:pt x="2646" y="5153"/>
                  </a:cubicBezTo>
                  <a:cubicBezTo>
                    <a:pt x="2676" y="5153"/>
                    <a:pt x="2689" y="5096"/>
                    <a:pt x="2663" y="5057"/>
                  </a:cubicBezTo>
                  <a:cubicBezTo>
                    <a:pt x="2663" y="5044"/>
                    <a:pt x="2646" y="5027"/>
                    <a:pt x="2646" y="5014"/>
                  </a:cubicBezTo>
                  <a:cubicBezTo>
                    <a:pt x="2563" y="4905"/>
                    <a:pt x="2481" y="4809"/>
                    <a:pt x="2385" y="4713"/>
                  </a:cubicBezTo>
                  <a:cubicBezTo>
                    <a:pt x="2338" y="4673"/>
                    <a:pt x="2300" y="4656"/>
                    <a:pt x="2259" y="4656"/>
                  </a:cubicBezTo>
                  <a:cubicBezTo>
                    <a:pt x="2227" y="4656"/>
                    <a:pt x="2193" y="4666"/>
                    <a:pt x="2150" y="4683"/>
                  </a:cubicBezTo>
                  <a:cubicBezTo>
                    <a:pt x="2110" y="4713"/>
                    <a:pt x="2084" y="4739"/>
                    <a:pt x="2041" y="4766"/>
                  </a:cubicBezTo>
                  <a:cubicBezTo>
                    <a:pt x="2001" y="4795"/>
                    <a:pt x="1971" y="4822"/>
                    <a:pt x="1932" y="4848"/>
                  </a:cubicBezTo>
                  <a:cubicBezTo>
                    <a:pt x="1849" y="4587"/>
                    <a:pt x="1836" y="4326"/>
                    <a:pt x="1862" y="4051"/>
                  </a:cubicBezTo>
                  <a:cubicBezTo>
                    <a:pt x="1958" y="3982"/>
                    <a:pt x="2067" y="3939"/>
                    <a:pt x="2167" y="3913"/>
                  </a:cubicBezTo>
                  <a:close/>
                  <a:moveTo>
                    <a:pt x="3886" y="3691"/>
                  </a:moveTo>
                  <a:cubicBezTo>
                    <a:pt x="3929" y="3691"/>
                    <a:pt x="3969" y="3721"/>
                    <a:pt x="3985" y="3760"/>
                  </a:cubicBezTo>
                  <a:cubicBezTo>
                    <a:pt x="3999" y="3803"/>
                    <a:pt x="4012" y="3830"/>
                    <a:pt x="4012" y="3856"/>
                  </a:cubicBezTo>
                  <a:cubicBezTo>
                    <a:pt x="4038" y="3995"/>
                    <a:pt x="4052" y="4147"/>
                    <a:pt x="4121" y="4283"/>
                  </a:cubicBezTo>
                  <a:lnTo>
                    <a:pt x="4052" y="4283"/>
                  </a:lnTo>
                  <a:cubicBezTo>
                    <a:pt x="4019" y="4278"/>
                    <a:pt x="3987" y="4276"/>
                    <a:pt x="3957" y="4276"/>
                  </a:cubicBezTo>
                  <a:cubicBezTo>
                    <a:pt x="3824" y="4276"/>
                    <a:pt x="3719" y="4325"/>
                    <a:pt x="3638" y="4435"/>
                  </a:cubicBezTo>
                  <a:cubicBezTo>
                    <a:pt x="3598" y="4478"/>
                    <a:pt x="3555" y="4518"/>
                    <a:pt x="3516" y="4574"/>
                  </a:cubicBezTo>
                  <a:cubicBezTo>
                    <a:pt x="3503" y="4587"/>
                    <a:pt x="3503" y="4600"/>
                    <a:pt x="3503" y="4600"/>
                  </a:cubicBezTo>
                  <a:cubicBezTo>
                    <a:pt x="3489" y="4614"/>
                    <a:pt x="3503" y="4630"/>
                    <a:pt x="3503" y="4643"/>
                  </a:cubicBezTo>
                  <a:cubicBezTo>
                    <a:pt x="3509" y="4650"/>
                    <a:pt x="3516" y="4653"/>
                    <a:pt x="3522" y="4653"/>
                  </a:cubicBezTo>
                  <a:cubicBezTo>
                    <a:pt x="3529" y="4653"/>
                    <a:pt x="3536" y="4650"/>
                    <a:pt x="3542" y="4643"/>
                  </a:cubicBezTo>
                  <a:cubicBezTo>
                    <a:pt x="3542" y="4643"/>
                    <a:pt x="3555" y="4643"/>
                    <a:pt x="3572" y="4630"/>
                  </a:cubicBezTo>
                  <a:cubicBezTo>
                    <a:pt x="3612" y="4587"/>
                    <a:pt x="3668" y="4547"/>
                    <a:pt x="3708" y="4504"/>
                  </a:cubicBezTo>
                  <a:cubicBezTo>
                    <a:pt x="3777" y="4422"/>
                    <a:pt x="3860" y="4395"/>
                    <a:pt x="3969" y="4395"/>
                  </a:cubicBezTo>
                  <a:cubicBezTo>
                    <a:pt x="4012" y="4395"/>
                    <a:pt x="4068" y="4409"/>
                    <a:pt x="4121" y="4422"/>
                  </a:cubicBezTo>
                  <a:cubicBezTo>
                    <a:pt x="4134" y="4422"/>
                    <a:pt x="4164" y="4422"/>
                    <a:pt x="4190" y="4409"/>
                  </a:cubicBezTo>
                  <a:cubicBezTo>
                    <a:pt x="4204" y="4366"/>
                    <a:pt x="4217" y="4313"/>
                    <a:pt x="4233" y="4243"/>
                  </a:cubicBezTo>
                  <a:cubicBezTo>
                    <a:pt x="4329" y="4283"/>
                    <a:pt x="4425" y="4326"/>
                    <a:pt x="4508" y="4382"/>
                  </a:cubicBezTo>
                  <a:cubicBezTo>
                    <a:pt x="4756" y="4531"/>
                    <a:pt x="5017" y="4670"/>
                    <a:pt x="5292" y="4809"/>
                  </a:cubicBezTo>
                  <a:cubicBezTo>
                    <a:pt x="5361" y="4848"/>
                    <a:pt x="5444" y="4891"/>
                    <a:pt x="5526" y="4931"/>
                  </a:cubicBezTo>
                  <a:cubicBezTo>
                    <a:pt x="5596" y="4974"/>
                    <a:pt x="5639" y="5044"/>
                    <a:pt x="5652" y="5139"/>
                  </a:cubicBezTo>
                  <a:cubicBezTo>
                    <a:pt x="5692" y="5305"/>
                    <a:pt x="5692" y="5483"/>
                    <a:pt x="5665" y="5662"/>
                  </a:cubicBezTo>
                  <a:cubicBezTo>
                    <a:pt x="5622" y="5923"/>
                    <a:pt x="5609" y="6184"/>
                    <a:pt x="5596" y="6449"/>
                  </a:cubicBezTo>
                  <a:cubicBezTo>
                    <a:pt x="5583" y="6833"/>
                    <a:pt x="5596" y="7233"/>
                    <a:pt x="5540" y="7620"/>
                  </a:cubicBezTo>
                  <a:cubicBezTo>
                    <a:pt x="5500" y="7838"/>
                    <a:pt x="5500" y="8059"/>
                    <a:pt x="5473" y="8281"/>
                  </a:cubicBezTo>
                  <a:cubicBezTo>
                    <a:pt x="5457" y="8417"/>
                    <a:pt x="5430" y="8542"/>
                    <a:pt x="5417" y="8665"/>
                  </a:cubicBezTo>
                  <a:cubicBezTo>
                    <a:pt x="5404" y="8747"/>
                    <a:pt x="5374" y="8817"/>
                    <a:pt x="5361" y="8899"/>
                  </a:cubicBezTo>
                  <a:cubicBezTo>
                    <a:pt x="5335" y="8982"/>
                    <a:pt x="5335" y="9065"/>
                    <a:pt x="5374" y="9147"/>
                  </a:cubicBezTo>
                  <a:cubicBezTo>
                    <a:pt x="5417" y="9204"/>
                    <a:pt x="5417" y="9243"/>
                    <a:pt x="5417" y="9299"/>
                  </a:cubicBezTo>
                  <a:cubicBezTo>
                    <a:pt x="5391" y="9425"/>
                    <a:pt x="5374" y="9547"/>
                    <a:pt x="5348" y="9673"/>
                  </a:cubicBezTo>
                  <a:cubicBezTo>
                    <a:pt x="5292" y="9713"/>
                    <a:pt x="5252" y="9756"/>
                    <a:pt x="5196" y="9782"/>
                  </a:cubicBezTo>
                  <a:cubicBezTo>
                    <a:pt x="5073" y="9852"/>
                    <a:pt x="4948" y="9891"/>
                    <a:pt x="4812" y="9891"/>
                  </a:cubicBezTo>
                  <a:cubicBezTo>
                    <a:pt x="4796" y="9891"/>
                    <a:pt x="4782" y="9878"/>
                    <a:pt x="4769" y="9878"/>
                  </a:cubicBezTo>
                  <a:cubicBezTo>
                    <a:pt x="4756" y="9852"/>
                    <a:pt x="4769" y="9838"/>
                    <a:pt x="4782" y="9809"/>
                  </a:cubicBezTo>
                  <a:cubicBezTo>
                    <a:pt x="4796" y="9795"/>
                    <a:pt x="4796" y="9782"/>
                    <a:pt x="4812" y="9769"/>
                  </a:cubicBezTo>
                  <a:cubicBezTo>
                    <a:pt x="4865" y="9726"/>
                    <a:pt x="4878" y="9657"/>
                    <a:pt x="4878" y="9590"/>
                  </a:cubicBezTo>
                  <a:cubicBezTo>
                    <a:pt x="4865" y="9465"/>
                    <a:pt x="4852" y="9326"/>
                    <a:pt x="4852" y="9190"/>
                  </a:cubicBezTo>
                  <a:cubicBezTo>
                    <a:pt x="4852" y="8817"/>
                    <a:pt x="4865" y="8446"/>
                    <a:pt x="4921" y="8059"/>
                  </a:cubicBezTo>
                  <a:cubicBezTo>
                    <a:pt x="4961" y="7825"/>
                    <a:pt x="4977" y="7577"/>
                    <a:pt x="4991" y="7342"/>
                  </a:cubicBezTo>
                  <a:cubicBezTo>
                    <a:pt x="5004" y="7193"/>
                    <a:pt x="5017" y="7041"/>
                    <a:pt x="5044" y="6889"/>
                  </a:cubicBezTo>
                  <a:cubicBezTo>
                    <a:pt x="5087" y="6641"/>
                    <a:pt x="5113" y="6406"/>
                    <a:pt x="5126" y="6158"/>
                  </a:cubicBezTo>
                  <a:lnTo>
                    <a:pt x="5126" y="6075"/>
                  </a:lnTo>
                  <a:cubicBezTo>
                    <a:pt x="5126" y="6019"/>
                    <a:pt x="5156" y="5966"/>
                    <a:pt x="5182" y="5910"/>
                  </a:cubicBezTo>
                  <a:cubicBezTo>
                    <a:pt x="5225" y="5870"/>
                    <a:pt x="5252" y="5827"/>
                    <a:pt x="5278" y="5771"/>
                  </a:cubicBezTo>
                  <a:cubicBezTo>
                    <a:pt x="5292" y="5758"/>
                    <a:pt x="5308" y="5745"/>
                    <a:pt x="5308" y="5718"/>
                  </a:cubicBezTo>
                  <a:cubicBezTo>
                    <a:pt x="5308" y="5705"/>
                    <a:pt x="5292" y="5688"/>
                    <a:pt x="5278" y="5675"/>
                  </a:cubicBezTo>
                  <a:cubicBezTo>
                    <a:pt x="5278" y="5675"/>
                    <a:pt x="5267" y="5669"/>
                    <a:pt x="5255" y="5669"/>
                  </a:cubicBezTo>
                  <a:cubicBezTo>
                    <a:pt x="5249" y="5669"/>
                    <a:pt x="5243" y="5671"/>
                    <a:pt x="5239" y="5675"/>
                  </a:cubicBezTo>
                  <a:cubicBezTo>
                    <a:pt x="5209" y="5688"/>
                    <a:pt x="5196" y="5718"/>
                    <a:pt x="5169" y="5745"/>
                  </a:cubicBezTo>
                  <a:lnTo>
                    <a:pt x="5169" y="5622"/>
                  </a:lnTo>
                  <a:lnTo>
                    <a:pt x="5169" y="5579"/>
                  </a:lnTo>
                  <a:cubicBezTo>
                    <a:pt x="5156" y="5566"/>
                    <a:pt x="5143" y="5553"/>
                    <a:pt x="5126" y="5553"/>
                  </a:cubicBezTo>
                  <a:cubicBezTo>
                    <a:pt x="5113" y="5553"/>
                    <a:pt x="5087" y="5553"/>
                    <a:pt x="5087" y="5566"/>
                  </a:cubicBezTo>
                  <a:cubicBezTo>
                    <a:pt x="5073" y="5606"/>
                    <a:pt x="5060" y="5635"/>
                    <a:pt x="5044" y="5675"/>
                  </a:cubicBezTo>
                  <a:cubicBezTo>
                    <a:pt x="5030" y="5827"/>
                    <a:pt x="5004" y="5966"/>
                    <a:pt x="4991" y="6118"/>
                  </a:cubicBezTo>
                  <a:cubicBezTo>
                    <a:pt x="4977" y="6350"/>
                    <a:pt x="4961" y="6598"/>
                    <a:pt x="4921" y="6846"/>
                  </a:cubicBezTo>
                  <a:cubicBezTo>
                    <a:pt x="4865" y="7137"/>
                    <a:pt x="4852" y="7424"/>
                    <a:pt x="4825" y="7715"/>
                  </a:cubicBezTo>
                  <a:cubicBezTo>
                    <a:pt x="4812" y="7881"/>
                    <a:pt x="4782" y="8046"/>
                    <a:pt x="4769" y="8211"/>
                  </a:cubicBezTo>
                  <a:cubicBezTo>
                    <a:pt x="4756" y="8403"/>
                    <a:pt x="4743" y="8582"/>
                    <a:pt x="4743" y="8777"/>
                  </a:cubicBezTo>
                  <a:lnTo>
                    <a:pt x="4743" y="9094"/>
                  </a:lnTo>
                  <a:cubicBezTo>
                    <a:pt x="4756" y="9204"/>
                    <a:pt x="4769" y="9313"/>
                    <a:pt x="4769" y="9438"/>
                  </a:cubicBezTo>
                  <a:cubicBezTo>
                    <a:pt x="4782" y="9478"/>
                    <a:pt x="4782" y="9521"/>
                    <a:pt x="4782" y="9561"/>
                  </a:cubicBezTo>
                  <a:cubicBezTo>
                    <a:pt x="4796" y="9617"/>
                    <a:pt x="4782" y="9673"/>
                    <a:pt x="4729" y="9713"/>
                  </a:cubicBezTo>
                  <a:cubicBezTo>
                    <a:pt x="4713" y="9713"/>
                    <a:pt x="4713" y="9726"/>
                    <a:pt x="4700" y="9739"/>
                  </a:cubicBezTo>
                  <a:cubicBezTo>
                    <a:pt x="4660" y="9795"/>
                    <a:pt x="4647" y="9852"/>
                    <a:pt x="4673" y="9905"/>
                  </a:cubicBezTo>
                  <a:cubicBezTo>
                    <a:pt x="4686" y="9921"/>
                    <a:pt x="4686" y="9948"/>
                    <a:pt x="4700" y="9961"/>
                  </a:cubicBezTo>
                  <a:cubicBezTo>
                    <a:pt x="4686" y="9974"/>
                    <a:pt x="4673" y="9987"/>
                    <a:pt x="4660" y="10004"/>
                  </a:cubicBezTo>
                  <a:cubicBezTo>
                    <a:pt x="4481" y="10043"/>
                    <a:pt x="4300" y="10100"/>
                    <a:pt x="4121" y="10100"/>
                  </a:cubicBezTo>
                  <a:cubicBezTo>
                    <a:pt x="3985" y="10113"/>
                    <a:pt x="3846" y="10139"/>
                    <a:pt x="3708" y="10169"/>
                  </a:cubicBezTo>
                  <a:cubicBezTo>
                    <a:pt x="3612" y="10182"/>
                    <a:pt x="3516" y="10196"/>
                    <a:pt x="3420" y="10222"/>
                  </a:cubicBezTo>
                  <a:cubicBezTo>
                    <a:pt x="3368" y="10234"/>
                    <a:pt x="3317" y="10239"/>
                    <a:pt x="3266" y="10239"/>
                  </a:cubicBezTo>
                  <a:cubicBezTo>
                    <a:pt x="3193" y="10239"/>
                    <a:pt x="3120" y="10230"/>
                    <a:pt x="3046" y="10222"/>
                  </a:cubicBezTo>
                  <a:cubicBezTo>
                    <a:pt x="2937" y="10209"/>
                    <a:pt x="2828" y="10182"/>
                    <a:pt x="2716" y="10169"/>
                  </a:cubicBezTo>
                  <a:cubicBezTo>
                    <a:pt x="2689" y="10100"/>
                    <a:pt x="2716" y="10030"/>
                    <a:pt x="2716" y="9974"/>
                  </a:cubicBezTo>
                  <a:lnTo>
                    <a:pt x="2716" y="9782"/>
                  </a:lnTo>
                  <a:cubicBezTo>
                    <a:pt x="2745" y="9726"/>
                    <a:pt x="2785" y="9713"/>
                    <a:pt x="2828" y="9700"/>
                  </a:cubicBezTo>
                  <a:cubicBezTo>
                    <a:pt x="3007" y="9630"/>
                    <a:pt x="3185" y="9547"/>
                    <a:pt x="3377" y="9478"/>
                  </a:cubicBezTo>
                  <a:cubicBezTo>
                    <a:pt x="3489" y="9438"/>
                    <a:pt x="3612" y="9395"/>
                    <a:pt x="3721" y="9356"/>
                  </a:cubicBezTo>
                  <a:cubicBezTo>
                    <a:pt x="3777" y="9326"/>
                    <a:pt x="3833" y="9299"/>
                    <a:pt x="3886" y="9273"/>
                  </a:cubicBezTo>
                  <a:cubicBezTo>
                    <a:pt x="3903" y="9260"/>
                    <a:pt x="3916" y="9243"/>
                    <a:pt x="3916" y="9217"/>
                  </a:cubicBezTo>
                  <a:cubicBezTo>
                    <a:pt x="3901" y="9204"/>
                    <a:pt x="3884" y="9200"/>
                    <a:pt x="3867" y="9200"/>
                  </a:cubicBezTo>
                  <a:cubicBezTo>
                    <a:pt x="3850" y="9200"/>
                    <a:pt x="3833" y="9204"/>
                    <a:pt x="3820" y="9204"/>
                  </a:cubicBezTo>
                  <a:cubicBezTo>
                    <a:pt x="3542" y="9313"/>
                    <a:pt x="3255" y="9409"/>
                    <a:pt x="2964" y="9521"/>
                  </a:cubicBezTo>
                  <a:cubicBezTo>
                    <a:pt x="2911" y="9547"/>
                    <a:pt x="2841" y="9574"/>
                    <a:pt x="2785" y="9590"/>
                  </a:cubicBezTo>
                  <a:cubicBezTo>
                    <a:pt x="2772" y="9604"/>
                    <a:pt x="2745" y="9604"/>
                    <a:pt x="2716" y="9617"/>
                  </a:cubicBezTo>
                  <a:cubicBezTo>
                    <a:pt x="2689" y="9478"/>
                    <a:pt x="2702" y="9356"/>
                    <a:pt x="2689" y="9230"/>
                  </a:cubicBezTo>
                  <a:cubicBezTo>
                    <a:pt x="2759" y="9161"/>
                    <a:pt x="2828" y="9094"/>
                    <a:pt x="2894" y="9038"/>
                  </a:cubicBezTo>
                  <a:cubicBezTo>
                    <a:pt x="3241" y="8721"/>
                    <a:pt x="3542" y="8364"/>
                    <a:pt x="3833" y="7990"/>
                  </a:cubicBezTo>
                  <a:cubicBezTo>
                    <a:pt x="3846" y="7963"/>
                    <a:pt x="3860" y="7937"/>
                    <a:pt x="3873" y="7907"/>
                  </a:cubicBezTo>
                  <a:lnTo>
                    <a:pt x="3860" y="7894"/>
                  </a:lnTo>
                  <a:cubicBezTo>
                    <a:pt x="3846" y="7881"/>
                    <a:pt x="3833" y="7881"/>
                    <a:pt x="3833" y="7881"/>
                  </a:cubicBezTo>
                  <a:cubicBezTo>
                    <a:pt x="3804" y="7907"/>
                    <a:pt x="3777" y="7920"/>
                    <a:pt x="3764" y="7950"/>
                  </a:cubicBezTo>
                  <a:cubicBezTo>
                    <a:pt x="3694" y="8020"/>
                    <a:pt x="3638" y="8086"/>
                    <a:pt x="3572" y="8168"/>
                  </a:cubicBezTo>
                  <a:cubicBezTo>
                    <a:pt x="3364" y="8433"/>
                    <a:pt x="3116" y="8665"/>
                    <a:pt x="2881" y="8899"/>
                  </a:cubicBezTo>
                  <a:cubicBezTo>
                    <a:pt x="2828" y="8956"/>
                    <a:pt x="2772" y="8995"/>
                    <a:pt x="2702" y="9065"/>
                  </a:cubicBezTo>
                  <a:cubicBezTo>
                    <a:pt x="2702" y="9012"/>
                    <a:pt x="2689" y="8969"/>
                    <a:pt x="2702" y="8929"/>
                  </a:cubicBezTo>
                  <a:cubicBezTo>
                    <a:pt x="2702" y="8734"/>
                    <a:pt x="2716" y="8529"/>
                    <a:pt x="2745" y="8334"/>
                  </a:cubicBezTo>
                  <a:cubicBezTo>
                    <a:pt x="2759" y="8086"/>
                    <a:pt x="2798" y="7825"/>
                    <a:pt x="2811" y="7577"/>
                  </a:cubicBezTo>
                  <a:cubicBezTo>
                    <a:pt x="2828" y="7233"/>
                    <a:pt x="2881" y="6902"/>
                    <a:pt x="2868" y="6558"/>
                  </a:cubicBezTo>
                  <a:cubicBezTo>
                    <a:pt x="2868" y="6336"/>
                    <a:pt x="2881" y="6118"/>
                    <a:pt x="2894" y="5897"/>
                  </a:cubicBezTo>
                  <a:cubicBezTo>
                    <a:pt x="2894" y="5801"/>
                    <a:pt x="2911" y="5705"/>
                    <a:pt x="2894" y="5606"/>
                  </a:cubicBezTo>
                  <a:cubicBezTo>
                    <a:pt x="2894" y="5470"/>
                    <a:pt x="2937" y="5331"/>
                    <a:pt x="3020" y="5209"/>
                  </a:cubicBezTo>
                  <a:cubicBezTo>
                    <a:pt x="3046" y="5179"/>
                    <a:pt x="3076" y="5139"/>
                    <a:pt x="3089" y="5110"/>
                  </a:cubicBezTo>
                  <a:cubicBezTo>
                    <a:pt x="3116" y="5070"/>
                    <a:pt x="3142" y="5027"/>
                    <a:pt x="3159" y="4987"/>
                  </a:cubicBezTo>
                  <a:cubicBezTo>
                    <a:pt x="3159" y="4961"/>
                    <a:pt x="3172" y="4944"/>
                    <a:pt x="3185" y="4918"/>
                  </a:cubicBezTo>
                  <a:cubicBezTo>
                    <a:pt x="3324" y="4643"/>
                    <a:pt x="3460" y="4366"/>
                    <a:pt x="3598" y="4091"/>
                  </a:cubicBezTo>
                  <a:cubicBezTo>
                    <a:pt x="3655" y="4008"/>
                    <a:pt x="3681" y="3926"/>
                    <a:pt x="3764" y="3870"/>
                  </a:cubicBezTo>
                  <a:cubicBezTo>
                    <a:pt x="3777" y="3870"/>
                    <a:pt x="3777" y="3856"/>
                    <a:pt x="3777" y="3856"/>
                  </a:cubicBezTo>
                  <a:cubicBezTo>
                    <a:pt x="3790" y="3830"/>
                    <a:pt x="3777" y="3803"/>
                    <a:pt x="3764" y="3803"/>
                  </a:cubicBezTo>
                  <a:lnTo>
                    <a:pt x="3694" y="3803"/>
                  </a:lnTo>
                  <a:cubicBezTo>
                    <a:pt x="3681" y="3787"/>
                    <a:pt x="3668" y="3774"/>
                    <a:pt x="3668" y="3760"/>
                  </a:cubicBezTo>
                  <a:cubicBezTo>
                    <a:pt x="3668" y="3734"/>
                    <a:pt x="3668" y="3704"/>
                    <a:pt x="3694" y="3704"/>
                  </a:cubicBezTo>
                  <a:cubicBezTo>
                    <a:pt x="3764" y="3704"/>
                    <a:pt x="3820" y="3691"/>
                    <a:pt x="3886" y="3691"/>
                  </a:cubicBezTo>
                  <a:close/>
                  <a:moveTo>
                    <a:pt x="3942" y="1"/>
                  </a:moveTo>
                  <a:cubicBezTo>
                    <a:pt x="3903" y="1"/>
                    <a:pt x="3860" y="1"/>
                    <a:pt x="3820" y="14"/>
                  </a:cubicBezTo>
                  <a:cubicBezTo>
                    <a:pt x="3708" y="40"/>
                    <a:pt x="3625" y="96"/>
                    <a:pt x="3585" y="219"/>
                  </a:cubicBezTo>
                  <a:cubicBezTo>
                    <a:pt x="3585" y="232"/>
                    <a:pt x="3572" y="262"/>
                    <a:pt x="3572" y="275"/>
                  </a:cubicBezTo>
                  <a:lnTo>
                    <a:pt x="3529" y="275"/>
                  </a:lnTo>
                  <a:cubicBezTo>
                    <a:pt x="3324" y="206"/>
                    <a:pt x="3102" y="192"/>
                    <a:pt x="2881" y="192"/>
                  </a:cubicBezTo>
                  <a:cubicBezTo>
                    <a:pt x="2633" y="206"/>
                    <a:pt x="2372" y="206"/>
                    <a:pt x="2124" y="232"/>
                  </a:cubicBezTo>
                  <a:cubicBezTo>
                    <a:pt x="1945" y="262"/>
                    <a:pt x="1780" y="301"/>
                    <a:pt x="1614" y="371"/>
                  </a:cubicBezTo>
                  <a:cubicBezTo>
                    <a:pt x="1558" y="384"/>
                    <a:pt x="1518" y="414"/>
                    <a:pt x="1475" y="454"/>
                  </a:cubicBezTo>
                  <a:cubicBezTo>
                    <a:pt x="1449" y="497"/>
                    <a:pt x="1423" y="523"/>
                    <a:pt x="1393" y="549"/>
                  </a:cubicBezTo>
                  <a:cubicBezTo>
                    <a:pt x="1270" y="702"/>
                    <a:pt x="1214" y="867"/>
                    <a:pt x="1257" y="1046"/>
                  </a:cubicBezTo>
                  <a:cubicBezTo>
                    <a:pt x="1284" y="1184"/>
                    <a:pt x="1323" y="1323"/>
                    <a:pt x="1366" y="1472"/>
                  </a:cubicBezTo>
                  <a:cubicBezTo>
                    <a:pt x="1366" y="1489"/>
                    <a:pt x="1380" y="1515"/>
                    <a:pt x="1366" y="1542"/>
                  </a:cubicBezTo>
                  <a:cubicBezTo>
                    <a:pt x="1297" y="1555"/>
                    <a:pt x="1257" y="1571"/>
                    <a:pt x="1201" y="1598"/>
                  </a:cubicBezTo>
                  <a:cubicBezTo>
                    <a:pt x="1118" y="1624"/>
                    <a:pt x="1062" y="1694"/>
                    <a:pt x="1036" y="1763"/>
                  </a:cubicBezTo>
                  <a:cubicBezTo>
                    <a:pt x="940" y="1955"/>
                    <a:pt x="979" y="2133"/>
                    <a:pt x="1049" y="2329"/>
                  </a:cubicBezTo>
                  <a:cubicBezTo>
                    <a:pt x="1049" y="2342"/>
                    <a:pt x="1062" y="2355"/>
                    <a:pt x="1075" y="2368"/>
                  </a:cubicBezTo>
                  <a:cubicBezTo>
                    <a:pt x="1118" y="2424"/>
                    <a:pt x="1158" y="2464"/>
                    <a:pt x="1201" y="2520"/>
                  </a:cubicBezTo>
                  <a:cubicBezTo>
                    <a:pt x="1297" y="2629"/>
                    <a:pt x="1406" y="2729"/>
                    <a:pt x="1558" y="2755"/>
                  </a:cubicBezTo>
                  <a:cubicBezTo>
                    <a:pt x="1588" y="2755"/>
                    <a:pt x="1601" y="2755"/>
                    <a:pt x="1628" y="2768"/>
                  </a:cubicBezTo>
                  <a:cubicBezTo>
                    <a:pt x="1628" y="2795"/>
                    <a:pt x="1641" y="2825"/>
                    <a:pt x="1641" y="2864"/>
                  </a:cubicBezTo>
                  <a:cubicBezTo>
                    <a:pt x="1697" y="3043"/>
                    <a:pt x="1766" y="3208"/>
                    <a:pt x="1902" y="3347"/>
                  </a:cubicBezTo>
                  <a:cubicBezTo>
                    <a:pt x="1971" y="3417"/>
                    <a:pt x="2054" y="3486"/>
                    <a:pt x="2150" y="3539"/>
                  </a:cubicBezTo>
                  <a:cubicBezTo>
                    <a:pt x="2167" y="3539"/>
                    <a:pt x="2180" y="3555"/>
                    <a:pt x="2193" y="3569"/>
                  </a:cubicBezTo>
                  <a:cubicBezTo>
                    <a:pt x="2206" y="3582"/>
                    <a:pt x="2220" y="3595"/>
                    <a:pt x="2233" y="3622"/>
                  </a:cubicBezTo>
                  <a:cubicBezTo>
                    <a:pt x="2233" y="3691"/>
                    <a:pt x="2249" y="3760"/>
                    <a:pt x="2206" y="3830"/>
                  </a:cubicBezTo>
                  <a:cubicBezTo>
                    <a:pt x="2180" y="3830"/>
                    <a:pt x="2150" y="3830"/>
                    <a:pt x="2110" y="3843"/>
                  </a:cubicBezTo>
                  <a:cubicBezTo>
                    <a:pt x="2028" y="3870"/>
                    <a:pt x="1945" y="3899"/>
                    <a:pt x="1862" y="3939"/>
                  </a:cubicBezTo>
                  <a:cubicBezTo>
                    <a:pt x="1806" y="3952"/>
                    <a:pt x="1780" y="3995"/>
                    <a:pt x="1766" y="4065"/>
                  </a:cubicBezTo>
                  <a:cubicBezTo>
                    <a:pt x="1766" y="4118"/>
                    <a:pt x="1753" y="4174"/>
                    <a:pt x="1737" y="4217"/>
                  </a:cubicBezTo>
                  <a:cubicBezTo>
                    <a:pt x="1588" y="4283"/>
                    <a:pt x="1449" y="4339"/>
                    <a:pt x="1310" y="4395"/>
                  </a:cubicBezTo>
                  <a:cubicBezTo>
                    <a:pt x="1075" y="4478"/>
                    <a:pt x="844" y="4561"/>
                    <a:pt x="609" y="4657"/>
                  </a:cubicBezTo>
                  <a:cubicBezTo>
                    <a:pt x="566" y="4670"/>
                    <a:pt x="526" y="4683"/>
                    <a:pt x="483" y="4713"/>
                  </a:cubicBezTo>
                  <a:cubicBezTo>
                    <a:pt x="305" y="4779"/>
                    <a:pt x="209" y="4931"/>
                    <a:pt x="153" y="5096"/>
                  </a:cubicBezTo>
                  <a:cubicBezTo>
                    <a:pt x="126" y="5235"/>
                    <a:pt x="83" y="5358"/>
                    <a:pt x="83" y="5510"/>
                  </a:cubicBezTo>
                  <a:cubicBezTo>
                    <a:pt x="83" y="5622"/>
                    <a:pt x="44" y="5745"/>
                    <a:pt x="44" y="5870"/>
                  </a:cubicBezTo>
                  <a:cubicBezTo>
                    <a:pt x="30" y="6006"/>
                    <a:pt x="1" y="6145"/>
                    <a:pt x="17" y="6297"/>
                  </a:cubicBezTo>
                  <a:cubicBezTo>
                    <a:pt x="30" y="6419"/>
                    <a:pt x="44" y="6532"/>
                    <a:pt x="57" y="6654"/>
                  </a:cubicBezTo>
                  <a:cubicBezTo>
                    <a:pt x="70" y="6998"/>
                    <a:pt x="70" y="7342"/>
                    <a:pt x="113" y="7672"/>
                  </a:cubicBezTo>
                  <a:cubicBezTo>
                    <a:pt x="139" y="7798"/>
                    <a:pt x="139" y="7920"/>
                    <a:pt x="166" y="8046"/>
                  </a:cubicBezTo>
                  <a:cubicBezTo>
                    <a:pt x="196" y="8185"/>
                    <a:pt x="182" y="8307"/>
                    <a:pt x="139" y="8446"/>
                  </a:cubicBezTo>
                  <a:cubicBezTo>
                    <a:pt x="100" y="8612"/>
                    <a:pt x="83" y="8790"/>
                    <a:pt x="100" y="8969"/>
                  </a:cubicBezTo>
                  <a:cubicBezTo>
                    <a:pt x="126" y="9190"/>
                    <a:pt x="126" y="9409"/>
                    <a:pt x="113" y="9643"/>
                  </a:cubicBezTo>
                  <a:lnTo>
                    <a:pt x="113" y="9795"/>
                  </a:lnTo>
                  <a:cubicBezTo>
                    <a:pt x="113" y="9852"/>
                    <a:pt x="126" y="9891"/>
                    <a:pt x="182" y="9921"/>
                  </a:cubicBezTo>
                  <a:cubicBezTo>
                    <a:pt x="209" y="9948"/>
                    <a:pt x="235" y="9961"/>
                    <a:pt x="278" y="9974"/>
                  </a:cubicBezTo>
                  <a:cubicBezTo>
                    <a:pt x="374" y="10017"/>
                    <a:pt x="470" y="10043"/>
                    <a:pt x="566" y="10070"/>
                  </a:cubicBezTo>
                  <a:cubicBezTo>
                    <a:pt x="692" y="10113"/>
                    <a:pt x="814" y="10139"/>
                    <a:pt x="940" y="10153"/>
                  </a:cubicBezTo>
                  <a:cubicBezTo>
                    <a:pt x="1022" y="10153"/>
                    <a:pt x="1105" y="10153"/>
                    <a:pt x="1175" y="10169"/>
                  </a:cubicBezTo>
                  <a:cubicBezTo>
                    <a:pt x="1270" y="10182"/>
                    <a:pt x="1353" y="10196"/>
                    <a:pt x="1436" y="10196"/>
                  </a:cubicBezTo>
                  <a:lnTo>
                    <a:pt x="1958" y="10196"/>
                  </a:lnTo>
                  <a:cubicBezTo>
                    <a:pt x="2180" y="10209"/>
                    <a:pt x="2398" y="10209"/>
                    <a:pt x="2620" y="10252"/>
                  </a:cubicBezTo>
                  <a:cubicBezTo>
                    <a:pt x="2729" y="10278"/>
                    <a:pt x="2841" y="10305"/>
                    <a:pt x="2964" y="10334"/>
                  </a:cubicBezTo>
                  <a:cubicBezTo>
                    <a:pt x="3041" y="10351"/>
                    <a:pt x="3123" y="10362"/>
                    <a:pt x="3206" y="10362"/>
                  </a:cubicBezTo>
                  <a:cubicBezTo>
                    <a:pt x="3258" y="10362"/>
                    <a:pt x="3311" y="10358"/>
                    <a:pt x="3364" y="10348"/>
                  </a:cubicBezTo>
                  <a:cubicBezTo>
                    <a:pt x="3503" y="10334"/>
                    <a:pt x="3638" y="10292"/>
                    <a:pt x="3764" y="10278"/>
                  </a:cubicBezTo>
                  <a:cubicBezTo>
                    <a:pt x="3903" y="10252"/>
                    <a:pt x="4038" y="10222"/>
                    <a:pt x="4177" y="10222"/>
                  </a:cubicBezTo>
                  <a:cubicBezTo>
                    <a:pt x="4382" y="10222"/>
                    <a:pt x="4564" y="10153"/>
                    <a:pt x="4729" y="10043"/>
                  </a:cubicBezTo>
                  <a:cubicBezTo>
                    <a:pt x="4769" y="10017"/>
                    <a:pt x="4812" y="10004"/>
                    <a:pt x="4865" y="10004"/>
                  </a:cubicBezTo>
                  <a:cubicBezTo>
                    <a:pt x="4961" y="10004"/>
                    <a:pt x="5060" y="9987"/>
                    <a:pt x="5143" y="9948"/>
                  </a:cubicBezTo>
                  <a:cubicBezTo>
                    <a:pt x="5225" y="9905"/>
                    <a:pt x="5321" y="9865"/>
                    <a:pt x="5361" y="9782"/>
                  </a:cubicBezTo>
                  <a:cubicBezTo>
                    <a:pt x="5417" y="9673"/>
                    <a:pt x="5487" y="9561"/>
                    <a:pt x="5526" y="9452"/>
                  </a:cubicBezTo>
                  <a:cubicBezTo>
                    <a:pt x="5583" y="9342"/>
                    <a:pt x="5596" y="9217"/>
                    <a:pt x="5513" y="9108"/>
                  </a:cubicBezTo>
                  <a:cubicBezTo>
                    <a:pt x="5473" y="9038"/>
                    <a:pt x="5473" y="8982"/>
                    <a:pt x="5487" y="8913"/>
                  </a:cubicBezTo>
                  <a:cubicBezTo>
                    <a:pt x="5556" y="8665"/>
                    <a:pt x="5583" y="8433"/>
                    <a:pt x="5609" y="8185"/>
                  </a:cubicBezTo>
                  <a:cubicBezTo>
                    <a:pt x="5622" y="8003"/>
                    <a:pt x="5652" y="7825"/>
                    <a:pt x="5665" y="7646"/>
                  </a:cubicBezTo>
                  <a:cubicBezTo>
                    <a:pt x="5678" y="7441"/>
                    <a:pt x="5692" y="7246"/>
                    <a:pt x="5705" y="7054"/>
                  </a:cubicBezTo>
                  <a:cubicBezTo>
                    <a:pt x="5721" y="6889"/>
                    <a:pt x="5721" y="6723"/>
                    <a:pt x="5721" y="6558"/>
                  </a:cubicBezTo>
                  <a:cubicBezTo>
                    <a:pt x="5721" y="6406"/>
                    <a:pt x="5735" y="6254"/>
                    <a:pt x="5735" y="6102"/>
                  </a:cubicBezTo>
                  <a:cubicBezTo>
                    <a:pt x="5748" y="5910"/>
                    <a:pt x="5761" y="5731"/>
                    <a:pt x="5788" y="5540"/>
                  </a:cubicBezTo>
                  <a:cubicBezTo>
                    <a:pt x="5817" y="5331"/>
                    <a:pt x="5748" y="5153"/>
                    <a:pt x="5705" y="4961"/>
                  </a:cubicBezTo>
                  <a:cubicBezTo>
                    <a:pt x="5692" y="4944"/>
                    <a:pt x="5678" y="4918"/>
                    <a:pt x="5665" y="4918"/>
                  </a:cubicBezTo>
                  <a:cubicBezTo>
                    <a:pt x="5622" y="4878"/>
                    <a:pt x="5596" y="4835"/>
                    <a:pt x="5540" y="4809"/>
                  </a:cubicBezTo>
                  <a:cubicBezTo>
                    <a:pt x="5473" y="4753"/>
                    <a:pt x="5391" y="4713"/>
                    <a:pt x="5308" y="4683"/>
                  </a:cubicBezTo>
                  <a:cubicBezTo>
                    <a:pt x="5073" y="4561"/>
                    <a:pt x="4825" y="4448"/>
                    <a:pt x="4604" y="4299"/>
                  </a:cubicBezTo>
                  <a:cubicBezTo>
                    <a:pt x="4548" y="4256"/>
                    <a:pt x="4495" y="4217"/>
                    <a:pt x="4438" y="4187"/>
                  </a:cubicBezTo>
                  <a:cubicBezTo>
                    <a:pt x="4382" y="4161"/>
                    <a:pt x="4316" y="4118"/>
                    <a:pt x="4260" y="4104"/>
                  </a:cubicBezTo>
                  <a:cubicBezTo>
                    <a:pt x="4190" y="4078"/>
                    <a:pt x="4164" y="4051"/>
                    <a:pt x="4151" y="3982"/>
                  </a:cubicBezTo>
                  <a:cubicBezTo>
                    <a:pt x="4134" y="3926"/>
                    <a:pt x="4121" y="3856"/>
                    <a:pt x="4108" y="3787"/>
                  </a:cubicBezTo>
                  <a:cubicBezTo>
                    <a:pt x="4072" y="3664"/>
                    <a:pt x="3987" y="3606"/>
                    <a:pt x="3871" y="3606"/>
                  </a:cubicBezTo>
                  <a:cubicBezTo>
                    <a:pt x="3859" y="3606"/>
                    <a:pt x="3846" y="3607"/>
                    <a:pt x="3833" y="3608"/>
                  </a:cubicBezTo>
                  <a:lnTo>
                    <a:pt x="3721" y="3608"/>
                  </a:lnTo>
                  <a:cubicBezTo>
                    <a:pt x="3710" y="3614"/>
                    <a:pt x="3699" y="3617"/>
                    <a:pt x="3688" y="3617"/>
                  </a:cubicBezTo>
                  <a:cubicBezTo>
                    <a:pt x="3672" y="3617"/>
                    <a:pt x="3656" y="3611"/>
                    <a:pt x="3638" y="3595"/>
                  </a:cubicBezTo>
                  <a:lnTo>
                    <a:pt x="3638" y="3555"/>
                  </a:lnTo>
                  <a:cubicBezTo>
                    <a:pt x="3612" y="3264"/>
                    <a:pt x="3638" y="2977"/>
                    <a:pt x="3681" y="2686"/>
                  </a:cubicBezTo>
                  <a:cubicBezTo>
                    <a:pt x="3681" y="2672"/>
                    <a:pt x="3694" y="2659"/>
                    <a:pt x="3708" y="2629"/>
                  </a:cubicBezTo>
                  <a:cubicBezTo>
                    <a:pt x="3749" y="2642"/>
                    <a:pt x="3788" y="2647"/>
                    <a:pt x="3826" y="2647"/>
                  </a:cubicBezTo>
                  <a:cubicBezTo>
                    <a:pt x="3875" y="2647"/>
                    <a:pt x="3922" y="2639"/>
                    <a:pt x="3969" y="2629"/>
                  </a:cubicBezTo>
                  <a:cubicBezTo>
                    <a:pt x="4177" y="2577"/>
                    <a:pt x="4316" y="2451"/>
                    <a:pt x="4399" y="2259"/>
                  </a:cubicBezTo>
                  <a:cubicBezTo>
                    <a:pt x="4425" y="2190"/>
                    <a:pt x="4452" y="2107"/>
                    <a:pt x="4465" y="2038"/>
                  </a:cubicBezTo>
                  <a:cubicBezTo>
                    <a:pt x="4508" y="1902"/>
                    <a:pt x="4495" y="1776"/>
                    <a:pt x="4425" y="1637"/>
                  </a:cubicBezTo>
                  <a:cubicBezTo>
                    <a:pt x="4412" y="1598"/>
                    <a:pt x="4382" y="1555"/>
                    <a:pt x="4369" y="1515"/>
                  </a:cubicBezTo>
                  <a:cubicBezTo>
                    <a:pt x="4382" y="1419"/>
                    <a:pt x="4399" y="1337"/>
                    <a:pt x="4425" y="1241"/>
                  </a:cubicBezTo>
                  <a:cubicBezTo>
                    <a:pt x="4438" y="1115"/>
                    <a:pt x="4452" y="993"/>
                    <a:pt x="4438" y="854"/>
                  </a:cubicBezTo>
                  <a:cubicBezTo>
                    <a:pt x="4425" y="797"/>
                    <a:pt x="4425" y="728"/>
                    <a:pt x="4382" y="688"/>
                  </a:cubicBezTo>
                  <a:cubicBezTo>
                    <a:pt x="4286" y="497"/>
                    <a:pt x="4121" y="384"/>
                    <a:pt x="3916" y="344"/>
                  </a:cubicBezTo>
                  <a:cubicBezTo>
                    <a:pt x="3873" y="344"/>
                    <a:pt x="3846" y="331"/>
                    <a:pt x="3804" y="331"/>
                  </a:cubicBezTo>
                  <a:cubicBezTo>
                    <a:pt x="3860" y="275"/>
                    <a:pt x="3916" y="275"/>
                    <a:pt x="3969" y="262"/>
                  </a:cubicBezTo>
                  <a:cubicBezTo>
                    <a:pt x="3985" y="262"/>
                    <a:pt x="4012" y="249"/>
                    <a:pt x="4025" y="249"/>
                  </a:cubicBezTo>
                  <a:cubicBezTo>
                    <a:pt x="4025" y="232"/>
                    <a:pt x="4038" y="219"/>
                    <a:pt x="4038" y="219"/>
                  </a:cubicBezTo>
                  <a:cubicBezTo>
                    <a:pt x="4038" y="206"/>
                    <a:pt x="4025" y="192"/>
                    <a:pt x="4025" y="192"/>
                  </a:cubicBezTo>
                  <a:lnTo>
                    <a:pt x="3942" y="192"/>
                  </a:lnTo>
                  <a:cubicBezTo>
                    <a:pt x="3873" y="192"/>
                    <a:pt x="3820" y="192"/>
                    <a:pt x="3751" y="206"/>
                  </a:cubicBezTo>
                  <a:lnTo>
                    <a:pt x="3737" y="219"/>
                  </a:lnTo>
                  <a:lnTo>
                    <a:pt x="3737" y="206"/>
                  </a:lnTo>
                  <a:lnTo>
                    <a:pt x="3751" y="206"/>
                  </a:lnTo>
                  <a:cubicBezTo>
                    <a:pt x="3790" y="110"/>
                    <a:pt x="3903" y="96"/>
                    <a:pt x="3969" y="53"/>
                  </a:cubicBezTo>
                  <a:cubicBezTo>
                    <a:pt x="3969" y="14"/>
                    <a:pt x="3969" y="1"/>
                    <a:pt x="3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2172996" y="2114951"/>
              <a:ext cx="123393" cy="269098"/>
            </a:xfrm>
            <a:custGeom>
              <a:avLst/>
              <a:gdLst/>
              <a:ahLst/>
              <a:cxnLst/>
              <a:rect l="l" t="t" r="r" b="b"/>
              <a:pathLst>
                <a:path w="3003" h="6549" extrusionOk="0">
                  <a:moveTo>
                    <a:pt x="387" y="2055"/>
                  </a:moveTo>
                  <a:cubicBezTo>
                    <a:pt x="400" y="2068"/>
                    <a:pt x="413" y="2068"/>
                    <a:pt x="427" y="2081"/>
                  </a:cubicBezTo>
                  <a:cubicBezTo>
                    <a:pt x="440" y="2111"/>
                    <a:pt x="470" y="2150"/>
                    <a:pt x="440" y="2207"/>
                  </a:cubicBezTo>
                  <a:cubicBezTo>
                    <a:pt x="427" y="2220"/>
                    <a:pt x="413" y="2246"/>
                    <a:pt x="400" y="2263"/>
                  </a:cubicBezTo>
                  <a:cubicBezTo>
                    <a:pt x="394" y="2275"/>
                    <a:pt x="380" y="2281"/>
                    <a:pt x="365" y="2281"/>
                  </a:cubicBezTo>
                  <a:cubicBezTo>
                    <a:pt x="346" y="2281"/>
                    <a:pt x="325" y="2270"/>
                    <a:pt x="318" y="2246"/>
                  </a:cubicBezTo>
                  <a:cubicBezTo>
                    <a:pt x="288" y="2193"/>
                    <a:pt x="318" y="2111"/>
                    <a:pt x="370" y="2068"/>
                  </a:cubicBezTo>
                  <a:cubicBezTo>
                    <a:pt x="387" y="2068"/>
                    <a:pt x="387" y="2068"/>
                    <a:pt x="387" y="2055"/>
                  </a:cubicBezTo>
                  <a:close/>
                  <a:moveTo>
                    <a:pt x="1702" y="2053"/>
                  </a:moveTo>
                  <a:cubicBezTo>
                    <a:pt x="1750" y="2053"/>
                    <a:pt x="1798" y="2060"/>
                    <a:pt x="1845" y="2068"/>
                  </a:cubicBezTo>
                  <a:cubicBezTo>
                    <a:pt x="1859" y="2068"/>
                    <a:pt x="1875" y="2098"/>
                    <a:pt x="1888" y="2111"/>
                  </a:cubicBezTo>
                  <a:cubicBezTo>
                    <a:pt x="1902" y="2124"/>
                    <a:pt x="1902" y="2150"/>
                    <a:pt x="1902" y="2180"/>
                  </a:cubicBezTo>
                  <a:cubicBezTo>
                    <a:pt x="1941" y="2193"/>
                    <a:pt x="1984" y="2220"/>
                    <a:pt x="2024" y="2233"/>
                  </a:cubicBezTo>
                  <a:cubicBezTo>
                    <a:pt x="1997" y="2398"/>
                    <a:pt x="1997" y="2564"/>
                    <a:pt x="1958" y="2716"/>
                  </a:cubicBezTo>
                  <a:cubicBezTo>
                    <a:pt x="1941" y="2855"/>
                    <a:pt x="1888" y="2990"/>
                    <a:pt x="1859" y="3129"/>
                  </a:cubicBezTo>
                  <a:cubicBezTo>
                    <a:pt x="1845" y="3172"/>
                    <a:pt x="1819" y="3212"/>
                    <a:pt x="1763" y="3212"/>
                  </a:cubicBezTo>
                  <a:cubicBezTo>
                    <a:pt x="1763" y="3212"/>
                    <a:pt x="1749" y="3225"/>
                    <a:pt x="1736" y="3225"/>
                  </a:cubicBezTo>
                  <a:cubicBezTo>
                    <a:pt x="1645" y="3288"/>
                    <a:pt x="1555" y="3310"/>
                    <a:pt x="1462" y="3310"/>
                  </a:cubicBezTo>
                  <a:cubicBezTo>
                    <a:pt x="1412" y="3310"/>
                    <a:pt x="1362" y="3304"/>
                    <a:pt x="1310" y="3295"/>
                  </a:cubicBezTo>
                  <a:cubicBezTo>
                    <a:pt x="1280" y="3268"/>
                    <a:pt x="1296" y="3225"/>
                    <a:pt x="1240" y="3199"/>
                  </a:cubicBezTo>
                  <a:cubicBezTo>
                    <a:pt x="1184" y="3186"/>
                    <a:pt x="1157" y="3129"/>
                    <a:pt x="1144" y="3090"/>
                  </a:cubicBezTo>
                  <a:cubicBezTo>
                    <a:pt x="1101" y="2937"/>
                    <a:pt x="1048" y="2785"/>
                    <a:pt x="1032" y="2620"/>
                  </a:cubicBezTo>
                  <a:cubicBezTo>
                    <a:pt x="1019" y="2594"/>
                    <a:pt x="1019" y="2551"/>
                    <a:pt x="1019" y="2524"/>
                  </a:cubicBezTo>
                  <a:cubicBezTo>
                    <a:pt x="1005" y="2468"/>
                    <a:pt x="992" y="2412"/>
                    <a:pt x="1032" y="2359"/>
                  </a:cubicBezTo>
                  <a:cubicBezTo>
                    <a:pt x="1048" y="2359"/>
                    <a:pt x="1048" y="2359"/>
                    <a:pt x="1048" y="2346"/>
                  </a:cubicBezTo>
                  <a:cubicBezTo>
                    <a:pt x="1005" y="2263"/>
                    <a:pt x="1075" y="2263"/>
                    <a:pt x="1115" y="2246"/>
                  </a:cubicBezTo>
                  <a:cubicBezTo>
                    <a:pt x="1214" y="2233"/>
                    <a:pt x="1310" y="2220"/>
                    <a:pt x="1392" y="2220"/>
                  </a:cubicBezTo>
                  <a:cubicBezTo>
                    <a:pt x="1432" y="2207"/>
                    <a:pt x="1475" y="2207"/>
                    <a:pt x="1501" y="2207"/>
                  </a:cubicBezTo>
                  <a:cubicBezTo>
                    <a:pt x="1544" y="2193"/>
                    <a:pt x="1515" y="2164"/>
                    <a:pt x="1528" y="2137"/>
                  </a:cubicBezTo>
                  <a:cubicBezTo>
                    <a:pt x="1528" y="2111"/>
                    <a:pt x="1558" y="2081"/>
                    <a:pt x="1597" y="2068"/>
                  </a:cubicBezTo>
                  <a:cubicBezTo>
                    <a:pt x="1632" y="2057"/>
                    <a:pt x="1667" y="2053"/>
                    <a:pt x="1702" y="2053"/>
                  </a:cubicBezTo>
                  <a:close/>
                  <a:moveTo>
                    <a:pt x="308" y="3372"/>
                  </a:moveTo>
                  <a:cubicBezTo>
                    <a:pt x="325" y="3372"/>
                    <a:pt x="334" y="3384"/>
                    <a:pt x="344" y="3404"/>
                  </a:cubicBezTo>
                  <a:cubicBezTo>
                    <a:pt x="357" y="3420"/>
                    <a:pt x="357" y="3434"/>
                    <a:pt x="357" y="3447"/>
                  </a:cubicBezTo>
                  <a:cubicBezTo>
                    <a:pt x="357" y="3486"/>
                    <a:pt x="344" y="3529"/>
                    <a:pt x="304" y="3569"/>
                  </a:cubicBezTo>
                  <a:cubicBezTo>
                    <a:pt x="296" y="3574"/>
                    <a:pt x="286" y="3576"/>
                    <a:pt x="276" y="3576"/>
                  </a:cubicBezTo>
                  <a:cubicBezTo>
                    <a:pt x="249" y="3576"/>
                    <a:pt x="222" y="3562"/>
                    <a:pt x="222" y="3543"/>
                  </a:cubicBezTo>
                  <a:cubicBezTo>
                    <a:pt x="222" y="3486"/>
                    <a:pt x="235" y="3447"/>
                    <a:pt x="235" y="3404"/>
                  </a:cubicBezTo>
                  <a:cubicBezTo>
                    <a:pt x="248" y="3391"/>
                    <a:pt x="275" y="3377"/>
                    <a:pt x="288" y="3377"/>
                  </a:cubicBezTo>
                  <a:cubicBezTo>
                    <a:pt x="296" y="3374"/>
                    <a:pt x="303" y="3372"/>
                    <a:pt x="308" y="3372"/>
                  </a:cubicBezTo>
                  <a:close/>
                  <a:moveTo>
                    <a:pt x="235" y="4383"/>
                  </a:moveTo>
                  <a:cubicBezTo>
                    <a:pt x="261" y="4383"/>
                    <a:pt x="304" y="4396"/>
                    <a:pt x="304" y="4426"/>
                  </a:cubicBezTo>
                  <a:cubicBezTo>
                    <a:pt x="331" y="4478"/>
                    <a:pt x="304" y="4548"/>
                    <a:pt x="261" y="4591"/>
                  </a:cubicBezTo>
                  <a:cubicBezTo>
                    <a:pt x="254" y="4594"/>
                    <a:pt x="246" y="4596"/>
                    <a:pt x="238" y="4596"/>
                  </a:cubicBezTo>
                  <a:cubicBezTo>
                    <a:pt x="214" y="4596"/>
                    <a:pt x="188" y="4583"/>
                    <a:pt x="179" y="4561"/>
                  </a:cubicBezTo>
                  <a:cubicBezTo>
                    <a:pt x="152" y="4508"/>
                    <a:pt x="165" y="4439"/>
                    <a:pt x="205" y="4396"/>
                  </a:cubicBezTo>
                  <a:cubicBezTo>
                    <a:pt x="222" y="4383"/>
                    <a:pt x="222" y="4383"/>
                    <a:pt x="235" y="4383"/>
                  </a:cubicBezTo>
                  <a:close/>
                  <a:moveTo>
                    <a:pt x="222" y="5553"/>
                  </a:moveTo>
                  <a:cubicBezTo>
                    <a:pt x="248" y="5553"/>
                    <a:pt x="275" y="5596"/>
                    <a:pt x="275" y="5623"/>
                  </a:cubicBezTo>
                  <a:cubicBezTo>
                    <a:pt x="275" y="5666"/>
                    <a:pt x="248" y="5705"/>
                    <a:pt x="205" y="5719"/>
                  </a:cubicBezTo>
                  <a:cubicBezTo>
                    <a:pt x="192" y="5719"/>
                    <a:pt x="165" y="5719"/>
                    <a:pt x="165" y="5705"/>
                  </a:cubicBezTo>
                  <a:cubicBezTo>
                    <a:pt x="122" y="5692"/>
                    <a:pt x="122" y="5636"/>
                    <a:pt x="152" y="5596"/>
                  </a:cubicBezTo>
                  <a:cubicBezTo>
                    <a:pt x="165" y="5570"/>
                    <a:pt x="192" y="5553"/>
                    <a:pt x="222" y="5553"/>
                  </a:cubicBezTo>
                  <a:close/>
                  <a:moveTo>
                    <a:pt x="1197" y="1"/>
                  </a:moveTo>
                  <a:cubicBezTo>
                    <a:pt x="1131" y="1"/>
                    <a:pt x="1075" y="14"/>
                    <a:pt x="1005" y="14"/>
                  </a:cubicBezTo>
                  <a:cubicBezTo>
                    <a:pt x="979" y="14"/>
                    <a:pt x="979" y="44"/>
                    <a:pt x="979" y="70"/>
                  </a:cubicBezTo>
                  <a:cubicBezTo>
                    <a:pt x="979" y="84"/>
                    <a:pt x="992" y="97"/>
                    <a:pt x="1005" y="113"/>
                  </a:cubicBezTo>
                  <a:lnTo>
                    <a:pt x="1075" y="113"/>
                  </a:lnTo>
                  <a:cubicBezTo>
                    <a:pt x="1088" y="113"/>
                    <a:pt x="1101" y="140"/>
                    <a:pt x="1088" y="166"/>
                  </a:cubicBezTo>
                  <a:cubicBezTo>
                    <a:pt x="1088" y="166"/>
                    <a:pt x="1088" y="180"/>
                    <a:pt x="1075" y="180"/>
                  </a:cubicBezTo>
                  <a:cubicBezTo>
                    <a:pt x="992" y="236"/>
                    <a:pt x="966" y="318"/>
                    <a:pt x="909" y="401"/>
                  </a:cubicBezTo>
                  <a:cubicBezTo>
                    <a:pt x="771" y="676"/>
                    <a:pt x="635" y="953"/>
                    <a:pt x="496" y="1228"/>
                  </a:cubicBezTo>
                  <a:cubicBezTo>
                    <a:pt x="483" y="1254"/>
                    <a:pt x="470" y="1271"/>
                    <a:pt x="470" y="1297"/>
                  </a:cubicBezTo>
                  <a:cubicBezTo>
                    <a:pt x="453" y="1337"/>
                    <a:pt x="427" y="1380"/>
                    <a:pt x="400" y="1420"/>
                  </a:cubicBezTo>
                  <a:cubicBezTo>
                    <a:pt x="387" y="1449"/>
                    <a:pt x="357" y="1489"/>
                    <a:pt x="331" y="1519"/>
                  </a:cubicBezTo>
                  <a:cubicBezTo>
                    <a:pt x="248" y="1641"/>
                    <a:pt x="205" y="1780"/>
                    <a:pt x="205" y="1916"/>
                  </a:cubicBezTo>
                  <a:cubicBezTo>
                    <a:pt x="222" y="2015"/>
                    <a:pt x="205" y="2111"/>
                    <a:pt x="205" y="2207"/>
                  </a:cubicBezTo>
                  <a:cubicBezTo>
                    <a:pt x="192" y="2428"/>
                    <a:pt x="179" y="2646"/>
                    <a:pt x="179" y="2868"/>
                  </a:cubicBezTo>
                  <a:cubicBezTo>
                    <a:pt x="192" y="3212"/>
                    <a:pt x="139" y="3543"/>
                    <a:pt x="122" y="3887"/>
                  </a:cubicBezTo>
                  <a:cubicBezTo>
                    <a:pt x="109" y="4135"/>
                    <a:pt x="70" y="4396"/>
                    <a:pt x="56" y="4644"/>
                  </a:cubicBezTo>
                  <a:cubicBezTo>
                    <a:pt x="27" y="4839"/>
                    <a:pt x="13" y="5044"/>
                    <a:pt x="13" y="5239"/>
                  </a:cubicBezTo>
                  <a:cubicBezTo>
                    <a:pt x="0" y="5279"/>
                    <a:pt x="13" y="5322"/>
                    <a:pt x="13" y="5375"/>
                  </a:cubicBezTo>
                  <a:cubicBezTo>
                    <a:pt x="83" y="5305"/>
                    <a:pt x="139" y="5266"/>
                    <a:pt x="192" y="5209"/>
                  </a:cubicBezTo>
                  <a:cubicBezTo>
                    <a:pt x="427" y="4975"/>
                    <a:pt x="675" y="4743"/>
                    <a:pt x="883" y="4478"/>
                  </a:cubicBezTo>
                  <a:cubicBezTo>
                    <a:pt x="949" y="4396"/>
                    <a:pt x="1005" y="4330"/>
                    <a:pt x="1075" y="4260"/>
                  </a:cubicBezTo>
                  <a:cubicBezTo>
                    <a:pt x="1088" y="4230"/>
                    <a:pt x="1115" y="4217"/>
                    <a:pt x="1144" y="4191"/>
                  </a:cubicBezTo>
                  <a:cubicBezTo>
                    <a:pt x="1144" y="4191"/>
                    <a:pt x="1157" y="4191"/>
                    <a:pt x="1171" y="4204"/>
                  </a:cubicBezTo>
                  <a:lnTo>
                    <a:pt x="1184" y="4217"/>
                  </a:lnTo>
                  <a:cubicBezTo>
                    <a:pt x="1171" y="4247"/>
                    <a:pt x="1157" y="4273"/>
                    <a:pt x="1144" y="4300"/>
                  </a:cubicBezTo>
                  <a:cubicBezTo>
                    <a:pt x="853" y="4674"/>
                    <a:pt x="552" y="5031"/>
                    <a:pt x="205" y="5348"/>
                  </a:cubicBezTo>
                  <a:cubicBezTo>
                    <a:pt x="139" y="5404"/>
                    <a:pt x="70" y="5471"/>
                    <a:pt x="0" y="5540"/>
                  </a:cubicBezTo>
                  <a:cubicBezTo>
                    <a:pt x="13" y="5666"/>
                    <a:pt x="0" y="5788"/>
                    <a:pt x="27" y="5927"/>
                  </a:cubicBezTo>
                  <a:cubicBezTo>
                    <a:pt x="56" y="5914"/>
                    <a:pt x="83" y="5914"/>
                    <a:pt x="96" y="5900"/>
                  </a:cubicBezTo>
                  <a:cubicBezTo>
                    <a:pt x="152" y="5884"/>
                    <a:pt x="222" y="5857"/>
                    <a:pt x="275" y="5831"/>
                  </a:cubicBezTo>
                  <a:cubicBezTo>
                    <a:pt x="566" y="5719"/>
                    <a:pt x="853" y="5623"/>
                    <a:pt x="1131" y="5527"/>
                  </a:cubicBezTo>
                  <a:cubicBezTo>
                    <a:pt x="1146" y="5519"/>
                    <a:pt x="1166" y="5511"/>
                    <a:pt x="1186" y="5511"/>
                  </a:cubicBezTo>
                  <a:cubicBezTo>
                    <a:pt x="1200" y="5511"/>
                    <a:pt x="1214" y="5516"/>
                    <a:pt x="1227" y="5527"/>
                  </a:cubicBezTo>
                  <a:cubicBezTo>
                    <a:pt x="1227" y="5553"/>
                    <a:pt x="1214" y="5570"/>
                    <a:pt x="1197" y="5583"/>
                  </a:cubicBezTo>
                  <a:cubicBezTo>
                    <a:pt x="1144" y="5609"/>
                    <a:pt x="1088" y="5636"/>
                    <a:pt x="1032" y="5666"/>
                  </a:cubicBezTo>
                  <a:cubicBezTo>
                    <a:pt x="923" y="5705"/>
                    <a:pt x="800" y="5748"/>
                    <a:pt x="688" y="5788"/>
                  </a:cubicBezTo>
                  <a:cubicBezTo>
                    <a:pt x="496" y="5857"/>
                    <a:pt x="318" y="5940"/>
                    <a:pt x="139" y="6010"/>
                  </a:cubicBezTo>
                  <a:cubicBezTo>
                    <a:pt x="96" y="6023"/>
                    <a:pt x="56" y="6036"/>
                    <a:pt x="27" y="6092"/>
                  </a:cubicBezTo>
                  <a:lnTo>
                    <a:pt x="27" y="6284"/>
                  </a:lnTo>
                  <a:cubicBezTo>
                    <a:pt x="27" y="6340"/>
                    <a:pt x="0" y="6410"/>
                    <a:pt x="27" y="6479"/>
                  </a:cubicBezTo>
                  <a:cubicBezTo>
                    <a:pt x="139" y="6492"/>
                    <a:pt x="248" y="6519"/>
                    <a:pt x="357" y="6532"/>
                  </a:cubicBezTo>
                  <a:cubicBezTo>
                    <a:pt x="431" y="6540"/>
                    <a:pt x="504" y="6549"/>
                    <a:pt x="577" y="6549"/>
                  </a:cubicBezTo>
                  <a:cubicBezTo>
                    <a:pt x="628" y="6549"/>
                    <a:pt x="679" y="6544"/>
                    <a:pt x="731" y="6532"/>
                  </a:cubicBezTo>
                  <a:cubicBezTo>
                    <a:pt x="827" y="6506"/>
                    <a:pt x="923" y="6492"/>
                    <a:pt x="1019" y="6479"/>
                  </a:cubicBezTo>
                  <a:cubicBezTo>
                    <a:pt x="1157" y="6449"/>
                    <a:pt x="1296" y="6423"/>
                    <a:pt x="1432" y="6410"/>
                  </a:cubicBezTo>
                  <a:cubicBezTo>
                    <a:pt x="1611" y="6410"/>
                    <a:pt x="1792" y="6353"/>
                    <a:pt x="1971" y="6314"/>
                  </a:cubicBezTo>
                  <a:cubicBezTo>
                    <a:pt x="1984" y="6297"/>
                    <a:pt x="1997" y="6284"/>
                    <a:pt x="2011" y="6271"/>
                  </a:cubicBezTo>
                  <a:cubicBezTo>
                    <a:pt x="1997" y="6258"/>
                    <a:pt x="1997" y="6231"/>
                    <a:pt x="1984" y="6215"/>
                  </a:cubicBezTo>
                  <a:cubicBezTo>
                    <a:pt x="1958" y="6162"/>
                    <a:pt x="1971" y="6105"/>
                    <a:pt x="2011" y="6049"/>
                  </a:cubicBezTo>
                  <a:cubicBezTo>
                    <a:pt x="2024" y="6036"/>
                    <a:pt x="2024" y="6023"/>
                    <a:pt x="2040" y="6023"/>
                  </a:cubicBezTo>
                  <a:cubicBezTo>
                    <a:pt x="2093" y="5983"/>
                    <a:pt x="2107" y="5927"/>
                    <a:pt x="2093" y="5871"/>
                  </a:cubicBezTo>
                  <a:cubicBezTo>
                    <a:pt x="2093" y="5831"/>
                    <a:pt x="2093" y="5788"/>
                    <a:pt x="2080" y="5748"/>
                  </a:cubicBezTo>
                  <a:cubicBezTo>
                    <a:pt x="2080" y="5623"/>
                    <a:pt x="2067" y="5514"/>
                    <a:pt x="2054" y="5404"/>
                  </a:cubicBezTo>
                  <a:lnTo>
                    <a:pt x="2054" y="5087"/>
                  </a:lnTo>
                  <a:cubicBezTo>
                    <a:pt x="2054" y="4892"/>
                    <a:pt x="2067" y="4713"/>
                    <a:pt x="2080" y="4521"/>
                  </a:cubicBezTo>
                  <a:cubicBezTo>
                    <a:pt x="2093" y="4356"/>
                    <a:pt x="2123" y="4191"/>
                    <a:pt x="2136" y="4025"/>
                  </a:cubicBezTo>
                  <a:cubicBezTo>
                    <a:pt x="2163" y="3734"/>
                    <a:pt x="2176" y="3447"/>
                    <a:pt x="2232" y="3156"/>
                  </a:cubicBezTo>
                  <a:cubicBezTo>
                    <a:pt x="2272" y="2908"/>
                    <a:pt x="2288" y="2660"/>
                    <a:pt x="2302" y="2428"/>
                  </a:cubicBezTo>
                  <a:cubicBezTo>
                    <a:pt x="2315" y="2276"/>
                    <a:pt x="2341" y="2137"/>
                    <a:pt x="2355" y="1985"/>
                  </a:cubicBezTo>
                  <a:cubicBezTo>
                    <a:pt x="2371" y="1945"/>
                    <a:pt x="2384" y="1916"/>
                    <a:pt x="2398" y="1876"/>
                  </a:cubicBezTo>
                  <a:cubicBezTo>
                    <a:pt x="2398" y="1863"/>
                    <a:pt x="2424" y="1863"/>
                    <a:pt x="2437" y="1863"/>
                  </a:cubicBezTo>
                  <a:cubicBezTo>
                    <a:pt x="2454" y="1863"/>
                    <a:pt x="2467" y="1876"/>
                    <a:pt x="2480" y="1889"/>
                  </a:cubicBezTo>
                  <a:lnTo>
                    <a:pt x="2480" y="1932"/>
                  </a:lnTo>
                  <a:lnTo>
                    <a:pt x="2480" y="2055"/>
                  </a:lnTo>
                  <a:cubicBezTo>
                    <a:pt x="2507" y="2028"/>
                    <a:pt x="2520" y="1998"/>
                    <a:pt x="2550" y="1985"/>
                  </a:cubicBezTo>
                  <a:cubicBezTo>
                    <a:pt x="2554" y="1981"/>
                    <a:pt x="2560" y="1979"/>
                    <a:pt x="2566" y="1979"/>
                  </a:cubicBezTo>
                  <a:cubicBezTo>
                    <a:pt x="2578" y="1979"/>
                    <a:pt x="2589" y="1985"/>
                    <a:pt x="2589" y="1985"/>
                  </a:cubicBezTo>
                  <a:cubicBezTo>
                    <a:pt x="2603" y="1998"/>
                    <a:pt x="2619" y="2015"/>
                    <a:pt x="2619" y="2028"/>
                  </a:cubicBezTo>
                  <a:cubicBezTo>
                    <a:pt x="2619" y="2055"/>
                    <a:pt x="2603" y="2068"/>
                    <a:pt x="2589" y="2081"/>
                  </a:cubicBezTo>
                  <a:cubicBezTo>
                    <a:pt x="2563" y="2137"/>
                    <a:pt x="2536" y="2180"/>
                    <a:pt x="2493" y="2220"/>
                  </a:cubicBezTo>
                  <a:cubicBezTo>
                    <a:pt x="2467" y="2276"/>
                    <a:pt x="2437" y="2329"/>
                    <a:pt x="2437" y="2385"/>
                  </a:cubicBezTo>
                  <a:lnTo>
                    <a:pt x="2437" y="2468"/>
                  </a:lnTo>
                  <a:cubicBezTo>
                    <a:pt x="2424" y="2716"/>
                    <a:pt x="2398" y="2951"/>
                    <a:pt x="2355" y="3199"/>
                  </a:cubicBezTo>
                  <a:cubicBezTo>
                    <a:pt x="2328" y="3351"/>
                    <a:pt x="2315" y="3503"/>
                    <a:pt x="2302" y="3652"/>
                  </a:cubicBezTo>
                  <a:cubicBezTo>
                    <a:pt x="2288" y="3887"/>
                    <a:pt x="2272" y="4135"/>
                    <a:pt x="2232" y="4369"/>
                  </a:cubicBezTo>
                  <a:cubicBezTo>
                    <a:pt x="2176" y="4756"/>
                    <a:pt x="2163" y="5127"/>
                    <a:pt x="2163" y="5500"/>
                  </a:cubicBezTo>
                  <a:cubicBezTo>
                    <a:pt x="2163" y="5636"/>
                    <a:pt x="2176" y="5775"/>
                    <a:pt x="2189" y="5900"/>
                  </a:cubicBezTo>
                  <a:cubicBezTo>
                    <a:pt x="2189" y="5967"/>
                    <a:pt x="2176" y="6036"/>
                    <a:pt x="2123" y="6079"/>
                  </a:cubicBezTo>
                  <a:cubicBezTo>
                    <a:pt x="2107" y="6092"/>
                    <a:pt x="2107" y="6105"/>
                    <a:pt x="2093" y="6119"/>
                  </a:cubicBezTo>
                  <a:cubicBezTo>
                    <a:pt x="2080" y="6148"/>
                    <a:pt x="2067" y="6162"/>
                    <a:pt x="2080" y="6188"/>
                  </a:cubicBezTo>
                  <a:cubicBezTo>
                    <a:pt x="2093" y="6188"/>
                    <a:pt x="2107" y="6201"/>
                    <a:pt x="2123" y="6201"/>
                  </a:cubicBezTo>
                  <a:cubicBezTo>
                    <a:pt x="2259" y="6201"/>
                    <a:pt x="2384" y="6162"/>
                    <a:pt x="2507" y="6092"/>
                  </a:cubicBezTo>
                  <a:cubicBezTo>
                    <a:pt x="2563" y="6066"/>
                    <a:pt x="2603" y="6023"/>
                    <a:pt x="2659" y="5983"/>
                  </a:cubicBezTo>
                  <a:cubicBezTo>
                    <a:pt x="2685" y="5857"/>
                    <a:pt x="2702" y="5735"/>
                    <a:pt x="2728" y="5609"/>
                  </a:cubicBezTo>
                  <a:cubicBezTo>
                    <a:pt x="2728" y="5553"/>
                    <a:pt x="2728" y="5514"/>
                    <a:pt x="2685" y="5457"/>
                  </a:cubicBezTo>
                  <a:cubicBezTo>
                    <a:pt x="2646" y="5375"/>
                    <a:pt x="2646" y="5292"/>
                    <a:pt x="2672" y="5209"/>
                  </a:cubicBezTo>
                  <a:cubicBezTo>
                    <a:pt x="2685" y="5127"/>
                    <a:pt x="2715" y="5057"/>
                    <a:pt x="2728" y="4975"/>
                  </a:cubicBezTo>
                  <a:cubicBezTo>
                    <a:pt x="2741" y="4852"/>
                    <a:pt x="2768" y="4727"/>
                    <a:pt x="2784" y="4591"/>
                  </a:cubicBezTo>
                  <a:cubicBezTo>
                    <a:pt x="2811" y="4369"/>
                    <a:pt x="2811" y="4148"/>
                    <a:pt x="2851" y="3930"/>
                  </a:cubicBezTo>
                  <a:cubicBezTo>
                    <a:pt x="2907" y="3543"/>
                    <a:pt x="2894" y="3143"/>
                    <a:pt x="2907" y="2759"/>
                  </a:cubicBezTo>
                  <a:cubicBezTo>
                    <a:pt x="2920" y="2494"/>
                    <a:pt x="2933" y="2233"/>
                    <a:pt x="2976" y="1972"/>
                  </a:cubicBezTo>
                  <a:cubicBezTo>
                    <a:pt x="3003" y="1793"/>
                    <a:pt x="3003" y="1615"/>
                    <a:pt x="2963" y="1449"/>
                  </a:cubicBezTo>
                  <a:cubicBezTo>
                    <a:pt x="2950" y="1354"/>
                    <a:pt x="2907" y="1284"/>
                    <a:pt x="2837" y="1241"/>
                  </a:cubicBezTo>
                  <a:cubicBezTo>
                    <a:pt x="2755" y="1201"/>
                    <a:pt x="2672" y="1158"/>
                    <a:pt x="2603" y="1119"/>
                  </a:cubicBezTo>
                  <a:cubicBezTo>
                    <a:pt x="2328" y="980"/>
                    <a:pt x="2067" y="841"/>
                    <a:pt x="1819" y="692"/>
                  </a:cubicBezTo>
                  <a:cubicBezTo>
                    <a:pt x="1736" y="636"/>
                    <a:pt x="1640" y="593"/>
                    <a:pt x="1544" y="553"/>
                  </a:cubicBezTo>
                  <a:cubicBezTo>
                    <a:pt x="1528" y="623"/>
                    <a:pt x="1515" y="676"/>
                    <a:pt x="1501" y="719"/>
                  </a:cubicBezTo>
                  <a:cubicBezTo>
                    <a:pt x="1475" y="732"/>
                    <a:pt x="1445" y="732"/>
                    <a:pt x="1432" y="732"/>
                  </a:cubicBezTo>
                  <a:cubicBezTo>
                    <a:pt x="1379" y="719"/>
                    <a:pt x="1323" y="705"/>
                    <a:pt x="1280" y="705"/>
                  </a:cubicBezTo>
                  <a:cubicBezTo>
                    <a:pt x="1171" y="705"/>
                    <a:pt x="1088" y="732"/>
                    <a:pt x="1019" y="814"/>
                  </a:cubicBezTo>
                  <a:cubicBezTo>
                    <a:pt x="979" y="857"/>
                    <a:pt x="923" y="897"/>
                    <a:pt x="883" y="940"/>
                  </a:cubicBezTo>
                  <a:cubicBezTo>
                    <a:pt x="866" y="953"/>
                    <a:pt x="853" y="953"/>
                    <a:pt x="853" y="953"/>
                  </a:cubicBezTo>
                  <a:cubicBezTo>
                    <a:pt x="847" y="960"/>
                    <a:pt x="840" y="963"/>
                    <a:pt x="833" y="963"/>
                  </a:cubicBezTo>
                  <a:cubicBezTo>
                    <a:pt x="827" y="963"/>
                    <a:pt x="820" y="960"/>
                    <a:pt x="814" y="953"/>
                  </a:cubicBezTo>
                  <a:cubicBezTo>
                    <a:pt x="814" y="940"/>
                    <a:pt x="800" y="924"/>
                    <a:pt x="814" y="910"/>
                  </a:cubicBezTo>
                  <a:cubicBezTo>
                    <a:pt x="814" y="910"/>
                    <a:pt x="814" y="897"/>
                    <a:pt x="827" y="884"/>
                  </a:cubicBezTo>
                  <a:cubicBezTo>
                    <a:pt x="866" y="828"/>
                    <a:pt x="909" y="788"/>
                    <a:pt x="949" y="745"/>
                  </a:cubicBezTo>
                  <a:cubicBezTo>
                    <a:pt x="1030" y="635"/>
                    <a:pt x="1135" y="586"/>
                    <a:pt x="1268" y="586"/>
                  </a:cubicBezTo>
                  <a:cubicBezTo>
                    <a:pt x="1298" y="586"/>
                    <a:pt x="1330" y="588"/>
                    <a:pt x="1363" y="593"/>
                  </a:cubicBezTo>
                  <a:lnTo>
                    <a:pt x="1432" y="593"/>
                  </a:lnTo>
                  <a:cubicBezTo>
                    <a:pt x="1363" y="457"/>
                    <a:pt x="1349" y="305"/>
                    <a:pt x="1323" y="166"/>
                  </a:cubicBezTo>
                  <a:cubicBezTo>
                    <a:pt x="1323" y="140"/>
                    <a:pt x="1310" y="113"/>
                    <a:pt x="1296" y="70"/>
                  </a:cubicBezTo>
                  <a:cubicBezTo>
                    <a:pt x="1280" y="31"/>
                    <a:pt x="1240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2067147" y="2124073"/>
              <a:ext cx="114312" cy="255457"/>
            </a:xfrm>
            <a:custGeom>
              <a:avLst/>
              <a:gdLst/>
              <a:ahLst/>
              <a:cxnLst/>
              <a:rect l="l" t="t" r="r" b="b"/>
              <a:pathLst>
                <a:path w="2782" h="6217" extrusionOk="0">
                  <a:moveTo>
                    <a:pt x="814" y="4865"/>
                  </a:moveTo>
                  <a:cubicBezTo>
                    <a:pt x="827" y="4865"/>
                    <a:pt x="840" y="4891"/>
                    <a:pt x="827" y="4918"/>
                  </a:cubicBezTo>
                  <a:lnTo>
                    <a:pt x="814" y="4934"/>
                  </a:lnTo>
                  <a:cubicBezTo>
                    <a:pt x="714" y="5100"/>
                    <a:pt x="605" y="5249"/>
                    <a:pt x="483" y="5387"/>
                  </a:cubicBezTo>
                  <a:cubicBezTo>
                    <a:pt x="440" y="5430"/>
                    <a:pt x="400" y="5457"/>
                    <a:pt x="344" y="5470"/>
                  </a:cubicBezTo>
                  <a:cubicBezTo>
                    <a:pt x="334" y="5473"/>
                    <a:pt x="326" y="5475"/>
                    <a:pt x="318" y="5475"/>
                  </a:cubicBezTo>
                  <a:cubicBezTo>
                    <a:pt x="295" y="5475"/>
                    <a:pt x="285" y="5457"/>
                    <a:pt x="275" y="5414"/>
                  </a:cubicBezTo>
                  <a:cubicBezTo>
                    <a:pt x="440" y="5305"/>
                    <a:pt x="549" y="5139"/>
                    <a:pt x="675" y="4987"/>
                  </a:cubicBezTo>
                  <a:cubicBezTo>
                    <a:pt x="701" y="4948"/>
                    <a:pt x="731" y="4905"/>
                    <a:pt x="757" y="4878"/>
                  </a:cubicBezTo>
                  <a:cubicBezTo>
                    <a:pt x="771" y="4865"/>
                    <a:pt x="784" y="4865"/>
                    <a:pt x="814" y="4865"/>
                  </a:cubicBezTo>
                  <a:close/>
                  <a:moveTo>
                    <a:pt x="509" y="5401"/>
                  </a:moveTo>
                  <a:cubicBezTo>
                    <a:pt x="592" y="5414"/>
                    <a:pt x="648" y="5430"/>
                    <a:pt x="714" y="5444"/>
                  </a:cubicBezTo>
                  <a:lnTo>
                    <a:pt x="731" y="5457"/>
                  </a:lnTo>
                  <a:cubicBezTo>
                    <a:pt x="744" y="5470"/>
                    <a:pt x="744" y="5483"/>
                    <a:pt x="744" y="5497"/>
                  </a:cubicBezTo>
                  <a:cubicBezTo>
                    <a:pt x="744" y="5497"/>
                    <a:pt x="744" y="5513"/>
                    <a:pt x="731" y="5513"/>
                  </a:cubicBezTo>
                  <a:cubicBezTo>
                    <a:pt x="703" y="5518"/>
                    <a:pt x="675" y="5522"/>
                    <a:pt x="648" y="5522"/>
                  </a:cubicBezTo>
                  <a:cubicBezTo>
                    <a:pt x="608" y="5522"/>
                    <a:pt x="569" y="5514"/>
                    <a:pt x="536" y="5497"/>
                  </a:cubicBezTo>
                  <a:cubicBezTo>
                    <a:pt x="509" y="5497"/>
                    <a:pt x="496" y="5470"/>
                    <a:pt x="496" y="5457"/>
                  </a:cubicBezTo>
                  <a:cubicBezTo>
                    <a:pt x="496" y="5444"/>
                    <a:pt x="509" y="5430"/>
                    <a:pt x="509" y="5401"/>
                  </a:cubicBezTo>
                  <a:close/>
                  <a:moveTo>
                    <a:pt x="2054" y="1"/>
                  </a:moveTo>
                  <a:cubicBezTo>
                    <a:pt x="1954" y="27"/>
                    <a:pt x="1845" y="70"/>
                    <a:pt x="1749" y="139"/>
                  </a:cubicBezTo>
                  <a:cubicBezTo>
                    <a:pt x="1723" y="414"/>
                    <a:pt x="1736" y="675"/>
                    <a:pt x="1819" y="936"/>
                  </a:cubicBezTo>
                  <a:cubicBezTo>
                    <a:pt x="1858" y="910"/>
                    <a:pt x="1888" y="883"/>
                    <a:pt x="1928" y="854"/>
                  </a:cubicBezTo>
                  <a:cubicBezTo>
                    <a:pt x="1971" y="827"/>
                    <a:pt x="1997" y="801"/>
                    <a:pt x="2037" y="771"/>
                  </a:cubicBezTo>
                  <a:cubicBezTo>
                    <a:pt x="2080" y="754"/>
                    <a:pt x="2114" y="744"/>
                    <a:pt x="2146" y="744"/>
                  </a:cubicBezTo>
                  <a:cubicBezTo>
                    <a:pt x="2187" y="744"/>
                    <a:pt x="2225" y="761"/>
                    <a:pt x="2272" y="801"/>
                  </a:cubicBezTo>
                  <a:cubicBezTo>
                    <a:pt x="2368" y="897"/>
                    <a:pt x="2450" y="993"/>
                    <a:pt x="2533" y="1102"/>
                  </a:cubicBezTo>
                  <a:cubicBezTo>
                    <a:pt x="2533" y="1115"/>
                    <a:pt x="2550" y="1132"/>
                    <a:pt x="2550" y="1145"/>
                  </a:cubicBezTo>
                  <a:cubicBezTo>
                    <a:pt x="2576" y="1184"/>
                    <a:pt x="2563" y="1241"/>
                    <a:pt x="2533" y="1241"/>
                  </a:cubicBezTo>
                  <a:cubicBezTo>
                    <a:pt x="2528" y="1243"/>
                    <a:pt x="2523" y="1244"/>
                    <a:pt x="2519" y="1244"/>
                  </a:cubicBezTo>
                  <a:cubicBezTo>
                    <a:pt x="2497" y="1244"/>
                    <a:pt x="2478" y="1222"/>
                    <a:pt x="2467" y="1198"/>
                  </a:cubicBezTo>
                  <a:cubicBezTo>
                    <a:pt x="2368" y="1102"/>
                    <a:pt x="2285" y="993"/>
                    <a:pt x="2189" y="897"/>
                  </a:cubicBezTo>
                  <a:cubicBezTo>
                    <a:pt x="2168" y="867"/>
                    <a:pt x="2150" y="853"/>
                    <a:pt x="2129" y="853"/>
                  </a:cubicBezTo>
                  <a:cubicBezTo>
                    <a:pt x="2111" y="853"/>
                    <a:pt x="2092" y="863"/>
                    <a:pt x="2067" y="883"/>
                  </a:cubicBezTo>
                  <a:cubicBezTo>
                    <a:pt x="2024" y="897"/>
                    <a:pt x="1984" y="936"/>
                    <a:pt x="1954" y="966"/>
                  </a:cubicBezTo>
                  <a:cubicBezTo>
                    <a:pt x="1915" y="979"/>
                    <a:pt x="1888" y="1006"/>
                    <a:pt x="1858" y="1032"/>
                  </a:cubicBezTo>
                  <a:cubicBezTo>
                    <a:pt x="1837" y="1050"/>
                    <a:pt x="1815" y="1058"/>
                    <a:pt x="1795" y="1058"/>
                  </a:cubicBezTo>
                  <a:cubicBezTo>
                    <a:pt x="1765" y="1058"/>
                    <a:pt x="1739" y="1040"/>
                    <a:pt x="1723" y="1006"/>
                  </a:cubicBezTo>
                  <a:cubicBezTo>
                    <a:pt x="1693" y="950"/>
                    <a:pt x="1680" y="897"/>
                    <a:pt x="1667" y="841"/>
                  </a:cubicBezTo>
                  <a:cubicBezTo>
                    <a:pt x="1653" y="718"/>
                    <a:pt x="1640" y="592"/>
                    <a:pt x="1610" y="470"/>
                  </a:cubicBezTo>
                  <a:cubicBezTo>
                    <a:pt x="1515" y="497"/>
                    <a:pt x="1419" y="523"/>
                    <a:pt x="1323" y="566"/>
                  </a:cubicBezTo>
                  <a:cubicBezTo>
                    <a:pt x="1144" y="635"/>
                    <a:pt x="962" y="688"/>
                    <a:pt x="797" y="758"/>
                  </a:cubicBezTo>
                  <a:cubicBezTo>
                    <a:pt x="618" y="827"/>
                    <a:pt x="466" y="910"/>
                    <a:pt x="317" y="1006"/>
                  </a:cubicBezTo>
                  <a:cubicBezTo>
                    <a:pt x="248" y="1049"/>
                    <a:pt x="192" y="1102"/>
                    <a:pt x="179" y="1171"/>
                  </a:cubicBezTo>
                  <a:cubicBezTo>
                    <a:pt x="152" y="1254"/>
                    <a:pt x="122" y="1337"/>
                    <a:pt x="96" y="1419"/>
                  </a:cubicBezTo>
                  <a:cubicBezTo>
                    <a:pt x="53" y="1598"/>
                    <a:pt x="40" y="1776"/>
                    <a:pt x="26" y="1958"/>
                  </a:cubicBezTo>
                  <a:cubicBezTo>
                    <a:pt x="0" y="2150"/>
                    <a:pt x="0" y="2342"/>
                    <a:pt x="26" y="2537"/>
                  </a:cubicBezTo>
                  <a:cubicBezTo>
                    <a:pt x="26" y="2633"/>
                    <a:pt x="40" y="2729"/>
                    <a:pt x="53" y="2825"/>
                  </a:cubicBezTo>
                  <a:cubicBezTo>
                    <a:pt x="53" y="3033"/>
                    <a:pt x="69" y="3238"/>
                    <a:pt x="83" y="3446"/>
                  </a:cubicBezTo>
                  <a:cubicBezTo>
                    <a:pt x="96" y="3651"/>
                    <a:pt x="109" y="3873"/>
                    <a:pt x="152" y="4078"/>
                  </a:cubicBezTo>
                  <a:cubicBezTo>
                    <a:pt x="165" y="4230"/>
                    <a:pt x="179" y="4369"/>
                    <a:pt x="152" y="4521"/>
                  </a:cubicBezTo>
                  <a:cubicBezTo>
                    <a:pt x="136" y="4547"/>
                    <a:pt x="136" y="4587"/>
                    <a:pt x="122" y="4630"/>
                  </a:cubicBezTo>
                  <a:cubicBezTo>
                    <a:pt x="96" y="4739"/>
                    <a:pt x="83" y="4852"/>
                    <a:pt x="96" y="4974"/>
                  </a:cubicBezTo>
                  <a:cubicBezTo>
                    <a:pt x="109" y="5057"/>
                    <a:pt x="122" y="5139"/>
                    <a:pt x="122" y="5222"/>
                  </a:cubicBezTo>
                  <a:lnTo>
                    <a:pt x="122" y="5801"/>
                  </a:lnTo>
                  <a:cubicBezTo>
                    <a:pt x="122" y="5814"/>
                    <a:pt x="152" y="5844"/>
                    <a:pt x="152" y="5870"/>
                  </a:cubicBezTo>
                  <a:cubicBezTo>
                    <a:pt x="152" y="5926"/>
                    <a:pt x="179" y="5953"/>
                    <a:pt x="235" y="5966"/>
                  </a:cubicBezTo>
                  <a:cubicBezTo>
                    <a:pt x="275" y="5979"/>
                    <a:pt x="317" y="5993"/>
                    <a:pt x="357" y="6022"/>
                  </a:cubicBezTo>
                  <a:cubicBezTo>
                    <a:pt x="592" y="6118"/>
                    <a:pt x="827" y="6145"/>
                    <a:pt x="1088" y="6145"/>
                  </a:cubicBezTo>
                  <a:cubicBezTo>
                    <a:pt x="1101" y="6092"/>
                    <a:pt x="1088" y="6062"/>
                    <a:pt x="1045" y="6036"/>
                  </a:cubicBezTo>
                  <a:cubicBezTo>
                    <a:pt x="992" y="5993"/>
                    <a:pt x="979" y="5940"/>
                    <a:pt x="992" y="5883"/>
                  </a:cubicBezTo>
                  <a:lnTo>
                    <a:pt x="992" y="5857"/>
                  </a:lnTo>
                  <a:cubicBezTo>
                    <a:pt x="1005" y="5774"/>
                    <a:pt x="1005" y="5692"/>
                    <a:pt x="962" y="5622"/>
                  </a:cubicBezTo>
                  <a:cubicBezTo>
                    <a:pt x="936" y="5579"/>
                    <a:pt x="923" y="5526"/>
                    <a:pt x="923" y="5470"/>
                  </a:cubicBezTo>
                  <a:cubicBezTo>
                    <a:pt x="936" y="5401"/>
                    <a:pt x="949" y="5318"/>
                    <a:pt x="949" y="5249"/>
                  </a:cubicBezTo>
                  <a:cubicBezTo>
                    <a:pt x="936" y="5166"/>
                    <a:pt x="923" y="5083"/>
                    <a:pt x="909" y="5001"/>
                  </a:cubicBezTo>
                  <a:cubicBezTo>
                    <a:pt x="896" y="4918"/>
                    <a:pt x="880" y="4852"/>
                    <a:pt x="896" y="4769"/>
                  </a:cubicBezTo>
                  <a:cubicBezTo>
                    <a:pt x="909" y="4686"/>
                    <a:pt x="923" y="4617"/>
                    <a:pt x="936" y="4534"/>
                  </a:cubicBezTo>
                  <a:cubicBezTo>
                    <a:pt x="979" y="4339"/>
                    <a:pt x="992" y="4147"/>
                    <a:pt x="962" y="3956"/>
                  </a:cubicBezTo>
                  <a:cubicBezTo>
                    <a:pt x="936" y="3843"/>
                    <a:pt x="923" y="3734"/>
                    <a:pt x="909" y="3625"/>
                  </a:cubicBezTo>
                  <a:cubicBezTo>
                    <a:pt x="880" y="3430"/>
                    <a:pt x="853" y="3251"/>
                    <a:pt x="814" y="3073"/>
                  </a:cubicBezTo>
                  <a:cubicBezTo>
                    <a:pt x="771" y="2851"/>
                    <a:pt x="714" y="2633"/>
                    <a:pt x="688" y="2411"/>
                  </a:cubicBezTo>
                  <a:cubicBezTo>
                    <a:pt x="675" y="2329"/>
                    <a:pt x="648" y="2246"/>
                    <a:pt x="592" y="2176"/>
                  </a:cubicBezTo>
                  <a:cubicBezTo>
                    <a:pt x="566" y="2150"/>
                    <a:pt x="549" y="2094"/>
                    <a:pt x="536" y="2054"/>
                  </a:cubicBezTo>
                  <a:cubicBezTo>
                    <a:pt x="525" y="2030"/>
                    <a:pt x="541" y="2008"/>
                    <a:pt x="570" y="2008"/>
                  </a:cubicBezTo>
                  <a:cubicBezTo>
                    <a:pt x="577" y="2008"/>
                    <a:pt x="584" y="2009"/>
                    <a:pt x="592" y="2011"/>
                  </a:cubicBezTo>
                  <a:cubicBezTo>
                    <a:pt x="605" y="2011"/>
                    <a:pt x="605" y="2024"/>
                    <a:pt x="618" y="2024"/>
                  </a:cubicBezTo>
                  <a:cubicBezTo>
                    <a:pt x="632" y="2011"/>
                    <a:pt x="632" y="2011"/>
                    <a:pt x="632" y="1998"/>
                  </a:cubicBezTo>
                  <a:lnTo>
                    <a:pt x="632" y="1958"/>
                  </a:lnTo>
                  <a:cubicBezTo>
                    <a:pt x="645" y="1923"/>
                    <a:pt x="657" y="1899"/>
                    <a:pt x="675" y="1899"/>
                  </a:cubicBezTo>
                  <a:cubicBezTo>
                    <a:pt x="679" y="1899"/>
                    <a:pt x="683" y="1900"/>
                    <a:pt x="688" y="1902"/>
                  </a:cubicBezTo>
                  <a:cubicBezTo>
                    <a:pt x="714" y="1902"/>
                    <a:pt x="714" y="1928"/>
                    <a:pt x="731" y="1958"/>
                  </a:cubicBezTo>
                  <a:cubicBezTo>
                    <a:pt x="731" y="2150"/>
                    <a:pt x="784" y="2329"/>
                    <a:pt x="814" y="2520"/>
                  </a:cubicBezTo>
                  <a:cubicBezTo>
                    <a:pt x="827" y="2603"/>
                    <a:pt x="840" y="2673"/>
                    <a:pt x="866" y="2755"/>
                  </a:cubicBezTo>
                  <a:cubicBezTo>
                    <a:pt x="909" y="2964"/>
                    <a:pt x="962" y="3169"/>
                    <a:pt x="1019" y="3377"/>
                  </a:cubicBezTo>
                  <a:cubicBezTo>
                    <a:pt x="1032" y="3486"/>
                    <a:pt x="1045" y="3595"/>
                    <a:pt x="1075" y="3708"/>
                  </a:cubicBezTo>
                  <a:cubicBezTo>
                    <a:pt x="1088" y="3830"/>
                    <a:pt x="1101" y="3969"/>
                    <a:pt x="1114" y="4091"/>
                  </a:cubicBezTo>
                  <a:cubicBezTo>
                    <a:pt x="1128" y="4273"/>
                    <a:pt x="1101" y="4452"/>
                    <a:pt x="1075" y="4617"/>
                  </a:cubicBezTo>
                  <a:cubicBezTo>
                    <a:pt x="1045" y="4769"/>
                    <a:pt x="1032" y="4905"/>
                    <a:pt x="1075" y="5044"/>
                  </a:cubicBezTo>
                  <a:cubicBezTo>
                    <a:pt x="1114" y="5153"/>
                    <a:pt x="1114" y="5278"/>
                    <a:pt x="1101" y="5387"/>
                  </a:cubicBezTo>
                  <a:cubicBezTo>
                    <a:pt x="1101" y="5470"/>
                    <a:pt x="1101" y="5526"/>
                    <a:pt x="1144" y="5596"/>
                  </a:cubicBezTo>
                  <a:cubicBezTo>
                    <a:pt x="1184" y="5649"/>
                    <a:pt x="1197" y="5718"/>
                    <a:pt x="1171" y="5788"/>
                  </a:cubicBezTo>
                  <a:cubicBezTo>
                    <a:pt x="1157" y="5844"/>
                    <a:pt x="1144" y="5910"/>
                    <a:pt x="1171" y="5979"/>
                  </a:cubicBezTo>
                  <a:cubicBezTo>
                    <a:pt x="1184" y="6049"/>
                    <a:pt x="1184" y="6118"/>
                    <a:pt x="1227" y="6188"/>
                  </a:cubicBezTo>
                  <a:cubicBezTo>
                    <a:pt x="1262" y="6195"/>
                    <a:pt x="1298" y="6197"/>
                    <a:pt x="1334" y="6197"/>
                  </a:cubicBezTo>
                  <a:cubicBezTo>
                    <a:pt x="1414" y="6197"/>
                    <a:pt x="1496" y="6185"/>
                    <a:pt x="1578" y="6185"/>
                  </a:cubicBezTo>
                  <a:cubicBezTo>
                    <a:pt x="1598" y="6185"/>
                    <a:pt x="1619" y="6186"/>
                    <a:pt x="1640" y="6188"/>
                  </a:cubicBezTo>
                  <a:cubicBezTo>
                    <a:pt x="1776" y="6201"/>
                    <a:pt x="1915" y="6201"/>
                    <a:pt x="2054" y="6201"/>
                  </a:cubicBezTo>
                  <a:cubicBezTo>
                    <a:pt x="2073" y="6199"/>
                    <a:pt x="2093" y="6198"/>
                    <a:pt x="2113" y="6198"/>
                  </a:cubicBezTo>
                  <a:cubicBezTo>
                    <a:pt x="2210" y="6198"/>
                    <a:pt x="2308" y="6217"/>
                    <a:pt x="2406" y="6217"/>
                  </a:cubicBezTo>
                  <a:cubicBezTo>
                    <a:pt x="2426" y="6217"/>
                    <a:pt x="2447" y="6216"/>
                    <a:pt x="2467" y="6214"/>
                  </a:cubicBezTo>
                  <a:cubicBezTo>
                    <a:pt x="2467" y="6118"/>
                    <a:pt x="2493" y="6022"/>
                    <a:pt x="2450" y="5910"/>
                  </a:cubicBezTo>
                  <a:cubicBezTo>
                    <a:pt x="2411" y="5940"/>
                    <a:pt x="2384" y="5953"/>
                    <a:pt x="2341" y="5966"/>
                  </a:cubicBezTo>
                  <a:cubicBezTo>
                    <a:pt x="2328" y="5979"/>
                    <a:pt x="2302" y="5993"/>
                    <a:pt x="2285" y="5993"/>
                  </a:cubicBezTo>
                  <a:cubicBezTo>
                    <a:pt x="2272" y="5993"/>
                    <a:pt x="2245" y="5979"/>
                    <a:pt x="2245" y="5966"/>
                  </a:cubicBezTo>
                  <a:cubicBezTo>
                    <a:pt x="2232" y="5953"/>
                    <a:pt x="2245" y="5940"/>
                    <a:pt x="2245" y="5926"/>
                  </a:cubicBezTo>
                  <a:cubicBezTo>
                    <a:pt x="2272" y="5897"/>
                    <a:pt x="2302" y="5883"/>
                    <a:pt x="2328" y="5870"/>
                  </a:cubicBezTo>
                  <a:cubicBezTo>
                    <a:pt x="2368" y="5827"/>
                    <a:pt x="2450" y="5827"/>
                    <a:pt x="2467" y="5761"/>
                  </a:cubicBezTo>
                  <a:cubicBezTo>
                    <a:pt x="2493" y="5705"/>
                    <a:pt x="2480" y="5649"/>
                    <a:pt x="2480" y="5579"/>
                  </a:cubicBezTo>
                  <a:cubicBezTo>
                    <a:pt x="2480" y="5540"/>
                    <a:pt x="2480" y="5483"/>
                    <a:pt x="2467" y="5430"/>
                  </a:cubicBezTo>
                  <a:lnTo>
                    <a:pt x="2450" y="5430"/>
                  </a:lnTo>
                  <a:cubicBezTo>
                    <a:pt x="2384" y="5470"/>
                    <a:pt x="2328" y="5513"/>
                    <a:pt x="2259" y="5566"/>
                  </a:cubicBezTo>
                  <a:cubicBezTo>
                    <a:pt x="2107" y="5692"/>
                    <a:pt x="1928" y="5801"/>
                    <a:pt x="1749" y="5897"/>
                  </a:cubicBezTo>
                  <a:cubicBezTo>
                    <a:pt x="1720" y="5906"/>
                    <a:pt x="1698" y="5923"/>
                    <a:pt x="1679" y="5923"/>
                  </a:cubicBezTo>
                  <a:cubicBezTo>
                    <a:pt x="1670" y="5923"/>
                    <a:pt x="1662" y="5919"/>
                    <a:pt x="1653" y="5910"/>
                  </a:cubicBezTo>
                  <a:cubicBezTo>
                    <a:pt x="1624" y="5883"/>
                    <a:pt x="1653" y="5857"/>
                    <a:pt x="1706" y="5827"/>
                  </a:cubicBezTo>
                  <a:cubicBezTo>
                    <a:pt x="1954" y="5678"/>
                    <a:pt x="2176" y="5497"/>
                    <a:pt x="2398" y="5318"/>
                  </a:cubicBezTo>
                  <a:cubicBezTo>
                    <a:pt x="2450" y="5278"/>
                    <a:pt x="2480" y="5222"/>
                    <a:pt x="2480" y="5153"/>
                  </a:cubicBezTo>
                  <a:lnTo>
                    <a:pt x="2480" y="4974"/>
                  </a:lnTo>
                  <a:cubicBezTo>
                    <a:pt x="2520" y="4587"/>
                    <a:pt x="2533" y="4204"/>
                    <a:pt x="2563" y="3817"/>
                  </a:cubicBezTo>
                  <a:cubicBezTo>
                    <a:pt x="2563" y="3694"/>
                    <a:pt x="2576" y="3569"/>
                    <a:pt x="2576" y="3446"/>
                  </a:cubicBezTo>
                  <a:cubicBezTo>
                    <a:pt x="2589" y="3212"/>
                    <a:pt x="2616" y="2977"/>
                    <a:pt x="2632" y="2755"/>
                  </a:cubicBezTo>
                  <a:cubicBezTo>
                    <a:pt x="2646" y="2577"/>
                    <a:pt x="2646" y="2398"/>
                    <a:pt x="2659" y="2219"/>
                  </a:cubicBezTo>
                  <a:cubicBezTo>
                    <a:pt x="2672" y="2041"/>
                    <a:pt x="2685" y="1846"/>
                    <a:pt x="2685" y="1654"/>
                  </a:cubicBezTo>
                  <a:cubicBezTo>
                    <a:pt x="2685" y="1598"/>
                    <a:pt x="2698" y="1545"/>
                    <a:pt x="2715" y="1489"/>
                  </a:cubicBezTo>
                  <a:cubicBezTo>
                    <a:pt x="2728" y="1419"/>
                    <a:pt x="2755" y="1363"/>
                    <a:pt x="2781" y="1297"/>
                  </a:cubicBezTo>
                  <a:cubicBezTo>
                    <a:pt x="2715" y="1184"/>
                    <a:pt x="2646" y="1062"/>
                    <a:pt x="2550" y="950"/>
                  </a:cubicBezTo>
                  <a:cubicBezTo>
                    <a:pt x="2424" y="784"/>
                    <a:pt x="2302" y="619"/>
                    <a:pt x="2219" y="427"/>
                  </a:cubicBezTo>
                  <a:cubicBezTo>
                    <a:pt x="2189" y="358"/>
                    <a:pt x="2149" y="288"/>
                    <a:pt x="2107" y="249"/>
                  </a:cubicBezTo>
                  <a:cubicBezTo>
                    <a:pt x="2101" y="243"/>
                    <a:pt x="2094" y="241"/>
                    <a:pt x="2086" y="241"/>
                  </a:cubicBezTo>
                  <a:cubicBezTo>
                    <a:pt x="2073" y="241"/>
                    <a:pt x="2059" y="247"/>
                    <a:pt x="2045" y="247"/>
                  </a:cubicBezTo>
                  <a:cubicBezTo>
                    <a:pt x="2032" y="247"/>
                    <a:pt x="2020" y="242"/>
                    <a:pt x="2011" y="222"/>
                  </a:cubicBezTo>
                  <a:cubicBezTo>
                    <a:pt x="2037" y="179"/>
                    <a:pt x="2054" y="123"/>
                    <a:pt x="2067" y="83"/>
                  </a:cubicBezTo>
                  <a:cubicBezTo>
                    <a:pt x="2080" y="57"/>
                    <a:pt x="2093" y="27"/>
                    <a:pt x="2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2127714" y="1982064"/>
              <a:ext cx="114888" cy="125489"/>
            </a:xfrm>
            <a:custGeom>
              <a:avLst/>
              <a:gdLst/>
              <a:ahLst/>
              <a:cxnLst/>
              <a:rect l="l" t="t" r="r" b="b"/>
              <a:pathLst>
                <a:path w="2796" h="3054" extrusionOk="0">
                  <a:moveTo>
                    <a:pt x="1502" y="507"/>
                  </a:moveTo>
                  <a:cubicBezTo>
                    <a:pt x="1625" y="520"/>
                    <a:pt x="1737" y="576"/>
                    <a:pt x="1846" y="646"/>
                  </a:cubicBezTo>
                  <a:cubicBezTo>
                    <a:pt x="1859" y="646"/>
                    <a:pt x="1873" y="672"/>
                    <a:pt x="1886" y="685"/>
                  </a:cubicBezTo>
                  <a:cubicBezTo>
                    <a:pt x="1902" y="702"/>
                    <a:pt x="1886" y="742"/>
                    <a:pt x="1859" y="755"/>
                  </a:cubicBezTo>
                  <a:cubicBezTo>
                    <a:pt x="1841" y="764"/>
                    <a:pt x="1821" y="775"/>
                    <a:pt x="1792" y="775"/>
                  </a:cubicBezTo>
                  <a:cubicBezTo>
                    <a:pt x="1780" y="775"/>
                    <a:pt x="1766" y="773"/>
                    <a:pt x="1750" y="768"/>
                  </a:cubicBezTo>
                  <a:cubicBezTo>
                    <a:pt x="1681" y="742"/>
                    <a:pt x="1611" y="715"/>
                    <a:pt x="1529" y="685"/>
                  </a:cubicBezTo>
                  <a:cubicBezTo>
                    <a:pt x="1433" y="659"/>
                    <a:pt x="1324" y="659"/>
                    <a:pt x="1211" y="659"/>
                  </a:cubicBezTo>
                  <a:lnTo>
                    <a:pt x="1158" y="659"/>
                  </a:lnTo>
                  <a:cubicBezTo>
                    <a:pt x="1142" y="603"/>
                    <a:pt x="1172" y="576"/>
                    <a:pt x="1211" y="563"/>
                  </a:cubicBezTo>
                  <a:cubicBezTo>
                    <a:pt x="1307" y="537"/>
                    <a:pt x="1390" y="507"/>
                    <a:pt x="1502" y="507"/>
                  </a:cubicBezTo>
                  <a:close/>
                  <a:moveTo>
                    <a:pt x="1466" y="915"/>
                  </a:moveTo>
                  <a:cubicBezTo>
                    <a:pt x="1565" y="915"/>
                    <a:pt x="1664" y="944"/>
                    <a:pt x="1763" y="990"/>
                  </a:cubicBezTo>
                  <a:cubicBezTo>
                    <a:pt x="1777" y="990"/>
                    <a:pt x="1790" y="1003"/>
                    <a:pt x="1803" y="1016"/>
                  </a:cubicBezTo>
                  <a:lnTo>
                    <a:pt x="1803" y="1072"/>
                  </a:lnTo>
                  <a:cubicBezTo>
                    <a:pt x="1803" y="1086"/>
                    <a:pt x="1777" y="1086"/>
                    <a:pt x="1777" y="1086"/>
                  </a:cubicBezTo>
                  <a:cubicBezTo>
                    <a:pt x="1750" y="1086"/>
                    <a:pt x="1720" y="1086"/>
                    <a:pt x="1707" y="1072"/>
                  </a:cubicBezTo>
                  <a:cubicBezTo>
                    <a:pt x="1654" y="1059"/>
                    <a:pt x="1598" y="1033"/>
                    <a:pt x="1542" y="1033"/>
                  </a:cubicBezTo>
                  <a:cubicBezTo>
                    <a:pt x="1542" y="1072"/>
                    <a:pt x="1542" y="1099"/>
                    <a:pt x="1555" y="1115"/>
                  </a:cubicBezTo>
                  <a:cubicBezTo>
                    <a:pt x="1572" y="1168"/>
                    <a:pt x="1542" y="1211"/>
                    <a:pt x="1529" y="1264"/>
                  </a:cubicBezTo>
                  <a:cubicBezTo>
                    <a:pt x="1515" y="1307"/>
                    <a:pt x="1459" y="1334"/>
                    <a:pt x="1433" y="1334"/>
                  </a:cubicBezTo>
                  <a:cubicBezTo>
                    <a:pt x="1390" y="1320"/>
                    <a:pt x="1350" y="1294"/>
                    <a:pt x="1337" y="1251"/>
                  </a:cubicBezTo>
                  <a:cubicBezTo>
                    <a:pt x="1324" y="1211"/>
                    <a:pt x="1324" y="1155"/>
                    <a:pt x="1324" y="1099"/>
                  </a:cubicBezTo>
                  <a:cubicBezTo>
                    <a:pt x="1337" y="1086"/>
                    <a:pt x="1337" y="1059"/>
                    <a:pt x="1337" y="1046"/>
                  </a:cubicBezTo>
                  <a:cubicBezTo>
                    <a:pt x="1294" y="1046"/>
                    <a:pt x="1254" y="1046"/>
                    <a:pt x="1211" y="1059"/>
                  </a:cubicBezTo>
                  <a:cubicBezTo>
                    <a:pt x="1198" y="1059"/>
                    <a:pt x="1185" y="1046"/>
                    <a:pt x="1185" y="1033"/>
                  </a:cubicBezTo>
                  <a:cubicBezTo>
                    <a:pt x="1172" y="1016"/>
                    <a:pt x="1185" y="1003"/>
                    <a:pt x="1185" y="1003"/>
                  </a:cubicBezTo>
                  <a:cubicBezTo>
                    <a:pt x="1198" y="990"/>
                    <a:pt x="1211" y="976"/>
                    <a:pt x="1224" y="976"/>
                  </a:cubicBezTo>
                  <a:cubicBezTo>
                    <a:pt x="1305" y="934"/>
                    <a:pt x="1386" y="915"/>
                    <a:pt x="1466" y="915"/>
                  </a:cubicBezTo>
                  <a:close/>
                  <a:moveTo>
                    <a:pt x="537" y="972"/>
                  </a:moveTo>
                  <a:cubicBezTo>
                    <a:pt x="586" y="972"/>
                    <a:pt x="637" y="978"/>
                    <a:pt x="689" y="990"/>
                  </a:cubicBezTo>
                  <a:cubicBezTo>
                    <a:pt x="689" y="1003"/>
                    <a:pt x="702" y="1003"/>
                    <a:pt x="715" y="1003"/>
                  </a:cubicBezTo>
                  <a:cubicBezTo>
                    <a:pt x="715" y="1016"/>
                    <a:pt x="728" y="1033"/>
                    <a:pt x="728" y="1046"/>
                  </a:cubicBezTo>
                  <a:cubicBezTo>
                    <a:pt x="728" y="1059"/>
                    <a:pt x="715" y="1072"/>
                    <a:pt x="702" y="1072"/>
                  </a:cubicBezTo>
                  <a:cubicBezTo>
                    <a:pt x="662" y="1086"/>
                    <a:pt x="619" y="1086"/>
                    <a:pt x="593" y="1086"/>
                  </a:cubicBezTo>
                  <a:cubicBezTo>
                    <a:pt x="563" y="1115"/>
                    <a:pt x="593" y="1142"/>
                    <a:pt x="593" y="1168"/>
                  </a:cubicBezTo>
                  <a:lnTo>
                    <a:pt x="593" y="1224"/>
                  </a:lnTo>
                  <a:cubicBezTo>
                    <a:pt x="593" y="1281"/>
                    <a:pt x="580" y="1334"/>
                    <a:pt x="537" y="1377"/>
                  </a:cubicBezTo>
                  <a:cubicBezTo>
                    <a:pt x="523" y="1390"/>
                    <a:pt x="506" y="1396"/>
                    <a:pt x="489" y="1396"/>
                  </a:cubicBezTo>
                  <a:cubicBezTo>
                    <a:pt x="471" y="1396"/>
                    <a:pt x="454" y="1390"/>
                    <a:pt x="441" y="1377"/>
                  </a:cubicBezTo>
                  <a:cubicBezTo>
                    <a:pt x="384" y="1334"/>
                    <a:pt x="358" y="1281"/>
                    <a:pt x="371" y="1211"/>
                  </a:cubicBezTo>
                  <a:cubicBezTo>
                    <a:pt x="384" y="1181"/>
                    <a:pt x="384" y="1142"/>
                    <a:pt x="398" y="1115"/>
                  </a:cubicBezTo>
                  <a:cubicBezTo>
                    <a:pt x="302" y="1115"/>
                    <a:pt x="232" y="1181"/>
                    <a:pt x="179" y="1224"/>
                  </a:cubicBezTo>
                  <a:cubicBezTo>
                    <a:pt x="136" y="1198"/>
                    <a:pt x="123" y="1168"/>
                    <a:pt x="136" y="1155"/>
                  </a:cubicBezTo>
                  <a:cubicBezTo>
                    <a:pt x="150" y="1129"/>
                    <a:pt x="166" y="1099"/>
                    <a:pt x="193" y="1086"/>
                  </a:cubicBezTo>
                  <a:cubicBezTo>
                    <a:pt x="301" y="1008"/>
                    <a:pt x="416" y="972"/>
                    <a:pt x="537" y="972"/>
                  </a:cubicBezTo>
                  <a:close/>
                  <a:moveTo>
                    <a:pt x="2524" y="1272"/>
                  </a:moveTo>
                  <a:cubicBezTo>
                    <a:pt x="2541" y="1272"/>
                    <a:pt x="2555" y="1279"/>
                    <a:pt x="2564" y="1294"/>
                  </a:cubicBezTo>
                  <a:cubicBezTo>
                    <a:pt x="2577" y="1334"/>
                    <a:pt x="2547" y="1363"/>
                    <a:pt x="2521" y="1377"/>
                  </a:cubicBezTo>
                  <a:cubicBezTo>
                    <a:pt x="2425" y="1459"/>
                    <a:pt x="2355" y="1555"/>
                    <a:pt x="2273" y="1664"/>
                  </a:cubicBezTo>
                  <a:cubicBezTo>
                    <a:pt x="2259" y="1677"/>
                    <a:pt x="2246" y="1694"/>
                    <a:pt x="2233" y="1707"/>
                  </a:cubicBezTo>
                  <a:cubicBezTo>
                    <a:pt x="2203" y="1694"/>
                    <a:pt x="2190" y="1677"/>
                    <a:pt x="2190" y="1664"/>
                  </a:cubicBezTo>
                  <a:cubicBezTo>
                    <a:pt x="2190" y="1651"/>
                    <a:pt x="2190" y="1625"/>
                    <a:pt x="2203" y="1611"/>
                  </a:cubicBezTo>
                  <a:cubicBezTo>
                    <a:pt x="2259" y="1486"/>
                    <a:pt x="2342" y="1377"/>
                    <a:pt x="2465" y="1294"/>
                  </a:cubicBezTo>
                  <a:cubicBezTo>
                    <a:pt x="2486" y="1279"/>
                    <a:pt x="2507" y="1272"/>
                    <a:pt x="2524" y="1272"/>
                  </a:cubicBezTo>
                  <a:close/>
                  <a:moveTo>
                    <a:pt x="1611" y="1873"/>
                  </a:moveTo>
                  <a:cubicBezTo>
                    <a:pt x="1625" y="1886"/>
                    <a:pt x="1638" y="1886"/>
                    <a:pt x="1654" y="1899"/>
                  </a:cubicBezTo>
                  <a:cubicBezTo>
                    <a:pt x="1654" y="1925"/>
                    <a:pt x="1638" y="1955"/>
                    <a:pt x="1611" y="1955"/>
                  </a:cubicBezTo>
                  <a:cubicBezTo>
                    <a:pt x="1598" y="1955"/>
                    <a:pt x="1572" y="1925"/>
                    <a:pt x="1572" y="1912"/>
                  </a:cubicBezTo>
                  <a:cubicBezTo>
                    <a:pt x="1585" y="1899"/>
                    <a:pt x="1598" y="1886"/>
                    <a:pt x="1611" y="1873"/>
                  </a:cubicBezTo>
                  <a:close/>
                  <a:moveTo>
                    <a:pt x="898" y="984"/>
                  </a:moveTo>
                  <a:cubicBezTo>
                    <a:pt x="915" y="984"/>
                    <a:pt x="937" y="994"/>
                    <a:pt x="937" y="1003"/>
                  </a:cubicBezTo>
                  <a:cubicBezTo>
                    <a:pt x="963" y="1033"/>
                    <a:pt x="950" y="1072"/>
                    <a:pt x="937" y="1099"/>
                  </a:cubicBezTo>
                  <a:cubicBezTo>
                    <a:pt x="894" y="1211"/>
                    <a:pt x="854" y="1320"/>
                    <a:pt x="811" y="1429"/>
                  </a:cubicBezTo>
                  <a:cubicBezTo>
                    <a:pt x="785" y="1472"/>
                    <a:pt x="758" y="1512"/>
                    <a:pt x="745" y="1555"/>
                  </a:cubicBezTo>
                  <a:cubicBezTo>
                    <a:pt x="715" y="1611"/>
                    <a:pt x="715" y="1651"/>
                    <a:pt x="745" y="1707"/>
                  </a:cubicBezTo>
                  <a:cubicBezTo>
                    <a:pt x="771" y="1760"/>
                    <a:pt x="798" y="1803"/>
                    <a:pt x="841" y="1843"/>
                  </a:cubicBezTo>
                  <a:cubicBezTo>
                    <a:pt x="867" y="1859"/>
                    <a:pt x="894" y="1873"/>
                    <a:pt x="910" y="1886"/>
                  </a:cubicBezTo>
                  <a:cubicBezTo>
                    <a:pt x="924" y="1912"/>
                    <a:pt x="937" y="1925"/>
                    <a:pt x="910" y="1955"/>
                  </a:cubicBezTo>
                  <a:cubicBezTo>
                    <a:pt x="894" y="1968"/>
                    <a:pt x="881" y="1968"/>
                    <a:pt x="854" y="1968"/>
                  </a:cubicBezTo>
                  <a:cubicBezTo>
                    <a:pt x="850" y="1972"/>
                    <a:pt x="845" y="1974"/>
                    <a:pt x="839" y="1974"/>
                  </a:cubicBezTo>
                  <a:cubicBezTo>
                    <a:pt x="825" y="1974"/>
                    <a:pt x="807" y="1965"/>
                    <a:pt x="798" y="1955"/>
                  </a:cubicBezTo>
                  <a:cubicBezTo>
                    <a:pt x="689" y="1899"/>
                    <a:pt x="619" y="1803"/>
                    <a:pt x="593" y="1694"/>
                  </a:cubicBezTo>
                  <a:cubicBezTo>
                    <a:pt x="580" y="1677"/>
                    <a:pt x="580" y="1664"/>
                    <a:pt x="580" y="1638"/>
                  </a:cubicBezTo>
                  <a:cubicBezTo>
                    <a:pt x="580" y="1625"/>
                    <a:pt x="593" y="1582"/>
                    <a:pt x="606" y="1555"/>
                  </a:cubicBezTo>
                  <a:cubicBezTo>
                    <a:pt x="619" y="1529"/>
                    <a:pt x="633" y="1486"/>
                    <a:pt x="646" y="1459"/>
                  </a:cubicBezTo>
                  <a:cubicBezTo>
                    <a:pt x="728" y="1320"/>
                    <a:pt x="798" y="1181"/>
                    <a:pt x="854" y="1033"/>
                  </a:cubicBezTo>
                  <a:cubicBezTo>
                    <a:pt x="867" y="1016"/>
                    <a:pt x="881" y="1003"/>
                    <a:pt x="881" y="990"/>
                  </a:cubicBezTo>
                  <a:cubicBezTo>
                    <a:pt x="884" y="986"/>
                    <a:pt x="891" y="984"/>
                    <a:pt x="898" y="984"/>
                  </a:cubicBezTo>
                  <a:close/>
                  <a:moveTo>
                    <a:pt x="1422" y="1953"/>
                  </a:moveTo>
                  <a:cubicBezTo>
                    <a:pt x="1453" y="1953"/>
                    <a:pt x="1477" y="1985"/>
                    <a:pt x="1502" y="2008"/>
                  </a:cubicBezTo>
                  <a:cubicBezTo>
                    <a:pt x="1515" y="2051"/>
                    <a:pt x="1542" y="2091"/>
                    <a:pt x="1542" y="2134"/>
                  </a:cubicBezTo>
                  <a:cubicBezTo>
                    <a:pt x="1555" y="2173"/>
                    <a:pt x="1542" y="2216"/>
                    <a:pt x="1515" y="2256"/>
                  </a:cubicBezTo>
                  <a:cubicBezTo>
                    <a:pt x="1510" y="2258"/>
                    <a:pt x="1504" y="2259"/>
                    <a:pt x="1499" y="2259"/>
                  </a:cubicBezTo>
                  <a:cubicBezTo>
                    <a:pt x="1459" y="2259"/>
                    <a:pt x="1456" y="2202"/>
                    <a:pt x="1433" y="2190"/>
                  </a:cubicBezTo>
                  <a:cubicBezTo>
                    <a:pt x="1350" y="2273"/>
                    <a:pt x="1254" y="2326"/>
                    <a:pt x="1158" y="2369"/>
                  </a:cubicBezTo>
                  <a:cubicBezTo>
                    <a:pt x="1092" y="2390"/>
                    <a:pt x="1026" y="2398"/>
                    <a:pt x="961" y="2398"/>
                  </a:cubicBezTo>
                  <a:cubicBezTo>
                    <a:pt x="863" y="2398"/>
                    <a:pt x="767" y="2379"/>
                    <a:pt x="675" y="2355"/>
                  </a:cubicBezTo>
                  <a:cubicBezTo>
                    <a:pt x="662" y="2339"/>
                    <a:pt x="646" y="2326"/>
                    <a:pt x="633" y="2312"/>
                  </a:cubicBezTo>
                  <a:cubicBezTo>
                    <a:pt x="619" y="2299"/>
                    <a:pt x="646" y="2256"/>
                    <a:pt x="662" y="2256"/>
                  </a:cubicBezTo>
                  <a:cubicBezTo>
                    <a:pt x="675" y="2256"/>
                    <a:pt x="689" y="2273"/>
                    <a:pt x="702" y="2273"/>
                  </a:cubicBezTo>
                  <a:cubicBezTo>
                    <a:pt x="771" y="2273"/>
                    <a:pt x="854" y="2286"/>
                    <a:pt x="924" y="2286"/>
                  </a:cubicBezTo>
                  <a:cubicBezTo>
                    <a:pt x="937" y="2287"/>
                    <a:pt x="950" y="2288"/>
                    <a:pt x="963" y="2288"/>
                  </a:cubicBezTo>
                  <a:cubicBezTo>
                    <a:pt x="1083" y="2288"/>
                    <a:pt x="1194" y="2234"/>
                    <a:pt x="1281" y="2147"/>
                  </a:cubicBezTo>
                  <a:cubicBezTo>
                    <a:pt x="1324" y="2121"/>
                    <a:pt x="1350" y="2091"/>
                    <a:pt x="1377" y="2064"/>
                  </a:cubicBezTo>
                  <a:cubicBezTo>
                    <a:pt x="1390" y="2025"/>
                    <a:pt x="1350" y="1982"/>
                    <a:pt x="1406" y="1955"/>
                  </a:cubicBezTo>
                  <a:cubicBezTo>
                    <a:pt x="1412" y="1953"/>
                    <a:pt x="1417" y="1953"/>
                    <a:pt x="1422" y="1953"/>
                  </a:cubicBezTo>
                  <a:close/>
                  <a:moveTo>
                    <a:pt x="998" y="1"/>
                  </a:moveTo>
                  <a:cubicBezTo>
                    <a:pt x="960" y="1"/>
                    <a:pt x="922" y="4"/>
                    <a:pt x="881" y="11"/>
                  </a:cubicBezTo>
                  <a:cubicBezTo>
                    <a:pt x="854" y="24"/>
                    <a:pt x="828" y="54"/>
                    <a:pt x="841" y="80"/>
                  </a:cubicBezTo>
                  <a:cubicBezTo>
                    <a:pt x="841" y="123"/>
                    <a:pt x="867" y="163"/>
                    <a:pt x="881" y="189"/>
                  </a:cubicBezTo>
                  <a:cubicBezTo>
                    <a:pt x="881" y="206"/>
                    <a:pt x="881" y="232"/>
                    <a:pt x="867" y="246"/>
                  </a:cubicBezTo>
                  <a:cubicBezTo>
                    <a:pt x="867" y="246"/>
                    <a:pt x="856" y="251"/>
                    <a:pt x="844" y="251"/>
                  </a:cubicBezTo>
                  <a:cubicBezTo>
                    <a:pt x="838" y="251"/>
                    <a:pt x="832" y="250"/>
                    <a:pt x="828" y="246"/>
                  </a:cubicBezTo>
                  <a:cubicBezTo>
                    <a:pt x="798" y="232"/>
                    <a:pt x="771" y="219"/>
                    <a:pt x="758" y="189"/>
                  </a:cubicBezTo>
                  <a:cubicBezTo>
                    <a:pt x="745" y="176"/>
                    <a:pt x="728" y="150"/>
                    <a:pt x="715" y="136"/>
                  </a:cubicBezTo>
                  <a:cubicBezTo>
                    <a:pt x="662" y="232"/>
                    <a:pt x="675" y="315"/>
                    <a:pt x="689" y="411"/>
                  </a:cubicBezTo>
                  <a:cubicBezTo>
                    <a:pt x="710" y="466"/>
                    <a:pt x="681" y="502"/>
                    <a:pt x="634" y="502"/>
                  </a:cubicBezTo>
                  <a:cubicBezTo>
                    <a:pt x="622" y="502"/>
                    <a:pt x="608" y="499"/>
                    <a:pt x="593" y="494"/>
                  </a:cubicBezTo>
                  <a:cubicBezTo>
                    <a:pt x="563" y="494"/>
                    <a:pt x="537" y="467"/>
                    <a:pt x="510" y="454"/>
                  </a:cubicBezTo>
                  <a:cubicBezTo>
                    <a:pt x="497" y="437"/>
                    <a:pt x="467" y="424"/>
                    <a:pt x="454" y="411"/>
                  </a:cubicBezTo>
                  <a:cubicBezTo>
                    <a:pt x="427" y="384"/>
                    <a:pt x="427" y="355"/>
                    <a:pt x="384" y="355"/>
                  </a:cubicBezTo>
                  <a:cubicBezTo>
                    <a:pt x="332" y="437"/>
                    <a:pt x="275" y="520"/>
                    <a:pt x="206" y="603"/>
                  </a:cubicBezTo>
                  <a:cubicBezTo>
                    <a:pt x="193" y="646"/>
                    <a:pt x="179" y="672"/>
                    <a:pt x="166" y="702"/>
                  </a:cubicBezTo>
                  <a:cubicBezTo>
                    <a:pt x="193" y="685"/>
                    <a:pt x="219" y="685"/>
                    <a:pt x="232" y="672"/>
                  </a:cubicBezTo>
                  <a:cubicBezTo>
                    <a:pt x="302" y="646"/>
                    <a:pt x="358" y="619"/>
                    <a:pt x="427" y="603"/>
                  </a:cubicBezTo>
                  <a:cubicBezTo>
                    <a:pt x="482" y="596"/>
                    <a:pt x="541" y="593"/>
                    <a:pt x="599" y="593"/>
                  </a:cubicBezTo>
                  <a:cubicBezTo>
                    <a:pt x="658" y="593"/>
                    <a:pt x="717" y="596"/>
                    <a:pt x="771" y="603"/>
                  </a:cubicBezTo>
                  <a:cubicBezTo>
                    <a:pt x="785" y="603"/>
                    <a:pt x="785" y="603"/>
                    <a:pt x="798" y="619"/>
                  </a:cubicBezTo>
                  <a:cubicBezTo>
                    <a:pt x="785" y="632"/>
                    <a:pt x="785" y="659"/>
                    <a:pt x="771" y="672"/>
                  </a:cubicBezTo>
                  <a:cubicBezTo>
                    <a:pt x="745" y="702"/>
                    <a:pt x="702" y="702"/>
                    <a:pt x="662" y="715"/>
                  </a:cubicBezTo>
                  <a:cubicBezTo>
                    <a:pt x="619" y="715"/>
                    <a:pt x="580" y="728"/>
                    <a:pt x="537" y="742"/>
                  </a:cubicBezTo>
                  <a:cubicBezTo>
                    <a:pt x="441" y="768"/>
                    <a:pt x="345" y="798"/>
                    <a:pt x="262" y="824"/>
                  </a:cubicBezTo>
                  <a:cubicBezTo>
                    <a:pt x="219" y="838"/>
                    <a:pt x="193" y="851"/>
                    <a:pt x="166" y="867"/>
                  </a:cubicBezTo>
                  <a:cubicBezTo>
                    <a:pt x="123" y="894"/>
                    <a:pt x="97" y="894"/>
                    <a:pt x="54" y="894"/>
                  </a:cubicBezTo>
                  <a:cubicBezTo>
                    <a:pt x="14" y="1003"/>
                    <a:pt x="1" y="1086"/>
                    <a:pt x="1" y="1224"/>
                  </a:cubicBezTo>
                  <a:cubicBezTo>
                    <a:pt x="27" y="1529"/>
                    <a:pt x="54" y="1830"/>
                    <a:pt x="123" y="2121"/>
                  </a:cubicBezTo>
                  <a:cubicBezTo>
                    <a:pt x="179" y="2299"/>
                    <a:pt x="232" y="2478"/>
                    <a:pt x="315" y="2643"/>
                  </a:cubicBezTo>
                  <a:cubicBezTo>
                    <a:pt x="454" y="2878"/>
                    <a:pt x="646" y="3000"/>
                    <a:pt x="910" y="3043"/>
                  </a:cubicBezTo>
                  <a:cubicBezTo>
                    <a:pt x="949" y="3050"/>
                    <a:pt x="987" y="3053"/>
                    <a:pt x="1025" y="3053"/>
                  </a:cubicBezTo>
                  <a:cubicBezTo>
                    <a:pt x="1214" y="3053"/>
                    <a:pt x="1391" y="2973"/>
                    <a:pt x="1529" y="2835"/>
                  </a:cubicBezTo>
                  <a:cubicBezTo>
                    <a:pt x="1611" y="2769"/>
                    <a:pt x="1681" y="2670"/>
                    <a:pt x="1750" y="2587"/>
                  </a:cubicBezTo>
                  <a:cubicBezTo>
                    <a:pt x="1820" y="2491"/>
                    <a:pt x="1859" y="2395"/>
                    <a:pt x="1902" y="2286"/>
                  </a:cubicBezTo>
                  <a:cubicBezTo>
                    <a:pt x="1916" y="2216"/>
                    <a:pt x="1929" y="2147"/>
                    <a:pt x="1955" y="2078"/>
                  </a:cubicBezTo>
                  <a:cubicBezTo>
                    <a:pt x="1968" y="2025"/>
                    <a:pt x="1985" y="1982"/>
                    <a:pt x="1998" y="1942"/>
                  </a:cubicBezTo>
                  <a:cubicBezTo>
                    <a:pt x="1998" y="1925"/>
                    <a:pt x="2025" y="1912"/>
                    <a:pt x="2038" y="1912"/>
                  </a:cubicBezTo>
                  <a:cubicBezTo>
                    <a:pt x="2051" y="1912"/>
                    <a:pt x="2068" y="1942"/>
                    <a:pt x="2068" y="1955"/>
                  </a:cubicBezTo>
                  <a:cubicBezTo>
                    <a:pt x="2081" y="1982"/>
                    <a:pt x="2081" y="2025"/>
                    <a:pt x="2081" y="2051"/>
                  </a:cubicBezTo>
                  <a:cubicBezTo>
                    <a:pt x="2126" y="2088"/>
                    <a:pt x="2170" y="2100"/>
                    <a:pt x="2217" y="2100"/>
                  </a:cubicBezTo>
                  <a:cubicBezTo>
                    <a:pt x="2243" y="2100"/>
                    <a:pt x="2270" y="2097"/>
                    <a:pt x="2299" y="2091"/>
                  </a:cubicBezTo>
                  <a:cubicBezTo>
                    <a:pt x="2398" y="2051"/>
                    <a:pt x="2494" y="2008"/>
                    <a:pt x="2577" y="1942"/>
                  </a:cubicBezTo>
                  <a:cubicBezTo>
                    <a:pt x="2603" y="1912"/>
                    <a:pt x="2630" y="1873"/>
                    <a:pt x="2660" y="1830"/>
                  </a:cubicBezTo>
                  <a:cubicBezTo>
                    <a:pt x="2686" y="1777"/>
                    <a:pt x="2713" y="1707"/>
                    <a:pt x="2742" y="1625"/>
                  </a:cubicBezTo>
                  <a:cubicBezTo>
                    <a:pt x="2795" y="1459"/>
                    <a:pt x="2756" y="1294"/>
                    <a:pt x="2660" y="1155"/>
                  </a:cubicBezTo>
                  <a:cubicBezTo>
                    <a:pt x="2617" y="1115"/>
                    <a:pt x="2590" y="1072"/>
                    <a:pt x="2534" y="1059"/>
                  </a:cubicBezTo>
                  <a:cubicBezTo>
                    <a:pt x="2382" y="1115"/>
                    <a:pt x="2382" y="1115"/>
                    <a:pt x="2286" y="1224"/>
                  </a:cubicBezTo>
                  <a:cubicBezTo>
                    <a:pt x="2273" y="1238"/>
                    <a:pt x="2273" y="1251"/>
                    <a:pt x="2259" y="1251"/>
                  </a:cubicBezTo>
                  <a:cubicBezTo>
                    <a:pt x="2217" y="1281"/>
                    <a:pt x="2203" y="1320"/>
                    <a:pt x="2177" y="1363"/>
                  </a:cubicBezTo>
                  <a:cubicBezTo>
                    <a:pt x="2164" y="1403"/>
                    <a:pt x="2134" y="1446"/>
                    <a:pt x="2094" y="1459"/>
                  </a:cubicBezTo>
                  <a:cubicBezTo>
                    <a:pt x="1998" y="1403"/>
                    <a:pt x="1985" y="1403"/>
                    <a:pt x="1998" y="1307"/>
                  </a:cubicBezTo>
                  <a:cubicBezTo>
                    <a:pt x="1998" y="1264"/>
                    <a:pt x="1998" y="1224"/>
                    <a:pt x="2011" y="1168"/>
                  </a:cubicBezTo>
                  <a:cubicBezTo>
                    <a:pt x="2011" y="1115"/>
                    <a:pt x="2025" y="1072"/>
                    <a:pt x="1985" y="1016"/>
                  </a:cubicBezTo>
                  <a:cubicBezTo>
                    <a:pt x="1942" y="976"/>
                    <a:pt x="1942" y="920"/>
                    <a:pt x="1955" y="867"/>
                  </a:cubicBezTo>
                  <a:cubicBezTo>
                    <a:pt x="1955" y="824"/>
                    <a:pt x="1968" y="785"/>
                    <a:pt x="1985" y="742"/>
                  </a:cubicBezTo>
                  <a:lnTo>
                    <a:pt x="1985" y="659"/>
                  </a:lnTo>
                  <a:cubicBezTo>
                    <a:pt x="1968" y="646"/>
                    <a:pt x="1968" y="632"/>
                    <a:pt x="1955" y="632"/>
                  </a:cubicBezTo>
                  <a:cubicBezTo>
                    <a:pt x="1803" y="550"/>
                    <a:pt x="1654" y="437"/>
                    <a:pt x="1572" y="272"/>
                  </a:cubicBezTo>
                  <a:cubicBezTo>
                    <a:pt x="1572" y="259"/>
                    <a:pt x="1555" y="259"/>
                    <a:pt x="1542" y="259"/>
                  </a:cubicBezTo>
                  <a:cubicBezTo>
                    <a:pt x="1515" y="289"/>
                    <a:pt x="1502" y="328"/>
                    <a:pt x="1489" y="355"/>
                  </a:cubicBezTo>
                  <a:cubicBezTo>
                    <a:pt x="1459" y="384"/>
                    <a:pt x="1433" y="424"/>
                    <a:pt x="1406" y="454"/>
                  </a:cubicBezTo>
                  <a:cubicBezTo>
                    <a:pt x="1385" y="467"/>
                    <a:pt x="1364" y="474"/>
                    <a:pt x="1347" y="474"/>
                  </a:cubicBezTo>
                  <a:cubicBezTo>
                    <a:pt x="1329" y="474"/>
                    <a:pt x="1315" y="467"/>
                    <a:pt x="1307" y="454"/>
                  </a:cubicBezTo>
                  <a:cubicBezTo>
                    <a:pt x="1294" y="424"/>
                    <a:pt x="1324" y="411"/>
                    <a:pt x="1337" y="384"/>
                  </a:cubicBezTo>
                  <a:cubicBezTo>
                    <a:pt x="1390" y="341"/>
                    <a:pt x="1420" y="272"/>
                    <a:pt x="1420" y="206"/>
                  </a:cubicBezTo>
                  <a:lnTo>
                    <a:pt x="1420" y="206"/>
                  </a:lnTo>
                  <a:cubicBezTo>
                    <a:pt x="1377" y="259"/>
                    <a:pt x="1337" y="302"/>
                    <a:pt x="1294" y="355"/>
                  </a:cubicBezTo>
                  <a:cubicBezTo>
                    <a:pt x="1267" y="398"/>
                    <a:pt x="1241" y="437"/>
                    <a:pt x="1211" y="480"/>
                  </a:cubicBezTo>
                  <a:cubicBezTo>
                    <a:pt x="1198" y="480"/>
                    <a:pt x="1198" y="494"/>
                    <a:pt x="1185" y="507"/>
                  </a:cubicBezTo>
                  <a:cubicBezTo>
                    <a:pt x="1174" y="512"/>
                    <a:pt x="1162" y="516"/>
                    <a:pt x="1152" y="516"/>
                  </a:cubicBezTo>
                  <a:cubicBezTo>
                    <a:pt x="1136" y="516"/>
                    <a:pt x="1123" y="509"/>
                    <a:pt x="1115" y="494"/>
                  </a:cubicBezTo>
                  <a:cubicBezTo>
                    <a:pt x="1102" y="494"/>
                    <a:pt x="1089" y="467"/>
                    <a:pt x="1089" y="437"/>
                  </a:cubicBezTo>
                  <a:cubicBezTo>
                    <a:pt x="1102" y="384"/>
                    <a:pt x="1129" y="328"/>
                    <a:pt x="1142" y="272"/>
                  </a:cubicBezTo>
                  <a:cubicBezTo>
                    <a:pt x="1158" y="189"/>
                    <a:pt x="1158" y="93"/>
                    <a:pt x="1115" y="11"/>
                  </a:cubicBezTo>
                  <a:cubicBezTo>
                    <a:pt x="1074" y="4"/>
                    <a:pt x="1036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2155985" y="2084954"/>
              <a:ext cx="52636" cy="86700"/>
            </a:xfrm>
            <a:custGeom>
              <a:avLst/>
              <a:gdLst/>
              <a:ahLst/>
              <a:cxnLst/>
              <a:rect l="l" t="t" r="r" b="b"/>
              <a:pathLst>
                <a:path w="1281" h="2110" extrusionOk="0">
                  <a:moveTo>
                    <a:pt x="1254" y="0"/>
                  </a:moveTo>
                  <a:lnTo>
                    <a:pt x="1254" y="0"/>
                  </a:lnTo>
                  <a:cubicBezTo>
                    <a:pt x="1171" y="113"/>
                    <a:pt x="1089" y="235"/>
                    <a:pt x="1006" y="347"/>
                  </a:cubicBezTo>
                  <a:cubicBezTo>
                    <a:pt x="910" y="470"/>
                    <a:pt x="784" y="552"/>
                    <a:pt x="636" y="622"/>
                  </a:cubicBezTo>
                  <a:cubicBezTo>
                    <a:pt x="530" y="670"/>
                    <a:pt x="424" y="685"/>
                    <a:pt x="313" y="685"/>
                  </a:cubicBezTo>
                  <a:cubicBezTo>
                    <a:pt x="265" y="685"/>
                    <a:pt x="216" y="682"/>
                    <a:pt x="166" y="678"/>
                  </a:cubicBezTo>
                  <a:cubicBezTo>
                    <a:pt x="151" y="669"/>
                    <a:pt x="131" y="660"/>
                    <a:pt x="111" y="660"/>
                  </a:cubicBezTo>
                  <a:cubicBezTo>
                    <a:pt x="96" y="660"/>
                    <a:pt x="82" y="665"/>
                    <a:pt x="70" y="678"/>
                  </a:cubicBezTo>
                  <a:cubicBezTo>
                    <a:pt x="70" y="953"/>
                    <a:pt x="57" y="953"/>
                    <a:pt x="1" y="1105"/>
                  </a:cubicBezTo>
                  <a:cubicBezTo>
                    <a:pt x="97" y="1201"/>
                    <a:pt x="153" y="1323"/>
                    <a:pt x="222" y="1435"/>
                  </a:cubicBezTo>
                  <a:cubicBezTo>
                    <a:pt x="236" y="1462"/>
                    <a:pt x="249" y="1488"/>
                    <a:pt x="275" y="1531"/>
                  </a:cubicBezTo>
                  <a:cubicBezTo>
                    <a:pt x="401" y="1710"/>
                    <a:pt x="536" y="1875"/>
                    <a:pt x="649" y="2084"/>
                  </a:cubicBezTo>
                  <a:cubicBezTo>
                    <a:pt x="662" y="2097"/>
                    <a:pt x="675" y="2097"/>
                    <a:pt x="689" y="2110"/>
                  </a:cubicBezTo>
                  <a:cubicBezTo>
                    <a:pt x="814" y="1958"/>
                    <a:pt x="884" y="1779"/>
                    <a:pt x="966" y="1614"/>
                  </a:cubicBezTo>
                  <a:cubicBezTo>
                    <a:pt x="993" y="1544"/>
                    <a:pt x="1019" y="1475"/>
                    <a:pt x="1062" y="1406"/>
                  </a:cubicBezTo>
                  <a:cubicBezTo>
                    <a:pt x="1132" y="1257"/>
                    <a:pt x="1198" y="1118"/>
                    <a:pt x="1267" y="979"/>
                  </a:cubicBezTo>
                  <a:cubicBezTo>
                    <a:pt x="1280" y="953"/>
                    <a:pt x="1280" y="926"/>
                    <a:pt x="1280" y="883"/>
                  </a:cubicBezTo>
                  <a:cubicBezTo>
                    <a:pt x="1241" y="731"/>
                    <a:pt x="1241" y="566"/>
                    <a:pt x="1241" y="400"/>
                  </a:cubicBezTo>
                  <a:cubicBezTo>
                    <a:pt x="1241" y="278"/>
                    <a:pt x="1254" y="139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2107333" y="2031126"/>
              <a:ext cx="19230" cy="40268"/>
            </a:xfrm>
            <a:custGeom>
              <a:avLst/>
              <a:gdLst/>
              <a:ahLst/>
              <a:cxnLst/>
              <a:rect l="l" t="t" r="r" b="b"/>
              <a:pathLst>
                <a:path w="468" h="980" extrusionOk="0">
                  <a:moveTo>
                    <a:pt x="290" y="1"/>
                  </a:moveTo>
                  <a:cubicBezTo>
                    <a:pt x="258" y="1"/>
                    <a:pt x="226" y="9"/>
                    <a:pt x="193" y="17"/>
                  </a:cubicBezTo>
                  <a:cubicBezTo>
                    <a:pt x="84" y="70"/>
                    <a:pt x="27" y="153"/>
                    <a:pt x="14" y="278"/>
                  </a:cubicBezTo>
                  <a:cubicBezTo>
                    <a:pt x="1" y="553"/>
                    <a:pt x="97" y="801"/>
                    <a:pt x="371" y="940"/>
                  </a:cubicBezTo>
                  <a:cubicBezTo>
                    <a:pt x="398" y="953"/>
                    <a:pt x="427" y="966"/>
                    <a:pt x="467" y="979"/>
                  </a:cubicBezTo>
                  <a:cubicBezTo>
                    <a:pt x="454" y="844"/>
                    <a:pt x="427" y="718"/>
                    <a:pt x="414" y="596"/>
                  </a:cubicBezTo>
                  <a:cubicBezTo>
                    <a:pt x="398" y="540"/>
                    <a:pt x="384" y="483"/>
                    <a:pt x="345" y="444"/>
                  </a:cubicBezTo>
                  <a:cubicBezTo>
                    <a:pt x="302" y="401"/>
                    <a:pt x="262" y="348"/>
                    <a:pt x="219" y="305"/>
                  </a:cubicBezTo>
                  <a:cubicBezTo>
                    <a:pt x="206" y="292"/>
                    <a:pt x="206" y="265"/>
                    <a:pt x="206" y="265"/>
                  </a:cubicBezTo>
                  <a:cubicBezTo>
                    <a:pt x="215" y="256"/>
                    <a:pt x="233" y="245"/>
                    <a:pt x="247" y="245"/>
                  </a:cubicBezTo>
                  <a:cubicBezTo>
                    <a:pt x="253" y="245"/>
                    <a:pt x="258" y="247"/>
                    <a:pt x="262" y="252"/>
                  </a:cubicBezTo>
                  <a:cubicBezTo>
                    <a:pt x="302" y="265"/>
                    <a:pt x="332" y="292"/>
                    <a:pt x="371" y="305"/>
                  </a:cubicBezTo>
                  <a:cubicBezTo>
                    <a:pt x="371" y="209"/>
                    <a:pt x="371" y="113"/>
                    <a:pt x="358" y="17"/>
                  </a:cubicBezTo>
                  <a:cubicBezTo>
                    <a:pt x="335" y="5"/>
                    <a:pt x="312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2216059" y="1971750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2133303" y="2011978"/>
              <a:ext cx="41" cy="575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2133303" y="2010868"/>
              <a:ext cx="1274" cy="1151"/>
            </a:xfrm>
            <a:custGeom>
              <a:avLst/>
              <a:gdLst/>
              <a:ahLst/>
              <a:cxnLst/>
              <a:rect l="l" t="t" r="r" b="b"/>
              <a:pathLst>
                <a:path w="31" h="28" extrusionOk="0">
                  <a:moveTo>
                    <a:pt x="30" y="1"/>
                  </a:moveTo>
                  <a:cubicBezTo>
                    <a:pt x="30" y="14"/>
                    <a:pt x="14" y="27"/>
                    <a:pt x="0" y="27"/>
                  </a:cubicBezTo>
                  <a:cubicBezTo>
                    <a:pt x="14" y="27"/>
                    <a:pt x="30" y="27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2186022" y="1989830"/>
              <a:ext cx="41" cy="699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2213758" y="2199269"/>
              <a:ext cx="42405" cy="51691"/>
            </a:xfrm>
            <a:custGeom>
              <a:avLst/>
              <a:gdLst/>
              <a:ahLst/>
              <a:cxnLst/>
              <a:rect l="l" t="t" r="r" b="b"/>
              <a:pathLst>
                <a:path w="1032" h="1258" extrusionOk="0">
                  <a:moveTo>
                    <a:pt x="710" y="107"/>
                  </a:moveTo>
                  <a:cubicBezTo>
                    <a:pt x="726" y="107"/>
                    <a:pt x="746" y="115"/>
                    <a:pt x="784" y="128"/>
                  </a:cubicBezTo>
                  <a:cubicBezTo>
                    <a:pt x="744" y="141"/>
                    <a:pt x="744" y="141"/>
                    <a:pt x="648" y="141"/>
                  </a:cubicBezTo>
                  <a:cubicBezTo>
                    <a:pt x="677" y="118"/>
                    <a:pt x="690" y="107"/>
                    <a:pt x="710" y="107"/>
                  </a:cubicBezTo>
                  <a:close/>
                  <a:moveTo>
                    <a:pt x="883" y="251"/>
                  </a:moveTo>
                  <a:cubicBezTo>
                    <a:pt x="896" y="251"/>
                    <a:pt x="896" y="251"/>
                    <a:pt x="910" y="264"/>
                  </a:cubicBezTo>
                  <a:cubicBezTo>
                    <a:pt x="910" y="403"/>
                    <a:pt x="883" y="542"/>
                    <a:pt x="853" y="677"/>
                  </a:cubicBezTo>
                  <a:cubicBezTo>
                    <a:pt x="814" y="816"/>
                    <a:pt x="771" y="938"/>
                    <a:pt x="744" y="1091"/>
                  </a:cubicBezTo>
                  <a:cubicBezTo>
                    <a:pt x="646" y="1145"/>
                    <a:pt x="551" y="1165"/>
                    <a:pt x="448" y="1165"/>
                  </a:cubicBezTo>
                  <a:cubicBezTo>
                    <a:pt x="418" y="1165"/>
                    <a:pt x="388" y="1163"/>
                    <a:pt x="357" y="1160"/>
                  </a:cubicBezTo>
                  <a:cubicBezTo>
                    <a:pt x="344" y="1147"/>
                    <a:pt x="344" y="1120"/>
                    <a:pt x="331" y="1104"/>
                  </a:cubicBezTo>
                  <a:cubicBezTo>
                    <a:pt x="261" y="1021"/>
                    <a:pt x="235" y="912"/>
                    <a:pt x="205" y="803"/>
                  </a:cubicBezTo>
                  <a:cubicBezTo>
                    <a:pt x="152" y="651"/>
                    <a:pt x="123" y="485"/>
                    <a:pt x="83" y="320"/>
                  </a:cubicBezTo>
                  <a:cubicBezTo>
                    <a:pt x="123" y="294"/>
                    <a:pt x="165" y="294"/>
                    <a:pt x="205" y="277"/>
                  </a:cubicBezTo>
                  <a:cubicBezTo>
                    <a:pt x="440" y="264"/>
                    <a:pt x="662" y="264"/>
                    <a:pt x="883" y="251"/>
                  </a:cubicBezTo>
                  <a:close/>
                  <a:moveTo>
                    <a:pt x="710" y="1"/>
                  </a:moveTo>
                  <a:cubicBezTo>
                    <a:pt x="675" y="1"/>
                    <a:pt x="640" y="5"/>
                    <a:pt x="605" y="16"/>
                  </a:cubicBezTo>
                  <a:cubicBezTo>
                    <a:pt x="566" y="29"/>
                    <a:pt x="536" y="59"/>
                    <a:pt x="536" y="85"/>
                  </a:cubicBezTo>
                  <a:cubicBezTo>
                    <a:pt x="523" y="112"/>
                    <a:pt x="552" y="141"/>
                    <a:pt x="509" y="155"/>
                  </a:cubicBezTo>
                  <a:cubicBezTo>
                    <a:pt x="483" y="155"/>
                    <a:pt x="440" y="155"/>
                    <a:pt x="400" y="168"/>
                  </a:cubicBezTo>
                  <a:cubicBezTo>
                    <a:pt x="318" y="168"/>
                    <a:pt x="222" y="181"/>
                    <a:pt x="123" y="194"/>
                  </a:cubicBezTo>
                  <a:cubicBezTo>
                    <a:pt x="83" y="211"/>
                    <a:pt x="13" y="211"/>
                    <a:pt x="56" y="294"/>
                  </a:cubicBezTo>
                  <a:cubicBezTo>
                    <a:pt x="56" y="307"/>
                    <a:pt x="56" y="307"/>
                    <a:pt x="40" y="307"/>
                  </a:cubicBezTo>
                  <a:cubicBezTo>
                    <a:pt x="0" y="360"/>
                    <a:pt x="13" y="416"/>
                    <a:pt x="27" y="472"/>
                  </a:cubicBezTo>
                  <a:cubicBezTo>
                    <a:pt x="27" y="499"/>
                    <a:pt x="27" y="542"/>
                    <a:pt x="40" y="568"/>
                  </a:cubicBezTo>
                  <a:cubicBezTo>
                    <a:pt x="56" y="733"/>
                    <a:pt x="109" y="885"/>
                    <a:pt x="152" y="1038"/>
                  </a:cubicBezTo>
                  <a:cubicBezTo>
                    <a:pt x="165" y="1077"/>
                    <a:pt x="192" y="1134"/>
                    <a:pt x="248" y="1147"/>
                  </a:cubicBezTo>
                  <a:cubicBezTo>
                    <a:pt x="304" y="1173"/>
                    <a:pt x="288" y="1216"/>
                    <a:pt x="318" y="1243"/>
                  </a:cubicBezTo>
                  <a:cubicBezTo>
                    <a:pt x="370" y="1252"/>
                    <a:pt x="420" y="1258"/>
                    <a:pt x="470" y="1258"/>
                  </a:cubicBezTo>
                  <a:cubicBezTo>
                    <a:pt x="563" y="1258"/>
                    <a:pt x="653" y="1236"/>
                    <a:pt x="744" y="1173"/>
                  </a:cubicBezTo>
                  <a:cubicBezTo>
                    <a:pt x="757" y="1173"/>
                    <a:pt x="771" y="1160"/>
                    <a:pt x="771" y="1160"/>
                  </a:cubicBezTo>
                  <a:cubicBezTo>
                    <a:pt x="827" y="1160"/>
                    <a:pt x="853" y="1120"/>
                    <a:pt x="867" y="1077"/>
                  </a:cubicBezTo>
                  <a:cubicBezTo>
                    <a:pt x="896" y="938"/>
                    <a:pt x="949" y="803"/>
                    <a:pt x="966" y="664"/>
                  </a:cubicBezTo>
                  <a:cubicBezTo>
                    <a:pt x="1005" y="512"/>
                    <a:pt x="1005" y="346"/>
                    <a:pt x="1032" y="181"/>
                  </a:cubicBezTo>
                  <a:cubicBezTo>
                    <a:pt x="992" y="168"/>
                    <a:pt x="949" y="141"/>
                    <a:pt x="910" y="128"/>
                  </a:cubicBezTo>
                  <a:cubicBezTo>
                    <a:pt x="910" y="98"/>
                    <a:pt x="910" y="72"/>
                    <a:pt x="896" y="59"/>
                  </a:cubicBezTo>
                  <a:cubicBezTo>
                    <a:pt x="883" y="46"/>
                    <a:pt x="867" y="16"/>
                    <a:pt x="853" y="16"/>
                  </a:cubicBezTo>
                  <a:cubicBezTo>
                    <a:pt x="806" y="8"/>
                    <a:pt x="758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2179242" y="2295010"/>
              <a:ext cx="7355" cy="8834"/>
            </a:xfrm>
            <a:custGeom>
              <a:avLst/>
              <a:gdLst/>
              <a:ahLst/>
              <a:cxnLst/>
              <a:rect l="l" t="t" r="r" b="b"/>
              <a:pathLst>
                <a:path w="179" h="215" extrusionOk="0">
                  <a:moveTo>
                    <a:pt x="83" y="1"/>
                  </a:moveTo>
                  <a:cubicBezTo>
                    <a:pt x="70" y="1"/>
                    <a:pt x="70" y="1"/>
                    <a:pt x="53" y="14"/>
                  </a:cubicBezTo>
                  <a:cubicBezTo>
                    <a:pt x="13" y="57"/>
                    <a:pt x="0" y="126"/>
                    <a:pt x="27" y="179"/>
                  </a:cubicBezTo>
                  <a:cubicBezTo>
                    <a:pt x="36" y="201"/>
                    <a:pt x="62" y="214"/>
                    <a:pt x="86" y="214"/>
                  </a:cubicBezTo>
                  <a:cubicBezTo>
                    <a:pt x="94" y="214"/>
                    <a:pt x="102" y="212"/>
                    <a:pt x="109" y="209"/>
                  </a:cubicBezTo>
                  <a:cubicBezTo>
                    <a:pt x="152" y="166"/>
                    <a:pt x="179" y="96"/>
                    <a:pt x="152" y="44"/>
                  </a:cubicBezTo>
                  <a:cubicBezTo>
                    <a:pt x="152" y="14"/>
                    <a:pt x="10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2184789" y="2199351"/>
              <a:ext cx="7519" cy="9369"/>
            </a:xfrm>
            <a:custGeom>
              <a:avLst/>
              <a:gdLst/>
              <a:ahLst/>
              <a:cxnLst/>
              <a:rect l="l" t="t" r="r" b="b"/>
              <a:pathLst>
                <a:path w="183" h="228" extrusionOk="0">
                  <a:moveTo>
                    <a:pt x="100" y="1"/>
                  </a:moveTo>
                  <a:cubicBezTo>
                    <a:pt x="100" y="14"/>
                    <a:pt x="100" y="14"/>
                    <a:pt x="83" y="14"/>
                  </a:cubicBezTo>
                  <a:cubicBezTo>
                    <a:pt x="31" y="57"/>
                    <a:pt x="1" y="139"/>
                    <a:pt x="31" y="192"/>
                  </a:cubicBezTo>
                  <a:cubicBezTo>
                    <a:pt x="38" y="216"/>
                    <a:pt x="59" y="227"/>
                    <a:pt x="78" y="227"/>
                  </a:cubicBezTo>
                  <a:cubicBezTo>
                    <a:pt x="93" y="227"/>
                    <a:pt x="107" y="221"/>
                    <a:pt x="113" y="209"/>
                  </a:cubicBezTo>
                  <a:cubicBezTo>
                    <a:pt x="126" y="192"/>
                    <a:pt x="140" y="166"/>
                    <a:pt x="153" y="153"/>
                  </a:cubicBezTo>
                  <a:cubicBezTo>
                    <a:pt x="183" y="96"/>
                    <a:pt x="153" y="57"/>
                    <a:pt x="140" y="27"/>
                  </a:cubicBezTo>
                  <a:cubicBezTo>
                    <a:pt x="126" y="14"/>
                    <a:pt x="113" y="14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2182077" y="2253508"/>
              <a:ext cx="5629" cy="8382"/>
            </a:xfrm>
            <a:custGeom>
              <a:avLst/>
              <a:gdLst/>
              <a:ahLst/>
              <a:cxnLst/>
              <a:rect l="l" t="t" r="r" b="b"/>
              <a:pathLst>
                <a:path w="137" h="204" extrusionOk="0">
                  <a:moveTo>
                    <a:pt x="87" y="0"/>
                  </a:moveTo>
                  <a:cubicBezTo>
                    <a:pt x="82" y="0"/>
                    <a:pt x="75" y="2"/>
                    <a:pt x="67" y="5"/>
                  </a:cubicBezTo>
                  <a:cubicBezTo>
                    <a:pt x="54" y="5"/>
                    <a:pt x="27" y="19"/>
                    <a:pt x="14" y="32"/>
                  </a:cubicBezTo>
                  <a:cubicBezTo>
                    <a:pt x="14" y="75"/>
                    <a:pt x="1" y="114"/>
                    <a:pt x="1" y="171"/>
                  </a:cubicBezTo>
                  <a:cubicBezTo>
                    <a:pt x="1" y="190"/>
                    <a:pt x="28" y="204"/>
                    <a:pt x="55" y="204"/>
                  </a:cubicBezTo>
                  <a:cubicBezTo>
                    <a:pt x="65" y="204"/>
                    <a:pt x="75" y="202"/>
                    <a:pt x="83" y="197"/>
                  </a:cubicBezTo>
                  <a:cubicBezTo>
                    <a:pt x="123" y="157"/>
                    <a:pt x="136" y="114"/>
                    <a:pt x="136" y="75"/>
                  </a:cubicBezTo>
                  <a:cubicBezTo>
                    <a:pt x="136" y="62"/>
                    <a:pt x="136" y="48"/>
                    <a:pt x="123" y="32"/>
                  </a:cubicBezTo>
                  <a:cubicBezTo>
                    <a:pt x="113" y="12"/>
                    <a:pt x="104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2178009" y="2343127"/>
              <a:ext cx="6287" cy="6821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100" y="0"/>
                  </a:moveTo>
                  <a:cubicBezTo>
                    <a:pt x="70" y="0"/>
                    <a:pt x="43" y="17"/>
                    <a:pt x="30" y="43"/>
                  </a:cubicBezTo>
                  <a:cubicBezTo>
                    <a:pt x="0" y="83"/>
                    <a:pt x="0" y="139"/>
                    <a:pt x="43" y="152"/>
                  </a:cubicBezTo>
                  <a:cubicBezTo>
                    <a:pt x="43" y="166"/>
                    <a:pt x="70" y="166"/>
                    <a:pt x="83" y="166"/>
                  </a:cubicBezTo>
                  <a:cubicBezTo>
                    <a:pt x="126" y="152"/>
                    <a:pt x="153" y="113"/>
                    <a:pt x="153" y="70"/>
                  </a:cubicBezTo>
                  <a:cubicBezTo>
                    <a:pt x="153" y="43"/>
                    <a:pt x="126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2078406" y="2323937"/>
              <a:ext cx="23257" cy="25106"/>
            </a:xfrm>
            <a:custGeom>
              <a:avLst/>
              <a:gdLst/>
              <a:ahLst/>
              <a:cxnLst/>
              <a:rect l="l" t="t" r="r" b="b"/>
              <a:pathLst>
                <a:path w="566" h="611" extrusionOk="0">
                  <a:moveTo>
                    <a:pt x="540" y="1"/>
                  </a:moveTo>
                  <a:cubicBezTo>
                    <a:pt x="510" y="1"/>
                    <a:pt x="497" y="1"/>
                    <a:pt x="483" y="14"/>
                  </a:cubicBezTo>
                  <a:cubicBezTo>
                    <a:pt x="457" y="41"/>
                    <a:pt x="427" y="84"/>
                    <a:pt x="401" y="123"/>
                  </a:cubicBezTo>
                  <a:cubicBezTo>
                    <a:pt x="275" y="275"/>
                    <a:pt x="166" y="441"/>
                    <a:pt x="1" y="550"/>
                  </a:cubicBezTo>
                  <a:cubicBezTo>
                    <a:pt x="11" y="593"/>
                    <a:pt x="21" y="611"/>
                    <a:pt x="44" y="611"/>
                  </a:cubicBezTo>
                  <a:cubicBezTo>
                    <a:pt x="52" y="611"/>
                    <a:pt x="60" y="609"/>
                    <a:pt x="70" y="606"/>
                  </a:cubicBezTo>
                  <a:cubicBezTo>
                    <a:pt x="126" y="593"/>
                    <a:pt x="166" y="566"/>
                    <a:pt x="209" y="523"/>
                  </a:cubicBezTo>
                  <a:cubicBezTo>
                    <a:pt x="331" y="385"/>
                    <a:pt x="440" y="236"/>
                    <a:pt x="540" y="70"/>
                  </a:cubicBezTo>
                  <a:lnTo>
                    <a:pt x="553" y="54"/>
                  </a:lnTo>
                  <a:cubicBezTo>
                    <a:pt x="566" y="27"/>
                    <a:pt x="553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2087528" y="2345962"/>
              <a:ext cx="10231" cy="5013"/>
            </a:xfrm>
            <a:custGeom>
              <a:avLst/>
              <a:gdLst/>
              <a:ahLst/>
              <a:cxnLst/>
              <a:rect l="l" t="t" r="r" b="b"/>
              <a:pathLst>
                <a:path w="249" h="122" extrusionOk="0">
                  <a:moveTo>
                    <a:pt x="13" y="1"/>
                  </a:moveTo>
                  <a:cubicBezTo>
                    <a:pt x="13" y="30"/>
                    <a:pt x="0" y="44"/>
                    <a:pt x="0" y="57"/>
                  </a:cubicBezTo>
                  <a:cubicBezTo>
                    <a:pt x="0" y="70"/>
                    <a:pt x="13" y="97"/>
                    <a:pt x="40" y="97"/>
                  </a:cubicBezTo>
                  <a:cubicBezTo>
                    <a:pt x="73" y="114"/>
                    <a:pt x="112" y="122"/>
                    <a:pt x="152" y="122"/>
                  </a:cubicBezTo>
                  <a:cubicBezTo>
                    <a:pt x="179" y="122"/>
                    <a:pt x="207" y="118"/>
                    <a:pt x="235" y="113"/>
                  </a:cubicBezTo>
                  <a:cubicBezTo>
                    <a:pt x="248" y="113"/>
                    <a:pt x="248" y="97"/>
                    <a:pt x="248" y="97"/>
                  </a:cubicBezTo>
                  <a:cubicBezTo>
                    <a:pt x="248" y="83"/>
                    <a:pt x="248" y="70"/>
                    <a:pt x="235" y="57"/>
                  </a:cubicBezTo>
                  <a:lnTo>
                    <a:pt x="218" y="44"/>
                  </a:lnTo>
                  <a:cubicBezTo>
                    <a:pt x="152" y="30"/>
                    <a:pt x="96" y="14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2151506" y="2022497"/>
              <a:ext cx="15820" cy="40679"/>
            </a:xfrm>
            <a:custGeom>
              <a:avLst/>
              <a:gdLst/>
              <a:ahLst/>
              <a:cxnLst/>
              <a:rect l="l" t="t" r="r" b="b"/>
              <a:pathLst>
                <a:path w="385" h="990" extrusionOk="0">
                  <a:moveTo>
                    <a:pt x="319" y="0"/>
                  </a:moveTo>
                  <a:cubicBezTo>
                    <a:pt x="312" y="0"/>
                    <a:pt x="305" y="2"/>
                    <a:pt x="302" y="6"/>
                  </a:cubicBezTo>
                  <a:cubicBezTo>
                    <a:pt x="302" y="19"/>
                    <a:pt x="288" y="32"/>
                    <a:pt x="275" y="49"/>
                  </a:cubicBezTo>
                  <a:cubicBezTo>
                    <a:pt x="219" y="197"/>
                    <a:pt x="149" y="336"/>
                    <a:pt x="67" y="475"/>
                  </a:cubicBezTo>
                  <a:cubicBezTo>
                    <a:pt x="54" y="502"/>
                    <a:pt x="40" y="545"/>
                    <a:pt x="27" y="571"/>
                  </a:cubicBezTo>
                  <a:cubicBezTo>
                    <a:pt x="14" y="598"/>
                    <a:pt x="1" y="641"/>
                    <a:pt x="1" y="654"/>
                  </a:cubicBezTo>
                  <a:cubicBezTo>
                    <a:pt x="1" y="680"/>
                    <a:pt x="1" y="693"/>
                    <a:pt x="14" y="710"/>
                  </a:cubicBezTo>
                  <a:cubicBezTo>
                    <a:pt x="40" y="819"/>
                    <a:pt x="110" y="915"/>
                    <a:pt x="219" y="971"/>
                  </a:cubicBezTo>
                  <a:cubicBezTo>
                    <a:pt x="228" y="981"/>
                    <a:pt x="246" y="990"/>
                    <a:pt x="260" y="990"/>
                  </a:cubicBezTo>
                  <a:cubicBezTo>
                    <a:pt x="266" y="990"/>
                    <a:pt x="271" y="988"/>
                    <a:pt x="275" y="984"/>
                  </a:cubicBezTo>
                  <a:cubicBezTo>
                    <a:pt x="302" y="984"/>
                    <a:pt x="315" y="984"/>
                    <a:pt x="331" y="971"/>
                  </a:cubicBezTo>
                  <a:cubicBezTo>
                    <a:pt x="358" y="941"/>
                    <a:pt x="345" y="928"/>
                    <a:pt x="331" y="902"/>
                  </a:cubicBezTo>
                  <a:cubicBezTo>
                    <a:pt x="315" y="889"/>
                    <a:pt x="288" y="875"/>
                    <a:pt x="262" y="859"/>
                  </a:cubicBezTo>
                  <a:cubicBezTo>
                    <a:pt x="219" y="819"/>
                    <a:pt x="192" y="776"/>
                    <a:pt x="166" y="723"/>
                  </a:cubicBezTo>
                  <a:cubicBezTo>
                    <a:pt x="136" y="667"/>
                    <a:pt x="136" y="627"/>
                    <a:pt x="166" y="571"/>
                  </a:cubicBezTo>
                  <a:cubicBezTo>
                    <a:pt x="179" y="528"/>
                    <a:pt x="206" y="488"/>
                    <a:pt x="232" y="445"/>
                  </a:cubicBezTo>
                  <a:cubicBezTo>
                    <a:pt x="275" y="336"/>
                    <a:pt x="315" y="227"/>
                    <a:pt x="358" y="115"/>
                  </a:cubicBezTo>
                  <a:cubicBezTo>
                    <a:pt x="371" y="88"/>
                    <a:pt x="384" y="49"/>
                    <a:pt x="358" y="19"/>
                  </a:cubicBezTo>
                  <a:cubicBezTo>
                    <a:pt x="358" y="10"/>
                    <a:pt x="336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2153149" y="2062272"/>
              <a:ext cx="38501" cy="18367"/>
            </a:xfrm>
            <a:custGeom>
              <a:avLst/>
              <a:gdLst/>
              <a:ahLst/>
              <a:cxnLst/>
              <a:rect l="l" t="t" r="r" b="b"/>
              <a:pathLst>
                <a:path w="937" h="447" extrusionOk="0">
                  <a:moveTo>
                    <a:pt x="803" y="1"/>
                  </a:moveTo>
                  <a:cubicBezTo>
                    <a:pt x="798" y="1"/>
                    <a:pt x="793" y="1"/>
                    <a:pt x="787" y="3"/>
                  </a:cubicBezTo>
                  <a:cubicBezTo>
                    <a:pt x="731" y="30"/>
                    <a:pt x="771" y="73"/>
                    <a:pt x="758" y="112"/>
                  </a:cubicBezTo>
                  <a:cubicBezTo>
                    <a:pt x="731" y="139"/>
                    <a:pt x="705" y="169"/>
                    <a:pt x="662" y="195"/>
                  </a:cubicBezTo>
                  <a:cubicBezTo>
                    <a:pt x="575" y="282"/>
                    <a:pt x="464" y="336"/>
                    <a:pt x="344" y="336"/>
                  </a:cubicBezTo>
                  <a:cubicBezTo>
                    <a:pt x="331" y="336"/>
                    <a:pt x="318" y="335"/>
                    <a:pt x="305" y="334"/>
                  </a:cubicBezTo>
                  <a:cubicBezTo>
                    <a:pt x="235" y="334"/>
                    <a:pt x="152" y="321"/>
                    <a:pt x="83" y="321"/>
                  </a:cubicBezTo>
                  <a:cubicBezTo>
                    <a:pt x="70" y="321"/>
                    <a:pt x="56" y="304"/>
                    <a:pt x="43" y="304"/>
                  </a:cubicBezTo>
                  <a:cubicBezTo>
                    <a:pt x="27" y="304"/>
                    <a:pt x="0" y="347"/>
                    <a:pt x="14" y="360"/>
                  </a:cubicBezTo>
                  <a:cubicBezTo>
                    <a:pt x="27" y="374"/>
                    <a:pt x="43" y="387"/>
                    <a:pt x="56" y="403"/>
                  </a:cubicBezTo>
                  <a:cubicBezTo>
                    <a:pt x="148" y="427"/>
                    <a:pt x="244" y="446"/>
                    <a:pt x="342" y="446"/>
                  </a:cubicBezTo>
                  <a:cubicBezTo>
                    <a:pt x="407" y="446"/>
                    <a:pt x="473" y="438"/>
                    <a:pt x="539" y="417"/>
                  </a:cubicBezTo>
                  <a:cubicBezTo>
                    <a:pt x="635" y="374"/>
                    <a:pt x="731" y="321"/>
                    <a:pt x="814" y="238"/>
                  </a:cubicBezTo>
                  <a:cubicBezTo>
                    <a:pt x="837" y="250"/>
                    <a:pt x="840" y="307"/>
                    <a:pt x="880" y="307"/>
                  </a:cubicBezTo>
                  <a:cubicBezTo>
                    <a:pt x="885" y="307"/>
                    <a:pt x="891" y="306"/>
                    <a:pt x="896" y="304"/>
                  </a:cubicBezTo>
                  <a:cubicBezTo>
                    <a:pt x="923" y="264"/>
                    <a:pt x="936" y="221"/>
                    <a:pt x="923" y="182"/>
                  </a:cubicBezTo>
                  <a:cubicBezTo>
                    <a:pt x="923" y="139"/>
                    <a:pt x="896" y="99"/>
                    <a:pt x="883" y="56"/>
                  </a:cubicBezTo>
                  <a:cubicBezTo>
                    <a:pt x="858" y="33"/>
                    <a:pt x="834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2175831" y="2019662"/>
              <a:ext cx="26010" cy="17217"/>
            </a:xfrm>
            <a:custGeom>
              <a:avLst/>
              <a:gdLst/>
              <a:ahLst/>
              <a:cxnLst/>
              <a:rect l="l" t="t" r="r" b="b"/>
              <a:pathLst>
                <a:path w="633" h="419" extrusionOk="0">
                  <a:moveTo>
                    <a:pt x="295" y="0"/>
                  </a:moveTo>
                  <a:cubicBezTo>
                    <a:pt x="215" y="0"/>
                    <a:pt x="134" y="19"/>
                    <a:pt x="53" y="61"/>
                  </a:cubicBezTo>
                  <a:cubicBezTo>
                    <a:pt x="40" y="61"/>
                    <a:pt x="27" y="75"/>
                    <a:pt x="14" y="88"/>
                  </a:cubicBezTo>
                  <a:cubicBezTo>
                    <a:pt x="14" y="88"/>
                    <a:pt x="1" y="101"/>
                    <a:pt x="14" y="118"/>
                  </a:cubicBezTo>
                  <a:cubicBezTo>
                    <a:pt x="14" y="131"/>
                    <a:pt x="27" y="144"/>
                    <a:pt x="40" y="144"/>
                  </a:cubicBezTo>
                  <a:cubicBezTo>
                    <a:pt x="83" y="131"/>
                    <a:pt x="123" y="131"/>
                    <a:pt x="166" y="131"/>
                  </a:cubicBezTo>
                  <a:cubicBezTo>
                    <a:pt x="166" y="144"/>
                    <a:pt x="166" y="171"/>
                    <a:pt x="153" y="184"/>
                  </a:cubicBezTo>
                  <a:cubicBezTo>
                    <a:pt x="153" y="240"/>
                    <a:pt x="153" y="296"/>
                    <a:pt x="166" y="336"/>
                  </a:cubicBezTo>
                  <a:cubicBezTo>
                    <a:pt x="179" y="379"/>
                    <a:pt x="219" y="405"/>
                    <a:pt x="262" y="419"/>
                  </a:cubicBezTo>
                  <a:cubicBezTo>
                    <a:pt x="288" y="419"/>
                    <a:pt x="344" y="392"/>
                    <a:pt x="358" y="349"/>
                  </a:cubicBezTo>
                  <a:cubicBezTo>
                    <a:pt x="371" y="296"/>
                    <a:pt x="401" y="253"/>
                    <a:pt x="384" y="200"/>
                  </a:cubicBezTo>
                  <a:cubicBezTo>
                    <a:pt x="371" y="184"/>
                    <a:pt x="371" y="157"/>
                    <a:pt x="371" y="118"/>
                  </a:cubicBezTo>
                  <a:cubicBezTo>
                    <a:pt x="427" y="118"/>
                    <a:pt x="483" y="144"/>
                    <a:pt x="536" y="157"/>
                  </a:cubicBezTo>
                  <a:cubicBezTo>
                    <a:pt x="549" y="171"/>
                    <a:pt x="579" y="171"/>
                    <a:pt x="606" y="171"/>
                  </a:cubicBezTo>
                  <a:cubicBezTo>
                    <a:pt x="606" y="171"/>
                    <a:pt x="632" y="171"/>
                    <a:pt x="632" y="157"/>
                  </a:cubicBezTo>
                  <a:lnTo>
                    <a:pt x="632" y="101"/>
                  </a:lnTo>
                  <a:cubicBezTo>
                    <a:pt x="619" y="88"/>
                    <a:pt x="606" y="75"/>
                    <a:pt x="592" y="75"/>
                  </a:cubicBezTo>
                  <a:cubicBezTo>
                    <a:pt x="493" y="29"/>
                    <a:pt x="394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2132768" y="2022004"/>
              <a:ext cx="24901" cy="17463"/>
            </a:xfrm>
            <a:custGeom>
              <a:avLst/>
              <a:gdLst/>
              <a:ahLst/>
              <a:cxnLst/>
              <a:rect l="l" t="t" r="r" b="b"/>
              <a:pathLst>
                <a:path w="606" h="425" extrusionOk="0">
                  <a:moveTo>
                    <a:pt x="414" y="0"/>
                  </a:moveTo>
                  <a:cubicBezTo>
                    <a:pt x="293" y="0"/>
                    <a:pt x="178" y="36"/>
                    <a:pt x="70" y="114"/>
                  </a:cubicBezTo>
                  <a:cubicBezTo>
                    <a:pt x="43" y="127"/>
                    <a:pt x="27" y="157"/>
                    <a:pt x="13" y="183"/>
                  </a:cubicBezTo>
                  <a:cubicBezTo>
                    <a:pt x="0" y="196"/>
                    <a:pt x="13" y="226"/>
                    <a:pt x="56" y="252"/>
                  </a:cubicBezTo>
                  <a:cubicBezTo>
                    <a:pt x="109" y="209"/>
                    <a:pt x="179" y="143"/>
                    <a:pt x="275" y="143"/>
                  </a:cubicBezTo>
                  <a:cubicBezTo>
                    <a:pt x="261" y="170"/>
                    <a:pt x="261" y="209"/>
                    <a:pt x="248" y="239"/>
                  </a:cubicBezTo>
                  <a:cubicBezTo>
                    <a:pt x="235" y="309"/>
                    <a:pt x="261" y="362"/>
                    <a:pt x="318" y="405"/>
                  </a:cubicBezTo>
                  <a:cubicBezTo>
                    <a:pt x="331" y="418"/>
                    <a:pt x="348" y="424"/>
                    <a:pt x="366" y="424"/>
                  </a:cubicBezTo>
                  <a:cubicBezTo>
                    <a:pt x="383" y="424"/>
                    <a:pt x="400" y="418"/>
                    <a:pt x="414" y="405"/>
                  </a:cubicBezTo>
                  <a:cubicBezTo>
                    <a:pt x="457" y="362"/>
                    <a:pt x="470" y="309"/>
                    <a:pt x="470" y="252"/>
                  </a:cubicBezTo>
                  <a:lnTo>
                    <a:pt x="470" y="196"/>
                  </a:lnTo>
                  <a:cubicBezTo>
                    <a:pt x="470" y="170"/>
                    <a:pt x="440" y="143"/>
                    <a:pt x="470" y="114"/>
                  </a:cubicBezTo>
                  <a:cubicBezTo>
                    <a:pt x="496" y="114"/>
                    <a:pt x="539" y="114"/>
                    <a:pt x="579" y="100"/>
                  </a:cubicBezTo>
                  <a:cubicBezTo>
                    <a:pt x="592" y="100"/>
                    <a:pt x="605" y="87"/>
                    <a:pt x="605" y="74"/>
                  </a:cubicBezTo>
                  <a:cubicBezTo>
                    <a:pt x="605" y="61"/>
                    <a:pt x="592" y="44"/>
                    <a:pt x="592" y="31"/>
                  </a:cubicBezTo>
                  <a:cubicBezTo>
                    <a:pt x="579" y="31"/>
                    <a:pt x="566" y="31"/>
                    <a:pt x="566" y="18"/>
                  </a:cubicBezTo>
                  <a:cubicBezTo>
                    <a:pt x="514" y="6"/>
                    <a:pt x="463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2174599" y="2002855"/>
              <a:ext cx="31311" cy="11053"/>
            </a:xfrm>
            <a:custGeom>
              <a:avLst/>
              <a:gdLst/>
              <a:ahLst/>
              <a:cxnLst/>
              <a:rect l="l" t="t" r="r" b="b"/>
              <a:pathLst>
                <a:path w="762" h="269" extrusionOk="0">
                  <a:moveTo>
                    <a:pt x="361" y="1"/>
                  </a:moveTo>
                  <a:cubicBezTo>
                    <a:pt x="249" y="1"/>
                    <a:pt x="166" y="31"/>
                    <a:pt x="70" y="57"/>
                  </a:cubicBezTo>
                  <a:cubicBezTo>
                    <a:pt x="31" y="70"/>
                    <a:pt x="1" y="97"/>
                    <a:pt x="17" y="153"/>
                  </a:cubicBezTo>
                  <a:lnTo>
                    <a:pt x="70" y="153"/>
                  </a:lnTo>
                  <a:cubicBezTo>
                    <a:pt x="183" y="153"/>
                    <a:pt x="292" y="153"/>
                    <a:pt x="388" y="179"/>
                  </a:cubicBezTo>
                  <a:cubicBezTo>
                    <a:pt x="470" y="209"/>
                    <a:pt x="540" y="236"/>
                    <a:pt x="609" y="262"/>
                  </a:cubicBezTo>
                  <a:cubicBezTo>
                    <a:pt x="625" y="267"/>
                    <a:pt x="639" y="269"/>
                    <a:pt x="651" y="269"/>
                  </a:cubicBezTo>
                  <a:cubicBezTo>
                    <a:pt x="680" y="269"/>
                    <a:pt x="700" y="258"/>
                    <a:pt x="718" y="249"/>
                  </a:cubicBezTo>
                  <a:cubicBezTo>
                    <a:pt x="745" y="236"/>
                    <a:pt x="761" y="196"/>
                    <a:pt x="745" y="179"/>
                  </a:cubicBezTo>
                  <a:cubicBezTo>
                    <a:pt x="732" y="166"/>
                    <a:pt x="718" y="140"/>
                    <a:pt x="705" y="140"/>
                  </a:cubicBezTo>
                  <a:cubicBezTo>
                    <a:pt x="596" y="70"/>
                    <a:pt x="484" y="14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2217703" y="2034290"/>
              <a:ext cx="15902" cy="17956"/>
            </a:xfrm>
            <a:custGeom>
              <a:avLst/>
              <a:gdLst/>
              <a:ahLst/>
              <a:cxnLst/>
              <a:rect l="l" t="t" r="r" b="b"/>
              <a:pathLst>
                <a:path w="387" h="437" extrusionOk="0">
                  <a:moveTo>
                    <a:pt x="334" y="1"/>
                  </a:moveTo>
                  <a:cubicBezTo>
                    <a:pt x="317" y="1"/>
                    <a:pt x="296" y="8"/>
                    <a:pt x="275" y="23"/>
                  </a:cubicBezTo>
                  <a:cubicBezTo>
                    <a:pt x="152" y="106"/>
                    <a:pt x="69" y="215"/>
                    <a:pt x="13" y="340"/>
                  </a:cubicBezTo>
                  <a:cubicBezTo>
                    <a:pt x="0" y="354"/>
                    <a:pt x="0" y="380"/>
                    <a:pt x="0" y="393"/>
                  </a:cubicBezTo>
                  <a:cubicBezTo>
                    <a:pt x="0" y="406"/>
                    <a:pt x="13" y="423"/>
                    <a:pt x="43" y="436"/>
                  </a:cubicBezTo>
                  <a:cubicBezTo>
                    <a:pt x="56" y="423"/>
                    <a:pt x="69" y="406"/>
                    <a:pt x="83" y="393"/>
                  </a:cubicBezTo>
                  <a:cubicBezTo>
                    <a:pt x="165" y="284"/>
                    <a:pt x="235" y="188"/>
                    <a:pt x="331" y="106"/>
                  </a:cubicBezTo>
                  <a:cubicBezTo>
                    <a:pt x="357" y="92"/>
                    <a:pt x="387" y="63"/>
                    <a:pt x="374" y="23"/>
                  </a:cubicBezTo>
                  <a:cubicBezTo>
                    <a:pt x="365" y="8"/>
                    <a:pt x="351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2192268" y="2058985"/>
              <a:ext cx="3452" cy="345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40" y="1"/>
                  </a:moveTo>
                  <a:cubicBezTo>
                    <a:pt x="27" y="14"/>
                    <a:pt x="14" y="27"/>
                    <a:pt x="1" y="40"/>
                  </a:cubicBezTo>
                  <a:cubicBezTo>
                    <a:pt x="1" y="53"/>
                    <a:pt x="27" y="83"/>
                    <a:pt x="40" y="83"/>
                  </a:cubicBezTo>
                  <a:cubicBezTo>
                    <a:pt x="67" y="83"/>
                    <a:pt x="83" y="53"/>
                    <a:pt x="83" y="27"/>
                  </a:cubicBezTo>
                  <a:cubicBezTo>
                    <a:pt x="67" y="14"/>
                    <a:pt x="54" y="14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2217128" y="2209541"/>
              <a:ext cx="34023" cy="37597"/>
            </a:xfrm>
            <a:custGeom>
              <a:avLst/>
              <a:gdLst/>
              <a:ahLst/>
              <a:cxnLst/>
              <a:rect l="l" t="t" r="r" b="b"/>
              <a:pathLst>
                <a:path w="828" h="915" extrusionOk="0">
                  <a:moveTo>
                    <a:pt x="801" y="1"/>
                  </a:moveTo>
                  <a:cubicBezTo>
                    <a:pt x="580" y="14"/>
                    <a:pt x="358" y="14"/>
                    <a:pt x="123" y="27"/>
                  </a:cubicBezTo>
                  <a:cubicBezTo>
                    <a:pt x="83" y="44"/>
                    <a:pt x="41" y="44"/>
                    <a:pt x="1" y="70"/>
                  </a:cubicBezTo>
                  <a:cubicBezTo>
                    <a:pt x="41" y="235"/>
                    <a:pt x="70" y="401"/>
                    <a:pt x="123" y="553"/>
                  </a:cubicBezTo>
                  <a:cubicBezTo>
                    <a:pt x="153" y="662"/>
                    <a:pt x="179" y="771"/>
                    <a:pt x="249" y="854"/>
                  </a:cubicBezTo>
                  <a:cubicBezTo>
                    <a:pt x="262" y="870"/>
                    <a:pt x="262" y="897"/>
                    <a:pt x="275" y="910"/>
                  </a:cubicBezTo>
                  <a:cubicBezTo>
                    <a:pt x="306" y="913"/>
                    <a:pt x="336" y="915"/>
                    <a:pt x="366" y="915"/>
                  </a:cubicBezTo>
                  <a:cubicBezTo>
                    <a:pt x="469" y="915"/>
                    <a:pt x="564" y="895"/>
                    <a:pt x="662" y="841"/>
                  </a:cubicBezTo>
                  <a:cubicBezTo>
                    <a:pt x="689" y="688"/>
                    <a:pt x="732" y="566"/>
                    <a:pt x="771" y="427"/>
                  </a:cubicBezTo>
                  <a:cubicBezTo>
                    <a:pt x="801" y="292"/>
                    <a:pt x="828" y="153"/>
                    <a:pt x="828" y="14"/>
                  </a:cubicBezTo>
                  <a:cubicBezTo>
                    <a:pt x="814" y="1"/>
                    <a:pt x="814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2240385" y="2203665"/>
              <a:ext cx="5588" cy="1438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62" y="0"/>
                  </a:moveTo>
                  <a:cubicBezTo>
                    <a:pt x="42" y="0"/>
                    <a:pt x="29" y="11"/>
                    <a:pt x="0" y="34"/>
                  </a:cubicBezTo>
                  <a:cubicBezTo>
                    <a:pt x="96" y="34"/>
                    <a:pt x="96" y="34"/>
                    <a:pt x="136" y="21"/>
                  </a:cubicBezTo>
                  <a:cubicBezTo>
                    <a:pt x="98" y="8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2008141" y="2022168"/>
              <a:ext cx="116901" cy="76468"/>
            </a:xfrm>
            <a:custGeom>
              <a:avLst/>
              <a:gdLst/>
              <a:ahLst/>
              <a:cxnLst/>
              <a:rect l="l" t="t" r="r" b="b"/>
              <a:pathLst>
                <a:path w="2845" h="1861" extrusionOk="0">
                  <a:moveTo>
                    <a:pt x="442" y="125"/>
                  </a:moveTo>
                  <a:cubicBezTo>
                    <a:pt x="474" y="125"/>
                    <a:pt x="507" y="130"/>
                    <a:pt x="540" y="139"/>
                  </a:cubicBezTo>
                  <a:cubicBezTo>
                    <a:pt x="745" y="205"/>
                    <a:pt x="927" y="387"/>
                    <a:pt x="1076" y="536"/>
                  </a:cubicBezTo>
                  <a:cubicBezTo>
                    <a:pt x="1241" y="688"/>
                    <a:pt x="1393" y="854"/>
                    <a:pt x="1558" y="1019"/>
                  </a:cubicBezTo>
                  <a:cubicBezTo>
                    <a:pt x="1849" y="1298"/>
                    <a:pt x="2170" y="1550"/>
                    <a:pt x="2555" y="1653"/>
                  </a:cubicBezTo>
                  <a:lnTo>
                    <a:pt x="2555" y="1653"/>
                  </a:lnTo>
                  <a:cubicBezTo>
                    <a:pt x="2373" y="1715"/>
                    <a:pt x="2183" y="1742"/>
                    <a:pt x="1994" y="1742"/>
                  </a:cubicBezTo>
                  <a:cubicBezTo>
                    <a:pt x="1819" y="1742"/>
                    <a:pt x="1644" y="1719"/>
                    <a:pt x="1476" y="1680"/>
                  </a:cubicBezTo>
                  <a:cubicBezTo>
                    <a:pt x="1271" y="1627"/>
                    <a:pt x="1062" y="1558"/>
                    <a:pt x="871" y="1462"/>
                  </a:cubicBezTo>
                  <a:cubicBezTo>
                    <a:pt x="692" y="1363"/>
                    <a:pt x="513" y="1240"/>
                    <a:pt x="361" y="1088"/>
                  </a:cubicBezTo>
                  <a:cubicBezTo>
                    <a:pt x="222" y="936"/>
                    <a:pt x="140" y="731"/>
                    <a:pt x="140" y="510"/>
                  </a:cubicBezTo>
                  <a:cubicBezTo>
                    <a:pt x="153" y="414"/>
                    <a:pt x="183" y="305"/>
                    <a:pt x="249" y="222"/>
                  </a:cubicBezTo>
                  <a:cubicBezTo>
                    <a:pt x="297" y="153"/>
                    <a:pt x="367" y="125"/>
                    <a:pt x="442" y="125"/>
                  </a:cubicBezTo>
                  <a:close/>
                  <a:moveTo>
                    <a:pt x="444" y="0"/>
                  </a:moveTo>
                  <a:cubicBezTo>
                    <a:pt x="222" y="0"/>
                    <a:pt x="84" y="205"/>
                    <a:pt x="44" y="401"/>
                  </a:cubicBezTo>
                  <a:cubicBezTo>
                    <a:pt x="1" y="619"/>
                    <a:pt x="57" y="840"/>
                    <a:pt x="183" y="1019"/>
                  </a:cubicBezTo>
                  <a:cubicBezTo>
                    <a:pt x="414" y="1406"/>
                    <a:pt x="884" y="1627"/>
                    <a:pt x="1284" y="1750"/>
                  </a:cubicBezTo>
                  <a:cubicBezTo>
                    <a:pt x="1514" y="1820"/>
                    <a:pt x="1756" y="1861"/>
                    <a:pt x="1995" y="1861"/>
                  </a:cubicBezTo>
                  <a:cubicBezTo>
                    <a:pt x="2263" y="1861"/>
                    <a:pt x="2529" y="1810"/>
                    <a:pt x="2772" y="1693"/>
                  </a:cubicBezTo>
                  <a:lnTo>
                    <a:pt x="2772" y="1693"/>
                  </a:lnTo>
                  <a:cubicBezTo>
                    <a:pt x="2772" y="1693"/>
                    <a:pt x="2772" y="1694"/>
                    <a:pt x="2772" y="1694"/>
                  </a:cubicBezTo>
                  <a:cubicBezTo>
                    <a:pt x="2778" y="1695"/>
                    <a:pt x="2783" y="1695"/>
                    <a:pt x="2788" y="1695"/>
                  </a:cubicBezTo>
                  <a:cubicBezTo>
                    <a:pt x="2832" y="1695"/>
                    <a:pt x="2844" y="1652"/>
                    <a:pt x="2826" y="1620"/>
                  </a:cubicBezTo>
                  <a:lnTo>
                    <a:pt x="2826" y="1620"/>
                  </a:lnTo>
                  <a:cubicBezTo>
                    <a:pt x="2819" y="1592"/>
                    <a:pt x="2792" y="1567"/>
                    <a:pt x="2765" y="1567"/>
                  </a:cubicBezTo>
                  <a:cubicBezTo>
                    <a:pt x="2758" y="1567"/>
                    <a:pt x="2752" y="1568"/>
                    <a:pt x="2746" y="1571"/>
                  </a:cubicBezTo>
                  <a:cubicBezTo>
                    <a:pt x="2741" y="1574"/>
                    <a:pt x="2735" y="1576"/>
                    <a:pt x="2730" y="1579"/>
                  </a:cubicBezTo>
                  <a:lnTo>
                    <a:pt x="2730" y="1579"/>
                  </a:lnTo>
                  <a:cubicBezTo>
                    <a:pt x="2267" y="1508"/>
                    <a:pt x="1893" y="1175"/>
                    <a:pt x="1572" y="854"/>
                  </a:cubicBezTo>
                  <a:cubicBezTo>
                    <a:pt x="1393" y="675"/>
                    <a:pt x="1228" y="496"/>
                    <a:pt x="1036" y="331"/>
                  </a:cubicBezTo>
                  <a:cubicBezTo>
                    <a:pt x="871" y="192"/>
                    <a:pt x="679" y="14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2047834" y="1959834"/>
              <a:ext cx="52842" cy="73839"/>
            </a:xfrm>
            <a:custGeom>
              <a:avLst/>
              <a:gdLst/>
              <a:ahLst/>
              <a:cxnLst/>
              <a:rect l="l" t="t" r="r" b="b"/>
              <a:pathLst>
                <a:path w="1286" h="1797" extrusionOk="0">
                  <a:moveTo>
                    <a:pt x="286" y="121"/>
                  </a:moveTo>
                  <a:cubicBezTo>
                    <a:pt x="318" y="121"/>
                    <a:pt x="345" y="157"/>
                    <a:pt x="374" y="195"/>
                  </a:cubicBezTo>
                  <a:cubicBezTo>
                    <a:pt x="440" y="334"/>
                    <a:pt x="470" y="482"/>
                    <a:pt x="510" y="621"/>
                  </a:cubicBezTo>
                  <a:cubicBezTo>
                    <a:pt x="553" y="760"/>
                    <a:pt x="592" y="896"/>
                    <a:pt x="649" y="1035"/>
                  </a:cubicBezTo>
                  <a:cubicBezTo>
                    <a:pt x="737" y="1257"/>
                    <a:pt x="854" y="1462"/>
                    <a:pt x="1020" y="1629"/>
                  </a:cubicBezTo>
                  <a:lnTo>
                    <a:pt x="1020" y="1629"/>
                  </a:lnTo>
                  <a:cubicBezTo>
                    <a:pt x="614" y="1483"/>
                    <a:pt x="258" y="1146"/>
                    <a:pt x="153" y="717"/>
                  </a:cubicBezTo>
                  <a:cubicBezTo>
                    <a:pt x="126" y="595"/>
                    <a:pt x="110" y="443"/>
                    <a:pt x="153" y="317"/>
                  </a:cubicBezTo>
                  <a:cubicBezTo>
                    <a:pt x="166" y="264"/>
                    <a:pt x="192" y="195"/>
                    <a:pt x="235" y="152"/>
                  </a:cubicBezTo>
                  <a:cubicBezTo>
                    <a:pt x="254" y="130"/>
                    <a:pt x="271" y="121"/>
                    <a:pt x="286" y="121"/>
                  </a:cubicBezTo>
                  <a:close/>
                  <a:moveTo>
                    <a:pt x="286" y="1"/>
                  </a:moveTo>
                  <a:cubicBezTo>
                    <a:pt x="188" y="1"/>
                    <a:pt x="118" y="90"/>
                    <a:pt x="83" y="181"/>
                  </a:cubicBezTo>
                  <a:cubicBezTo>
                    <a:pt x="27" y="304"/>
                    <a:pt x="0" y="456"/>
                    <a:pt x="14" y="595"/>
                  </a:cubicBezTo>
                  <a:cubicBezTo>
                    <a:pt x="43" y="882"/>
                    <a:pt x="192" y="1144"/>
                    <a:pt x="387" y="1352"/>
                  </a:cubicBezTo>
                  <a:cubicBezTo>
                    <a:pt x="606" y="1587"/>
                    <a:pt x="883" y="1739"/>
                    <a:pt x="1184" y="1792"/>
                  </a:cubicBezTo>
                  <a:cubicBezTo>
                    <a:pt x="1192" y="1795"/>
                    <a:pt x="1199" y="1796"/>
                    <a:pt x="1205" y="1796"/>
                  </a:cubicBezTo>
                  <a:cubicBezTo>
                    <a:pt x="1259" y="1796"/>
                    <a:pt x="1286" y="1703"/>
                    <a:pt x="1223" y="1685"/>
                  </a:cubicBezTo>
                  <a:lnTo>
                    <a:pt x="1223" y="1685"/>
                  </a:lnTo>
                  <a:cubicBezTo>
                    <a:pt x="1222" y="1668"/>
                    <a:pt x="1216" y="1652"/>
                    <a:pt x="1201" y="1640"/>
                  </a:cubicBezTo>
                  <a:cubicBezTo>
                    <a:pt x="953" y="1448"/>
                    <a:pt x="801" y="1160"/>
                    <a:pt x="705" y="869"/>
                  </a:cubicBezTo>
                  <a:cubicBezTo>
                    <a:pt x="649" y="691"/>
                    <a:pt x="606" y="525"/>
                    <a:pt x="553" y="360"/>
                  </a:cubicBezTo>
                  <a:cubicBezTo>
                    <a:pt x="510" y="234"/>
                    <a:pt x="470" y="86"/>
                    <a:pt x="358" y="16"/>
                  </a:cubicBezTo>
                  <a:cubicBezTo>
                    <a:pt x="332" y="6"/>
                    <a:pt x="308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title"/>
          </p:nvPr>
        </p:nvSpPr>
        <p:spPr>
          <a:xfrm>
            <a:off x="3577700" y="3712425"/>
            <a:ext cx="4743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 </a:t>
            </a:r>
            <a:r>
              <a:rPr lang="en" b="0">
                <a:solidFill>
                  <a:schemeClr val="lt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Dale Carnegie</a:t>
            </a:r>
            <a:endParaRPr b="0">
              <a:solidFill>
                <a:schemeClr val="lt2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marL="45720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 </a:t>
            </a:r>
            <a:endParaRPr sz="2000" b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9" name="Google Shape;589;p34"/>
          <p:cNvSpPr txBox="1">
            <a:spLocks noGrp="1"/>
          </p:cNvSpPr>
          <p:nvPr>
            <p:ph type="subTitle" idx="1"/>
          </p:nvPr>
        </p:nvSpPr>
        <p:spPr>
          <a:xfrm>
            <a:off x="3577700" y="899075"/>
            <a:ext cx="4743600" cy="28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“There are always 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three speeches, for 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every speech you gave. 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The one you practiced, the one you gave, and one you wish you gave.”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590" name="Google Shape;590;p34"/>
          <p:cNvGrpSpPr/>
          <p:nvPr/>
        </p:nvGrpSpPr>
        <p:grpSpPr>
          <a:xfrm flipH="1">
            <a:off x="-479208" y="2500953"/>
            <a:ext cx="2421502" cy="2998836"/>
            <a:chOff x="6751873" y="1824475"/>
            <a:chExt cx="2886865" cy="3575150"/>
          </a:xfrm>
        </p:grpSpPr>
        <p:sp>
          <p:nvSpPr>
            <p:cNvPr id="591" name="Google Shape;591;p34"/>
            <p:cNvSpPr/>
            <p:nvPr/>
          </p:nvSpPr>
          <p:spPr>
            <a:xfrm>
              <a:off x="6959207" y="3010133"/>
              <a:ext cx="2679531" cy="2389491"/>
            </a:xfrm>
            <a:custGeom>
              <a:avLst/>
              <a:gdLst/>
              <a:ahLst/>
              <a:cxnLst/>
              <a:rect l="l" t="t" r="r" b="b"/>
              <a:pathLst>
                <a:path w="7290" h="6501" extrusionOk="0">
                  <a:moveTo>
                    <a:pt x="4229" y="1"/>
                  </a:moveTo>
                  <a:cubicBezTo>
                    <a:pt x="3726" y="1"/>
                    <a:pt x="3229" y="87"/>
                    <a:pt x="2755" y="253"/>
                  </a:cubicBezTo>
                  <a:cubicBezTo>
                    <a:pt x="2246" y="431"/>
                    <a:pt x="2054" y="735"/>
                    <a:pt x="1681" y="1092"/>
                  </a:cubicBezTo>
                  <a:cubicBezTo>
                    <a:pt x="814" y="1932"/>
                    <a:pt x="209" y="2954"/>
                    <a:pt x="57" y="4165"/>
                  </a:cubicBezTo>
                  <a:cubicBezTo>
                    <a:pt x="1" y="4538"/>
                    <a:pt x="1" y="4938"/>
                    <a:pt x="179" y="5269"/>
                  </a:cubicBezTo>
                  <a:cubicBezTo>
                    <a:pt x="345" y="5583"/>
                    <a:pt x="649" y="5805"/>
                    <a:pt x="953" y="5983"/>
                  </a:cubicBezTo>
                  <a:cubicBezTo>
                    <a:pt x="1583" y="6327"/>
                    <a:pt x="2299" y="6500"/>
                    <a:pt x="3015" y="6500"/>
                  </a:cubicBezTo>
                  <a:cubicBezTo>
                    <a:pt x="3738" y="6500"/>
                    <a:pt x="4462" y="6324"/>
                    <a:pt x="5100" y="5970"/>
                  </a:cubicBezTo>
                  <a:cubicBezTo>
                    <a:pt x="6353" y="5269"/>
                    <a:pt x="7206" y="3877"/>
                    <a:pt x="7276" y="2442"/>
                  </a:cubicBezTo>
                  <a:cubicBezTo>
                    <a:pt x="7289" y="1893"/>
                    <a:pt x="7193" y="1301"/>
                    <a:pt x="6863" y="858"/>
                  </a:cubicBezTo>
                  <a:cubicBezTo>
                    <a:pt x="6409" y="253"/>
                    <a:pt x="5335" y="61"/>
                    <a:pt x="4617" y="18"/>
                  </a:cubicBezTo>
                  <a:cubicBezTo>
                    <a:pt x="4487" y="6"/>
                    <a:pt x="4358" y="1"/>
                    <a:pt x="4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6751873" y="1824475"/>
              <a:ext cx="1466274" cy="1307546"/>
            </a:xfrm>
            <a:custGeom>
              <a:avLst/>
              <a:gdLst/>
              <a:ahLst/>
              <a:cxnLst/>
              <a:rect l="l" t="t" r="r" b="b"/>
              <a:pathLst>
                <a:path w="7290" h="6501" extrusionOk="0">
                  <a:moveTo>
                    <a:pt x="4229" y="1"/>
                  </a:moveTo>
                  <a:cubicBezTo>
                    <a:pt x="3726" y="1"/>
                    <a:pt x="3229" y="87"/>
                    <a:pt x="2755" y="253"/>
                  </a:cubicBezTo>
                  <a:cubicBezTo>
                    <a:pt x="2246" y="431"/>
                    <a:pt x="2054" y="735"/>
                    <a:pt x="1681" y="1092"/>
                  </a:cubicBezTo>
                  <a:cubicBezTo>
                    <a:pt x="814" y="1932"/>
                    <a:pt x="209" y="2954"/>
                    <a:pt x="57" y="4165"/>
                  </a:cubicBezTo>
                  <a:cubicBezTo>
                    <a:pt x="1" y="4538"/>
                    <a:pt x="1" y="4938"/>
                    <a:pt x="179" y="5269"/>
                  </a:cubicBezTo>
                  <a:cubicBezTo>
                    <a:pt x="345" y="5583"/>
                    <a:pt x="649" y="5805"/>
                    <a:pt x="953" y="5983"/>
                  </a:cubicBezTo>
                  <a:cubicBezTo>
                    <a:pt x="1583" y="6327"/>
                    <a:pt x="2299" y="6500"/>
                    <a:pt x="3015" y="6500"/>
                  </a:cubicBezTo>
                  <a:cubicBezTo>
                    <a:pt x="3738" y="6500"/>
                    <a:pt x="4462" y="6324"/>
                    <a:pt x="5100" y="5970"/>
                  </a:cubicBezTo>
                  <a:cubicBezTo>
                    <a:pt x="6353" y="5269"/>
                    <a:pt x="7206" y="3877"/>
                    <a:pt x="7276" y="2442"/>
                  </a:cubicBezTo>
                  <a:cubicBezTo>
                    <a:pt x="7289" y="1893"/>
                    <a:pt x="7193" y="1301"/>
                    <a:pt x="6863" y="858"/>
                  </a:cubicBezTo>
                  <a:cubicBezTo>
                    <a:pt x="6409" y="253"/>
                    <a:pt x="5335" y="61"/>
                    <a:pt x="4617" y="18"/>
                  </a:cubicBezTo>
                  <a:cubicBezTo>
                    <a:pt x="4487" y="6"/>
                    <a:pt x="4358" y="1"/>
                    <a:pt x="4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4"/>
          <p:cNvGrpSpPr/>
          <p:nvPr/>
        </p:nvGrpSpPr>
        <p:grpSpPr>
          <a:xfrm flipH="1">
            <a:off x="-5" y="2555912"/>
            <a:ext cx="1767210" cy="2585235"/>
            <a:chOff x="7259778" y="2387097"/>
            <a:chExt cx="1884220" cy="2756408"/>
          </a:xfrm>
        </p:grpSpPr>
        <p:sp>
          <p:nvSpPr>
            <p:cNvPr id="594" name="Google Shape;594;p34"/>
            <p:cNvSpPr/>
            <p:nvPr/>
          </p:nvSpPr>
          <p:spPr>
            <a:xfrm>
              <a:off x="8234703" y="3891764"/>
              <a:ext cx="736776" cy="1131897"/>
            </a:xfrm>
            <a:custGeom>
              <a:avLst/>
              <a:gdLst/>
              <a:ahLst/>
              <a:cxnLst/>
              <a:rect l="l" t="t" r="r" b="b"/>
              <a:pathLst>
                <a:path w="3886" h="5970" extrusionOk="0">
                  <a:moveTo>
                    <a:pt x="0" y="1"/>
                  </a:moveTo>
                  <a:lnTo>
                    <a:pt x="0" y="5970"/>
                  </a:lnTo>
                  <a:lnTo>
                    <a:pt x="1832" y="5127"/>
                  </a:lnTo>
                  <a:lnTo>
                    <a:pt x="3886" y="5748"/>
                  </a:lnTo>
                  <a:lnTo>
                    <a:pt x="3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8257834" y="2813508"/>
              <a:ext cx="880491" cy="1047716"/>
            </a:xfrm>
            <a:custGeom>
              <a:avLst/>
              <a:gdLst/>
              <a:ahLst/>
              <a:cxnLst/>
              <a:rect l="l" t="t" r="r" b="b"/>
              <a:pathLst>
                <a:path w="4644" h="5526" extrusionOk="0">
                  <a:moveTo>
                    <a:pt x="4644" y="0"/>
                  </a:moveTo>
                  <a:lnTo>
                    <a:pt x="2067" y="384"/>
                  </a:lnTo>
                  <a:cubicBezTo>
                    <a:pt x="2067" y="384"/>
                    <a:pt x="1" y="771"/>
                    <a:pt x="126" y="2093"/>
                  </a:cubicBezTo>
                  <a:cubicBezTo>
                    <a:pt x="126" y="2093"/>
                    <a:pt x="15" y="4395"/>
                    <a:pt x="1135" y="4395"/>
                  </a:cubicBezTo>
                  <a:cubicBezTo>
                    <a:pt x="1138" y="4395"/>
                    <a:pt x="1142" y="4395"/>
                    <a:pt x="1145" y="4395"/>
                  </a:cubicBezTo>
                  <a:cubicBezTo>
                    <a:pt x="1531" y="4390"/>
                    <a:pt x="1817" y="4374"/>
                    <a:pt x="2034" y="4374"/>
                  </a:cubicBezTo>
                  <a:cubicBezTo>
                    <a:pt x="2451" y="4374"/>
                    <a:pt x="2607" y="4434"/>
                    <a:pt x="2716" y="4752"/>
                  </a:cubicBezTo>
                  <a:cubicBezTo>
                    <a:pt x="2847" y="5126"/>
                    <a:pt x="3206" y="5525"/>
                    <a:pt x="3583" y="5525"/>
                  </a:cubicBezTo>
                  <a:cubicBezTo>
                    <a:pt x="3680" y="5525"/>
                    <a:pt x="3777" y="5499"/>
                    <a:pt x="3873" y="5440"/>
                  </a:cubicBezTo>
                  <a:cubicBezTo>
                    <a:pt x="4356" y="5152"/>
                    <a:pt x="4644" y="5139"/>
                    <a:pt x="4644" y="5139"/>
                  </a:cubicBezTo>
                  <a:lnTo>
                    <a:pt x="4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7259778" y="2387097"/>
              <a:ext cx="1884220" cy="2756368"/>
            </a:xfrm>
            <a:custGeom>
              <a:avLst/>
              <a:gdLst/>
              <a:ahLst/>
              <a:cxnLst/>
              <a:rect l="l" t="t" r="r" b="b"/>
              <a:pathLst>
                <a:path w="9938" h="14538" extrusionOk="0">
                  <a:moveTo>
                    <a:pt x="9151" y="1231"/>
                  </a:moveTo>
                  <a:cubicBezTo>
                    <a:pt x="9152" y="1234"/>
                    <a:pt x="9154" y="1234"/>
                    <a:pt x="9155" y="1234"/>
                  </a:cubicBezTo>
                  <a:cubicBezTo>
                    <a:pt x="9157" y="1234"/>
                    <a:pt x="9157" y="1234"/>
                    <a:pt x="9150" y="1241"/>
                  </a:cubicBezTo>
                  <a:cubicBezTo>
                    <a:pt x="9150" y="1236"/>
                    <a:pt x="9150" y="1233"/>
                    <a:pt x="9151" y="1231"/>
                  </a:cubicBezTo>
                  <a:close/>
                  <a:moveTo>
                    <a:pt x="3614" y="337"/>
                  </a:moveTo>
                  <a:cubicBezTo>
                    <a:pt x="3827" y="337"/>
                    <a:pt x="4037" y="361"/>
                    <a:pt x="4246" y="414"/>
                  </a:cubicBezTo>
                  <a:cubicBezTo>
                    <a:pt x="4329" y="444"/>
                    <a:pt x="4412" y="483"/>
                    <a:pt x="4481" y="539"/>
                  </a:cubicBezTo>
                  <a:cubicBezTo>
                    <a:pt x="4494" y="553"/>
                    <a:pt x="4507" y="566"/>
                    <a:pt x="4507" y="579"/>
                  </a:cubicBezTo>
                  <a:cubicBezTo>
                    <a:pt x="4507" y="597"/>
                    <a:pt x="4498" y="604"/>
                    <a:pt x="4484" y="604"/>
                  </a:cubicBezTo>
                  <a:cubicBezTo>
                    <a:pt x="4474" y="604"/>
                    <a:pt x="4463" y="601"/>
                    <a:pt x="4451" y="596"/>
                  </a:cubicBezTo>
                  <a:cubicBezTo>
                    <a:pt x="4329" y="579"/>
                    <a:pt x="4203" y="579"/>
                    <a:pt x="4081" y="579"/>
                  </a:cubicBezTo>
                  <a:cubicBezTo>
                    <a:pt x="3833" y="596"/>
                    <a:pt x="3572" y="609"/>
                    <a:pt x="3363" y="745"/>
                  </a:cubicBezTo>
                  <a:cubicBezTo>
                    <a:pt x="3321" y="769"/>
                    <a:pt x="3292" y="781"/>
                    <a:pt x="3266" y="781"/>
                  </a:cubicBezTo>
                  <a:cubicBezTo>
                    <a:pt x="3233" y="781"/>
                    <a:pt x="3204" y="763"/>
                    <a:pt x="3158" y="731"/>
                  </a:cubicBezTo>
                  <a:cubicBezTo>
                    <a:pt x="3076" y="649"/>
                    <a:pt x="2950" y="635"/>
                    <a:pt x="2841" y="635"/>
                  </a:cubicBezTo>
                  <a:cubicBezTo>
                    <a:pt x="2497" y="635"/>
                    <a:pt x="2150" y="705"/>
                    <a:pt x="1835" y="827"/>
                  </a:cubicBezTo>
                  <a:cubicBezTo>
                    <a:pt x="1736" y="870"/>
                    <a:pt x="1640" y="897"/>
                    <a:pt x="1558" y="940"/>
                  </a:cubicBezTo>
                  <a:cubicBezTo>
                    <a:pt x="1296" y="1049"/>
                    <a:pt x="1048" y="1174"/>
                    <a:pt x="843" y="1366"/>
                  </a:cubicBezTo>
                  <a:cubicBezTo>
                    <a:pt x="800" y="1406"/>
                    <a:pt x="774" y="1449"/>
                    <a:pt x="761" y="1518"/>
                  </a:cubicBezTo>
                  <a:cubicBezTo>
                    <a:pt x="731" y="1614"/>
                    <a:pt x="662" y="1697"/>
                    <a:pt x="622" y="1793"/>
                  </a:cubicBezTo>
                  <a:cubicBezTo>
                    <a:pt x="552" y="1945"/>
                    <a:pt x="513" y="2097"/>
                    <a:pt x="470" y="2249"/>
                  </a:cubicBezTo>
                  <a:cubicBezTo>
                    <a:pt x="483" y="2097"/>
                    <a:pt x="470" y="1945"/>
                    <a:pt x="513" y="1806"/>
                  </a:cubicBezTo>
                  <a:cubicBezTo>
                    <a:pt x="552" y="1670"/>
                    <a:pt x="566" y="1532"/>
                    <a:pt x="609" y="1393"/>
                  </a:cubicBezTo>
                  <a:cubicBezTo>
                    <a:pt x="635" y="1257"/>
                    <a:pt x="718" y="1174"/>
                    <a:pt x="843" y="1092"/>
                  </a:cubicBezTo>
                  <a:cubicBezTo>
                    <a:pt x="1048" y="953"/>
                    <a:pt x="1283" y="844"/>
                    <a:pt x="1518" y="731"/>
                  </a:cubicBezTo>
                  <a:cubicBezTo>
                    <a:pt x="1766" y="622"/>
                    <a:pt x="2027" y="553"/>
                    <a:pt x="2302" y="513"/>
                  </a:cubicBezTo>
                  <a:cubicBezTo>
                    <a:pt x="2606" y="444"/>
                    <a:pt x="2923" y="387"/>
                    <a:pt x="3241" y="361"/>
                  </a:cubicBezTo>
                  <a:cubicBezTo>
                    <a:pt x="3367" y="345"/>
                    <a:pt x="3491" y="337"/>
                    <a:pt x="3614" y="337"/>
                  </a:cubicBezTo>
                  <a:close/>
                  <a:moveTo>
                    <a:pt x="7382" y="1786"/>
                  </a:moveTo>
                  <a:cubicBezTo>
                    <a:pt x="7419" y="1786"/>
                    <a:pt x="7453" y="1789"/>
                    <a:pt x="7484" y="1793"/>
                  </a:cubicBezTo>
                  <a:cubicBezTo>
                    <a:pt x="7388" y="1849"/>
                    <a:pt x="7305" y="1889"/>
                    <a:pt x="7209" y="1918"/>
                  </a:cubicBezTo>
                  <a:cubicBezTo>
                    <a:pt x="7057" y="1958"/>
                    <a:pt x="6931" y="2028"/>
                    <a:pt x="6779" y="2054"/>
                  </a:cubicBezTo>
                  <a:cubicBezTo>
                    <a:pt x="6614" y="2097"/>
                    <a:pt x="6449" y="2150"/>
                    <a:pt x="6283" y="2193"/>
                  </a:cubicBezTo>
                  <a:cubicBezTo>
                    <a:pt x="6174" y="2206"/>
                    <a:pt x="6065" y="2249"/>
                    <a:pt x="5969" y="2289"/>
                  </a:cubicBezTo>
                  <a:cubicBezTo>
                    <a:pt x="6094" y="2084"/>
                    <a:pt x="6939" y="1786"/>
                    <a:pt x="7382" y="1786"/>
                  </a:cubicBezTo>
                  <a:close/>
                  <a:moveTo>
                    <a:pt x="4259" y="705"/>
                  </a:moveTo>
                  <a:cubicBezTo>
                    <a:pt x="4412" y="705"/>
                    <a:pt x="4564" y="731"/>
                    <a:pt x="4699" y="745"/>
                  </a:cubicBezTo>
                  <a:cubicBezTo>
                    <a:pt x="4755" y="745"/>
                    <a:pt x="4812" y="801"/>
                    <a:pt x="4851" y="844"/>
                  </a:cubicBezTo>
                  <a:cubicBezTo>
                    <a:pt x="5030" y="1062"/>
                    <a:pt x="5169" y="1310"/>
                    <a:pt x="5208" y="1614"/>
                  </a:cubicBezTo>
                  <a:cubicBezTo>
                    <a:pt x="5238" y="1737"/>
                    <a:pt x="5265" y="1862"/>
                    <a:pt x="5308" y="1971"/>
                  </a:cubicBezTo>
                  <a:cubicBezTo>
                    <a:pt x="5361" y="2097"/>
                    <a:pt x="5308" y="2180"/>
                    <a:pt x="5225" y="2262"/>
                  </a:cubicBezTo>
                  <a:cubicBezTo>
                    <a:pt x="5182" y="2180"/>
                    <a:pt x="5142" y="2110"/>
                    <a:pt x="5073" y="2054"/>
                  </a:cubicBezTo>
                  <a:cubicBezTo>
                    <a:pt x="4961" y="1934"/>
                    <a:pt x="4829" y="1886"/>
                    <a:pt x="4676" y="1886"/>
                  </a:cubicBezTo>
                  <a:cubicBezTo>
                    <a:pt x="4657" y="1886"/>
                    <a:pt x="4637" y="1887"/>
                    <a:pt x="4617" y="1889"/>
                  </a:cubicBezTo>
                  <a:cubicBezTo>
                    <a:pt x="4577" y="1889"/>
                    <a:pt x="4547" y="1889"/>
                    <a:pt x="4547" y="1836"/>
                  </a:cubicBezTo>
                  <a:cubicBezTo>
                    <a:pt x="4534" y="1793"/>
                    <a:pt x="4507" y="1766"/>
                    <a:pt x="4464" y="1766"/>
                  </a:cubicBezTo>
                  <a:cubicBezTo>
                    <a:pt x="4425" y="1780"/>
                    <a:pt x="4412" y="1819"/>
                    <a:pt x="4425" y="1862"/>
                  </a:cubicBezTo>
                  <a:lnTo>
                    <a:pt x="4425" y="1932"/>
                  </a:lnTo>
                  <a:cubicBezTo>
                    <a:pt x="4438" y="1932"/>
                    <a:pt x="4438" y="1932"/>
                    <a:pt x="4438" y="1945"/>
                  </a:cubicBezTo>
                  <a:lnTo>
                    <a:pt x="4425" y="1945"/>
                  </a:lnTo>
                  <a:lnTo>
                    <a:pt x="4425" y="1932"/>
                  </a:lnTo>
                  <a:cubicBezTo>
                    <a:pt x="4342" y="1836"/>
                    <a:pt x="4299" y="1723"/>
                    <a:pt x="4259" y="1614"/>
                  </a:cubicBezTo>
                  <a:cubicBezTo>
                    <a:pt x="4246" y="1571"/>
                    <a:pt x="4233" y="1545"/>
                    <a:pt x="4216" y="1505"/>
                  </a:cubicBezTo>
                  <a:cubicBezTo>
                    <a:pt x="4206" y="1481"/>
                    <a:pt x="4204" y="1459"/>
                    <a:pt x="4182" y="1459"/>
                  </a:cubicBezTo>
                  <a:cubicBezTo>
                    <a:pt x="4177" y="1459"/>
                    <a:pt x="4171" y="1460"/>
                    <a:pt x="4163" y="1462"/>
                  </a:cubicBezTo>
                  <a:cubicBezTo>
                    <a:pt x="4134" y="1462"/>
                    <a:pt x="4121" y="1489"/>
                    <a:pt x="4121" y="1518"/>
                  </a:cubicBezTo>
                  <a:cubicBezTo>
                    <a:pt x="4107" y="1545"/>
                    <a:pt x="4121" y="1588"/>
                    <a:pt x="4121" y="1614"/>
                  </a:cubicBezTo>
                  <a:cubicBezTo>
                    <a:pt x="4163" y="1737"/>
                    <a:pt x="4203" y="1849"/>
                    <a:pt x="4273" y="1945"/>
                  </a:cubicBezTo>
                  <a:cubicBezTo>
                    <a:pt x="4286" y="1971"/>
                    <a:pt x="4329" y="2001"/>
                    <a:pt x="4316" y="2028"/>
                  </a:cubicBezTo>
                  <a:cubicBezTo>
                    <a:pt x="4316" y="2067"/>
                    <a:pt x="4273" y="2097"/>
                    <a:pt x="4246" y="2110"/>
                  </a:cubicBezTo>
                  <a:cubicBezTo>
                    <a:pt x="4177" y="2041"/>
                    <a:pt x="4134" y="1945"/>
                    <a:pt x="4094" y="1862"/>
                  </a:cubicBezTo>
                  <a:cubicBezTo>
                    <a:pt x="4051" y="1780"/>
                    <a:pt x="4011" y="1710"/>
                    <a:pt x="3985" y="1627"/>
                  </a:cubicBezTo>
                  <a:cubicBezTo>
                    <a:pt x="3973" y="1598"/>
                    <a:pt x="3955" y="1581"/>
                    <a:pt x="3931" y="1581"/>
                  </a:cubicBezTo>
                  <a:cubicBezTo>
                    <a:pt x="3922" y="1581"/>
                    <a:pt x="3913" y="1583"/>
                    <a:pt x="3902" y="1588"/>
                  </a:cubicBezTo>
                  <a:cubicBezTo>
                    <a:pt x="3872" y="1601"/>
                    <a:pt x="3859" y="1627"/>
                    <a:pt x="3872" y="1670"/>
                  </a:cubicBezTo>
                  <a:cubicBezTo>
                    <a:pt x="3886" y="1710"/>
                    <a:pt x="3886" y="1753"/>
                    <a:pt x="3915" y="1793"/>
                  </a:cubicBezTo>
                  <a:cubicBezTo>
                    <a:pt x="3985" y="1945"/>
                    <a:pt x="4038" y="2110"/>
                    <a:pt x="4150" y="2233"/>
                  </a:cubicBezTo>
                  <a:cubicBezTo>
                    <a:pt x="4177" y="2262"/>
                    <a:pt x="4150" y="2302"/>
                    <a:pt x="4190" y="2358"/>
                  </a:cubicBezTo>
                  <a:cubicBezTo>
                    <a:pt x="4068" y="2315"/>
                    <a:pt x="3985" y="2276"/>
                    <a:pt x="3929" y="2193"/>
                  </a:cubicBezTo>
                  <a:cubicBezTo>
                    <a:pt x="3681" y="1932"/>
                    <a:pt x="3515" y="1614"/>
                    <a:pt x="3390" y="1284"/>
                  </a:cubicBezTo>
                  <a:cubicBezTo>
                    <a:pt x="3350" y="1214"/>
                    <a:pt x="3324" y="1131"/>
                    <a:pt x="3307" y="1062"/>
                  </a:cubicBezTo>
                  <a:cubicBezTo>
                    <a:pt x="3281" y="953"/>
                    <a:pt x="3307" y="897"/>
                    <a:pt x="3390" y="857"/>
                  </a:cubicBezTo>
                  <a:cubicBezTo>
                    <a:pt x="3529" y="801"/>
                    <a:pt x="3681" y="761"/>
                    <a:pt x="3846" y="745"/>
                  </a:cubicBezTo>
                  <a:cubicBezTo>
                    <a:pt x="3985" y="718"/>
                    <a:pt x="4121" y="705"/>
                    <a:pt x="4259" y="705"/>
                  </a:cubicBezTo>
                  <a:close/>
                  <a:moveTo>
                    <a:pt x="470" y="2358"/>
                  </a:moveTo>
                  <a:lnTo>
                    <a:pt x="470" y="2372"/>
                  </a:lnTo>
                  <a:lnTo>
                    <a:pt x="456" y="2372"/>
                  </a:lnTo>
                  <a:cubicBezTo>
                    <a:pt x="456" y="2372"/>
                    <a:pt x="456" y="2358"/>
                    <a:pt x="470" y="2358"/>
                  </a:cubicBezTo>
                  <a:close/>
                  <a:moveTo>
                    <a:pt x="5128" y="3429"/>
                  </a:moveTo>
                  <a:cubicBezTo>
                    <a:pt x="5132" y="3429"/>
                    <a:pt x="5137" y="3430"/>
                    <a:pt x="5142" y="3433"/>
                  </a:cubicBezTo>
                  <a:cubicBezTo>
                    <a:pt x="5182" y="3433"/>
                    <a:pt x="5169" y="3459"/>
                    <a:pt x="5169" y="3473"/>
                  </a:cubicBezTo>
                  <a:cubicBezTo>
                    <a:pt x="5182" y="3555"/>
                    <a:pt x="5169" y="3555"/>
                    <a:pt x="5060" y="3585"/>
                  </a:cubicBezTo>
                  <a:cubicBezTo>
                    <a:pt x="5073" y="3542"/>
                    <a:pt x="5086" y="3502"/>
                    <a:pt x="5099" y="3459"/>
                  </a:cubicBezTo>
                  <a:cubicBezTo>
                    <a:pt x="5110" y="3449"/>
                    <a:pt x="5112" y="3429"/>
                    <a:pt x="5128" y="3429"/>
                  </a:cubicBezTo>
                  <a:close/>
                  <a:moveTo>
                    <a:pt x="9150" y="1241"/>
                  </a:moveTo>
                  <a:lnTo>
                    <a:pt x="9150" y="1241"/>
                  </a:lnTo>
                  <a:cubicBezTo>
                    <a:pt x="8915" y="1340"/>
                    <a:pt x="8697" y="1462"/>
                    <a:pt x="8476" y="1601"/>
                  </a:cubicBezTo>
                  <a:cubicBezTo>
                    <a:pt x="8406" y="1641"/>
                    <a:pt x="8350" y="1684"/>
                    <a:pt x="8284" y="1710"/>
                  </a:cubicBezTo>
                  <a:cubicBezTo>
                    <a:pt x="8254" y="1723"/>
                    <a:pt x="8228" y="1753"/>
                    <a:pt x="8254" y="1780"/>
                  </a:cubicBezTo>
                  <a:cubicBezTo>
                    <a:pt x="8310" y="1862"/>
                    <a:pt x="8324" y="1958"/>
                    <a:pt x="8367" y="2054"/>
                  </a:cubicBezTo>
                  <a:cubicBezTo>
                    <a:pt x="8449" y="2206"/>
                    <a:pt x="8558" y="2345"/>
                    <a:pt x="8641" y="2497"/>
                  </a:cubicBezTo>
                  <a:cubicBezTo>
                    <a:pt x="8710" y="2620"/>
                    <a:pt x="8793" y="2758"/>
                    <a:pt x="8889" y="2881"/>
                  </a:cubicBezTo>
                  <a:cubicBezTo>
                    <a:pt x="8902" y="2894"/>
                    <a:pt x="8915" y="2937"/>
                    <a:pt x="8945" y="2950"/>
                  </a:cubicBezTo>
                  <a:cubicBezTo>
                    <a:pt x="9028" y="3006"/>
                    <a:pt x="9054" y="3102"/>
                    <a:pt x="9068" y="3198"/>
                  </a:cubicBezTo>
                  <a:cubicBezTo>
                    <a:pt x="9081" y="3350"/>
                    <a:pt x="9111" y="3489"/>
                    <a:pt x="9137" y="3638"/>
                  </a:cubicBezTo>
                  <a:lnTo>
                    <a:pt x="9137" y="3655"/>
                  </a:lnTo>
                  <a:cubicBezTo>
                    <a:pt x="9094" y="3655"/>
                    <a:pt x="9111" y="3625"/>
                    <a:pt x="9094" y="3612"/>
                  </a:cubicBezTo>
                  <a:cubicBezTo>
                    <a:pt x="9081" y="3555"/>
                    <a:pt x="9068" y="3502"/>
                    <a:pt x="9068" y="3459"/>
                  </a:cubicBezTo>
                  <a:cubicBezTo>
                    <a:pt x="8985" y="3185"/>
                    <a:pt x="8793" y="3076"/>
                    <a:pt x="8545" y="3006"/>
                  </a:cubicBezTo>
                  <a:cubicBezTo>
                    <a:pt x="8421" y="2982"/>
                    <a:pt x="8305" y="2960"/>
                    <a:pt x="8184" y="2960"/>
                  </a:cubicBezTo>
                  <a:cubicBezTo>
                    <a:pt x="8157" y="2960"/>
                    <a:pt x="8130" y="2961"/>
                    <a:pt x="8102" y="2963"/>
                  </a:cubicBezTo>
                  <a:cubicBezTo>
                    <a:pt x="7980" y="2963"/>
                    <a:pt x="7841" y="2977"/>
                    <a:pt x="7718" y="3006"/>
                  </a:cubicBezTo>
                  <a:cubicBezTo>
                    <a:pt x="7636" y="3020"/>
                    <a:pt x="7553" y="3020"/>
                    <a:pt x="7484" y="3059"/>
                  </a:cubicBezTo>
                  <a:cubicBezTo>
                    <a:pt x="7345" y="3142"/>
                    <a:pt x="7236" y="3254"/>
                    <a:pt x="7209" y="3420"/>
                  </a:cubicBezTo>
                  <a:cubicBezTo>
                    <a:pt x="7209" y="3446"/>
                    <a:pt x="7222" y="3459"/>
                    <a:pt x="7209" y="3473"/>
                  </a:cubicBezTo>
                  <a:cubicBezTo>
                    <a:pt x="7179" y="3502"/>
                    <a:pt x="7222" y="3529"/>
                    <a:pt x="7179" y="3542"/>
                  </a:cubicBezTo>
                  <a:cubicBezTo>
                    <a:pt x="7166" y="3549"/>
                    <a:pt x="7149" y="3552"/>
                    <a:pt x="7130" y="3552"/>
                  </a:cubicBezTo>
                  <a:cubicBezTo>
                    <a:pt x="7111" y="3552"/>
                    <a:pt x="7090" y="3549"/>
                    <a:pt x="7070" y="3542"/>
                  </a:cubicBezTo>
                  <a:cubicBezTo>
                    <a:pt x="7057" y="3542"/>
                    <a:pt x="7044" y="3529"/>
                    <a:pt x="7044" y="3502"/>
                  </a:cubicBezTo>
                  <a:cubicBezTo>
                    <a:pt x="7044" y="3473"/>
                    <a:pt x="7027" y="3433"/>
                    <a:pt x="7001" y="3407"/>
                  </a:cubicBezTo>
                  <a:cubicBezTo>
                    <a:pt x="6988" y="3392"/>
                    <a:pt x="6970" y="3384"/>
                    <a:pt x="6951" y="3384"/>
                  </a:cubicBezTo>
                  <a:cubicBezTo>
                    <a:pt x="6932" y="3384"/>
                    <a:pt x="6912" y="3392"/>
                    <a:pt x="6892" y="3407"/>
                  </a:cubicBezTo>
                  <a:cubicBezTo>
                    <a:pt x="6890" y="3408"/>
                    <a:pt x="6888" y="3409"/>
                    <a:pt x="6886" y="3409"/>
                  </a:cubicBezTo>
                  <a:cubicBezTo>
                    <a:pt x="6874" y="3409"/>
                    <a:pt x="6862" y="3375"/>
                    <a:pt x="6862" y="3364"/>
                  </a:cubicBezTo>
                  <a:cubicBezTo>
                    <a:pt x="6816" y="3100"/>
                    <a:pt x="6571" y="2910"/>
                    <a:pt x="6345" y="2910"/>
                  </a:cubicBezTo>
                  <a:cubicBezTo>
                    <a:pt x="6310" y="2910"/>
                    <a:pt x="6276" y="2915"/>
                    <a:pt x="6244" y="2924"/>
                  </a:cubicBezTo>
                  <a:cubicBezTo>
                    <a:pt x="6196" y="2937"/>
                    <a:pt x="6148" y="2940"/>
                    <a:pt x="6099" y="2940"/>
                  </a:cubicBezTo>
                  <a:cubicBezTo>
                    <a:pt x="6051" y="2940"/>
                    <a:pt x="6002" y="2937"/>
                    <a:pt x="5953" y="2937"/>
                  </a:cubicBezTo>
                  <a:cubicBezTo>
                    <a:pt x="5804" y="2950"/>
                    <a:pt x="5652" y="2977"/>
                    <a:pt x="5499" y="3046"/>
                  </a:cubicBezTo>
                  <a:cubicBezTo>
                    <a:pt x="5479" y="3046"/>
                    <a:pt x="5456" y="3064"/>
                    <a:pt x="5434" y="3064"/>
                  </a:cubicBezTo>
                  <a:cubicBezTo>
                    <a:pt x="5428" y="3064"/>
                    <a:pt x="5423" y="3063"/>
                    <a:pt x="5417" y="3059"/>
                  </a:cubicBezTo>
                  <a:cubicBezTo>
                    <a:pt x="5417" y="2798"/>
                    <a:pt x="5486" y="2676"/>
                    <a:pt x="5665" y="2563"/>
                  </a:cubicBezTo>
                  <a:cubicBezTo>
                    <a:pt x="5886" y="2441"/>
                    <a:pt x="6134" y="2372"/>
                    <a:pt x="6366" y="2315"/>
                  </a:cubicBezTo>
                  <a:cubicBezTo>
                    <a:pt x="6657" y="2262"/>
                    <a:pt x="6931" y="2193"/>
                    <a:pt x="7209" y="2097"/>
                  </a:cubicBezTo>
                  <a:cubicBezTo>
                    <a:pt x="7414" y="2028"/>
                    <a:pt x="7593" y="1918"/>
                    <a:pt x="7758" y="1793"/>
                  </a:cubicBezTo>
                  <a:cubicBezTo>
                    <a:pt x="7828" y="1737"/>
                    <a:pt x="7884" y="1697"/>
                    <a:pt x="7966" y="1697"/>
                  </a:cubicBezTo>
                  <a:cubicBezTo>
                    <a:pt x="8049" y="1697"/>
                    <a:pt x="8102" y="1627"/>
                    <a:pt x="8158" y="1601"/>
                  </a:cubicBezTo>
                  <a:cubicBezTo>
                    <a:pt x="8337" y="1505"/>
                    <a:pt x="8502" y="1422"/>
                    <a:pt x="8697" y="1353"/>
                  </a:cubicBezTo>
                  <a:cubicBezTo>
                    <a:pt x="8833" y="1297"/>
                    <a:pt x="8985" y="1257"/>
                    <a:pt x="9150" y="1241"/>
                  </a:cubicBezTo>
                  <a:close/>
                  <a:moveTo>
                    <a:pt x="4686" y="4012"/>
                  </a:moveTo>
                  <a:cubicBezTo>
                    <a:pt x="4686" y="4012"/>
                    <a:pt x="4699" y="4012"/>
                    <a:pt x="4699" y="4025"/>
                  </a:cubicBezTo>
                  <a:cubicBezTo>
                    <a:pt x="4699" y="4034"/>
                    <a:pt x="4693" y="4044"/>
                    <a:pt x="4684" y="4044"/>
                  </a:cubicBezTo>
                  <a:cubicBezTo>
                    <a:pt x="4680" y="4044"/>
                    <a:pt x="4677" y="4042"/>
                    <a:pt x="4673" y="4038"/>
                  </a:cubicBezTo>
                  <a:lnTo>
                    <a:pt x="4660" y="4038"/>
                  </a:lnTo>
                  <a:cubicBezTo>
                    <a:pt x="4660" y="4025"/>
                    <a:pt x="4673" y="4012"/>
                    <a:pt x="4686" y="4012"/>
                  </a:cubicBezTo>
                  <a:close/>
                  <a:moveTo>
                    <a:pt x="381" y="4093"/>
                  </a:moveTo>
                  <a:cubicBezTo>
                    <a:pt x="379" y="4093"/>
                    <a:pt x="376" y="4094"/>
                    <a:pt x="374" y="4094"/>
                  </a:cubicBezTo>
                  <a:cubicBezTo>
                    <a:pt x="377" y="4094"/>
                    <a:pt x="379" y="4094"/>
                    <a:pt x="381" y="4093"/>
                  </a:cubicBezTo>
                  <a:close/>
                  <a:moveTo>
                    <a:pt x="6078" y="3044"/>
                  </a:moveTo>
                  <a:cubicBezTo>
                    <a:pt x="6106" y="3044"/>
                    <a:pt x="6133" y="3045"/>
                    <a:pt x="6161" y="3046"/>
                  </a:cubicBezTo>
                  <a:cubicBezTo>
                    <a:pt x="6326" y="3059"/>
                    <a:pt x="6505" y="3059"/>
                    <a:pt x="6630" y="3211"/>
                  </a:cubicBezTo>
                  <a:cubicBezTo>
                    <a:pt x="6683" y="3281"/>
                    <a:pt x="6713" y="3337"/>
                    <a:pt x="6726" y="3407"/>
                  </a:cubicBezTo>
                  <a:cubicBezTo>
                    <a:pt x="6753" y="3585"/>
                    <a:pt x="6766" y="3750"/>
                    <a:pt x="6740" y="3929"/>
                  </a:cubicBezTo>
                  <a:cubicBezTo>
                    <a:pt x="6697" y="4151"/>
                    <a:pt x="6587" y="4329"/>
                    <a:pt x="6382" y="4438"/>
                  </a:cubicBezTo>
                  <a:cubicBezTo>
                    <a:pt x="6366" y="4438"/>
                    <a:pt x="6353" y="4452"/>
                    <a:pt x="6353" y="4452"/>
                  </a:cubicBezTo>
                  <a:cubicBezTo>
                    <a:pt x="6225" y="4509"/>
                    <a:pt x="6098" y="4541"/>
                    <a:pt x="5969" y="4541"/>
                  </a:cubicBezTo>
                  <a:cubicBezTo>
                    <a:pt x="5846" y="4541"/>
                    <a:pt x="5722" y="4513"/>
                    <a:pt x="5595" y="4452"/>
                  </a:cubicBezTo>
                  <a:cubicBezTo>
                    <a:pt x="5539" y="4425"/>
                    <a:pt x="5513" y="4382"/>
                    <a:pt x="5499" y="4316"/>
                  </a:cubicBezTo>
                  <a:cubicBezTo>
                    <a:pt x="5456" y="4081"/>
                    <a:pt x="5404" y="3846"/>
                    <a:pt x="5390" y="3612"/>
                  </a:cubicBezTo>
                  <a:lnTo>
                    <a:pt x="5390" y="3337"/>
                  </a:lnTo>
                  <a:cubicBezTo>
                    <a:pt x="5390" y="3241"/>
                    <a:pt x="5417" y="3211"/>
                    <a:pt x="5499" y="3172"/>
                  </a:cubicBezTo>
                  <a:cubicBezTo>
                    <a:pt x="5680" y="3087"/>
                    <a:pt x="5874" y="3044"/>
                    <a:pt x="6078" y="3044"/>
                  </a:cubicBezTo>
                  <a:close/>
                  <a:moveTo>
                    <a:pt x="8145" y="3102"/>
                  </a:moveTo>
                  <a:cubicBezTo>
                    <a:pt x="8297" y="3102"/>
                    <a:pt x="8462" y="3129"/>
                    <a:pt x="8628" y="3198"/>
                  </a:cubicBezTo>
                  <a:cubicBezTo>
                    <a:pt x="8737" y="3241"/>
                    <a:pt x="8833" y="3307"/>
                    <a:pt x="8863" y="3420"/>
                  </a:cubicBezTo>
                  <a:cubicBezTo>
                    <a:pt x="8915" y="3598"/>
                    <a:pt x="8972" y="3790"/>
                    <a:pt x="8915" y="3969"/>
                  </a:cubicBezTo>
                  <a:cubicBezTo>
                    <a:pt x="8876" y="4151"/>
                    <a:pt x="8833" y="4316"/>
                    <a:pt x="8750" y="4465"/>
                  </a:cubicBezTo>
                  <a:cubicBezTo>
                    <a:pt x="8710" y="4564"/>
                    <a:pt x="8641" y="4604"/>
                    <a:pt x="8545" y="4604"/>
                  </a:cubicBezTo>
                  <a:cubicBezTo>
                    <a:pt x="8406" y="4604"/>
                    <a:pt x="8267" y="4617"/>
                    <a:pt x="8119" y="4647"/>
                  </a:cubicBezTo>
                  <a:cubicBezTo>
                    <a:pt x="8085" y="4654"/>
                    <a:pt x="8050" y="4657"/>
                    <a:pt x="8014" y="4657"/>
                  </a:cubicBezTo>
                  <a:cubicBezTo>
                    <a:pt x="7914" y="4657"/>
                    <a:pt x="7808" y="4632"/>
                    <a:pt x="7718" y="4590"/>
                  </a:cubicBezTo>
                  <a:cubicBezTo>
                    <a:pt x="7553" y="4521"/>
                    <a:pt x="7441" y="4412"/>
                    <a:pt x="7414" y="4217"/>
                  </a:cubicBezTo>
                  <a:cubicBezTo>
                    <a:pt x="7374" y="3969"/>
                    <a:pt x="7374" y="3721"/>
                    <a:pt x="7388" y="3473"/>
                  </a:cubicBezTo>
                  <a:cubicBezTo>
                    <a:pt x="7388" y="3281"/>
                    <a:pt x="7553" y="3185"/>
                    <a:pt x="7675" y="3159"/>
                  </a:cubicBezTo>
                  <a:cubicBezTo>
                    <a:pt x="7828" y="3129"/>
                    <a:pt x="7980" y="3102"/>
                    <a:pt x="8145" y="3102"/>
                  </a:cubicBezTo>
                  <a:close/>
                  <a:moveTo>
                    <a:pt x="513" y="5113"/>
                  </a:moveTo>
                  <a:cubicBezTo>
                    <a:pt x="526" y="5113"/>
                    <a:pt x="526" y="5126"/>
                    <a:pt x="526" y="5143"/>
                  </a:cubicBezTo>
                  <a:lnTo>
                    <a:pt x="513" y="5143"/>
                  </a:lnTo>
                  <a:lnTo>
                    <a:pt x="513" y="5113"/>
                  </a:lnTo>
                  <a:close/>
                  <a:moveTo>
                    <a:pt x="4921" y="3820"/>
                  </a:moveTo>
                  <a:cubicBezTo>
                    <a:pt x="4960" y="3833"/>
                    <a:pt x="4977" y="3860"/>
                    <a:pt x="5003" y="3886"/>
                  </a:cubicBezTo>
                  <a:cubicBezTo>
                    <a:pt x="5023" y="3917"/>
                    <a:pt x="5050" y="3940"/>
                    <a:pt x="5091" y="3940"/>
                  </a:cubicBezTo>
                  <a:cubicBezTo>
                    <a:pt x="5106" y="3940"/>
                    <a:pt x="5123" y="3936"/>
                    <a:pt x="5142" y="3929"/>
                  </a:cubicBezTo>
                  <a:cubicBezTo>
                    <a:pt x="5147" y="3927"/>
                    <a:pt x="5152" y="3926"/>
                    <a:pt x="5156" y="3926"/>
                  </a:cubicBezTo>
                  <a:cubicBezTo>
                    <a:pt x="5173" y="3926"/>
                    <a:pt x="5182" y="3947"/>
                    <a:pt x="5182" y="3969"/>
                  </a:cubicBezTo>
                  <a:cubicBezTo>
                    <a:pt x="5195" y="3985"/>
                    <a:pt x="5195" y="4012"/>
                    <a:pt x="5195" y="4038"/>
                  </a:cubicBezTo>
                  <a:cubicBezTo>
                    <a:pt x="5169" y="4217"/>
                    <a:pt x="5169" y="4399"/>
                    <a:pt x="5156" y="4564"/>
                  </a:cubicBezTo>
                  <a:cubicBezTo>
                    <a:pt x="5113" y="4852"/>
                    <a:pt x="5073" y="5143"/>
                    <a:pt x="5043" y="5430"/>
                  </a:cubicBezTo>
                  <a:lnTo>
                    <a:pt x="5043" y="5596"/>
                  </a:lnTo>
                  <a:cubicBezTo>
                    <a:pt x="5003" y="5500"/>
                    <a:pt x="4990" y="5417"/>
                    <a:pt x="4977" y="5334"/>
                  </a:cubicBezTo>
                  <a:cubicBezTo>
                    <a:pt x="4908" y="5073"/>
                    <a:pt x="4825" y="4812"/>
                    <a:pt x="4742" y="4547"/>
                  </a:cubicBezTo>
                  <a:cubicBezTo>
                    <a:pt x="4712" y="4465"/>
                    <a:pt x="4686" y="4382"/>
                    <a:pt x="4673" y="4299"/>
                  </a:cubicBezTo>
                  <a:cubicBezTo>
                    <a:pt x="4662" y="4267"/>
                    <a:pt x="4651" y="4243"/>
                    <a:pt x="4677" y="4243"/>
                  </a:cubicBezTo>
                  <a:cubicBezTo>
                    <a:pt x="4683" y="4243"/>
                    <a:pt x="4690" y="4244"/>
                    <a:pt x="4699" y="4246"/>
                  </a:cubicBezTo>
                  <a:cubicBezTo>
                    <a:pt x="4769" y="4246"/>
                    <a:pt x="4812" y="4217"/>
                    <a:pt x="4851" y="4164"/>
                  </a:cubicBezTo>
                  <a:cubicBezTo>
                    <a:pt x="4894" y="4094"/>
                    <a:pt x="4934" y="4025"/>
                    <a:pt x="4921" y="3942"/>
                  </a:cubicBezTo>
                  <a:cubicBezTo>
                    <a:pt x="4908" y="3903"/>
                    <a:pt x="4921" y="3860"/>
                    <a:pt x="4921" y="3820"/>
                  </a:cubicBezTo>
                  <a:close/>
                  <a:moveTo>
                    <a:pt x="2702" y="814"/>
                  </a:moveTo>
                  <a:cubicBezTo>
                    <a:pt x="2785" y="814"/>
                    <a:pt x="2867" y="814"/>
                    <a:pt x="2963" y="827"/>
                  </a:cubicBezTo>
                  <a:cubicBezTo>
                    <a:pt x="3033" y="844"/>
                    <a:pt x="3076" y="883"/>
                    <a:pt x="3128" y="926"/>
                  </a:cubicBezTo>
                  <a:cubicBezTo>
                    <a:pt x="3224" y="993"/>
                    <a:pt x="3198" y="1075"/>
                    <a:pt x="3211" y="1158"/>
                  </a:cubicBezTo>
                  <a:cubicBezTo>
                    <a:pt x="3281" y="1449"/>
                    <a:pt x="3419" y="1710"/>
                    <a:pt x="3555" y="1971"/>
                  </a:cubicBezTo>
                  <a:cubicBezTo>
                    <a:pt x="3611" y="2084"/>
                    <a:pt x="3694" y="2193"/>
                    <a:pt x="3790" y="2289"/>
                  </a:cubicBezTo>
                  <a:cubicBezTo>
                    <a:pt x="3872" y="2398"/>
                    <a:pt x="3998" y="2454"/>
                    <a:pt x="4121" y="2497"/>
                  </a:cubicBezTo>
                  <a:cubicBezTo>
                    <a:pt x="4163" y="2510"/>
                    <a:pt x="4203" y="2510"/>
                    <a:pt x="4246" y="2510"/>
                  </a:cubicBezTo>
                  <a:cubicBezTo>
                    <a:pt x="4316" y="2497"/>
                    <a:pt x="4329" y="2467"/>
                    <a:pt x="4299" y="2385"/>
                  </a:cubicBezTo>
                  <a:cubicBezTo>
                    <a:pt x="4286" y="2315"/>
                    <a:pt x="4286" y="2249"/>
                    <a:pt x="4342" y="2193"/>
                  </a:cubicBezTo>
                  <a:cubicBezTo>
                    <a:pt x="4436" y="2099"/>
                    <a:pt x="4535" y="2050"/>
                    <a:pt x="4649" y="2050"/>
                  </a:cubicBezTo>
                  <a:cubicBezTo>
                    <a:pt x="4704" y="2050"/>
                    <a:pt x="4762" y="2061"/>
                    <a:pt x="4825" y="2084"/>
                  </a:cubicBezTo>
                  <a:cubicBezTo>
                    <a:pt x="4921" y="2123"/>
                    <a:pt x="4977" y="2206"/>
                    <a:pt x="5017" y="2289"/>
                  </a:cubicBezTo>
                  <a:cubicBezTo>
                    <a:pt x="5060" y="2358"/>
                    <a:pt x="5086" y="2454"/>
                    <a:pt x="5113" y="2537"/>
                  </a:cubicBezTo>
                  <a:cubicBezTo>
                    <a:pt x="5126" y="2563"/>
                    <a:pt x="5113" y="2593"/>
                    <a:pt x="5099" y="2620"/>
                  </a:cubicBezTo>
                  <a:cubicBezTo>
                    <a:pt x="5060" y="2758"/>
                    <a:pt x="5060" y="2881"/>
                    <a:pt x="5073" y="3020"/>
                  </a:cubicBezTo>
                  <a:cubicBezTo>
                    <a:pt x="5086" y="3076"/>
                    <a:pt x="5086" y="3142"/>
                    <a:pt x="5099" y="3198"/>
                  </a:cubicBezTo>
                  <a:cubicBezTo>
                    <a:pt x="5099" y="3211"/>
                    <a:pt x="5099" y="3241"/>
                    <a:pt x="5086" y="3254"/>
                  </a:cubicBezTo>
                  <a:cubicBezTo>
                    <a:pt x="5003" y="3294"/>
                    <a:pt x="4990" y="3407"/>
                    <a:pt x="4947" y="3473"/>
                  </a:cubicBezTo>
                  <a:cubicBezTo>
                    <a:pt x="4934" y="3502"/>
                    <a:pt x="4921" y="3542"/>
                    <a:pt x="4908" y="3585"/>
                  </a:cubicBezTo>
                  <a:cubicBezTo>
                    <a:pt x="4908" y="3598"/>
                    <a:pt x="4894" y="3612"/>
                    <a:pt x="4878" y="3612"/>
                  </a:cubicBezTo>
                  <a:cubicBezTo>
                    <a:pt x="4851" y="3598"/>
                    <a:pt x="4851" y="3585"/>
                    <a:pt x="4865" y="3555"/>
                  </a:cubicBezTo>
                  <a:cubicBezTo>
                    <a:pt x="4878" y="3555"/>
                    <a:pt x="4878" y="3542"/>
                    <a:pt x="4878" y="3529"/>
                  </a:cubicBezTo>
                  <a:cubicBezTo>
                    <a:pt x="4894" y="3489"/>
                    <a:pt x="4894" y="3446"/>
                    <a:pt x="4851" y="3407"/>
                  </a:cubicBezTo>
                  <a:cubicBezTo>
                    <a:pt x="4835" y="3388"/>
                    <a:pt x="4812" y="3376"/>
                    <a:pt x="4784" y="3376"/>
                  </a:cubicBezTo>
                  <a:cubicBezTo>
                    <a:pt x="4767" y="3376"/>
                    <a:pt x="4749" y="3380"/>
                    <a:pt x="4729" y="3390"/>
                  </a:cubicBezTo>
                  <a:cubicBezTo>
                    <a:pt x="4603" y="3446"/>
                    <a:pt x="4577" y="3542"/>
                    <a:pt x="4673" y="3638"/>
                  </a:cubicBezTo>
                  <a:cubicBezTo>
                    <a:pt x="4742" y="3694"/>
                    <a:pt x="4742" y="3790"/>
                    <a:pt x="4673" y="3846"/>
                  </a:cubicBezTo>
                  <a:cubicBezTo>
                    <a:pt x="4646" y="3860"/>
                    <a:pt x="4617" y="3886"/>
                    <a:pt x="4590" y="3903"/>
                  </a:cubicBezTo>
                  <a:cubicBezTo>
                    <a:pt x="4577" y="3916"/>
                    <a:pt x="4547" y="3916"/>
                    <a:pt x="4534" y="3929"/>
                  </a:cubicBezTo>
                  <a:cubicBezTo>
                    <a:pt x="4507" y="3916"/>
                    <a:pt x="4507" y="3886"/>
                    <a:pt x="4507" y="3860"/>
                  </a:cubicBezTo>
                  <a:cubicBezTo>
                    <a:pt x="4507" y="3681"/>
                    <a:pt x="4494" y="3502"/>
                    <a:pt x="4464" y="3324"/>
                  </a:cubicBezTo>
                  <a:cubicBezTo>
                    <a:pt x="4438" y="3185"/>
                    <a:pt x="4481" y="3046"/>
                    <a:pt x="4464" y="2924"/>
                  </a:cubicBezTo>
                  <a:cubicBezTo>
                    <a:pt x="4464" y="2881"/>
                    <a:pt x="4481" y="2868"/>
                    <a:pt x="4507" y="2854"/>
                  </a:cubicBezTo>
                  <a:cubicBezTo>
                    <a:pt x="4534" y="2854"/>
                    <a:pt x="4547" y="2868"/>
                    <a:pt x="4577" y="2881"/>
                  </a:cubicBezTo>
                  <a:cubicBezTo>
                    <a:pt x="4617" y="2963"/>
                    <a:pt x="4630" y="3046"/>
                    <a:pt x="4660" y="3129"/>
                  </a:cubicBezTo>
                  <a:lnTo>
                    <a:pt x="4660" y="3159"/>
                  </a:lnTo>
                  <a:cubicBezTo>
                    <a:pt x="4660" y="3198"/>
                    <a:pt x="4686" y="3225"/>
                    <a:pt x="4729" y="3241"/>
                  </a:cubicBezTo>
                  <a:cubicBezTo>
                    <a:pt x="4782" y="3241"/>
                    <a:pt x="4795" y="3185"/>
                    <a:pt x="4795" y="3159"/>
                  </a:cubicBezTo>
                  <a:cubicBezTo>
                    <a:pt x="4795" y="3059"/>
                    <a:pt x="4782" y="2977"/>
                    <a:pt x="4755" y="2894"/>
                  </a:cubicBezTo>
                  <a:cubicBezTo>
                    <a:pt x="4712" y="2798"/>
                    <a:pt x="4673" y="2729"/>
                    <a:pt x="4564" y="2715"/>
                  </a:cubicBezTo>
                  <a:cubicBezTo>
                    <a:pt x="4507" y="2715"/>
                    <a:pt x="4521" y="2663"/>
                    <a:pt x="4534" y="2633"/>
                  </a:cubicBezTo>
                  <a:cubicBezTo>
                    <a:pt x="4603" y="2481"/>
                    <a:pt x="4673" y="2345"/>
                    <a:pt x="4851" y="2302"/>
                  </a:cubicBezTo>
                  <a:cubicBezTo>
                    <a:pt x="4894" y="2289"/>
                    <a:pt x="4908" y="2262"/>
                    <a:pt x="4908" y="2219"/>
                  </a:cubicBezTo>
                  <a:cubicBezTo>
                    <a:pt x="4908" y="2180"/>
                    <a:pt x="4865" y="2180"/>
                    <a:pt x="4838" y="2166"/>
                  </a:cubicBezTo>
                  <a:cubicBezTo>
                    <a:pt x="4826" y="2164"/>
                    <a:pt x="4815" y="2164"/>
                    <a:pt x="4804" y="2164"/>
                  </a:cubicBezTo>
                  <a:cubicBezTo>
                    <a:pt x="4722" y="2164"/>
                    <a:pt x="4651" y="2213"/>
                    <a:pt x="4590" y="2262"/>
                  </a:cubicBezTo>
                  <a:cubicBezTo>
                    <a:pt x="4464" y="2358"/>
                    <a:pt x="4412" y="2497"/>
                    <a:pt x="4369" y="2646"/>
                  </a:cubicBezTo>
                  <a:cubicBezTo>
                    <a:pt x="4369" y="2663"/>
                    <a:pt x="4369" y="2689"/>
                    <a:pt x="4355" y="2729"/>
                  </a:cubicBezTo>
                  <a:cubicBezTo>
                    <a:pt x="4329" y="2715"/>
                    <a:pt x="4316" y="2702"/>
                    <a:pt x="4299" y="2689"/>
                  </a:cubicBezTo>
                  <a:cubicBezTo>
                    <a:pt x="4289" y="2686"/>
                    <a:pt x="4281" y="2684"/>
                    <a:pt x="4274" y="2684"/>
                  </a:cubicBezTo>
                  <a:cubicBezTo>
                    <a:pt x="4254" y="2684"/>
                    <a:pt x="4246" y="2699"/>
                    <a:pt x="4246" y="2729"/>
                  </a:cubicBezTo>
                  <a:lnTo>
                    <a:pt x="4246" y="2828"/>
                  </a:lnTo>
                  <a:cubicBezTo>
                    <a:pt x="4316" y="3102"/>
                    <a:pt x="4316" y="3377"/>
                    <a:pt x="4329" y="3655"/>
                  </a:cubicBezTo>
                  <a:cubicBezTo>
                    <a:pt x="4342" y="3929"/>
                    <a:pt x="4329" y="4204"/>
                    <a:pt x="4299" y="4481"/>
                  </a:cubicBezTo>
                  <a:cubicBezTo>
                    <a:pt x="4286" y="4700"/>
                    <a:pt x="4216" y="4895"/>
                    <a:pt x="4121" y="5100"/>
                  </a:cubicBezTo>
                  <a:cubicBezTo>
                    <a:pt x="4025" y="5291"/>
                    <a:pt x="3886" y="5457"/>
                    <a:pt x="3737" y="5639"/>
                  </a:cubicBezTo>
                  <a:cubicBezTo>
                    <a:pt x="3694" y="5678"/>
                    <a:pt x="3638" y="5705"/>
                    <a:pt x="3585" y="5748"/>
                  </a:cubicBezTo>
                  <a:cubicBezTo>
                    <a:pt x="3433" y="5844"/>
                    <a:pt x="3281" y="5940"/>
                    <a:pt x="3115" y="5996"/>
                  </a:cubicBezTo>
                  <a:cubicBezTo>
                    <a:pt x="3007" y="6033"/>
                    <a:pt x="2899" y="6051"/>
                    <a:pt x="2791" y="6051"/>
                  </a:cubicBezTo>
                  <a:cubicBezTo>
                    <a:pt x="2734" y="6051"/>
                    <a:pt x="2676" y="6046"/>
                    <a:pt x="2619" y="6036"/>
                  </a:cubicBezTo>
                  <a:cubicBezTo>
                    <a:pt x="2345" y="6022"/>
                    <a:pt x="2097" y="5926"/>
                    <a:pt x="1862" y="5787"/>
                  </a:cubicBezTo>
                  <a:cubicBezTo>
                    <a:pt x="1723" y="5705"/>
                    <a:pt x="1601" y="5582"/>
                    <a:pt x="1488" y="5473"/>
                  </a:cubicBezTo>
                  <a:cubicBezTo>
                    <a:pt x="1353" y="5308"/>
                    <a:pt x="1201" y="5143"/>
                    <a:pt x="1091" y="4948"/>
                  </a:cubicBezTo>
                  <a:cubicBezTo>
                    <a:pt x="939" y="4686"/>
                    <a:pt x="814" y="4412"/>
                    <a:pt x="731" y="4121"/>
                  </a:cubicBezTo>
                  <a:cubicBezTo>
                    <a:pt x="622" y="3820"/>
                    <a:pt x="579" y="3502"/>
                    <a:pt x="566" y="3172"/>
                  </a:cubicBezTo>
                  <a:lnTo>
                    <a:pt x="566" y="3129"/>
                  </a:lnTo>
                  <a:cubicBezTo>
                    <a:pt x="622" y="3172"/>
                    <a:pt x="678" y="3185"/>
                    <a:pt x="718" y="3211"/>
                  </a:cubicBezTo>
                  <a:cubicBezTo>
                    <a:pt x="736" y="3221"/>
                    <a:pt x="752" y="3226"/>
                    <a:pt x="766" y="3226"/>
                  </a:cubicBezTo>
                  <a:cubicBezTo>
                    <a:pt x="793" y="3226"/>
                    <a:pt x="815" y="3207"/>
                    <a:pt x="843" y="3172"/>
                  </a:cubicBezTo>
                  <a:cubicBezTo>
                    <a:pt x="966" y="3046"/>
                    <a:pt x="1091" y="2950"/>
                    <a:pt x="1283" y="2924"/>
                  </a:cubicBezTo>
                  <a:lnTo>
                    <a:pt x="1283" y="2924"/>
                  </a:lnTo>
                  <a:cubicBezTo>
                    <a:pt x="1240" y="3006"/>
                    <a:pt x="1227" y="3076"/>
                    <a:pt x="1214" y="3142"/>
                  </a:cubicBezTo>
                  <a:cubicBezTo>
                    <a:pt x="1214" y="3211"/>
                    <a:pt x="1227" y="3281"/>
                    <a:pt x="1257" y="3337"/>
                  </a:cubicBezTo>
                  <a:cubicBezTo>
                    <a:pt x="1270" y="3390"/>
                    <a:pt x="1296" y="3433"/>
                    <a:pt x="1353" y="3433"/>
                  </a:cubicBezTo>
                  <a:cubicBezTo>
                    <a:pt x="1360" y="3435"/>
                    <a:pt x="1366" y="3436"/>
                    <a:pt x="1372" y="3436"/>
                  </a:cubicBezTo>
                  <a:cubicBezTo>
                    <a:pt x="1413" y="3436"/>
                    <a:pt x="1439" y="3399"/>
                    <a:pt x="1462" y="3350"/>
                  </a:cubicBezTo>
                  <a:cubicBezTo>
                    <a:pt x="1518" y="3211"/>
                    <a:pt x="1571" y="3076"/>
                    <a:pt x="1505" y="2924"/>
                  </a:cubicBezTo>
                  <a:cubicBezTo>
                    <a:pt x="1525" y="2917"/>
                    <a:pt x="1541" y="2917"/>
                    <a:pt x="1556" y="2917"/>
                  </a:cubicBezTo>
                  <a:cubicBezTo>
                    <a:pt x="1572" y="2917"/>
                    <a:pt x="1586" y="2917"/>
                    <a:pt x="1601" y="2911"/>
                  </a:cubicBezTo>
                  <a:cubicBezTo>
                    <a:pt x="1627" y="2911"/>
                    <a:pt x="1640" y="2911"/>
                    <a:pt x="1654" y="2881"/>
                  </a:cubicBezTo>
                  <a:cubicBezTo>
                    <a:pt x="1670" y="2854"/>
                    <a:pt x="1654" y="2841"/>
                    <a:pt x="1627" y="2811"/>
                  </a:cubicBezTo>
                  <a:cubicBezTo>
                    <a:pt x="1601" y="2785"/>
                    <a:pt x="1558" y="2772"/>
                    <a:pt x="1518" y="2758"/>
                  </a:cubicBezTo>
                  <a:cubicBezTo>
                    <a:pt x="1471" y="2751"/>
                    <a:pt x="1425" y="2748"/>
                    <a:pt x="1380" y="2748"/>
                  </a:cubicBezTo>
                  <a:cubicBezTo>
                    <a:pt x="1238" y="2748"/>
                    <a:pt x="1105" y="2785"/>
                    <a:pt x="979" y="2868"/>
                  </a:cubicBezTo>
                  <a:cubicBezTo>
                    <a:pt x="954" y="2888"/>
                    <a:pt x="926" y="2898"/>
                    <a:pt x="898" y="2898"/>
                  </a:cubicBezTo>
                  <a:cubicBezTo>
                    <a:pt x="867" y="2898"/>
                    <a:pt x="837" y="2884"/>
                    <a:pt x="814" y="2854"/>
                  </a:cubicBezTo>
                  <a:cubicBezTo>
                    <a:pt x="800" y="2828"/>
                    <a:pt x="787" y="2811"/>
                    <a:pt x="761" y="2811"/>
                  </a:cubicBezTo>
                  <a:cubicBezTo>
                    <a:pt x="731" y="2828"/>
                    <a:pt x="718" y="2854"/>
                    <a:pt x="718" y="2881"/>
                  </a:cubicBezTo>
                  <a:cubicBezTo>
                    <a:pt x="705" y="2924"/>
                    <a:pt x="731" y="2963"/>
                    <a:pt x="761" y="3006"/>
                  </a:cubicBezTo>
                  <a:cubicBezTo>
                    <a:pt x="774" y="3020"/>
                    <a:pt x="800" y="3020"/>
                    <a:pt x="774" y="3046"/>
                  </a:cubicBezTo>
                  <a:cubicBezTo>
                    <a:pt x="759" y="3061"/>
                    <a:pt x="745" y="3068"/>
                    <a:pt x="731" y="3068"/>
                  </a:cubicBezTo>
                  <a:cubicBezTo>
                    <a:pt x="718" y="3068"/>
                    <a:pt x="705" y="3061"/>
                    <a:pt x="691" y="3046"/>
                  </a:cubicBezTo>
                  <a:cubicBezTo>
                    <a:pt x="678" y="3033"/>
                    <a:pt x="678" y="3020"/>
                    <a:pt x="662" y="3006"/>
                  </a:cubicBezTo>
                  <a:cubicBezTo>
                    <a:pt x="662" y="2977"/>
                    <a:pt x="648" y="2950"/>
                    <a:pt x="635" y="2950"/>
                  </a:cubicBezTo>
                  <a:cubicBezTo>
                    <a:pt x="552" y="2937"/>
                    <a:pt x="566" y="2881"/>
                    <a:pt x="566" y="2828"/>
                  </a:cubicBezTo>
                  <a:cubicBezTo>
                    <a:pt x="566" y="2715"/>
                    <a:pt x="566" y="2606"/>
                    <a:pt x="595" y="2481"/>
                  </a:cubicBezTo>
                  <a:cubicBezTo>
                    <a:pt x="614" y="2489"/>
                    <a:pt x="630" y="2493"/>
                    <a:pt x="644" y="2493"/>
                  </a:cubicBezTo>
                  <a:cubicBezTo>
                    <a:pt x="679" y="2493"/>
                    <a:pt x="703" y="2469"/>
                    <a:pt x="731" y="2441"/>
                  </a:cubicBezTo>
                  <a:cubicBezTo>
                    <a:pt x="843" y="2289"/>
                    <a:pt x="992" y="2219"/>
                    <a:pt x="1187" y="2193"/>
                  </a:cubicBezTo>
                  <a:cubicBezTo>
                    <a:pt x="1236" y="2184"/>
                    <a:pt x="1284" y="2174"/>
                    <a:pt x="1337" y="2174"/>
                  </a:cubicBezTo>
                  <a:cubicBezTo>
                    <a:pt x="1359" y="2174"/>
                    <a:pt x="1381" y="2176"/>
                    <a:pt x="1406" y="2180"/>
                  </a:cubicBezTo>
                  <a:cubicBezTo>
                    <a:pt x="1415" y="2183"/>
                    <a:pt x="1425" y="2184"/>
                    <a:pt x="1433" y="2184"/>
                  </a:cubicBezTo>
                  <a:cubicBezTo>
                    <a:pt x="1464" y="2184"/>
                    <a:pt x="1488" y="2164"/>
                    <a:pt x="1488" y="2110"/>
                  </a:cubicBezTo>
                  <a:cubicBezTo>
                    <a:pt x="1488" y="2097"/>
                    <a:pt x="1488" y="2084"/>
                    <a:pt x="1505" y="2067"/>
                  </a:cubicBezTo>
                  <a:cubicBezTo>
                    <a:pt x="1571" y="2001"/>
                    <a:pt x="1518" y="1945"/>
                    <a:pt x="1488" y="1889"/>
                  </a:cubicBezTo>
                  <a:cubicBezTo>
                    <a:pt x="1475" y="1849"/>
                    <a:pt x="1435" y="1849"/>
                    <a:pt x="1406" y="1849"/>
                  </a:cubicBezTo>
                  <a:cubicBezTo>
                    <a:pt x="1240" y="1889"/>
                    <a:pt x="1091" y="1945"/>
                    <a:pt x="966" y="2028"/>
                  </a:cubicBezTo>
                  <a:cubicBezTo>
                    <a:pt x="843" y="2110"/>
                    <a:pt x="718" y="2206"/>
                    <a:pt x="622" y="2332"/>
                  </a:cubicBezTo>
                  <a:cubicBezTo>
                    <a:pt x="662" y="2067"/>
                    <a:pt x="718" y="1849"/>
                    <a:pt x="843" y="1627"/>
                  </a:cubicBezTo>
                  <a:cubicBezTo>
                    <a:pt x="896" y="1545"/>
                    <a:pt x="939" y="1436"/>
                    <a:pt x="1035" y="1379"/>
                  </a:cubicBezTo>
                  <a:cubicBezTo>
                    <a:pt x="1158" y="1284"/>
                    <a:pt x="1296" y="1214"/>
                    <a:pt x="1435" y="1145"/>
                  </a:cubicBezTo>
                  <a:cubicBezTo>
                    <a:pt x="1654" y="1049"/>
                    <a:pt x="1875" y="979"/>
                    <a:pt x="2110" y="897"/>
                  </a:cubicBezTo>
                  <a:cubicBezTo>
                    <a:pt x="2302" y="844"/>
                    <a:pt x="2497" y="814"/>
                    <a:pt x="2702" y="814"/>
                  </a:cubicBezTo>
                  <a:close/>
                  <a:moveTo>
                    <a:pt x="4521" y="4204"/>
                  </a:moveTo>
                  <a:cubicBezTo>
                    <a:pt x="4564" y="4382"/>
                    <a:pt x="4617" y="4564"/>
                    <a:pt x="4660" y="4743"/>
                  </a:cubicBezTo>
                  <a:cubicBezTo>
                    <a:pt x="4686" y="4921"/>
                    <a:pt x="4742" y="5100"/>
                    <a:pt x="4795" y="5291"/>
                  </a:cubicBezTo>
                  <a:cubicBezTo>
                    <a:pt x="4838" y="5457"/>
                    <a:pt x="4865" y="5639"/>
                    <a:pt x="4921" y="5804"/>
                  </a:cubicBezTo>
                  <a:cubicBezTo>
                    <a:pt x="4947" y="5870"/>
                    <a:pt x="4878" y="5900"/>
                    <a:pt x="4838" y="5940"/>
                  </a:cubicBezTo>
                  <a:cubicBezTo>
                    <a:pt x="4742" y="6009"/>
                    <a:pt x="4630" y="6052"/>
                    <a:pt x="4534" y="6092"/>
                  </a:cubicBezTo>
                  <a:cubicBezTo>
                    <a:pt x="4398" y="6161"/>
                    <a:pt x="4259" y="6217"/>
                    <a:pt x="4094" y="6257"/>
                  </a:cubicBezTo>
                  <a:cubicBezTo>
                    <a:pt x="4080" y="6259"/>
                    <a:pt x="4066" y="6260"/>
                    <a:pt x="4052" y="6260"/>
                  </a:cubicBezTo>
                  <a:cubicBezTo>
                    <a:pt x="3984" y="6260"/>
                    <a:pt x="3916" y="6241"/>
                    <a:pt x="3846" y="6241"/>
                  </a:cubicBezTo>
                  <a:cubicBezTo>
                    <a:pt x="3832" y="6241"/>
                    <a:pt x="3818" y="6242"/>
                    <a:pt x="3803" y="6244"/>
                  </a:cubicBezTo>
                  <a:cubicBezTo>
                    <a:pt x="3803" y="6248"/>
                    <a:pt x="3802" y="6249"/>
                    <a:pt x="3800" y="6249"/>
                  </a:cubicBezTo>
                  <a:cubicBezTo>
                    <a:pt x="3796" y="6249"/>
                    <a:pt x="3790" y="6240"/>
                    <a:pt x="3790" y="6231"/>
                  </a:cubicBezTo>
                  <a:cubicBezTo>
                    <a:pt x="3750" y="6148"/>
                    <a:pt x="3667" y="6092"/>
                    <a:pt x="3624" y="6009"/>
                  </a:cubicBezTo>
                  <a:cubicBezTo>
                    <a:pt x="3598" y="5969"/>
                    <a:pt x="3598" y="5953"/>
                    <a:pt x="3638" y="5926"/>
                  </a:cubicBezTo>
                  <a:cubicBezTo>
                    <a:pt x="3803" y="5830"/>
                    <a:pt x="3929" y="5678"/>
                    <a:pt x="4051" y="5539"/>
                  </a:cubicBezTo>
                  <a:cubicBezTo>
                    <a:pt x="4190" y="5391"/>
                    <a:pt x="4273" y="5209"/>
                    <a:pt x="4355" y="5043"/>
                  </a:cubicBezTo>
                  <a:cubicBezTo>
                    <a:pt x="4451" y="4852"/>
                    <a:pt x="4481" y="4647"/>
                    <a:pt x="4494" y="4438"/>
                  </a:cubicBezTo>
                  <a:cubicBezTo>
                    <a:pt x="4494" y="4356"/>
                    <a:pt x="4521" y="4286"/>
                    <a:pt x="4507" y="4217"/>
                  </a:cubicBezTo>
                  <a:cubicBezTo>
                    <a:pt x="4507" y="4217"/>
                    <a:pt x="4521" y="4217"/>
                    <a:pt x="4521" y="4204"/>
                  </a:cubicBezTo>
                  <a:close/>
                  <a:moveTo>
                    <a:pt x="5291" y="4713"/>
                  </a:moveTo>
                  <a:cubicBezTo>
                    <a:pt x="5404" y="5252"/>
                    <a:pt x="5374" y="5787"/>
                    <a:pt x="5473" y="6313"/>
                  </a:cubicBezTo>
                  <a:cubicBezTo>
                    <a:pt x="5374" y="6313"/>
                    <a:pt x="5374" y="6313"/>
                    <a:pt x="5404" y="6231"/>
                  </a:cubicBezTo>
                  <a:cubicBezTo>
                    <a:pt x="5404" y="6188"/>
                    <a:pt x="5404" y="6161"/>
                    <a:pt x="5390" y="6148"/>
                  </a:cubicBezTo>
                  <a:cubicBezTo>
                    <a:pt x="5251" y="5913"/>
                    <a:pt x="5225" y="5652"/>
                    <a:pt x="5238" y="5391"/>
                  </a:cubicBezTo>
                  <a:cubicBezTo>
                    <a:pt x="5238" y="5156"/>
                    <a:pt x="5278" y="4948"/>
                    <a:pt x="5291" y="4713"/>
                  </a:cubicBezTo>
                  <a:close/>
                  <a:moveTo>
                    <a:pt x="4997" y="6021"/>
                  </a:moveTo>
                  <a:cubicBezTo>
                    <a:pt x="5012" y="6021"/>
                    <a:pt x="5023" y="6035"/>
                    <a:pt x="5030" y="6065"/>
                  </a:cubicBezTo>
                  <a:cubicBezTo>
                    <a:pt x="5073" y="6174"/>
                    <a:pt x="5142" y="6270"/>
                    <a:pt x="5225" y="6340"/>
                  </a:cubicBezTo>
                  <a:cubicBezTo>
                    <a:pt x="5291" y="6409"/>
                    <a:pt x="5374" y="6449"/>
                    <a:pt x="5473" y="6479"/>
                  </a:cubicBezTo>
                  <a:cubicBezTo>
                    <a:pt x="5499" y="6479"/>
                    <a:pt x="5513" y="6479"/>
                    <a:pt x="5526" y="6505"/>
                  </a:cubicBezTo>
                  <a:cubicBezTo>
                    <a:pt x="5556" y="6588"/>
                    <a:pt x="5595" y="6670"/>
                    <a:pt x="5622" y="6753"/>
                  </a:cubicBezTo>
                  <a:cubicBezTo>
                    <a:pt x="5638" y="6753"/>
                    <a:pt x="5638" y="6753"/>
                    <a:pt x="5638" y="6766"/>
                  </a:cubicBezTo>
                  <a:lnTo>
                    <a:pt x="5622" y="6766"/>
                  </a:lnTo>
                  <a:lnTo>
                    <a:pt x="5622" y="6753"/>
                  </a:lnTo>
                  <a:cubicBezTo>
                    <a:pt x="5595" y="6753"/>
                    <a:pt x="5582" y="6740"/>
                    <a:pt x="5556" y="6727"/>
                  </a:cubicBezTo>
                  <a:cubicBezTo>
                    <a:pt x="5402" y="6597"/>
                    <a:pt x="5225" y="6534"/>
                    <a:pt x="5035" y="6534"/>
                  </a:cubicBezTo>
                  <a:cubicBezTo>
                    <a:pt x="4984" y="6534"/>
                    <a:pt x="4931" y="6539"/>
                    <a:pt x="4878" y="6548"/>
                  </a:cubicBezTo>
                  <a:cubicBezTo>
                    <a:pt x="4858" y="6550"/>
                    <a:pt x="4838" y="6551"/>
                    <a:pt x="4818" y="6551"/>
                  </a:cubicBezTo>
                  <a:cubicBezTo>
                    <a:pt x="4729" y="6551"/>
                    <a:pt x="4639" y="6532"/>
                    <a:pt x="4547" y="6532"/>
                  </a:cubicBezTo>
                  <a:cubicBezTo>
                    <a:pt x="4484" y="6524"/>
                    <a:pt x="4421" y="6516"/>
                    <a:pt x="4357" y="6516"/>
                  </a:cubicBezTo>
                  <a:cubicBezTo>
                    <a:pt x="4311" y="6516"/>
                    <a:pt x="4264" y="6520"/>
                    <a:pt x="4216" y="6532"/>
                  </a:cubicBezTo>
                  <a:cubicBezTo>
                    <a:pt x="4121" y="6548"/>
                    <a:pt x="4025" y="6601"/>
                    <a:pt x="3955" y="6670"/>
                  </a:cubicBezTo>
                  <a:cubicBezTo>
                    <a:pt x="3929" y="6684"/>
                    <a:pt x="3915" y="6697"/>
                    <a:pt x="3886" y="6727"/>
                  </a:cubicBezTo>
                  <a:cubicBezTo>
                    <a:pt x="3846" y="6631"/>
                    <a:pt x="3859" y="6518"/>
                    <a:pt x="3846" y="6422"/>
                  </a:cubicBezTo>
                  <a:cubicBezTo>
                    <a:pt x="3839" y="6403"/>
                    <a:pt x="3846" y="6396"/>
                    <a:pt x="3858" y="6396"/>
                  </a:cubicBezTo>
                  <a:cubicBezTo>
                    <a:pt x="3870" y="6396"/>
                    <a:pt x="3887" y="6403"/>
                    <a:pt x="3902" y="6409"/>
                  </a:cubicBezTo>
                  <a:cubicBezTo>
                    <a:pt x="3943" y="6416"/>
                    <a:pt x="3985" y="6420"/>
                    <a:pt x="4026" y="6420"/>
                  </a:cubicBezTo>
                  <a:cubicBezTo>
                    <a:pt x="4134" y="6420"/>
                    <a:pt x="4242" y="6397"/>
                    <a:pt x="4342" y="6366"/>
                  </a:cubicBezTo>
                  <a:cubicBezTo>
                    <a:pt x="4521" y="6300"/>
                    <a:pt x="4686" y="6217"/>
                    <a:pt x="4865" y="6135"/>
                  </a:cubicBezTo>
                  <a:cubicBezTo>
                    <a:pt x="4894" y="6118"/>
                    <a:pt x="4921" y="6092"/>
                    <a:pt x="4947" y="6052"/>
                  </a:cubicBezTo>
                  <a:cubicBezTo>
                    <a:pt x="4967" y="6032"/>
                    <a:pt x="4984" y="6021"/>
                    <a:pt x="4997" y="6021"/>
                  </a:cubicBezTo>
                  <a:close/>
                  <a:moveTo>
                    <a:pt x="6148" y="7188"/>
                  </a:moveTo>
                  <a:cubicBezTo>
                    <a:pt x="6194" y="7188"/>
                    <a:pt x="6236" y="7198"/>
                    <a:pt x="6283" y="7209"/>
                  </a:cubicBezTo>
                  <a:cubicBezTo>
                    <a:pt x="6270" y="7250"/>
                    <a:pt x="6263" y="7274"/>
                    <a:pt x="6240" y="7274"/>
                  </a:cubicBezTo>
                  <a:cubicBezTo>
                    <a:pt x="6216" y="7274"/>
                    <a:pt x="6175" y="7250"/>
                    <a:pt x="6091" y="7193"/>
                  </a:cubicBezTo>
                  <a:cubicBezTo>
                    <a:pt x="6111" y="7189"/>
                    <a:pt x="6130" y="7188"/>
                    <a:pt x="6148" y="7188"/>
                  </a:cubicBezTo>
                  <a:close/>
                  <a:moveTo>
                    <a:pt x="3076" y="7193"/>
                  </a:moveTo>
                  <a:lnTo>
                    <a:pt x="3076" y="7193"/>
                  </a:lnTo>
                  <a:cubicBezTo>
                    <a:pt x="3059" y="7276"/>
                    <a:pt x="3115" y="7332"/>
                    <a:pt x="3142" y="7388"/>
                  </a:cubicBezTo>
                  <a:cubicBezTo>
                    <a:pt x="3158" y="7401"/>
                    <a:pt x="3185" y="7414"/>
                    <a:pt x="3158" y="7428"/>
                  </a:cubicBezTo>
                  <a:cubicBezTo>
                    <a:pt x="3158" y="7432"/>
                    <a:pt x="3155" y="7434"/>
                    <a:pt x="3150" y="7434"/>
                  </a:cubicBezTo>
                  <a:cubicBezTo>
                    <a:pt x="3140" y="7434"/>
                    <a:pt x="3124" y="7428"/>
                    <a:pt x="3115" y="7428"/>
                  </a:cubicBezTo>
                  <a:cubicBezTo>
                    <a:pt x="3059" y="7414"/>
                    <a:pt x="3006" y="7401"/>
                    <a:pt x="2963" y="7345"/>
                  </a:cubicBezTo>
                  <a:cubicBezTo>
                    <a:pt x="2910" y="7305"/>
                    <a:pt x="2910" y="7292"/>
                    <a:pt x="2963" y="7249"/>
                  </a:cubicBezTo>
                  <a:cubicBezTo>
                    <a:pt x="2993" y="7236"/>
                    <a:pt x="3033" y="7223"/>
                    <a:pt x="3076" y="7193"/>
                  </a:cubicBezTo>
                  <a:close/>
                  <a:moveTo>
                    <a:pt x="7331" y="6862"/>
                  </a:moveTo>
                  <a:lnTo>
                    <a:pt x="7331" y="6862"/>
                  </a:lnTo>
                  <a:cubicBezTo>
                    <a:pt x="7388" y="6932"/>
                    <a:pt x="7457" y="7001"/>
                    <a:pt x="7523" y="7071"/>
                  </a:cubicBezTo>
                  <a:cubicBezTo>
                    <a:pt x="7571" y="7126"/>
                    <a:pt x="7634" y="7154"/>
                    <a:pt x="7696" y="7154"/>
                  </a:cubicBezTo>
                  <a:cubicBezTo>
                    <a:pt x="7742" y="7154"/>
                    <a:pt x="7787" y="7139"/>
                    <a:pt x="7828" y="7110"/>
                  </a:cubicBezTo>
                  <a:lnTo>
                    <a:pt x="7841" y="7110"/>
                  </a:lnTo>
                  <a:cubicBezTo>
                    <a:pt x="7869" y="7097"/>
                    <a:pt x="7889" y="7089"/>
                    <a:pt x="7905" y="7089"/>
                  </a:cubicBezTo>
                  <a:cubicBezTo>
                    <a:pt x="7934" y="7089"/>
                    <a:pt x="7947" y="7117"/>
                    <a:pt x="7966" y="7180"/>
                  </a:cubicBezTo>
                  <a:cubicBezTo>
                    <a:pt x="8019" y="7319"/>
                    <a:pt x="7966" y="7441"/>
                    <a:pt x="7923" y="7580"/>
                  </a:cubicBezTo>
                  <a:cubicBezTo>
                    <a:pt x="7892" y="7703"/>
                    <a:pt x="7879" y="7753"/>
                    <a:pt x="7834" y="7753"/>
                  </a:cubicBezTo>
                  <a:cubicBezTo>
                    <a:pt x="7802" y="7753"/>
                    <a:pt x="7755" y="7729"/>
                    <a:pt x="7675" y="7689"/>
                  </a:cubicBezTo>
                  <a:cubicBezTo>
                    <a:pt x="7497" y="7593"/>
                    <a:pt x="7305" y="7510"/>
                    <a:pt x="7110" y="7497"/>
                  </a:cubicBezTo>
                  <a:cubicBezTo>
                    <a:pt x="6974" y="7484"/>
                    <a:pt x="6905" y="7414"/>
                    <a:pt x="6849" y="7305"/>
                  </a:cubicBezTo>
                  <a:cubicBezTo>
                    <a:pt x="6835" y="7276"/>
                    <a:pt x="6822" y="7262"/>
                    <a:pt x="6809" y="7236"/>
                  </a:cubicBezTo>
                  <a:lnTo>
                    <a:pt x="6809" y="7209"/>
                  </a:lnTo>
                  <a:cubicBezTo>
                    <a:pt x="6834" y="7224"/>
                    <a:pt x="6860" y="7228"/>
                    <a:pt x="6887" y="7228"/>
                  </a:cubicBezTo>
                  <a:cubicBezTo>
                    <a:pt x="6923" y="7228"/>
                    <a:pt x="6961" y="7220"/>
                    <a:pt x="6995" y="7220"/>
                  </a:cubicBezTo>
                  <a:cubicBezTo>
                    <a:pt x="7006" y="7220"/>
                    <a:pt x="7017" y="7221"/>
                    <a:pt x="7027" y="7223"/>
                  </a:cubicBezTo>
                  <a:cubicBezTo>
                    <a:pt x="7047" y="7223"/>
                    <a:pt x="7065" y="7217"/>
                    <a:pt x="7079" y="7217"/>
                  </a:cubicBezTo>
                  <a:cubicBezTo>
                    <a:pt x="7086" y="7217"/>
                    <a:pt x="7092" y="7218"/>
                    <a:pt x="7097" y="7223"/>
                  </a:cubicBezTo>
                  <a:cubicBezTo>
                    <a:pt x="7122" y="7235"/>
                    <a:pt x="7146" y="7240"/>
                    <a:pt x="7169" y="7240"/>
                  </a:cubicBezTo>
                  <a:cubicBezTo>
                    <a:pt x="7246" y="7240"/>
                    <a:pt x="7307" y="7181"/>
                    <a:pt x="7358" y="7140"/>
                  </a:cubicBezTo>
                  <a:cubicBezTo>
                    <a:pt x="7401" y="7110"/>
                    <a:pt x="7388" y="7057"/>
                    <a:pt x="7374" y="7001"/>
                  </a:cubicBezTo>
                  <a:cubicBezTo>
                    <a:pt x="7358" y="6961"/>
                    <a:pt x="7331" y="6918"/>
                    <a:pt x="7331" y="6862"/>
                  </a:cubicBezTo>
                  <a:close/>
                  <a:moveTo>
                    <a:pt x="8228" y="7580"/>
                  </a:moveTo>
                  <a:lnTo>
                    <a:pt x="8228" y="7580"/>
                  </a:lnTo>
                  <a:cubicBezTo>
                    <a:pt x="8350" y="7649"/>
                    <a:pt x="8367" y="7662"/>
                    <a:pt x="8380" y="7801"/>
                  </a:cubicBezTo>
                  <a:cubicBezTo>
                    <a:pt x="8254" y="7732"/>
                    <a:pt x="8228" y="7676"/>
                    <a:pt x="8228" y="7580"/>
                  </a:cubicBezTo>
                  <a:close/>
                  <a:moveTo>
                    <a:pt x="8049" y="7649"/>
                  </a:moveTo>
                  <a:lnTo>
                    <a:pt x="8049" y="7649"/>
                  </a:lnTo>
                  <a:cubicBezTo>
                    <a:pt x="8089" y="7719"/>
                    <a:pt x="8076" y="7788"/>
                    <a:pt x="8062" y="7871"/>
                  </a:cubicBezTo>
                  <a:cubicBezTo>
                    <a:pt x="7953" y="7788"/>
                    <a:pt x="8062" y="7719"/>
                    <a:pt x="8049" y="7649"/>
                  </a:cubicBezTo>
                  <a:close/>
                  <a:moveTo>
                    <a:pt x="9562" y="7661"/>
                  </a:moveTo>
                  <a:cubicBezTo>
                    <a:pt x="9574" y="7661"/>
                    <a:pt x="9582" y="7673"/>
                    <a:pt x="9590" y="7689"/>
                  </a:cubicBezTo>
                  <a:cubicBezTo>
                    <a:pt x="9607" y="7732"/>
                    <a:pt x="9620" y="7772"/>
                    <a:pt x="9633" y="7815"/>
                  </a:cubicBezTo>
                  <a:cubicBezTo>
                    <a:pt x="9646" y="7854"/>
                    <a:pt x="9633" y="7871"/>
                    <a:pt x="9607" y="7884"/>
                  </a:cubicBezTo>
                  <a:cubicBezTo>
                    <a:pt x="9537" y="7924"/>
                    <a:pt x="9468" y="7953"/>
                    <a:pt x="9398" y="7980"/>
                  </a:cubicBezTo>
                  <a:cubicBezTo>
                    <a:pt x="9398" y="7987"/>
                    <a:pt x="9395" y="7990"/>
                    <a:pt x="9392" y="7990"/>
                  </a:cubicBezTo>
                  <a:cubicBezTo>
                    <a:pt x="9388" y="7990"/>
                    <a:pt x="9385" y="7987"/>
                    <a:pt x="9385" y="7980"/>
                  </a:cubicBezTo>
                  <a:cubicBezTo>
                    <a:pt x="9351" y="7996"/>
                    <a:pt x="9331" y="8006"/>
                    <a:pt x="9318" y="8006"/>
                  </a:cubicBezTo>
                  <a:cubicBezTo>
                    <a:pt x="9298" y="8006"/>
                    <a:pt x="9292" y="7986"/>
                    <a:pt x="9276" y="7937"/>
                  </a:cubicBezTo>
                  <a:cubicBezTo>
                    <a:pt x="9220" y="7788"/>
                    <a:pt x="9220" y="7788"/>
                    <a:pt x="9372" y="7732"/>
                  </a:cubicBezTo>
                  <a:cubicBezTo>
                    <a:pt x="9425" y="7719"/>
                    <a:pt x="9481" y="7705"/>
                    <a:pt x="9537" y="7676"/>
                  </a:cubicBezTo>
                  <a:cubicBezTo>
                    <a:pt x="9547" y="7666"/>
                    <a:pt x="9555" y="7661"/>
                    <a:pt x="9562" y="7661"/>
                  </a:cubicBezTo>
                  <a:close/>
                  <a:moveTo>
                    <a:pt x="8572" y="7772"/>
                  </a:moveTo>
                  <a:cubicBezTo>
                    <a:pt x="8654" y="7788"/>
                    <a:pt x="8697" y="7828"/>
                    <a:pt x="8697" y="7897"/>
                  </a:cubicBezTo>
                  <a:cubicBezTo>
                    <a:pt x="8710" y="7937"/>
                    <a:pt x="8737" y="7980"/>
                    <a:pt x="8724" y="8020"/>
                  </a:cubicBezTo>
                  <a:cubicBezTo>
                    <a:pt x="8615" y="8006"/>
                    <a:pt x="8558" y="7924"/>
                    <a:pt x="8545" y="7815"/>
                  </a:cubicBezTo>
                  <a:cubicBezTo>
                    <a:pt x="8532" y="7788"/>
                    <a:pt x="8545" y="7772"/>
                    <a:pt x="8572" y="7772"/>
                  </a:cubicBezTo>
                  <a:close/>
                  <a:moveTo>
                    <a:pt x="9048" y="7811"/>
                  </a:moveTo>
                  <a:cubicBezTo>
                    <a:pt x="9076" y="7811"/>
                    <a:pt x="9094" y="7835"/>
                    <a:pt x="9094" y="7871"/>
                  </a:cubicBezTo>
                  <a:cubicBezTo>
                    <a:pt x="9111" y="7924"/>
                    <a:pt x="9124" y="7993"/>
                    <a:pt x="9150" y="8063"/>
                  </a:cubicBezTo>
                  <a:lnTo>
                    <a:pt x="9094" y="8063"/>
                  </a:lnTo>
                  <a:cubicBezTo>
                    <a:pt x="9040" y="8070"/>
                    <a:pt x="9002" y="8075"/>
                    <a:pt x="8974" y="8075"/>
                  </a:cubicBezTo>
                  <a:cubicBezTo>
                    <a:pt x="8896" y="8075"/>
                    <a:pt x="8897" y="8035"/>
                    <a:pt x="8846" y="7884"/>
                  </a:cubicBezTo>
                  <a:cubicBezTo>
                    <a:pt x="8833" y="7841"/>
                    <a:pt x="8833" y="7828"/>
                    <a:pt x="8876" y="7828"/>
                  </a:cubicBezTo>
                  <a:cubicBezTo>
                    <a:pt x="8929" y="7828"/>
                    <a:pt x="8985" y="7828"/>
                    <a:pt x="9028" y="7815"/>
                  </a:cubicBezTo>
                  <a:cubicBezTo>
                    <a:pt x="9035" y="7812"/>
                    <a:pt x="9041" y="7811"/>
                    <a:pt x="9048" y="7811"/>
                  </a:cubicBezTo>
                  <a:close/>
                  <a:moveTo>
                    <a:pt x="513" y="5209"/>
                  </a:moveTo>
                  <a:cubicBezTo>
                    <a:pt x="539" y="5209"/>
                    <a:pt x="552" y="5239"/>
                    <a:pt x="552" y="5252"/>
                  </a:cubicBezTo>
                  <a:cubicBezTo>
                    <a:pt x="609" y="5539"/>
                    <a:pt x="705" y="5830"/>
                    <a:pt x="814" y="6092"/>
                  </a:cubicBezTo>
                  <a:cubicBezTo>
                    <a:pt x="857" y="6201"/>
                    <a:pt x="896" y="6327"/>
                    <a:pt x="939" y="6436"/>
                  </a:cubicBezTo>
                  <a:cubicBezTo>
                    <a:pt x="966" y="6518"/>
                    <a:pt x="992" y="6588"/>
                    <a:pt x="1022" y="6657"/>
                  </a:cubicBezTo>
                  <a:cubicBezTo>
                    <a:pt x="1158" y="6961"/>
                    <a:pt x="1323" y="7249"/>
                    <a:pt x="1531" y="7510"/>
                  </a:cubicBezTo>
                  <a:cubicBezTo>
                    <a:pt x="1614" y="7623"/>
                    <a:pt x="1697" y="7732"/>
                    <a:pt x="1806" y="7801"/>
                  </a:cubicBezTo>
                  <a:cubicBezTo>
                    <a:pt x="1835" y="7828"/>
                    <a:pt x="1849" y="7841"/>
                    <a:pt x="1819" y="7871"/>
                  </a:cubicBezTo>
                  <a:cubicBezTo>
                    <a:pt x="1792" y="7937"/>
                    <a:pt x="1753" y="8006"/>
                    <a:pt x="1736" y="8076"/>
                  </a:cubicBezTo>
                  <a:cubicBezTo>
                    <a:pt x="1670" y="8049"/>
                    <a:pt x="1627" y="8006"/>
                    <a:pt x="1587" y="7967"/>
                  </a:cubicBezTo>
                  <a:cubicBezTo>
                    <a:pt x="1406" y="7758"/>
                    <a:pt x="1270" y="7524"/>
                    <a:pt x="1131" y="7276"/>
                  </a:cubicBezTo>
                  <a:cubicBezTo>
                    <a:pt x="966" y="6961"/>
                    <a:pt x="870" y="6614"/>
                    <a:pt x="744" y="6270"/>
                  </a:cubicBezTo>
                  <a:cubicBezTo>
                    <a:pt x="662" y="6036"/>
                    <a:pt x="622" y="5774"/>
                    <a:pt x="566" y="5526"/>
                  </a:cubicBezTo>
                  <a:cubicBezTo>
                    <a:pt x="552" y="5417"/>
                    <a:pt x="526" y="5321"/>
                    <a:pt x="513" y="5209"/>
                  </a:cubicBezTo>
                  <a:close/>
                  <a:moveTo>
                    <a:pt x="2522" y="7348"/>
                  </a:moveTo>
                  <a:cubicBezTo>
                    <a:pt x="2543" y="7348"/>
                    <a:pt x="2566" y="7351"/>
                    <a:pt x="2593" y="7358"/>
                  </a:cubicBezTo>
                  <a:cubicBezTo>
                    <a:pt x="2262" y="7593"/>
                    <a:pt x="2123" y="7953"/>
                    <a:pt x="1945" y="8268"/>
                  </a:cubicBezTo>
                  <a:cubicBezTo>
                    <a:pt x="1875" y="8215"/>
                    <a:pt x="1902" y="8132"/>
                    <a:pt x="1918" y="8063"/>
                  </a:cubicBezTo>
                  <a:cubicBezTo>
                    <a:pt x="1945" y="7953"/>
                    <a:pt x="2027" y="7854"/>
                    <a:pt x="2083" y="7745"/>
                  </a:cubicBezTo>
                  <a:cubicBezTo>
                    <a:pt x="2166" y="7623"/>
                    <a:pt x="2275" y="7510"/>
                    <a:pt x="2384" y="7401"/>
                  </a:cubicBezTo>
                  <a:cubicBezTo>
                    <a:pt x="2425" y="7370"/>
                    <a:pt x="2466" y="7348"/>
                    <a:pt x="2522" y="7348"/>
                  </a:cubicBezTo>
                  <a:close/>
                  <a:moveTo>
                    <a:pt x="414" y="2646"/>
                  </a:moveTo>
                  <a:cubicBezTo>
                    <a:pt x="456" y="2702"/>
                    <a:pt x="430" y="2758"/>
                    <a:pt x="430" y="2798"/>
                  </a:cubicBezTo>
                  <a:cubicBezTo>
                    <a:pt x="400" y="3102"/>
                    <a:pt x="430" y="3407"/>
                    <a:pt x="470" y="3721"/>
                  </a:cubicBezTo>
                  <a:cubicBezTo>
                    <a:pt x="483" y="3860"/>
                    <a:pt x="526" y="3998"/>
                    <a:pt x="566" y="4151"/>
                  </a:cubicBezTo>
                  <a:cubicBezTo>
                    <a:pt x="662" y="4481"/>
                    <a:pt x="814" y="4795"/>
                    <a:pt x="992" y="5100"/>
                  </a:cubicBezTo>
                  <a:cubicBezTo>
                    <a:pt x="1091" y="5252"/>
                    <a:pt x="1201" y="5391"/>
                    <a:pt x="1310" y="5526"/>
                  </a:cubicBezTo>
                  <a:cubicBezTo>
                    <a:pt x="1475" y="5705"/>
                    <a:pt x="1640" y="5857"/>
                    <a:pt x="1849" y="5983"/>
                  </a:cubicBezTo>
                  <a:cubicBezTo>
                    <a:pt x="2014" y="6092"/>
                    <a:pt x="2193" y="6135"/>
                    <a:pt x="2384" y="6188"/>
                  </a:cubicBezTo>
                  <a:cubicBezTo>
                    <a:pt x="2503" y="6221"/>
                    <a:pt x="2622" y="6237"/>
                    <a:pt x="2740" y="6237"/>
                  </a:cubicBezTo>
                  <a:cubicBezTo>
                    <a:pt x="2909" y="6237"/>
                    <a:pt x="3077" y="6205"/>
                    <a:pt x="3241" y="6148"/>
                  </a:cubicBezTo>
                  <a:cubicBezTo>
                    <a:pt x="3307" y="6118"/>
                    <a:pt x="3376" y="6092"/>
                    <a:pt x="3433" y="6052"/>
                  </a:cubicBezTo>
                  <a:cubicBezTo>
                    <a:pt x="3453" y="6044"/>
                    <a:pt x="3467" y="6036"/>
                    <a:pt x="3477" y="6036"/>
                  </a:cubicBezTo>
                  <a:cubicBezTo>
                    <a:pt x="3488" y="6036"/>
                    <a:pt x="3496" y="6044"/>
                    <a:pt x="3502" y="6065"/>
                  </a:cubicBezTo>
                  <a:cubicBezTo>
                    <a:pt x="3555" y="6174"/>
                    <a:pt x="3638" y="6257"/>
                    <a:pt x="3667" y="6383"/>
                  </a:cubicBezTo>
                  <a:cubicBezTo>
                    <a:pt x="3681" y="6465"/>
                    <a:pt x="3694" y="6532"/>
                    <a:pt x="3707" y="6614"/>
                  </a:cubicBezTo>
                  <a:cubicBezTo>
                    <a:pt x="3720" y="6657"/>
                    <a:pt x="3707" y="6697"/>
                    <a:pt x="3737" y="6727"/>
                  </a:cubicBezTo>
                  <a:cubicBezTo>
                    <a:pt x="3712" y="6742"/>
                    <a:pt x="3692" y="6749"/>
                    <a:pt x="3672" y="6749"/>
                  </a:cubicBezTo>
                  <a:cubicBezTo>
                    <a:pt x="3657" y="6749"/>
                    <a:pt x="3642" y="6745"/>
                    <a:pt x="3624" y="6740"/>
                  </a:cubicBezTo>
                  <a:cubicBezTo>
                    <a:pt x="3550" y="6730"/>
                    <a:pt x="3473" y="6723"/>
                    <a:pt x="3396" y="6723"/>
                  </a:cubicBezTo>
                  <a:cubicBezTo>
                    <a:pt x="3274" y="6723"/>
                    <a:pt x="3150" y="6739"/>
                    <a:pt x="3033" y="6780"/>
                  </a:cubicBezTo>
                  <a:cubicBezTo>
                    <a:pt x="3017" y="6788"/>
                    <a:pt x="3002" y="6792"/>
                    <a:pt x="2989" y="6792"/>
                  </a:cubicBezTo>
                  <a:cubicBezTo>
                    <a:pt x="2934" y="6792"/>
                    <a:pt x="2899" y="6729"/>
                    <a:pt x="2854" y="6684"/>
                  </a:cubicBezTo>
                  <a:cubicBezTo>
                    <a:pt x="2811" y="6657"/>
                    <a:pt x="2798" y="6614"/>
                    <a:pt x="2771" y="6588"/>
                  </a:cubicBezTo>
                  <a:cubicBezTo>
                    <a:pt x="2752" y="6558"/>
                    <a:pt x="2730" y="6542"/>
                    <a:pt x="2704" y="6542"/>
                  </a:cubicBezTo>
                  <a:cubicBezTo>
                    <a:pt x="2695" y="6542"/>
                    <a:pt x="2686" y="6544"/>
                    <a:pt x="2675" y="6548"/>
                  </a:cubicBezTo>
                  <a:cubicBezTo>
                    <a:pt x="2619" y="6575"/>
                    <a:pt x="2632" y="6631"/>
                    <a:pt x="2662" y="6657"/>
                  </a:cubicBezTo>
                  <a:cubicBezTo>
                    <a:pt x="2702" y="6727"/>
                    <a:pt x="2745" y="6796"/>
                    <a:pt x="2798" y="6836"/>
                  </a:cubicBezTo>
                  <a:cubicBezTo>
                    <a:pt x="2811" y="6849"/>
                    <a:pt x="2828" y="6862"/>
                    <a:pt x="2854" y="6879"/>
                  </a:cubicBezTo>
                  <a:cubicBezTo>
                    <a:pt x="2771" y="6918"/>
                    <a:pt x="2689" y="6892"/>
                    <a:pt x="2606" y="6918"/>
                  </a:cubicBezTo>
                  <a:cubicBezTo>
                    <a:pt x="2593" y="6918"/>
                    <a:pt x="2563" y="6892"/>
                    <a:pt x="2550" y="6862"/>
                  </a:cubicBezTo>
                  <a:cubicBezTo>
                    <a:pt x="2480" y="6796"/>
                    <a:pt x="2441" y="6697"/>
                    <a:pt x="2384" y="6601"/>
                  </a:cubicBezTo>
                  <a:cubicBezTo>
                    <a:pt x="2345" y="6532"/>
                    <a:pt x="2275" y="6465"/>
                    <a:pt x="2232" y="6383"/>
                  </a:cubicBezTo>
                  <a:cubicBezTo>
                    <a:pt x="2219" y="6353"/>
                    <a:pt x="2206" y="6340"/>
                    <a:pt x="2166" y="6340"/>
                  </a:cubicBezTo>
                  <a:cubicBezTo>
                    <a:pt x="2166" y="6347"/>
                    <a:pt x="2161" y="6355"/>
                    <a:pt x="2156" y="6355"/>
                  </a:cubicBezTo>
                  <a:cubicBezTo>
                    <a:pt x="2153" y="6355"/>
                    <a:pt x="2150" y="6351"/>
                    <a:pt x="2150" y="6340"/>
                  </a:cubicBezTo>
                  <a:cubicBezTo>
                    <a:pt x="2097" y="6383"/>
                    <a:pt x="2123" y="6436"/>
                    <a:pt x="2136" y="6479"/>
                  </a:cubicBezTo>
                  <a:cubicBezTo>
                    <a:pt x="2232" y="6644"/>
                    <a:pt x="2315" y="6809"/>
                    <a:pt x="2441" y="6945"/>
                  </a:cubicBezTo>
                  <a:cubicBezTo>
                    <a:pt x="2467" y="6988"/>
                    <a:pt x="2480" y="7001"/>
                    <a:pt x="2441" y="7044"/>
                  </a:cubicBezTo>
                  <a:cubicBezTo>
                    <a:pt x="2398" y="7071"/>
                    <a:pt x="2384" y="7127"/>
                    <a:pt x="2414" y="7180"/>
                  </a:cubicBezTo>
                  <a:cubicBezTo>
                    <a:pt x="2427" y="7223"/>
                    <a:pt x="2398" y="7249"/>
                    <a:pt x="2371" y="7262"/>
                  </a:cubicBezTo>
                  <a:cubicBezTo>
                    <a:pt x="2361" y="7267"/>
                    <a:pt x="2351" y="7270"/>
                    <a:pt x="2340" y="7270"/>
                  </a:cubicBezTo>
                  <a:cubicBezTo>
                    <a:pt x="2322" y="7270"/>
                    <a:pt x="2300" y="7261"/>
                    <a:pt x="2275" y="7236"/>
                  </a:cubicBezTo>
                  <a:cubicBezTo>
                    <a:pt x="2110" y="7071"/>
                    <a:pt x="1971" y="6879"/>
                    <a:pt x="1875" y="6657"/>
                  </a:cubicBezTo>
                  <a:cubicBezTo>
                    <a:pt x="1806" y="6548"/>
                    <a:pt x="1753" y="6436"/>
                    <a:pt x="1697" y="6313"/>
                  </a:cubicBezTo>
                  <a:cubicBezTo>
                    <a:pt x="1670" y="6270"/>
                    <a:pt x="1654" y="6217"/>
                    <a:pt x="1640" y="6161"/>
                  </a:cubicBezTo>
                  <a:cubicBezTo>
                    <a:pt x="1629" y="6150"/>
                    <a:pt x="1617" y="6116"/>
                    <a:pt x="1597" y="6116"/>
                  </a:cubicBezTo>
                  <a:cubicBezTo>
                    <a:pt x="1594" y="6116"/>
                    <a:pt x="1591" y="6116"/>
                    <a:pt x="1587" y="6118"/>
                  </a:cubicBezTo>
                  <a:cubicBezTo>
                    <a:pt x="1558" y="6135"/>
                    <a:pt x="1531" y="6148"/>
                    <a:pt x="1531" y="6188"/>
                  </a:cubicBezTo>
                  <a:cubicBezTo>
                    <a:pt x="1531" y="6244"/>
                    <a:pt x="1544" y="6284"/>
                    <a:pt x="1571" y="6327"/>
                  </a:cubicBezTo>
                  <a:cubicBezTo>
                    <a:pt x="1683" y="6588"/>
                    <a:pt x="1792" y="6849"/>
                    <a:pt x="1958" y="7084"/>
                  </a:cubicBezTo>
                  <a:cubicBezTo>
                    <a:pt x="2014" y="7180"/>
                    <a:pt x="2067" y="7276"/>
                    <a:pt x="2179" y="7332"/>
                  </a:cubicBezTo>
                  <a:cubicBezTo>
                    <a:pt x="2219" y="7345"/>
                    <a:pt x="2206" y="7375"/>
                    <a:pt x="2179" y="7401"/>
                  </a:cubicBezTo>
                  <a:cubicBezTo>
                    <a:pt x="2097" y="7484"/>
                    <a:pt x="2014" y="7567"/>
                    <a:pt x="1945" y="7676"/>
                  </a:cubicBezTo>
                  <a:cubicBezTo>
                    <a:pt x="1940" y="7687"/>
                    <a:pt x="1935" y="7692"/>
                    <a:pt x="1929" y="7692"/>
                  </a:cubicBezTo>
                  <a:cubicBezTo>
                    <a:pt x="1919" y="7692"/>
                    <a:pt x="1907" y="7679"/>
                    <a:pt x="1888" y="7662"/>
                  </a:cubicBezTo>
                  <a:cubicBezTo>
                    <a:pt x="1792" y="7553"/>
                    <a:pt x="1697" y="7441"/>
                    <a:pt x="1627" y="7319"/>
                  </a:cubicBezTo>
                  <a:cubicBezTo>
                    <a:pt x="1544" y="7166"/>
                    <a:pt x="1435" y="7044"/>
                    <a:pt x="1366" y="6892"/>
                  </a:cubicBezTo>
                  <a:cubicBezTo>
                    <a:pt x="1240" y="6614"/>
                    <a:pt x="1105" y="6340"/>
                    <a:pt x="992" y="6052"/>
                  </a:cubicBezTo>
                  <a:cubicBezTo>
                    <a:pt x="939" y="5887"/>
                    <a:pt x="857" y="5705"/>
                    <a:pt x="800" y="5539"/>
                  </a:cubicBezTo>
                  <a:cubicBezTo>
                    <a:pt x="744" y="5374"/>
                    <a:pt x="718" y="5209"/>
                    <a:pt x="662" y="5060"/>
                  </a:cubicBezTo>
                  <a:cubicBezTo>
                    <a:pt x="579" y="4756"/>
                    <a:pt x="526" y="4465"/>
                    <a:pt x="470" y="4164"/>
                  </a:cubicBezTo>
                  <a:cubicBezTo>
                    <a:pt x="470" y="4110"/>
                    <a:pt x="446" y="4090"/>
                    <a:pt x="409" y="4090"/>
                  </a:cubicBezTo>
                  <a:cubicBezTo>
                    <a:pt x="402" y="4090"/>
                    <a:pt x="395" y="4090"/>
                    <a:pt x="387" y="4092"/>
                  </a:cubicBezTo>
                  <a:lnTo>
                    <a:pt x="387" y="4092"/>
                  </a:lnTo>
                  <a:cubicBezTo>
                    <a:pt x="387" y="4089"/>
                    <a:pt x="387" y="4089"/>
                    <a:pt x="387" y="4089"/>
                  </a:cubicBezTo>
                  <a:cubicBezTo>
                    <a:pt x="386" y="4089"/>
                    <a:pt x="384" y="4091"/>
                    <a:pt x="381" y="4093"/>
                  </a:cubicBezTo>
                  <a:lnTo>
                    <a:pt x="381" y="4093"/>
                  </a:lnTo>
                  <a:cubicBezTo>
                    <a:pt x="383" y="4092"/>
                    <a:pt x="385" y="4092"/>
                    <a:pt x="387" y="4092"/>
                  </a:cubicBezTo>
                  <a:lnTo>
                    <a:pt x="387" y="4092"/>
                  </a:lnTo>
                  <a:cubicBezTo>
                    <a:pt x="387" y="4092"/>
                    <a:pt x="387" y="4093"/>
                    <a:pt x="387" y="4094"/>
                  </a:cubicBezTo>
                  <a:lnTo>
                    <a:pt x="374" y="4094"/>
                  </a:lnTo>
                  <a:cubicBezTo>
                    <a:pt x="347" y="4121"/>
                    <a:pt x="331" y="4164"/>
                    <a:pt x="331" y="4204"/>
                  </a:cubicBezTo>
                  <a:cubicBezTo>
                    <a:pt x="331" y="4481"/>
                    <a:pt x="331" y="4769"/>
                    <a:pt x="374" y="5043"/>
                  </a:cubicBezTo>
                  <a:cubicBezTo>
                    <a:pt x="400" y="5321"/>
                    <a:pt x="456" y="5596"/>
                    <a:pt x="513" y="5857"/>
                  </a:cubicBezTo>
                  <a:cubicBezTo>
                    <a:pt x="579" y="6201"/>
                    <a:pt x="705" y="6532"/>
                    <a:pt x="814" y="6862"/>
                  </a:cubicBezTo>
                  <a:cubicBezTo>
                    <a:pt x="883" y="7071"/>
                    <a:pt x="966" y="7262"/>
                    <a:pt x="1062" y="7457"/>
                  </a:cubicBezTo>
                  <a:cubicBezTo>
                    <a:pt x="1201" y="7705"/>
                    <a:pt x="1353" y="7967"/>
                    <a:pt x="1587" y="8145"/>
                  </a:cubicBezTo>
                  <a:cubicBezTo>
                    <a:pt x="1614" y="8172"/>
                    <a:pt x="1640" y="8185"/>
                    <a:pt x="1670" y="8202"/>
                  </a:cubicBezTo>
                  <a:cubicBezTo>
                    <a:pt x="1753" y="8254"/>
                    <a:pt x="1779" y="8324"/>
                    <a:pt x="1753" y="8420"/>
                  </a:cubicBezTo>
                  <a:cubicBezTo>
                    <a:pt x="1710" y="8516"/>
                    <a:pt x="1683" y="8615"/>
                    <a:pt x="1683" y="8724"/>
                  </a:cubicBezTo>
                  <a:cubicBezTo>
                    <a:pt x="1601" y="8711"/>
                    <a:pt x="1531" y="8655"/>
                    <a:pt x="1475" y="8615"/>
                  </a:cubicBezTo>
                  <a:cubicBezTo>
                    <a:pt x="1270" y="8420"/>
                    <a:pt x="1091" y="8202"/>
                    <a:pt x="939" y="7953"/>
                  </a:cubicBezTo>
                  <a:cubicBezTo>
                    <a:pt x="800" y="7732"/>
                    <a:pt x="678" y="7497"/>
                    <a:pt x="579" y="7249"/>
                  </a:cubicBezTo>
                  <a:cubicBezTo>
                    <a:pt x="470" y="6988"/>
                    <a:pt x="374" y="6713"/>
                    <a:pt x="304" y="6436"/>
                  </a:cubicBezTo>
                  <a:cubicBezTo>
                    <a:pt x="182" y="5900"/>
                    <a:pt x="152" y="5348"/>
                    <a:pt x="165" y="4795"/>
                  </a:cubicBezTo>
                  <a:cubicBezTo>
                    <a:pt x="182" y="4590"/>
                    <a:pt x="182" y="4369"/>
                    <a:pt x="195" y="4151"/>
                  </a:cubicBezTo>
                  <a:cubicBezTo>
                    <a:pt x="208" y="3916"/>
                    <a:pt x="248" y="3694"/>
                    <a:pt x="278" y="3459"/>
                  </a:cubicBezTo>
                  <a:cubicBezTo>
                    <a:pt x="291" y="3198"/>
                    <a:pt x="374" y="2937"/>
                    <a:pt x="414" y="2646"/>
                  </a:cubicBezTo>
                  <a:close/>
                  <a:moveTo>
                    <a:pt x="7014" y="7676"/>
                  </a:moveTo>
                  <a:cubicBezTo>
                    <a:pt x="7140" y="7676"/>
                    <a:pt x="7249" y="7705"/>
                    <a:pt x="7358" y="7758"/>
                  </a:cubicBezTo>
                  <a:lnTo>
                    <a:pt x="7358" y="7745"/>
                  </a:lnTo>
                  <a:cubicBezTo>
                    <a:pt x="7497" y="7815"/>
                    <a:pt x="7636" y="7871"/>
                    <a:pt x="7771" y="7937"/>
                  </a:cubicBezTo>
                  <a:cubicBezTo>
                    <a:pt x="7566" y="8268"/>
                    <a:pt x="7331" y="8545"/>
                    <a:pt x="6974" y="8737"/>
                  </a:cubicBezTo>
                  <a:cubicBezTo>
                    <a:pt x="7097" y="8380"/>
                    <a:pt x="7027" y="8036"/>
                    <a:pt x="7014" y="7676"/>
                  </a:cubicBezTo>
                  <a:close/>
                  <a:moveTo>
                    <a:pt x="4329" y="6670"/>
                  </a:moveTo>
                  <a:cubicBezTo>
                    <a:pt x="4481" y="6670"/>
                    <a:pt x="4630" y="6670"/>
                    <a:pt x="4782" y="6697"/>
                  </a:cubicBezTo>
                  <a:cubicBezTo>
                    <a:pt x="4798" y="6700"/>
                    <a:pt x="4814" y="6701"/>
                    <a:pt x="4830" y="6701"/>
                  </a:cubicBezTo>
                  <a:cubicBezTo>
                    <a:pt x="4897" y="6701"/>
                    <a:pt x="4966" y="6681"/>
                    <a:pt x="5033" y="6681"/>
                  </a:cubicBezTo>
                  <a:cubicBezTo>
                    <a:pt x="5047" y="6681"/>
                    <a:pt x="5060" y="6682"/>
                    <a:pt x="5073" y="6684"/>
                  </a:cubicBezTo>
                  <a:cubicBezTo>
                    <a:pt x="5195" y="6697"/>
                    <a:pt x="5291" y="6727"/>
                    <a:pt x="5390" y="6796"/>
                  </a:cubicBezTo>
                  <a:cubicBezTo>
                    <a:pt x="5539" y="6892"/>
                    <a:pt x="5678" y="7028"/>
                    <a:pt x="5817" y="7153"/>
                  </a:cubicBezTo>
                  <a:cubicBezTo>
                    <a:pt x="5900" y="7236"/>
                    <a:pt x="5982" y="7332"/>
                    <a:pt x="6078" y="7388"/>
                  </a:cubicBezTo>
                  <a:cubicBezTo>
                    <a:pt x="6129" y="7416"/>
                    <a:pt x="6180" y="7434"/>
                    <a:pt x="6232" y="7434"/>
                  </a:cubicBezTo>
                  <a:cubicBezTo>
                    <a:pt x="6276" y="7434"/>
                    <a:pt x="6321" y="7420"/>
                    <a:pt x="6366" y="7388"/>
                  </a:cubicBezTo>
                  <a:cubicBezTo>
                    <a:pt x="6396" y="7358"/>
                    <a:pt x="6422" y="7345"/>
                    <a:pt x="6449" y="7319"/>
                  </a:cubicBezTo>
                  <a:cubicBezTo>
                    <a:pt x="6483" y="7301"/>
                    <a:pt x="6511" y="7290"/>
                    <a:pt x="6535" y="7290"/>
                  </a:cubicBezTo>
                  <a:cubicBezTo>
                    <a:pt x="6570" y="7290"/>
                    <a:pt x="6598" y="7310"/>
                    <a:pt x="6630" y="7358"/>
                  </a:cubicBezTo>
                  <a:cubicBezTo>
                    <a:pt x="6657" y="7375"/>
                    <a:pt x="6657" y="7401"/>
                    <a:pt x="6683" y="7441"/>
                  </a:cubicBezTo>
                  <a:cubicBezTo>
                    <a:pt x="6643" y="7433"/>
                    <a:pt x="6613" y="7426"/>
                    <a:pt x="6584" y="7426"/>
                  </a:cubicBezTo>
                  <a:cubicBezTo>
                    <a:pt x="6563" y="7426"/>
                    <a:pt x="6542" y="7430"/>
                    <a:pt x="6518" y="7441"/>
                  </a:cubicBezTo>
                  <a:cubicBezTo>
                    <a:pt x="6465" y="7457"/>
                    <a:pt x="6449" y="7497"/>
                    <a:pt x="6449" y="7540"/>
                  </a:cubicBezTo>
                  <a:cubicBezTo>
                    <a:pt x="6465" y="7593"/>
                    <a:pt x="6492" y="7593"/>
                    <a:pt x="6531" y="7606"/>
                  </a:cubicBezTo>
                  <a:cubicBezTo>
                    <a:pt x="6601" y="7606"/>
                    <a:pt x="6657" y="7623"/>
                    <a:pt x="6713" y="7623"/>
                  </a:cubicBezTo>
                  <a:cubicBezTo>
                    <a:pt x="6766" y="7623"/>
                    <a:pt x="6779" y="7649"/>
                    <a:pt x="6796" y="7689"/>
                  </a:cubicBezTo>
                  <a:cubicBezTo>
                    <a:pt x="6822" y="7815"/>
                    <a:pt x="6822" y="7953"/>
                    <a:pt x="6862" y="8076"/>
                  </a:cubicBezTo>
                  <a:cubicBezTo>
                    <a:pt x="6918" y="8268"/>
                    <a:pt x="6905" y="8450"/>
                    <a:pt x="6849" y="8641"/>
                  </a:cubicBezTo>
                  <a:cubicBezTo>
                    <a:pt x="6849" y="8668"/>
                    <a:pt x="6835" y="8681"/>
                    <a:pt x="6822" y="8711"/>
                  </a:cubicBezTo>
                  <a:cubicBezTo>
                    <a:pt x="6816" y="8724"/>
                    <a:pt x="6809" y="8731"/>
                    <a:pt x="6800" y="8731"/>
                  </a:cubicBezTo>
                  <a:cubicBezTo>
                    <a:pt x="6792" y="8731"/>
                    <a:pt x="6781" y="8724"/>
                    <a:pt x="6766" y="8711"/>
                  </a:cubicBezTo>
                  <a:cubicBezTo>
                    <a:pt x="6697" y="8670"/>
                    <a:pt x="6621" y="8639"/>
                    <a:pt x="6538" y="8639"/>
                  </a:cubicBezTo>
                  <a:cubicBezTo>
                    <a:pt x="6505" y="8639"/>
                    <a:pt x="6471" y="8643"/>
                    <a:pt x="6435" y="8655"/>
                  </a:cubicBezTo>
                  <a:cubicBezTo>
                    <a:pt x="6403" y="8659"/>
                    <a:pt x="6371" y="8660"/>
                    <a:pt x="6339" y="8660"/>
                  </a:cubicBezTo>
                  <a:cubicBezTo>
                    <a:pt x="6275" y="8660"/>
                    <a:pt x="6212" y="8655"/>
                    <a:pt x="6148" y="8655"/>
                  </a:cubicBezTo>
                  <a:cubicBezTo>
                    <a:pt x="6201" y="8628"/>
                    <a:pt x="6257" y="8628"/>
                    <a:pt x="6313" y="8628"/>
                  </a:cubicBezTo>
                  <a:lnTo>
                    <a:pt x="6683" y="8628"/>
                  </a:lnTo>
                  <a:cubicBezTo>
                    <a:pt x="6726" y="8628"/>
                    <a:pt x="6779" y="8628"/>
                    <a:pt x="6779" y="8572"/>
                  </a:cubicBezTo>
                  <a:cubicBezTo>
                    <a:pt x="6779" y="8516"/>
                    <a:pt x="6740" y="8502"/>
                    <a:pt x="6697" y="8502"/>
                  </a:cubicBezTo>
                  <a:cubicBezTo>
                    <a:pt x="6587" y="8476"/>
                    <a:pt x="6478" y="8489"/>
                    <a:pt x="6382" y="8450"/>
                  </a:cubicBezTo>
                  <a:lnTo>
                    <a:pt x="6505" y="8450"/>
                  </a:lnTo>
                  <a:cubicBezTo>
                    <a:pt x="6531" y="8450"/>
                    <a:pt x="6574" y="8433"/>
                    <a:pt x="6574" y="8393"/>
                  </a:cubicBezTo>
                  <a:cubicBezTo>
                    <a:pt x="6587" y="8367"/>
                    <a:pt x="6548" y="8337"/>
                    <a:pt x="6518" y="8337"/>
                  </a:cubicBezTo>
                  <a:cubicBezTo>
                    <a:pt x="6478" y="8324"/>
                    <a:pt x="6435" y="8311"/>
                    <a:pt x="6396" y="8311"/>
                  </a:cubicBezTo>
                  <a:cubicBezTo>
                    <a:pt x="6348" y="8314"/>
                    <a:pt x="6302" y="8315"/>
                    <a:pt x="6256" y="8315"/>
                  </a:cubicBezTo>
                  <a:cubicBezTo>
                    <a:pt x="6175" y="8315"/>
                    <a:pt x="6095" y="8312"/>
                    <a:pt x="6017" y="8312"/>
                  </a:cubicBezTo>
                  <a:cubicBezTo>
                    <a:pt x="5945" y="8312"/>
                    <a:pt x="5875" y="8314"/>
                    <a:pt x="5804" y="8324"/>
                  </a:cubicBezTo>
                  <a:cubicBezTo>
                    <a:pt x="5747" y="8324"/>
                    <a:pt x="5747" y="8297"/>
                    <a:pt x="5761" y="8254"/>
                  </a:cubicBezTo>
                  <a:cubicBezTo>
                    <a:pt x="5787" y="8185"/>
                    <a:pt x="5761" y="8159"/>
                    <a:pt x="5691" y="8145"/>
                  </a:cubicBezTo>
                  <a:cubicBezTo>
                    <a:pt x="5638" y="8132"/>
                    <a:pt x="5609" y="8089"/>
                    <a:pt x="5582" y="8036"/>
                  </a:cubicBezTo>
                  <a:cubicBezTo>
                    <a:pt x="5556" y="7980"/>
                    <a:pt x="5513" y="7924"/>
                    <a:pt x="5499" y="7854"/>
                  </a:cubicBezTo>
                  <a:cubicBezTo>
                    <a:pt x="5486" y="7815"/>
                    <a:pt x="5443" y="7772"/>
                    <a:pt x="5390" y="7772"/>
                  </a:cubicBezTo>
                  <a:cubicBezTo>
                    <a:pt x="5347" y="7758"/>
                    <a:pt x="5308" y="7745"/>
                    <a:pt x="5265" y="7732"/>
                  </a:cubicBezTo>
                  <a:cubicBezTo>
                    <a:pt x="5195" y="7689"/>
                    <a:pt x="5142" y="7636"/>
                    <a:pt x="5156" y="7540"/>
                  </a:cubicBezTo>
                  <a:cubicBezTo>
                    <a:pt x="5156" y="7510"/>
                    <a:pt x="5156" y="7497"/>
                    <a:pt x="5142" y="7471"/>
                  </a:cubicBezTo>
                  <a:cubicBezTo>
                    <a:pt x="5142" y="7445"/>
                    <a:pt x="5120" y="7412"/>
                    <a:pt x="5088" y="7412"/>
                  </a:cubicBezTo>
                  <a:cubicBezTo>
                    <a:pt x="5083" y="7412"/>
                    <a:pt x="5078" y="7413"/>
                    <a:pt x="5073" y="7414"/>
                  </a:cubicBezTo>
                  <a:cubicBezTo>
                    <a:pt x="5043" y="7414"/>
                    <a:pt x="5003" y="7428"/>
                    <a:pt x="4990" y="7471"/>
                  </a:cubicBezTo>
                  <a:cubicBezTo>
                    <a:pt x="4977" y="7510"/>
                    <a:pt x="4990" y="7580"/>
                    <a:pt x="4934" y="7606"/>
                  </a:cubicBezTo>
                  <a:cubicBezTo>
                    <a:pt x="4895" y="7616"/>
                    <a:pt x="4851" y="7624"/>
                    <a:pt x="4805" y="7624"/>
                  </a:cubicBezTo>
                  <a:cubicBezTo>
                    <a:pt x="4771" y="7624"/>
                    <a:pt x="4735" y="7619"/>
                    <a:pt x="4699" y="7606"/>
                  </a:cubicBezTo>
                  <a:cubicBezTo>
                    <a:pt x="4534" y="7580"/>
                    <a:pt x="4398" y="7510"/>
                    <a:pt x="4259" y="7428"/>
                  </a:cubicBezTo>
                  <a:cubicBezTo>
                    <a:pt x="4094" y="7319"/>
                    <a:pt x="3968" y="7166"/>
                    <a:pt x="3820" y="7044"/>
                  </a:cubicBezTo>
                  <a:cubicBezTo>
                    <a:pt x="3803" y="7044"/>
                    <a:pt x="3803" y="7028"/>
                    <a:pt x="3790" y="7014"/>
                  </a:cubicBezTo>
                  <a:cubicBezTo>
                    <a:pt x="3775" y="7007"/>
                    <a:pt x="3759" y="6999"/>
                    <a:pt x="3743" y="6999"/>
                  </a:cubicBezTo>
                  <a:cubicBezTo>
                    <a:pt x="3732" y="6999"/>
                    <a:pt x="3720" y="7003"/>
                    <a:pt x="3707" y="7014"/>
                  </a:cubicBezTo>
                  <a:cubicBezTo>
                    <a:pt x="3681" y="7044"/>
                    <a:pt x="3707" y="7057"/>
                    <a:pt x="3707" y="7084"/>
                  </a:cubicBezTo>
                  <a:cubicBezTo>
                    <a:pt x="3707" y="7097"/>
                    <a:pt x="3720" y="7110"/>
                    <a:pt x="3720" y="7110"/>
                  </a:cubicBezTo>
                  <a:cubicBezTo>
                    <a:pt x="3820" y="7209"/>
                    <a:pt x="3902" y="7319"/>
                    <a:pt x="3998" y="7401"/>
                  </a:cubicBezTo>
                  <a:cubicBezTo>
                    <a:pt x="4121" y="7524"/>
                    <a:pt x="4273" y="7636"/>
                    <a:pt x="4438" y="7689"/>
                  </a:cubicBezTo>
                  <a:cubicBezTo>
                    <a:pt x="4550" y="7736"/>
                    <a:pt x="4669" y="7771"/>
                    <a:pt x="4789" y="7771"/>
                  </a:cubicBezTo>
                  <a:cubicBezTo>
                    <a:pt x="4846" y="7771"/>
                    <a:pt x="4903" y="7763"/>
                    <a:pt x="4960" y="7745"/>
                  </a:cubicBezTo>
                  <a:cubicBezTo>
                    <a:pt x="4972" y="7745"/>
                    <a:pt x="4984" y="7743"/>
                    <a:pt x="4995" y="7743"/>
                  </a:cubicBezTo>
                  <a:cubicBezTo>
                    <a:pt x="5011" y="7743"/>
                    <a:pt x="5027" y="7748"/>
                    <a:pt x="5043" y="7772"/>
                  </a:cubicBezTo>
                  <a:lnTo>
                    <a:pt x="5043" y="7758"/>
                  </a:lnTo>
                  <a:lnTo>
                    <a:pt x="5060" y="7758"/>
                  </a:lnTo>
                  <a:cubicBezTo>
                    <a:pt x="5060" y="7772"/>
                    <a:pt x="5043" y="7772"/>
                    <a:pt x="5043" y="7772"/>
                  </a:cubicBezTo>
                  <a:cubicBezTo>
                    <a:pt x="5126" y="7841"/>
                    <a:pt x="5225" y="7884"/>
                    <a:pt x="5334" y="7897"/>
                  </a:cubicBezTo>
                  <a:cubicBezTo>
                    <a:pt x="5374" y="7911"/>
                    <a:pt x="5390" y="7924"/>
                    <a:pt x="5404" y="7953"/>
                  </a:cubicBezTo>
                  <a:cubicBezTo>
                    <a:pt x="5443" y="8063"/>
                    <a:pt x="5486" y="8159"/>
                    <a:pt x="5569" y="8241"/>
                  </a:cubicBezTo>
                  <a:cubicBezTo>
                    <a:pt x="5582" y="8268"/>
                    <a:pt x="5582" y="8311"/>
                    <a:pt x="5595" y="8337"/>
                  </a:cubicBezTo>
                  <a:cubicBezTo>
                    <a:pt x="5595" y="8489"/>
                    <a:pt x="5678" y="8598"/>
                    <a:pt x="5761" y="8724"/>
                  </a:cubicBezTo>
                  <a:cubicBezTo>
                    <a:pt x="5691" y="8793"/>
                    <a:pt x="5638" y="8863"/>
                    <a:pt x="5638" y="8959"/>
                  </a:cubicBezTo>
                  <a:cubicBezTo>
                    <a:pt x="5622" y="9028"/>
                    <a:pt x="5652" y="9068"/>
                    <a:pt x="5691" y="9094"/>
                  </a:cubicBezTo>
                  <a:cubicBezTo>
                    <a:pt x="5734" y="9124"/>
                    <a:pt x="5747" y="9137"/>
                    <a:pt x="5704" y="9177"/>
                  </a:cubicBezTo>
                  <a:cubicBezTo>
                    <a:pt x="5678" y="9207"/>
                    <a:pt x="5678" y="9260"/>
                    <a:pt x="5704" y="9289"/>
                  </a:cubicBezTo>
                  <a:cubicBezTo>
                    <a:pt x="5747" y="9329"/>
                    <a:pt x="5734" y="9342"/>
                    <a:pt x="5704" y="9372"/>
                  </a:cubicBezTo>
                  <a:cubicBezTo>
                    <a:pt x="5678" y="9425"/>
                    <a:pt x="5622" y="9494"/>
                    <a:pt x="5678" y="9551"/>
                  </a:cubicBezTo>
                  <a:cubicBezTo>
                    <a:pt x="5734" y="9607"/>
                    <a:pt x="5774" y="9673"/>
                    <a:pt x="5830" y="9729"/>
                  </a:cubicBezTo>
                  <a:cubicBezTo>
                    <a:pt x="5853" y="9758"/>
                    <a:pt x="5889" y="9770"/>
                    <a:pt x="5927" y="9770"/>
                  </a:cubicBezTo>
                  <a:cubicBezTo>
                    <a:pt x="5982" y="9770"/>
                    <a:pt x="6039" y="9744"/>
                    <a:pt x="6065" y="9703"/>
                  </a:cubicBezTo>
                  <a:cubicBezTo>
                    <a:pt x="6078" y="9673"/>
                    <a:pt x="6091" y="9660"/>
                    <a:pt x="6078" y="9647"/>
                  </a:cubicBezTo>
                  <a:cubicBezTo>
                    <a:pt x="6035" y="9590"/>
                    <a:pt x="6078" y="9551"/>
                    <a:pt x="6091" y="9494"/>
                  </a:cubicBezTo>
                  <a:cubicBezTo>
                    <a:pt x="6118" y="9412"/>
                    <a:pt x="6065" y="9372"/>
                    <a:pt x="6022" y="9329"/>
                  </a:cubicBezTo>
                  <a:cubicBezTo>
                    <a:pt x="6046" y="9297"/>
                    <a:pt x="6059" y="9272"/>
                    <a:pt x="6091" y="9272"/>
                  </a:cubicBezTo>
                  <a:cubicBezTo>
                    <a:pt x="6099" y="9272"/>
                    <a:pt x="6108" y="9273"/>
                    <a:pt x="6118" y="9276"/>
                  </a:cubicBezTo>
                  <a:cubicBezTo>
                    <a:pt x="6187" y="9276"/>
                    <a:pt x="6201" y="9220"/>
                    <a:pt x="6230" y="9177"/>
                  </a:cubicBezTo>
                  <a:cubicBezTo>
                    <a:pt x="6300" y="9068"/>
                    <a:pt x="6382" y="8959"/>
                    <a:pt x="6505" y="8889"/>
                  </a:cubicBezTo>
                  <a:cubicBezTo>
                    <a:pt x="6526" y="8876"/>
                    <a:pt x="6547" y="8870"/>
                    <a:pt x="6568" y="8870"/>
                  </a:cubicBezTo>
                  <a:cubicBezTo>
                    <a:pt x="6588" y="8870"/>
                    <a:pt x="6609" y="8876"/>
                    <a:pt x="6630" y="8889"/>
                  </a:cubicBezTo>
                  <a:cubicBezTo>
                    <a:pt x="6753" y="8946"/>
                    <a:pt x="6835" y="9041"/>
                    <a:pt x="6849" y="9194"/>
                  </a:cubicBezTo>
                  <a:cubicBezTo>
                    <a:pt x="6878" y="9442"/>
                    <a:pt x="6822" y="9690"/>
                    <a:pt x="6726" y="9921"/>
                  </a:cubicBezTo>
                  <a:cubicBezTo>
                    <a:pt x="6644" y="10116"/>
                    <a:pt x="6561" y="10308"/>
                    <a:pt x="6422" y="10460"/>
                  </a:cubicBezTo>
                  <a:cubicBezTo>
                    <a:pt x="6326" y="10599"/>
                    <a:pt x="6187" y="10695"/>
                    <a:pt x="6009" y="10721"/>
                  </a:cubicBezTo>
                  <a:cubicBezTo>
                    <a:pt x="6022" y="10625"/>
                    <a:pt x="6052" y="10530"/>
                    <a:pt x="6078" y="10434"/>
                  </a:cubicBezTo>
                  <a:cubicBezTo>
                    <a:pt x="6091" y="10391"/>
                    <a:pt x="6091" y="10364"/>
                    <a:pt x="6091" y="10321"/>
                  </a:cubicBezTo>
                  <a:cubicBezTo>
                    <a:pt x="6091" y="10295"/>
                    <a:pt x="6078" y="10268"/>
                    <a:pt x="6052" y="10268"/>
                  </a:cubicBezTo>
                  <a:cubicBezTo>
                    <a:pt x="6043" y="10263"/>
                    <a:pt x="6035" y="10261"/>
                    <a:pt x="6029" y="10261"/>
                  </a:cubicBezTo>
                  <a:cubicBezTo>
                    <a:pt x="6014" y="10261"/>
                    <a:pt x="6005" y="10272"/>
                    <a:pt x="5995" y="10282"/>
                  </a:cubicBezTo>
                  <a:cubicBezTo>
                    <a:pt x="5969" y="10308"/>
                    <a:pt x="5939" y="10334"/>
                    <a:pt x="5939" y="10364"/>
                  </a:cubicBezTo>
                  <a:cubicBezTo>
                    <a:pt x="5857" y="10639"/>
                    <a:pt x="5747" y="10900"/>
                    <a:pt x="5609" y="11161"/>
                  </a:cubicBezTo>
                  <a:cubicBezTo>
                    <a:pt x="5539" y="11300"/>
                    <a:pt x="5456" y="11426"/>
                    <a:pt x="5374" y="11561"/>
                  </a:cubicBezTo>
                  <a:cubicBezTo>
                    <a:pt x="5347" y="11591"/>
                    <a:pt x="5321" y="11631"/>
                    <a:pt x="5278" y="11657"/>
                  </a:cubicBezTo>
                  <a:cubicBezTo>
                    <a:pt x="5169" y="11740"/>
                    <a:pt x="5086" y="11852"/>
                    <a:pt x="4977" y="11935"/>
                  </a:cubicBezTo>
                  <a:cubicBezTo>
                    <a:pt x="4838" y="12044"/>
                    <a:pt x="4673" y="12114"/>
                    <a:pt x="4521" y="12196"/>
                  </a:cubicBezTo>
                  <a:cubicBezTo>
                    <a:pt x="4355" y="12279"/>
                    <a:pt x="4190" y="12348"/>
                    <a:pt x="4011" y="12362"/>
                  </a:cubicBezTo>
                  <a:cubicBezTo>
                    <a:pt x="3898" y="12378"/>
                    <a:pt x="3785" y="12396"/>
                    <a:pt x="3670" y="12396"/>
                  </a:cubicBezTo>
                  <a:cubicBezTo>
                    <a:pt x="3605" y="12396"/>
                    <a:pt x="3539" y="12390"/>
                    <a:pt x="3472" y="12375"/>
                  </a:cubicBezTo>
                  <a:cubicBezTo>
                    <a:pt x="3267" y="12319"/>
                    <a:pt x="3102" y="12223"/>
                    <a:pt x="2937" y="12100"/>
                  </a:cubicBezTo>
                  <a:cubicBezTo>
                    <a:pt x="2745" y="11961"/>
                    <a:pt x="2580" y="11796"/>
                    <a:pt x="2441" y="11591"/>
                  </a:cubicBezTo>
                  <a:cubicBezTo>
                    <a:pt x="2315" y="11409"/>
                    <a:pt x="2219" y="11217"/>
                    <a:pt x="2166" y="10996"/>
                  </a:cubicBezTo>
                  <a:cubicBezTo>
                    <a:pt x="2110" y="10791"/>
                    <a:pt x="2067" y="10599"/>
                    <a:pt x="2040" y="10391"/>
                  </a:cubicBezTo>
                  <a:cubicBezTo>
                    <a:pt x="2027" y="10252"/>
                    <a:pt x="2027" y="10116"/>
                    <a:pt x="2014" y="9977"/>
                  </a:cubicBezTo>
                  <a:cubicBezTo>
                    <a:pt x="2001" y="9729"/>
                    <a:pt x="1971" y="9468"/>
                    <a:pt x="1984" y="9220"/>
                  </a:cubicBezTo>
                  <a:cubicBezTo>
                    <a:pt x="1984" y="8998"/>
                    <a:pt x="1984" y="8793"/>
                    <a:pt x="2014" y="8572"/>
                  </a:cubicBezTo>
                  <a:cubicBezTo>
                    <a:pt x="2040" y="8476"/>
                    <a:pt x="2067" y="8367"/>
                    <a:pt x="2110" y="8268"/>
                  </a:cubicBezTo>
                  <a:cubicBezTo>
                    <a:pt x="2232" y="8020"/>
                    <a:pt x="2345" y="7772"/>
                    <a:pt x="2537" y="7567"/>
                  </a:cubicBezTo>
                  <a:cubicBezTo>
                    <a:pt x="2606" y="7497"/>
                    <a:pt x="2675" y="7457"/>
                    <a:pt x="2745" y="7401"/>
                  </a:cubicBezTo>
                  <a:cubicBezTo>
                    <a:pt x="2761" y="7383"/>
                    <a:pt x="2775" y="7376"/>
                    <a:pt x="2789" y="7376"/>
                  </a:cubicBezTo>
                  <a:cubicBezTo>
                    <a:pt x="2809" y="7376"/>
                    <a:pt x="2829" y="7391"/>
                    <a:pt x="2854" y="7414"/>
                  </a:cubicBezTo>
                  <a:cubicBezTo>
                    <a:pt x="2923" y="7510"/>
                    <a:pt x="3033" y="7540"/>
                    <a:pt x="3128" y="7567"/>
                  </a:cubicBezTo>
                  <a:cubicBezTo>
                    <a:pt x="3185" y="7567"/>
                    <a:pt x="3241" y="7567"/>
                    <a:pt x="3254" y="7524"/>
                  </a:cubicBezTo>
                  <a:cubicBezTo>
                    <a:pt x="3274" y="7504"/>
                    <a:pt x="3291" y="7497"/>
                    <a:pt x="3309" y="7497"/>
                  </a:cubicBezTo>
                  <a:cubicBezTo>
                    <a:pt x="3326" y="7497"/>
                    <a:pt x="3343" y="7504"/>
                    <a:pt x="3363" y="7510"/>
                  </a:cubicBezTo>
                  <a:cubicBezTo>
                    <a:pt x="3423" y="7534"/>
                    <a:pt x="3483" y="7544"/>
                    <a:pt x="3544" y="7544"/>
                  </a:cubicBezTo>
                  <a:cubicBezTo>
                    <a:pt x="3594" y="7544"/>
                    <a:pt x="3644" y="7537"/>
                    <a:pt x="3694" y="7524"/>
                  </a:cubicBezTo>
                  <a:cubicBezTo>
                    <a:pt x="3701" y="7520"/>
                    <a:pt x="3708" y="7518"/>
                    <a:pt x="3715" y="7518"/>
                  </a:cubicBezTo>
                  <a:cubicBezTo>
                    <a:pt x="3731" y="7518"/>
                    <a:pt x="3744" y="7528"/>
                    <a:pt x="3763" y="7540"/>
                  </a:cubicBezTo>
                  <a:cubicBezTo>
                    <a:pt x="3833" y="7567"/>
                    <a:pt x="3886" y="7606"/>
                    <a:pt x="3968" y="7636"/>
                  </a:cubicBezTo>
                  <a:cubicBezTo>
                    <a:pt x="3987" y="7640"/>
                    <a:pt x="4005" y="7643"/>
                    <a:pt x="4022" y="7643"/>
                  </a:cubicBezTo>
                  <a:cubicBezTo>
                    <a:pt x="4057" y="7643"/>
                    <a:pt x="4085" y="7631"/>
                    <a:pt x="4094" y="7593"/>
                  </a:cubicBezTo>
                  <a:cubicBezTo>
                    <a:pt x="4107" y="7540"/>
                    <a:pt x="4068" y="7510"/>
                    <a:pt x="4011" y="7497"/>
                  </a:cubicBezTo>
                  <a:cubicBezTo>
                    <a:pt x="3872" y="7441"/>
                    <a:pt x="3750" y="7358"/>
                    <a:pt x="3681" y="7209"/>
                  </a:cubicBezTo>
                  <a:cubicBezTo>
                    <a:pt x="3659" y="7175"/>
                    <a:pt x="3636" y="7132"/>
                    <a:pt x="3591" y="7132"/>
                  </a:cubicBezTo>
                  <a:cubicBezTo>
                    <a:pt x="3581" y="7132"/>
                    <a:pt x="3569" y="7134"/>
                    <a:pt x="3555" y="7140"/>
                  </a:cubicBezTo>
                  <a:cubicBezTo>
                    <a:pt x="3515" y="7153"/>
                    <a:pt x="3502" y="7223"/>
                    <a:pt x="3542" y="7292"/>
                  </a:cubicBezTo>
                  <a:cubicBezTo>
                    <a:pt x="3542" y="7319"/>
                    <a:pt x="3572" y="7332"/>
                    <a:pt x="3572" y="7375"/>
                  </a:cubicBezTo>
                  <a:cubicBezTo>
                    <a:pt x="3556" y="7380"/>
                    <a:pt x="3542" y="7382"/>
                    <a:pt x="3527" y="7382"/>
                  </a:cubicBezTo>
                  <a:cubicBezTo>
                    <a:pt x="3463" y="7382"/>
                    <a:pt x="3404" y="7340"/>
                    <a:pt x="3337" y="7319"/>
                  </a:cubicBezTo>
                  <a:cubicBezTo>
                    <a:pt x="3267" y="7292"/>
                    <a:pt x="3241" y="7209"/>
                    <a:pt x="3171" y="7166"/>
                  </a:cubicBezTo>
                  <a:cubicBezTo>
                    <a:pt x="3254" y="7110"/>
                    <a:pt x="3337" y="7127"/>
                    <a:pt x="3433" y="7097"/>
                  </a:cubicBezTo>
                  <a:cubicBezTo>
                    <a:pt x="3446" y="7097"/>
                    <a:pt x="3459" y="7097"/>
                    <a:pt x="3472" y="7084"/>
                  </a:cubicBezTo>
                  <a:cubicBezTo>
                    <a:pt x="3502" y="7084"/>
                    <a:pt x="3529" y="7071"/>
                    <a:pt x="3529" y="7044"/>
                  </a:cubicBezTo>
                  <a:cubicBezTo>
                    <a:pt x="3529" y="7001"/>
                    <a:pt x="3502" y="6988"/>
                    <a:pt x="3459" y="6988"/>
                  </a:cubicBezTo>
                  <a:cubicBezTo>
                    <a:pt x="3390" y="6988"/>
                    <a:pt x="3307" y="7014"/>
                    <a:pt x="3224" y="7028"/>
                  </a:cubicBezTo>
                  <a:cubicBezTo>
                    <a:pt x="3076" y="7057"/>
                    <a:pt x="2923" y="7140"/>
                    <a:pt x="2798" y="7223"/>
                  </a:cubicBezTo>
                  <a:cubicBezTo>
                    <a:pt x="2765" y="7247"/>
                    <a:pt x="2734" y="7258"/>
                    <a:pt x="2702" y="7258"/>
                  </a:cubicBezTo>
                  <a:cubicBezTo>
                    <a:pt x="2666" y="7258"/>
                    <a:pt x="2630" y="7244"/>
                    <a:pt x="2593" y="7223"/>
                  </a:cubicBezTo>
                  <a:cubicBezTo>
                    <a:pt x="2537" y="7193"/>
                    <a:pt x="2537" y="7140"/>
                    <a:pt x="2580" y="7097"/>
                  </a:cubicBezTo>
                  <a:cubicBezTo>
                    <a:pt x="2632" y="7057"/>
                    <a:pt x="2702" y="7028"/>
                    <a:pt x="2758" y="7028"/>
                  </a:cubicBezTo>
                  <a:cubicBezTo>
                    <a:pt x="2774" y="7031"/>
                    <a:pt x="2788" y="7032"/>
                    <a:pt x="2802" y="7032"/>
                  </a:cubicBezTo>
                  <a:cubicBezTo>
                    <a:pt x="2861" y="7032"/>
                    <a:pt x="2907" y="7004"/>
                    <a:pt x="2963" y="6961"/>
                  </a:cubicBezTo>
                  <a:cubicBezTo>
                    <a:pt x="3046" y="6905"/>
                    <a:pt x="3158" y="6879"/>
                    <a:pt x="3267" y="6862"/>
                  </a:cubicBezTo>
                  <a:cubicBezTo>
                    <a:pt x="3307" y="6859"/>
                    <a:pt x="3348" y="6857"/>
                    <a:pt x="3390" y="6857"/>
                  </a:cubicBezTo>
                  <a:cubicBezTo>
                    <a:pt x="3506" y="6857"/>
                    <a:pt x="3628" y="6870"/>
                    <a:pt x="3750" y="6892"/>
                  </a:cubicBezTo>
                  <a:cubicBezTo>
                    <a:pt x="3777" y="6899"/>
                    <a:pt x="3803" y="6902"/>
                    <a:pt x="3829" y="6902"/>
                  </a:cubicBezTo>
                  <a:cubicBezTo>
                    <a:pt x="3905" y="6902"/>
                    <a:pt x="3972" y="6871"/>
                    <a:pt x="4025" y="6809"/>
                  </a:cubicBezTo>
                  <a:cubicBezTo>
                    <a:pt x="4107" y="6713"/>
                    <a:pt x="4203" y="6670"/>
                    <a:pt x="4329" y="6670"/>
                  </a:cubicBezTo>
                  <a:close/>
                  <a:moveTo>
                    <a:pt x="7210" y="13181"/>
                  </a:moveTo>
                  <a:cubicBezTo>
                    <a:pt x="7247" y="13181"/>
                    <a:pt x="7271" y="13215"/>
                    <a:pt x="7305" y="13215"/>
                  </a:cubicBezTo>
                  <a:cubicBezTo>
                    <a:pt x="7249" y="13215"/>
                    <a:pt x="7222" y="13244"/>
                    <a:pt x="7179" y="13271"/>
                  </a:cubicBezTo>
                  <a:cubicBezTo>
                    <a:pt x="7179" y="13244"/>
                    <a:pt x="7153" y="13201"/>
                    <a:pt x="7179" y="13188"/>
                  </a:cubicBezTo>
                  <a:cubicBezTo>
                    <a:pt x="7191" y="13183"/>
                    <a:pt x="7201" y="13181"/>
                    <a:pt x="7210" y="13181"/>
                  </a:cubicBezTo>
                  <a:close/>
                  <a:moveTo>
                    <a:pt x="7579" y="8502"/>
                  </a:moveTo>
                  <a:lnTo>
                    <a:pt x="7579" y="8502"/>
                  </a:lnTo>
                  <a:cubicBezTo>
                    <a:pt x="7566" y="8598"/>
                    <a:pt x="7566" y="8698"/>
                    <a:pt x="7553" y="8793"/>
                  </a:cubicBezTo>
                  <a:cubicBezTo>
                    <a:pt x="7523" y="9081"/>
                    <a:pt x="7497" y="9359"/>
                    <a:pt x="7470" y="9647"/>
                  </a:cubicBezTo>
                  <a:cubicBezTo>
                    <a:pt x="7441" y="9838"/>
                    <a:pt x="7427" y="10034"/>
                    <a:pt x="7358" y="10212"/>
                  </a:cubicBezTo>
                  <a:cubicBezTo>
                    <a:pt x="7345" y="10252"/>
                    <a:pt x="7318" y="10295"/>
                    <a:pt x="7292" y="10334"/>
                  </a:cubicBezTo>
                  <a:cubicBezTo>
                    <a:pt x="7262" y="10404"/>
                    <a:pt x="7275" y="10460"/>
                    <a:pt x="7331" y="10487"/>
                  </a:cubicBezTo>
                  <a:cubicBezTo>
                    <a:pt x="7523" y="10625"/>
                    <a:pt x="7718" y="10735"/>
                    <a:pt x="7953" y="10817"/>
                  </a:cubicBezTo>
                  <a:cubicBezTo>
                    <a:pt x="8036" y="10847"/>
                    <a:pt x="8036" y="10847"/>
                    <a:pt x="8006" y="10943"/>
                  </a:cubicBezTo>
                  <a:cubicBezTo>
                    <a:pt x="7953" y="11121"/>
                    <a:pt x="7854" y="11300"/>
                    <a:pt x="7758" y="11465"/>
                  </a:cubicBezTo>
                  <a:cubicBezTo>
                    <a:pt x="7705" y="11575"/>
                    <a:pt x="7636" y="11687"/>
                    <a:pt x="7622" y="11809"/>
                  </a:cubicBezTo>
                  <a:cubicBezTo>
                    <a:pt x="7606" y="11866"/>
                    <a:pt x="7636" y="11905"/>
                    <a:pt x="7689" y="11922"/>
                  </a:cubicBezTo>
                  <a:cubicBezTo>
                    <a:pt x="7718" y="11922"/>
                    <a:pt x="7732" y="11935"/>
                    <a:pt x="7745" y="11961"/>
                  </a:cubicBezTo>
                  <a:cubicBezTo>
                    <a:pt x="7870" y="12183"/>
                    <a:pt x="8036" y="12375"/>
                    <a:pt x="8171" y="12583"/>
                  </a:cubicBezTo>
                  <a:cubicBezTo>
                    <a:pt x="8310" y="12762"/>
                    <a:pt x="8433" y="12940"/>
                    <a:pt x="8545" y="13132"/>
                  </a:cubicBezTo>
                  <a:cubicBezTo>
                    <a:pt x="8598" y="13228"/>
                    <a:pt x="8641" y="13327"/>
                    <a:pt x="8667" y="13436"/>
                  </a:cubicBezTo>
                  <a:cubicBezTo>
                    <a:pt x="8667" y="13441"/>
                    <a:pt x="8666" y="13442"/>
                    <a:pt x="8665" y="13442"/>
                  </a:cubicBezTo>
                  <a:cubicBezTo>
                    <a:pt x="8662" y="13442"/>
                    <a:pt x="8659" y="13436"/>
                    <a:pt x="8667" y="13436"/>
                  </a:cubicBezTo>
                  <a:cubicBezTo>
                    <a:pt x="8419" y="13340"/>
                    <a:pt x="8158" y="13297"/>
                    <a:pt x="7897" y="13228"/>
                  </a:cubicBezTo>
                  <a:cubicBezTo>
                    <a:pt x="7675" y="13175"/>
                    <a:pt x="7470" y="13092"/>
                    <a:pt x="7249" y="13036"/>
                  </a:cubicBezTo>
                  <a:cubicBezTo>
                    <a:pt x="7207" y="13026"/>
                    <a:pt x="7166" y="12999"/>
                    <a:pt x="7125" y="12999"/>
                  </a:cubicBezTo>
                  <a:cubicBezTo>
                    <a:pt x="7111" y="12999"/>
                    <a:pt x="7097" y="13002"/>
                    <a:pt x="7083" y="13010"/>
                  </a:cubicBezTo>
                  <a:cubicBezTo>
                    <a:pt x="7057" y="12748"/>
                    <a:pt x="7014" y="12484"/>
                    <a:pt x="6892" y="12252"/>
                  </a:cubicBezTo>
                  <a:cubicBezTo>
                    <a:pt x="6845" y="12159"/>
                    <a:pt x="6741" y="12107"/>
                    <a:pt x="6638" y="12107"/>
                  </a:cubicBezTo>
                  <a:cubicBezTo>
                    <a:pt x="6616" y="12107"/>
                    <a:pt x="6595" y="12109"/>
                    <a:pt x="6574" y="12114"/>
                  </a:cubicBezTo>
                  <a:cubicBezTo>
                    <a:pt x="6558" y="12117"/>
                    <a:pt x="6544" y="12118"/>
                    <a:pt x="6532" y="12118"/>
                  </a:cubicBezTo>
                  <a:cubicBezTo>
                    <a:pt x="6493" y="12118"/>
                    <a:pt x="6475" y="12100"/>
                    <a:pt x="6465" y="12057"/>
                  </a:cubicBezTo>
                  <a:cubicBezTo>
                    <a:pt x="6353" y="11823"/>
                    <a:pt x="6257" y="11604"/>
                    <a:pt x="6187" y="11369"/>
                  </a:cubicBezTo>
                  <a:cubicBezTo>
                    <a:pt x="6134" y="11231"/>
                    <a:pt x="6078" y="11095"/>
                    <a:pt x="6035" y="10956"/>
                  </a:cubicBezTo>
                  <a:cubicBezTo>
                    <a:pt x="6009" y="10887"/>
                    <a:pt x="6009" y="10873"/>
                    <a:pt x="6078" y="10860"/>
                  </a:cubicBezTo>
                  <a:cubicBezTo>
                    <a:pt x="6217" y="10847"/>
                    <a:pt x="6339" y="10764"/>
                    <a:pt x="6449" y="10695"/>
                  </a:cubicBezTo>
                  <a:cubicBezTo>
                    <a:pt x="6574" y="10612"/>
                    <a:pt x="6657" y="10487"/>
                    <a:pt x="6740" y="10364"/>
                  </a:cubicBezTo>
                  <a:cubicBezTo>
                    <a:pt x="6849" y="10169"/>
                    <a:pt x="6961" y="9964"/>
                    <a:pt x="7014" y="9743"/>
                  </a:cubicBezTo>
                  <a:cubicBezTo>
                    <a:pt x="7070" y="9537"/>
                    <a:pt x="7083" y="9329"/>
                    <a:pt x="7057" y="9111"/>
                  </a:cubicBezTo>
                  <a:cubicBezTo>
                    <a:pt x="7044" y="9055"/>
                    <a:pt x="7027" y="8985"/>
                    <a:pt x="6988" y="8929"/>
                  </a:cubicBezTo>
                  <a:cubicBezTo>
                    <a:pt x="6974" y="8916"/>
                    <a:pt x="6974" y="8889"/>
                    <a:pt x="7001" y="8876"/>
                  </a:cubicBezTo>
                  <a:cubicBezTo>
                    <a:pt x="7222" y="8807"/>
                    <a:pt x="7388" y="8641"/>
                    <a:pt x="7579" y="8502"/>
                  </a:cubicBezTo>
                  <a:close/>
                  <a:moveTo>
                    <a:pt x="7941" y="8013"/>
                  </a:moveTo>
                  <a:cubicBezTo>
                    <a:pt x="7953" y="8013"/>
                    <a:pt x="7967" y="8020"/>
                    <a:pt x="7980" y="8020"/>
                  </a:cubicBezTo>
                  <a:cubicBezTo>
                    <a:pt x="8049" y="8063"/>
                    <a:pt x="8089" y="8089"/>
                    <a:pt x="8089" y="8185"/>
                  </a:cubicBezTo>
                  <a:cubicBezTo>
                    <a:pt x="8102" y="8476"/>
                    <a:pt x="8132" y="8780"/>
                    <a:pt x="8171" y="9068"/>
                  </a:cubicBezTo>
                  <a:cubicBezTo>
                    <a:pt x="8214" y="9289"/>
                    <a:pt x="8241" y="9524"/>
                    <a:pt x="8267" y="9743"/>
                  </a:cubicBezTo>
                  <a:cubicBezTo>
                    <a:pt x="8310" y="9951"/>
                    <a:pt x="8337" y="10156"/>
                    <a:pt x="8380" y="10364"/>
                  </a:cubicBezTo>
                  <a:cubicBezTo>
                    <a:pt x="8419" y="10543"/>
                    <a:pt x="8449" y="10708"/>
                    <a:pt x="8476" y="10887"/>
                  </a:cubicBezTo>
                  <a:cubicBezTo>
                    <a:pt x="8489" y="11039"/>
                    <a:pt x="8532" y="11191"/>
                    <a:pt x="8545" y="11343"/>
                  </a:cubicBezTo>
                  <a:cubicBezTo>
                    <a:pt x="8545" y="11604"/>
                    <a:pt x="8598" y="11879"/>
                    <a:pt x="8641" y="12140"/>
                  </a:cubicBezTo>
                  <a:cubicBezTo>
                    <a:pt x="8681" y="12375"/>
                    <a:pt x="8724" y="12610"/>
                    <a:pt x="8780" y="12844"/>
                  </a:cubicBezTo>
                  <a:cubicBezTo>
                    <a:pt x="8806" y="13023"/>
                    <a:pt x="8876" y="13188"/>
                    <a:pt x="8915" y="13354"/>
                  </a:cubicBezTo>
                  <a:cubicBezTo>
                    <a:pt x="8929" y="13410"/>
                    <a:pt x="8958" y="13476"/>
                    <a:pt x="8958" y="13532"/>
                  </a:cubicBezTo>
                  <a:cubicBezTo>
                    <a:pt x="8876" y="13506"/>
                    <a:pt x="8889" y="13423"/>
                    <a:pt x="8863" y="13367"/>
                  </a:cubicBezTo>
                  <a:cubicBezTo>
                    <a:pt x="8806" y="13244"/>
                    <a:pt x="8763" y="13119"/>
                    <a:pt x="8697" y="12996"/>
                  </a:cubicBezTo>
                  <a:cubicBezTo>
                    <a:pt x="8558" y="12775"/>
                    <a:pt x="8406" y="12567"/>
                    <a:pt x="8241" y="12362"/>
                  </a:cubicBezTo>
                  <a:cubicBezTo>
                    <a:pt x="8089" y="12196"/>
                    <a:pt x="7953" y="12004"/>
                    <a:pt x="7814" y="11823"/>
                  </a:cubicBezTo>
                  <a:cubicBezTo>
                    <a:pt x="7788" y="11796"/>
                    <a:pt x="7788" y="11770"/>
                    <a:pt x="7801" y="11740"/>
                  </a:cubicBezTo>
                  <a:cubicBezTo>
                    <a:pt x="7870" y="11631"/>
                    <a:pt x="7923" y="11522"/>
                    <a:pt x="7980" y="11409"/>
                  </a:cubicBezTo>
                  <a:cubicBezTo>
                    <a:pt x="8076" y="11260"/>
                    <a:pt x="8119" y="11095"/>
                    <a:pt x="8158" y="10930"/>
                  </a:cubicBezTo>
                  <a:cubicBezTo>
                    <a:pt x="8158" y="10887"/>
                    <a:pt x="8185" y="10860"/>
                    <a:pt x="8201" y="10817"/>
                  </a:cubicBezTo>
                  <a:cubicBezTo>
                    <a:pt x="8214" y="10748"/>
                    <a:pt x="8201" y="10708"/>
                    <a:pt x="8145" y="10695"/>
                  </a:cubicBezTo>
                  <a:cubicBezTo>
                    <a:pt x="8049" y="10639"/>
                    <a:pt x="7953" y="10582"/>
                    <a:pt x="7854" y="10543"/>
                  </a:cubicBezTo>
                  <a:cubicBezTo>
                    <a:pt x="7745" y="10500"/>
                    <a:pt x="7649" y="10447"/>
                    <a:pt x="7553" y="10377"/>
                  </a:cubicBezTo>
                  <a:cubicBezTo>
                    <a:pt x="7523" y="10364"/>
                    <a:pt x="7510" y="10351"/>
                    <a:pt x="7523" y="10308"/>
                  </a:cubicBezTo>
                  <a:cubicBezTo>
                    <a:pt x="7593" y="10073"/>
                    <a:pt x="7606" y="9838"/>
                    <a:pt x="7636" y="9607"/>
                  </a:cubicBezTo>
                  <a:cubicBezTo>
                    <a:pt x="7675" y="9207"/>
                    <a:pt x="7705" y="8793"/>
                    <a:pt x="7732" y="8380"/>
                  </a:cubicBezTo>
                  <a:cubicBezTo>
                    <a:pt x="7732" y="8324"/>
                    <a:pt x="7745" y="8268"/>
                    <a:pt x="7788" y="8228"/>
                  </a:cubicBezTo>
                  <a:cubicBezTo>
                    <a:pt x="7828" y="8172"/>
                    <a:pt x="7884" y="8119"/>
                    <a:pt x="7910" y="8049"/>
                  </a:cubicBezTo>
                  <a:cubicBezTo>
                    <a:pt x="7917" y="8020"/>
                    <a:pt x="7928" y="8013"/>
                    <a:pt x="7941" y="8013"/>
                  </a:cubicBezTo>
                  <a:close/>
                  <a:moveTo>
                    <a:pt x="7468" y="13359"/>
                  </a:moveTo>
                  <a:cubicBezTo>
                    <a:pt x="7573" y="13359"/>
                    <a:pt x="7677" y="13372"/>
                    <a:pt x="7788" y="13380"/>
                  </a:cubicBezTo>
                  <a:cubicBezTo>
                    <a:pt x="7801" y="13380"/>
                    <a:pt x="7814" y="13393"/>
                    <a:pt x="7814" y="13410"/>
                  </a:cubicBezTo>
                  <a:lnTo>
                    <a:pt x="7814" y="13450"/>
                  </a:lnTo>
                  <a:cubicBezTo>
                    <a:pt x="7824" y="13540"/>
                    <a:pt x="7820" y="13572"/>
                    <a:pt x="7770" y="13572"/>
                  </a:cubicBezTo>
                  <a:cubicBezTo>
                    <a:pt x="7751" y="13572"/>
                    <a:pt x="7724" y="13567"/>
                    <a:pt x="7689" y="13559"/>
                  </a:cubicBezTo>
                  <a:cubicBezTo>
                    <a:pt x="7579" y="13545"/>
                    <a:pt x="7470" y="13519"/>
                    <a:pt x="7358" y="13493"/>
                  </a:cubicBezTo>
                  <a:cubicBezTo>
                    <a:pt x="7330" y="13493"/>
                    <a:pt x="7301" y="13488"/>
                    <a:pt x="7272" y="13488"/>
                  </a:cubicBezTo>
                  <a:cubicBezTo>
                    <a:pt x="7246" y="13488"/>
                    <a:pt x="7219" y="13492"/>
                    <a:pt x="7193" y="13506"/>
                  </a:cubicBezTo>
                  <a:cubicBezTo>
                    <a:pt x="7179" y="13393"/>
                    <a:pt x="7179" y="13393"/>
                    <a:pt x="7262" y="13380"/>
                  </a:cubicBezTo>
                  <a:cubicBezTo>
                    <a:pt x="7332" y="13364"/>
                    <a:pt x="7400" y="13359"/>
                    <a:pt x="7468" y="13359"/>
                  </a:cubicBezTo>
                  <a:close/>
                  <a:moveTo>
                    <a:pt x="5900" y="11012"/>
                  </a:moveTo>
                  <a:cubicBezTo>
                    <a:pt x="5939" y="11039"/>
                    <a:pt x="5926" y="11078"/>
                    <a:pt x="5939" y="11121"/>
                  </a:cubicBezTo>
                  <a:cubicBezTo>
                    <a:pt x="6009" y="11274"/>
                    <a:pt x="6035" y="11426"/>
                    <a:pt x="6091" y="11591"/>
                  </a:cubicBezTo>
                  <a:cubicBezTo>
                    <a:pt x="6161" y="11796"/>
                    <a:pt x="6257" y="12004"/>
                    <a:pt x="6366" y="12196"/>
                  </a:cubicBezTo>
                  <a:cubicBezTo>
                    <a:pt x="6422" y="12266"/>
                    <a:pt x="6422" y="12348"/>
                    <a:pt x="6382" y="12418"/>
                  </a:cubicBezTo>
                  <a:cubicBezTo>
                    <a:pt x="6326" y="12527"/>
                    <a:pt x="6300" y="12649"/>
                    <a:pt x="6217" y="12762"/>
                  </a:cubicBezTo>
                  <a:cubicBezTo>
                    <a:pt x="6078" y="12953"/>
                    <a:pt x="5926" y="13132"/>
                    <a:pt x="5774" y="13311"/>
                  </a:cubicBezTo>
                  <a:cubicBezTo>
                    <a:pt x="5622" y="13463"/>
                    <a:pt x="5443" y="13575"/>
                    <a:pt x="5278" y="13711"/>
                  </a:cubicBezTo>
                  <a:cubicBezTo>
                    <a:pt x="5254" y="13729"/>
                    <a:pt x="5224" y="13741"/>
                    <a:pt x="5191" y="13741"/>
                  </a:cubicBezTo>
                  <a:cubicBezTo>
                    <a:pt x="5170" y="13741"/>
                    <a:pt x="5148" y="13736"/>
                    <a:pt x="5126" y="13724"/>
                  </a:cubicBezTo>
                  <a:cubicBezTo>
                    <a:pt x="4977" y="13671"/>
                    <a:pt x="4825" y="13615"/>
                    <a:pt x="4673" y="13559"/>
                  </a:cubicBezTo>
                  <a:cubicBezTo>
                    <a:pt x="4507" y="13493"/>
                    <a:pt x="4355" y="13410"/>
                    <a:pt x="4190" y="13340"/>
                  </a:cubicBezTo>
                  <a:cubicBezTo>
                    <a:pt x="4150" y="13327"/>
                    <a:pt x="4134" y="13297"/>
                    <a:pt x="4134" y="13258"/>
                  </a:cubicBezTo>
                  <a:cubicBezTo>
                    <a:pt x="4190" y="13023"/>
                    <a:pt x="4150" y="12775"/>
                    <a:pt x="4107" y="12540"/>
                  </a:cubicBezTo>
                  <a:cubicBezTo>
                    <a:pt x="4259" y="12500"/>
                    <a:pt x="4382" y="12444"/>
                    <a:pt x="4507" y="12375"/>
                  </a:cubicBezTo>
                  <a:cubicBezTo>
                    <a:pt x="4603" y="12319"/>
                    <a:pt x="4699" y="12279"/>
                    <a:pt x="4782" y="12236"/>
                  </a:cubicBezTo>
                  <a:cubicBezTo>
                    <a:pt x="4977" y="12140"/>
                    <a:pt x="5142" y="11988"/>
                    <a:pt x="5291" y="11852"/>
                  </a:cubicBezTo>
                  <a:cubicBezTo>
                    <a:pt x="5417" y="11740"/>
                    <a:pt x="5539" y="11631"/>
                    <a:pt x="5638" y="11492"/>
                  </a:cubicBezTo>
                  <a:cubicBezTo>
                    <a:pt x="5734" y="11343"/>
                    <a:pt x="5830" y="11191"/>
                    <a:pt x="5900" y="11012"/>
                  </a:cubicBezTo>
                  <a:close/>
                  <a:moveTo>
                    <a:pt x="3006" y="12362"/>
                  </a:moveTo>
                  <a:cubicBezTo>
                    <a:pt x="3158" y="12471"/>
                    <a:pt x="3307" y="12527"/>
                    <a:pt x="3459" y="12553"/>
                  </a:cubicBezTo>
                  <a:cubicBezTo>
                    <a:pt x="3531" y="12570"/>
                    <a:pt x="3606" y="12578"/>
                    <a:pt x="3681" y="12578"/>
                  </a:cubicBezTo>
                  <a:cubicBezTo>
                    <a:pt x="3737" y="12578"/>
                    <a:pt x="3792" y="12574"/>
                    <a:pt x="3846" y="12567"/>
                  </a:cubicBezTo>
                  <a:cubicBezTo>
                    <a:pt x="3872" y="12567"/>
                    <a:pt x="3886" y="12553"/>
                    <a:pt x="3915" y="12553"/>
                  </a:cubicBezTo>
                  <a:cubicBezTo>
                    <a:pt x="3955" y="12553"/>
                    <a:pt x="3968" y="12567"/>
                    <a:pt x="3985" y="12610"/>
                  </a:cubicBezTo>
                  <a:cubicBezTo>
                    <a:pt x="3998" y="12748"/>
                    <a:pt x="3998" y="12884"/>
                    <a:pt x="4011" y="13023"/>
                  </a:cubicBezTo>
                  <a:cubicBezTo>
                    <a:pt x="4011" y="13049"/>
                    <a:pt x="4011" y="13079"/>
                    <a:pt x="3985" y="13092"/>
                  </a:cubicBezTo>
                  <a:cubicBezTo>
                    <a:pt x="3859" y="13175"/>
                    <a:pt x="3820" y="13297"/>
                    <a:pt x="3803" y="13423"/>
                  </a:cubicBezTo>
                  <a:cubicBezTo>
                    <a:pt x="3790" y="13493"/>
                    <a:pt x="3763" y="13559"/>
                    <a:pt x="3777" y="13628"/>
                  </a:cubicBezTo>
                  <a:cubicBezTo>
                    <a:pt x="3777" y="13684"/>
                    <a:pt x="3720" y="13698"/>
                    <a:pt x="3694" y="13711"/>
                  </a:cubicBezTo>
                  <a:cubicBezTo>
                    <a:pt x="3598" y="13780"/>
                    <a:pt x="3472" y="13823"/>
                    <a:pt x="3350" y="13850"/>
                  </a:cubicBezTo>
                  <a:cubicBezTo>
                    <a:pt x="3342" y="13852"/>
                    <a:pt x="3335" y="13853"/>
                    <a:pt x="3330" y="13853"/>
                  </a:cubicBezTo>
                  <a:cubicBezTo>
                    <a:pt x="3307" y="13853"/>
                    <a:pt x="3304" y="13834"/>
                    <a:pt x="3294" y="13823"/>
                  </a:cubicBezTo>
                  <a:cubicBezTo>
                    <a:pt x="3185" y="13545"/>
                    <a:pt x="3089" y="13284"/>
                    <a:pt x="3076" y="12980"/>
                  </a:cubicBezTo>
                  <a:cubicBezTo>
                    <a:pt x="3076" y="12788"/>
                    <a:pt x="3033" y="12596"/>
                    <a:pt x="3006" y="12418"/>
                  </a:cubicBezTo>
                  <a:lnTo>
                    <a:pt x="3006" y="12362"/>
                  </a:lnTo>
                  <a:close/>
                  <a:moveTo>
                    <a:pt x="7232" y="13613"/>
                  </a:moveTo>
                  <a:cubicBezTo>
                    <a:pt x="7245" y="13613"/>
                    <a:pt x="7260" y="13620"/>
                    <a:pt x="7275" y="13628"/>
                  </a:cubicBezTo>
                  <a:cubicBezTo>
                    <a:pt x="7401" y="13658"/>
                    <a:pt x="7510" y="13671"/>
                    <a:pt x="7636" y="13684"/>
                  </a:cubicBezTo>
                  <a:cubicBezTo>
                    <a:pt x="7662" y="13684"/>
                    <a:pt x="7696" y="13690"/>
                    <a:pt x="7727" y="13690"/>
                  </a:cubicBezTo>
                  <a:cubicBezTo>
                    <a:pt x="7743" y="13690"/>
                    <a:pt x="7758" y="13689"/>
                    <a:pt x="7771" y="13684"/>
                  </a:cubicBezTo>
                  <a:cubicBezTo>
                    <a:pt x="7782" y="13681"/>
                    <a:pt x="7792" y="13679"/>
                    <a:pt x="7800" y="13679"/>
                  </a:cubicBezTo>
                  <a:cubicBezTo>
                    <a:pt x="7826" y="13679"/>
                    <a:pt x="7841" y="13694"/>
                    <a:pt x="7841" y="13724"/>
                  </a:cubicBezTo>
                  <a:cubicBezTo>
                    <a:pt x="7828" y="13780"/>
                    <a:pt x="7870" y="13836"/>
                    <a:pt x="7841" y="13876"/>
                  </a:cubicBezTo>
                  <a:cubicBezTo>
                    <a:pt x="7816" y="13885"/>
                    <a:pt x="7792" y="13889"/>
                    <a:pt x="7768" y="13889"/>
                  </a:cubicBezTo>
                  <a:cubicBezTo>
                    <a:pt x="7710" y="13889"/>
                    <a:pt x="7655" y="13868"/>
                    <a:pt x="7606" y="13850"/>
                  </a:cubicBezTo>
                  <a:cubicBezTo>
                    <a:pt x="7484" y="13823"/>
                    <a:pt x="7374" y="13793"/>
                    <a:pt x="7249" y="13780"/>
                  </a:cubicBezTo>
                  <a:cubicBezTo>
                    <a:pt x="7222" y="13780"/>
                    <a:pt x="7209" y="13767"/>
                    <a:pt x="7209" y="13741"/>
                  </a:cubicBezTo>
                  <a:cubicBezTo>
                    <a:pt x="7209" y="13698"/>
                    <a:pt x="7179" y="13658"/>
                    <a:pt x="7209" y="13628"/>
                  </a:cubicBezTo>
                  <a:cubicBezTo>
                    <a:pt x="7215" y="13617"/>
                    <a:pt x="7223" y="13613"/>
                    <a:pt x="7232" y="13613"/>
                  </a:cubicBezTo>
                  <a:close/>
                  <a:moveTo>
                    <a:pt x="3763" y="13823"/>
                  </a:moveTo>
                  <a:lnTo>
                    <a:pt x="3763" y="13823"/>
                  </a:lnTo>
                  <a:cubicBezTo>
                    <a:pt x="3777" y="13919"/>
                    <a:pt x="3777" y="13919"/>
                    <a:pt x="3694" y="13932"/>
                  </a:cubicBezTo>
                  <a:cubicBezTo>
                    <a:pt x="3572" y="13946"/>
                    <a:pt x="3459" y="13989"/>
                    <a:pt x="3350" y="14028"/>
                  </a:cubicBezTo>
                  <a:cubicBezTo>
                    <a:pt x="3331" y="14038"/>
                    <a:pt x="3311" y="14047"/>
                    <a:pt x="3287" y="14047"/>
                  </a:cubicBezTo>
                  <a:cubicBezTo>
                    <a:pt x="3276" y="14047"/>
                    <a:pt x="3266" y="14045"/>
                    <a:pt x="3254" y="14041"/>
                  </a:cubicBezTo>
                  <a:cubicBezTo>
                    <a:pt x="3419" y="13959"/>
                    <a:pt x="3611" y="13919"/>
                    <a:pt x="3763" y="13823"/>
                  </a:cubicBezTo>
                  <a:close/>
                  <a:moveTo>
                    <a:pt x="7209" y="13906"/>
                  </a:moveTo>
                  <a:lnTo>
                    <a:pt x="7209" y="13906"/>
                  </a:lnTo>
                  <a:cubicBezTo>
                    <a:pt x="7331" y="13919"/>
                    <a:pt x="7441" y="13959"/>
                    <a:pt x="7553" y="13972"/>
                  </a:cubicBezTo>
                  <a:cubicBezTo>
                    <a:pt x="7636" y="13972"/>
                    <a:pt x="7689" y="14002"/>
                    <a:pt x="7771" y="14002"/>
                  </a:cubicBezTo>
                  <a:cubicBezTo>
                    <a:pt x="7870" y="14015"/>
                    <a:pt x="7870" y="13989"/>
                    <a:pt x="7870" y="14098"/>
                  </a:cubicBezTo>
                  <a:cubicBezTo>
                    <a:pt x="7884" y="14124"/>
                    <a:pt x="7884" y="14154"/>
                    <a:pt x="7884" y="14180"/>
                  </a:cubicBezTo>
                  <a:cubicBezTo>
                    <a:pt x="7689" y="14111"/>
                    <a:pt x="7497" y="14071"/>
                    <a:pt x="7292" y="14071"/>
                  </a:cubicBezTo>
                  <a:cubicBezTo>
                    <a:pt x="7236" y="14071"/>
                    <a:pt x="7209" y="14055"/>
                    <a:pt x="7222" y="14002"/>
                  </a:cubicBezTo>
                  <a:cubicBezTo>
                    <a:pt x="7222" y="13972"/>
                    <a:pt x="7222" y="13946"/>
                    <a:pt x="7209" y="13906"/>
                  </a:cubicBezTo>
                  <a:close/>
                  <a:moveTo>
                    <a:pt x="3737" y="14041"/>
                  </a:moveTo>
                  <a:cubicBezTo>
                    <a:pt x="3777" y="14098"/>
                    <a:pt x="3750" y="14154"/>
                    <a:pt x="3763" y="14207"/>
                  </a:cubicBezTo>
                  <a:cubicBezTo>
                    <a:pt x="3624" y="14237"/>
                    <a:pt x="3502" y="14237"/>
                    <a:pt x="3376" y="14263"/>
                  </a:cubicBezTo>
                  <a:cubicBezTo>
                    <a:pt x="3350" y="14263"/>
                    <a:pt x="3324" y="14263"/>
                    <a:pt x="3294" y="14276"/>
                  </a:cubicBezTo>
                  <a:cubicBezTo>
                    <a:pt x="3288" y="14282"/>
                    <a:pt x="3281" y="14285"/>
                    <a:pt x="3272" y="14285"/>
                  </a:cubicBezTo>
                  <a:cubicBezTo>
                    <a:pt x="3261" y="14285"/>
                    <a:pt x="3249" y="14279"/>
                    <a:pt x="3241" y="14263"/>
                  </a:cubicBezTo>
                  <a:cubicBezTo>
                    <a:pt x="3224" y="14237"/>
                    <a:pt x="3254" y="14220"/>
                    <a:pt x="3267" y="14207"/>
                  </a:cubicBezTo>
                  <a:cubicBezTo>
                    <a:pt x="3406" y="14137"/>
                    <a:pt x="3529" y="14084"/>
                    <a:pt x="3681" y="14055"/>
                  </a:cubicBezTo>
                  <a:cubicBezTo>
                    <a:pt x="3694" y="14055"/>
                    <a:pt x="3720" y="14055"/>
                    <a:pt x="3737" y="14041"/>
                  </a:cubicBezTo>
                  <a:close/>
                  <a:moveTo>
                    <a:pt x="7305" y="14207"/>
                  </a:moveTo>
                  <a:cubicBezTo>
                    <a:pt x="7484" y="14220"/>
                    <a:pt x="7662" y="14250"/>
                    <a:pt x="7841" y="14303"/>
                  </a:cubicBezTo>
                  <a:cubicBezTo>
                    <a:pt x="7897" y="14319"/>
                    <a:pt x="7937" y="14428"/>
                    <a:pt x="7910" y="14485"/>
                  </a:cubicBezTo>
                  <a:cubicBezTo>
                    <a:pt x="7905" y="14496"/>
                    <a:pt x="7897" y="14500"/>
                    <a:pt x="7888" y="14500"/>
                  </a:cubicBezTo>
                  <a:cubicBezTo>
                    <a:pt x="7876" y="14500"/>
                    <a:pt x="7864" y="14492"/>
                    <a:pt x="7854" y="14485"/>
                  </a:cubicBezTo>
                  <a:cubicBezTo>
                    <a:pt x="7745" y="14442"/>
                    <a:pt x="7649" y="14402"/>
                    <a:pt x="7553" y="14359"/>
                  </a:cubicBezTo>
                  <a:cubicBezTo>
                    <a:pt x="7470" y="14319"/>
                    <a:pt x="7388" y="14289"/>
                    <a:pt x="7292" y="14276"/>
                  </a:cubicBezTo>
                  <a:cubicBezTo>
                    <a:pt x="7275" y="14263"/>
                    <a:pt x="7262" y="14263"/>
                    <a:pt x="7249" y="14263"/>
                  </a:cubicBezTo>
                  <a:cubicBezTo>
                    <a:pt x="7236" y="14250"/>
                    <a:pt x="7222" y="14237"/>
                    <a:pt x="7236" y="14220"/>
                  </a:cubicBezTo>
                  <a:cubicBezTo>
                    <a:pt x="7236" y="14207"/>
                    <a:pt x="7249" y="14207"/>
                    <a:pt x="7262" y="14207"/>
                  </a:cubicBezTo>
                  <a:close/>
                  <a:moveTo>
                    <a:pt x="5308" y="0"/>
                  </a:moveTo>
                  <a:cubicBezTo>
                    <a:pt x="5060" y="43"/>
                    <a:pt x="4851" y="166"/>
                    <a:pt x="4686" y="331"/>
                  </a:cubicBezTo>
                  <a:cubicBezTo>
                    <a:pt x="4646" y="374"/>
                    <a:pt x="4630" y="444"/>
                    <a:pt x="4590" y="457"/>
                  </a:cubicBezTo>
                  <a:cubicBezTo>
                    <a:pt x="4585" y="458"/>
                    <a:pt x="4581" y="458"/>
                    <a:pt x="4576" y="458"/>
                  </a:cubicBezTo>
                  <a:cubicBezTo>
                    <a:pt x="4529" y="458"/>
                    <a:pt x="4503" y="398"/>
                    <a:pt x="4451" y="374"/>
                  </a:cubicBezTo>
                  <a:cubicBezTo>
                    <a:pt x="4246" y="265"/>
                    <a:pt x="4025" y="235"/>
                    <a:pt x="3803" y="222"/>
                  </a:cubicBezTo>
                  <a:cubicBezTo>
                    <a:pt x="3723" y="215"/>
                    <a:pt x="3642" y="212"/>
                    <a:pt x="3561" y="212"/>
                  </a:cubicBezTo>
                  <a:cubicBezTo>
                    <a:pt x="3335" y="212"/>
                    <a:pt x="3104" y="237"/>
                    <a:pt x="2880" y="278"/>
                  </a:cubicBezTo>
                  <a:cubicBezTo>
                    <a:pt x="2880" y="285"/>
                    <a:pt x="2877" y="288"/>
                    <a:pt x="2874" y="288"/>
                  </a:cubicBezTo>
                  <a:cubicBezTo>
                    <a:pt x="2871" y="288"/>
                    <a:pt x="2867" y="285"/>
                    <a:pt x="2867" y="278"/>
                  </a:cubicBezTo>
                  <a:cubicBezTo>
                    <a:pt x="2702" y="305"/>
                    <a:pt x="2523" y="318"/>
                    <a:pt x="2358" y="348"/>
                  </a:cubicBezTo>
                  <a:cubicBezTo>
                    <a:pt x="2110" y="401"/>
                    <a:pt x="1862" y="457"/>
                    <a:pt x="1614" y="539"/>
                  </a:cubicBezTo>
                  <a:cubicBezTo>
                    <a:pt x="1310" y="662"/>
                    <a:pt x="1022" y="801"/>
                    <a:pt x="744" y="966"/>
                  </a:cubicBezTo>
                  <a:cubicBezTo>
                    <a:pt x="622" y="1049"/>
                    <a:pt x="526" y="1131"/>
                    <a:pt x="470" y="1270"/>
                  </a:cubicBezTo>
                  <a:cubicBezTo>
                    <a:pt x="430" y="1406"/>
                    <a:pt x="414" y="1571"/>
                    <a:pt x="387" y="1723"/>
                  </a:cubicBezTo>
                  <a:cubicBezTo>
                    <a:pt x="347" y="2041"/>
                    <a:pt x="318" y="2358"/>
                    <a:pt x="265" y="2663"/>
                  </a:cubicBezTo>
                  <a:cubicBezTo>
                    <a:pt x="222" y="2881"/>
                    <a:pt x="195" y="3116"/>
                    <a:pt x="152" y="3337"/>
                  </a:cubicBezTo>
                  <a:cubicBezTo>
                    <a:pt x="99" y="3572"/>
                    <a:pt x="70" y="3820"/>
                    <a:pt x="56" y="4068"/>
                  </a:cubicBezTo>
                  <a:cubicBezTo>
                    <a:pt x="30" y="4286"/>
                    <a:pt x="30" y="4508"/>
                    <a:pt x="17" y="4729"/>
                  </a:cubicBezTo>
                  <a:cubicBezTo>
                    <a:pt x="0" y="5030"/>
                    <a:pt x="0" y="5334"/>
                    <a:pt x="30" y="5639"/>
                  </a:cubicBezTo>
                  <a:cubicBezTo>
                    <a:pt x="43" y="5774"/>
                    <a:pt x="56" y="5926"/>
                    <a:pt x="83" y="6065"/>
                  </a:cubicBezTo>
                  <a:cubicBezTo>
                    <a:pt x="152" y="6409"/>
                    <a:pt x="222" y="6753"/>
                    <a:pt x="361" y="7084"/>
                  </a:cubicBezTo>
                  <a:cubicBezTo>
                    <a:pt x="456" y="7319"/>
                    <a:pt x="552" y="7567"/>
                    <a:pt x="678" y="7801"/>
                  </a:cubicBezTo>
                  <a:cubicBezTo>
                    <a:pt x="843" y="8089"/>
                    <a:pt x="1035" y="8380"/>
                    <a:pt x="1283" y="8615"/>
                  </a:cubicBezTo>
                  <a:cubicBezTo>
                    <a:pt x="1406" y="8724"/>
                    <a:pt x="1518" y="8833"/>
                    <a:pt x="1683" y="8889"/>
                  </a:cubicBezTo>
                  <a:cubicBezTo>
                    <a:pt x="1601" y="8929"/>
                    <a:pt x="1531" y="8972"/>
                    <a:pt x="1475" y="9028"/>
                  </a:cubicBezTo>
                  <a:cubicBezTo>
                    <a:pt x="1353" y="9137"/>
                    <a:pt x="1310" y="9289"/>
                    <a:pt x="1283" y="9425"/>
                  </a:cubicBezTo>
                  <a:cubicBezTo>
                    <a:pt x="1240" y="9690"/>
                    <a:pt x="1201" y="9951"/>
                    <a:pt x="1174" y="10212"/>
                  </a:cubicBezTo>
                  <a:cubicBezTo>
                    <a:pt x="1118" y="10582"/>
                    <a:pt x="1062" y="10943"/>
                    <a:pt x="1009" y="11313"/>
                  </a:cubicBezTo>
                  <a:cubicBezTo>
                    <a:pt x="966" y="11631"/>
                    <a:pt x="939" y="11948"/>
                    <a:pt x="910" y="12279"/>
                  </a:cubicBezTo>
                  <a:cubicBezTo>
                    <a:pt x="896" y="12636"/>
                    <a:pt x="896" y="12980"/>
                    <a:pt x="883" y="13340"/>
                  </a:cubicBezTo>
                  <a:lnTo>
                    <a:pt x="883" y="13658"/>
                  </a:lnTo>
                  <a:lnTo>
                    <a:pt x="883" y="14537"/>
                  </a:lnTo>
                  <a:lnTo>
                    <a:pt x="1009" y="14537"/>
                  </a:lnTo>
                  <a:cubicBezTo>
                    <a:pt x="1035" y="14498"/>
                    <a:pt x="1035" y="14468"/>
                    <a:pt x="1035" y="14428"/>
                  </a:cubicBezTo>
                  <a:cubicBezTo>
                    <a:pt x="1022" y="14250"/>
                    <a:pt x="1035" y="14084"/>
                    <a:pt x="1035" y="13906"/>
                  </a:cubicBezTo>
                  <a:cubicBezTo>
                    <a:pt x="1048" y="13628"/>
                    <a:pt x="1048" y="13340"/>
                    <a:pt x="1062" y="13049"/>
                  </a:cubicBezTo>
                  <a:cubicBezTo>
                    <a:pt x="1075" y="12775"/>
                    <a:pt x="1075" y="12500"/>
                    <a:pt x="1091" y="12223"/>
                  </a:cubicBezTo>
                  <a:cubicBezTo>
                    <a:pt x="1118" y="11922"/>
                    <a:pt x="1158" y="11604"/>
                    <a:pt x="1187" y="11287"/>
                  </a:cubicBezTo>
                  <a:cubicBezTo>
                    <a:pt x="1214" y="11039"/>
                    <a:pt x="1270" y="10804"/>
                    <a:pt x="1296" y="10556"/>
                  </a:cubicBezTo>
                  <a:cubicBezTo>
                    <a:pt x="1323" y="10377"/>
                    <a:pt x="1353" y="10186"/>
                    <a:pt x="1366" y="10004"/>
                  </a:cubicBezTo>
                  <a:cubicBezTo>
                    <a:pt x="1392" y="9786"/>
                    <a:pt x="1406" y="9551"/>
                    <a:pt x="1462" y="9342"/>
                  </a:cubicBezTo>
                  <a:cubicBezTo>
                    <a:pt x="1488" y="9220"/>
                    <a:pt x="1544" y="9111"/>
                    <a:pt x="1654" y="9041"/>
                  </a:cubicBezTo>
                  <a:cubicBezTo>
                    <a:pt x="1668" y="9035"/>
                    <a:pt x="1683" y="9032"/>
                    <a:pt x="1696" y="9032"/>
                  </a:cubicBezTo>
                  <a:cubicBezTo>
                    <a:pt x="1710" y="9032"/>
                    <a:pt x="1723" y="9035"/>
                    <a:pt x="1736" y="9041"/>
                  </a:cubicBezTo>
                  <a:cubicBezTo>
                    <a:pt x="1819" y="9094"/>
                    <a:pt x="1819" y="9151"/>
                    <a:pt x="1819" y="9233"/>
                  </a:cubicBezTo>
                  <a:cubicBezTo>
                    <a:pt x="1806" y="9468"/>
                    <a:pt x="1835" y="9716"/>
                    <a:pt x="1849" y="9951"/>
                  </a:cubicBezTo>
                  <a:cubicBezTo>
                    <a:pt x="1862" y="10186"/>
                    <a:pt x="1862" y="10404"/>
                    <a:pt x="1902" y="10639"/>
                  </a:cubicBezTo>
                  <a:cubicBezTo>
                    <a:pt x="1931" y="10817"/>
                    <a:pt x="1984" y="10996"/>
                    <a:pt x="2027" y="11178"/>
                  </a:cubicBezTo>
                  <a:cubicBezTo>
                    <a:pt x="2097" y="11383"/>
                    <a:pt x="2206" y="11575"/>
                    <a:pt x="2345" y="11756"/>
                  </a:cubicBezTo>
                  <a:cubicBezTo>
                    <a:pt x="2454" y="11892"/>
                    <a:pt x="2550" y="12031"/>
                    <a:pt x="2689" y="12140"/>
                  </a:cubicBezTo>
                  <a:cubicBezTo>
                    <a:pt x="2715" y="12153"/>
                    <a:pt x="2745" y="12183"/>
                    <a:pt x="2771" y="12196"/>
                  </a:cubicBezTo>
                  <a:cubicBezTo>
                    <a:pt x="2854" y="12252"/>
                    <a:pt x="2867" y="12305"/>
                    <a:pt x="2854" y="12388"/>
                  </a:cubicBezTo>
                  <a:cubicBezTo>
                    <a:pt x="2854" y="12583"/>
                    <a:pt x="2880" y="12775"/>
                    <a:pt x="2880" y="12953"/>
                  </a:cubicBezTo>
                  <a:cubicBezTo>
                    <a:pt x="2894" y="13106"/>
                    <a:pt x="2894" y="13258"/>
                    <a:pt x="2923" y="13410"/>
                  </a:cubicBezTo>
                  <a:cubicBezTo>
                    <a:pt x="2963" y="13588"/>
                    <a:pt x="3033" y="13754"/>
                    <a:pt x="3158" y="13906"/>
                  </a:cubicBezTo>
                  <a:cubicBezTo>
                    <a:pt x="3006" y="13959"/>
                    <a:pt x="2854" y="13972"/>
                    <a:pt x="2702" y="14028"/>
                  </a:cubicBezTo>
                  <a:cubicBezTo>
                    <a:pt x="2467" y="14084"/>
                    <a:pt x="2262" y="14180"/>
                    <a:pt x="2040" y="14289"/>
                  </a:cubicBezTo>
                  <a:cubicBezTo>
                    <a:pt x="1902" y="14346"/>
                    <a:pt x="1766" y="14415"/>
                    <a:pt x="1627" y="14485"/>
                  </a:cubicBezTo>
                  <a:cubicBezTo>
                    <a:pt x="1601" y="14498"/>
                    <a:pt x="1558" y="14498"/>
                    <a:pt x="1531" y="14537"/>
                  </a:cubicBezTo>
                  <a:lnTo>
                    <a:pt x="1918" y="14537"/>
                  </a:lnTo>
                  <a:cubicBezTo>
                    <a:pt x="1931" y="14511"/>
                    <a:pt x="1945" y="14511"/>
                    <a:pt x="1958" y="14498"/>
                  </a:cubicBezTo>
                  <a:cubicBezTo>
                    <a:pt x="2166" y="14402"/>
                    <a:pt x="2371" y="14303"/>
                    <a:pt x="2580" y="14220"/>
                  </a:cubicBezTo>
                  <a:cubicBezTo>
                    <a:pt x="2745" y="14154"/>
                    <a:pt x="2923" y="14111"/>
                    <a:pt x="3115" y="14071"/>
                  </a:cubicBezTo>
                  <a:lnTo>
                    <a:pt x="3115" y="14071"/>
                  </a:lnTo>
                  <a:cubicBezTo>
                    <a:pt x="3115" y="14237"/>
                    <a:pt x="3076" y="14385"/>
                    <a:pt x="3115" y="14537"/>
                  </a:cubicBezTo>
                  <a:lnTo>
                    <a:pt x="3254" y="14537"/>
                  </a:lnTo>
                  <a:cubicBezTo>
                    <a:pt x="3224" y="14442"/>
                    <a:pt x="3224" y="14442"/>
                    <a:pt x="3307" y="14415"/>
                  </a:cubicBezTo>
                  <a:cubicBezTo>
                    <a:pt x="3446" y="14372"/>
                    <a:pt x="3598" y="14359"/>
                    <a:pt x="3750" y="14346"/>
                  </a:cubicBezTo>
                  <a:lnTo>
                    <a:pt x="3750" y="14332"/>
                  </a:lnTo>
                  <a:lnTo>
                    <a:pt x="3763" y="14332"/>
                  </a:lnTo>
                  <a:cubicBezTo>
                    <a:pt x="3763" y="14346"/>
                    <a:pt x="3763" y="14346"/>
                    <a:pt x="3750" y="14346"/>
                  </a:cubicBezTo>
                  <a:cubicBezTo>
                    <a:pt x="3763" y="14415"/>
                    <a:pt x="3777" y="14468"/>
                    <a:pt x="3750" y="14537"/>
                  </a:cubicBezTo>
                  <a:lnTo>
                    <a:pt x="3902" y="14537"/>
                  </a:lnTo>
                  <a:cubicBezTo>
                    <a:pt x="3915" y="14468"/>
                    <a:pt x="3902" y="14385"/>
                    <a:pt x="3915" y="14319"/>
                  </a:cubicBezTo>
                  <a:cubicBezTo>
                    <a:pt x="3968" y="14385"/>
                    <a:pt x="4025" y="14468"/>
                    <a:pt x="4081" y="14537"/>
                  </a:cubicBezTo>
                  <a:lnTo>
                    <a:pt x="4316" y="14537"/>
                  </a:lnTo>
                  <a:cubicBezTo>
                    <a:pt x="4273" y="14468"/>
                    <a:pt x="4216" y="14442"/>
                    <a:pt x="4177" y="14402"/>
                  </a:cubicBezTo>
                  <a:cubicBezTo>
                    <a:pt x="4107" y="14332"/>
                    <a:pt x="4051" y="14263"/>
                    <a:pt x="3998" y="14194"/>
                  </a:cubicBezTo>
                  <a:cubicBezTo>
                    <a:pt x="3985" y="14180"/>
                    <a:pt x="3985" y="14167"/>
                    <a:pt x="3985" y="14154"/>
                  </a:cubicBezTo>
                  <a:cubicBezTo>
                    <a:pt x="3985" y="13959"/>
                    <a:pt x="3942" y="13780"/>
                    <a:pt x="3942" y="13588"/>
                  </a:cubicBezTo>
                  <a:cubicBezTo>
                    <a:pt x="3942" y="13506"/>
                    <a:pt x="3955" y="13436"/>
                    <a:pt x="3968" y="13354"/>
                  </a:cubicBezTo>
                  <a:cubicBezTo>
                    <a:pt x="3985" y="13367"/>
                    <a:pt x="3985" y="13393"/>
                    <a:pt x="4011" y="13410"/>
                  </a:cubicBezTo>
                  <a:cubicBezTo>
                    <a:pt x="4233" y="13506"/>
                    <a:pt x="4425" y="13641"/>
                    <a:pt x="4646" y="13741"/>
                  </a:cubicBezTo>
                  <a:cubicBezTo>
                    <a:pt x="4755" y="13780"/>
                    <a:pt x="4851" y="13823"/>
                    <a:pt x="4960" y="13863"/>
                  </a:cubicBezTo>
                  <a:cubicBezTo>
                    <a:pt x="5017" y="13876"/>
                    <a:pt x="5030" y="13889"/>
                    <a:pt x="5017" y="13946"/>
                  </a:cubicBezTo>
                  <a:cubicBezTo>
                    <a:pt x="4960" y="14154"/>
                    <a:pt x="4894" y="14346"/>
                    <a:pt x="4812" y="14537"/>
                  </a:cubicBezTo>
                  <a:lnTo>
                    <a:pt x="5761" y="14537"/>
                  </a:lnTo>
                  <a:cubicBezTo>
                    <a:pt x="5678" y="14385"/>
                    <a:pt x="5569" y="14263"/>
                    <a:pt x="5473" y="14137"/>
                  </a:cubicBezTo>
                  <a:cubicBezTo>
                    <a:pt x="5417" y="14041"/>
                    <a:pt x="5361" y="13946"/>
                    <a:pt x="5308" y="13836"/>
                  </a:cubicBezTo>
                  <a:cubicBezTo>
                    <a:pt x="5361" y="13807"/>
                    <a:pt x="5417" y="13767"/>
                    <a:pt x="5473" y="13741"/>
                  </a:cubicBezTo>
                  <a:cubicBezTo>
                    <a:pt x="5704" y="13615"/>
                    <a:pt x="5886" y="13423"/>
                    <a:pt x="6065" y="13244"/>
                  </a:cubicBezTo>
                  <a:cubicBezTo>
                    <a:pt x="6174" y="13092"/>
                    <a:pt x="6313" y="12953"/>
                    <a:pt x="6409" y="12775"/>
                  </a:cubicBezTo>
                  <a:cubicBezTo>
                    <a:pt x="6478" y="12623"/>
                    <a:pt x="6574" y="12457"/>
                    <a:pt x="6561" y="12279"/>
                  </a:cubicBezTo>
                  <a:cubicBezTo>
                    <a:pt x="6561" y="12246"/>
                    <a:pt x="6584" y="12231"/>
                    <a:pt x="6607" y="12231"/>
                  </a:cubicBezTo>
                  <a:cubicBezTo>
                    <a:pt x="6615" y="12231"/>
                    <a:pt x="6623" y="12233"/>
                    <a:pt x="6630" y="12236"/>
                  </a:cubicBezTo>
                  <a:cubicBezTo>
                    <a:pt x="6697" y="12266"/>
                    <a:pt x="6740" y="12305"/>
                    <a:pt x="6766" y="12375"/>
                  </a:cubicBezTo>
                  <a:cubicBezTo>
                    <a:pt x="6835" y="12527"/>
                    <a:pt x="6849" y="12679"/>
                    <a:pt x="6862" y="12844"/>
                  </a:cubicBezTo>
                  <a:cubicBezTo>
                    <a:pt x="6878" y="12953"/>
                    <a:pt x="6918" y="13063"/>
                    <a:pt x="6918" y="13175"/>
                  </a:cubicBezTo>
                  <a:lnTo>
                    <a:pt x="6918" y="13188"/>
                  </a:lnTo>
                  <a:cubicBezTo>
                    <a:pt x="7001" y="13258"/>
                    <a:pt x="6931" y="13311"/>
                    <a:pt x="6905" y="13367"/>
                  </a:cubicBezTo>
                  <a:cubicBezTo>
                    <a:pt x="6753" y="13575"/>
                    <a:pt x="6601" y="13767"/>
                    <a:pt x="6449" y="13959"/>
                  </a:cubicBezTo>
                  <a:cubicBezTo>
                    <a:pt x="6366" y="14055"/>
                    <a:pt x="6270" y="14124"/>
                    <a:pt x="6187" y="14207"/>
                  </a:cubicBezTo>
                  <a:cubicBezTo>
                    <a:pt x="6078" y="14303"/>
                    <a:pt x="5969" y="14385"/>
                    <a:pt x="5857" y="14485"/>
                  </a:cubicBezTo>
                  <a:cubicBezTo>
                    <a:pt x="5830" y="14498"/>
                    <a:pt x="5804" y="14498"/>
                    <a:pt x="5817" y="14537"/>
                  </a:cubicBezTo>
                  <a:lnTo>
                    <a:pt x="6009" y="14537"/>
                  </a:lnTo>
                  <a:cubicBezTo>
                    <a:pt x="6148" y="14428"/>
                    <a:pt x="6283" y="14319"/>
                    <a:pt x="6409" y="14207"/>
                  </a:cubicBezTo>
                  <a:cubicBezTo>
                    <a:pt x="6531" y="14111"/>
                    <a:pt x="6644" y="13989"/>
                    <a:pt x="6740" y="13850"/>
                  </a:cubicBezTo>
                  <a:cubicBezTo>
                    <a:pt x="6822" y="13741"/>
                    <a:pt x="6918" y="13628"/>
                    <a:pt x="6988" y="13506"/>
                  </a:cubicBezTo>
                  <a:cubicBezTo>
                    <a:pt x="6988" y="13506"/>
                    <a:pt x="7001" y="13506"/>
                    <a:pt x="7014" y="13493"/>
                  </a:cubicBezTo>
                  <a:cubicBezTo>
                    <a:pt x="7014" y="13519"/>
                    <a:pt x="7027" y="13545"/>
                    <a:pt x="7027" y="13575"/>
                  </a:cubicBezTo>
                  <a:cubicBezTo>
                    <a:pt x="7014" y="13711"/>
                    <a:pt x="7044" y="13836"/>
                    <a:pt x="7044" y="13972"/>
                  </a:cubicBezTo>
                  <a:cubicBezTo>
                    <a:pt x="7044" y="14137"/>
                    <a:pt x="7070" y="14303"/>
                    <a:pt x="7070" y="14468"/>
                  </a:cubicBezTo>
                  <a:cubicBezTo>
                    <a:pt x="7070" y="14498"/>
                    <a:pt x="7070" y="14511"/>
                    <a:pt x="7083" y="14537"/>
                  </a:cubicBezTo>
                  <a:lnTo>
                    <a:pt x="7236" y="14537"/>
                  </a:lnTo>
                  <a:cubicBezTo>
                    <a:pt x="7236" y="14442"/>
                    <a:pt x="7236" y="14401"/>
                    <a:pt x="7270" y="14401"/>
                  </a:cubicBezTo>
                  <a:cubicBezTo>
                    <a:pt x="7290" y="14401"/>
                    <a:pt x="7323" y="14416"/>
                    <a:pt x="7374" y="14442"/>
                  </a:cubicBezTo>
                  <a:cubicBezTo>
                    <a:pt x="7441" y="14485"/>
                    <a:pt x="7510" y="14498"/>
                    <a:pt x="7566" y="14537"/>
                  </a:cubicBezTo>
                  <a:lnTo>
                    <a:pt x="8049" y="14537"/>
                  </a:lnTo>
                  <a:cubicBezTo>
                    <a:pt x="8049" y="14524"/>
                    <a:pt x="8062" y="14524"/>
                    <a:pt x="8062" y="14511"/>
                  </a:cubicBezTo>
                  <a:cubicBezTo>
                    <a:pt x="8036" y="14263"/>
                    <a:pt x="8006" y="14002"/>
                    <a:pt x="7980" y="13754"/>
                  </a:cubicBezTo>
                  <a:cubicBezTo>
                    <a:pt x="7980" y="13641"/>
                    <a:pt x="7953" y="13545"/>
                    <a:pt x="7953" y="13436"/>
                  </a:cubicBezTo>
                  <a:lnTo>
                    <a:pt x="7953" y="13436"/>
                  </a:lnTo>
                  <a:cubicBezTo>
                    <a:pt x="8628" y="13602"/>
                    <a:pt x="9276" y="13823"/>
                    <a:pt x="9908" y="14098"/>
                  </a:cubicBezTo>
                  <a:cubicBezTo>
                    <a:pt x="9937" y="13946"/>
                    <a:pt x="9921" y="7705"/>
                    <a:pt x="9908" y="7649"/>
                  </a:cubicBezTo>
                  <a:cubicBezTo>
                    <a:pt x="9881" y="7662"/>
                    <a:pt x="9868" y="7689"/>
                    <a:pt x="9838" y="7705"/>
                  </a:cubicBezTo>
                  <a:cubicBezTo>
                    <a:pt x="9812" y="7719"/>
                    <a:pt x="9798" y="7732"/>
                    <a:pt x="9772" y="7758"/>
                  </a:cubicBezTo>
                  <a:cubicBezTo>
                    <a:pt x="9689" y="7623"/>
                    <a:pt x="9703" y="7593"/>
                    <a:pt x="9825" y="7510"/>
                  </a:cubicBezTo>
                  <a:cubicBezTo>
                    <a:pt x="9838" y="7497"/>
                    <a:pt x="9855" y="7484"/>
                    <a:pt x="9881" y="7471"/>
                  </a:cubicBezTo>
                  <a:cubicBezTo>
                    <a:pt x="9908" y="7457"/>
                    <a:pt x="9921" y="7414"/>
                    <a:pt x="9921" y="7388"/>
                  </a:cubicBezTo>
                  <a:lnTo>
                    <a:pt x="9921" y="7180"/>
                  </a:lnTo>
                  <a:cubicBezTo>
                    <a:pt x="9660" y="7441"/>
                    <a:pt x="9342" y="7567"/>
                    <a:pt x="9011" y="7636"/>
                  </a:cubicBezTo>
                  <a:lnTo>
                    <a:pt x="8998" y="7636"/>
                  </a:lnTo>
                  <a:cubicBezTo>
                    <a:pt x="8951" y="7645"/>
                    <a:pt x="8905" y="7650"/>
                    <a:pt x="8860" y="7650"/>
                  </a:cubicBezTo>
                  <a:cubicBezTo>
                    <a:pt x="8775" y="7650"/>
                    <a:pt x="8694" y="7634"/>
                    <a:pt x="8615" y="7606"/>
                  </a:cubicBezTo>
                  <a:cubicBezTo>
                    <a:pt x="8476" y="7567"/>
                    <a:pt x="8367" y="7497"/>
                    <a:pt x="8254" y="7414"/>
                  </a:cubicBezTo>
                  <a:cubicBezTo>
                    <a:pt x="8201" y="7375"/>
                    <a:pt x="8185" y="7332"/>
                    <a:pt x="8158" y="7276"/>
                  </a:cubicBezTo>
                  <a:cubicBezTo>
                    <a:pt x="8119" y="7097"/>
                    <a:pt x="8062" y="6918"/>
                    <a:pt x="7980" y="6766"/>
                  </a:cubicBezTo>
                  <a:cubicBezTo>
                    <a:pt x="7923" y="6670"/>
                    <a:pt x="7854" y="6575"/>
                    <a:pt x="7788" y="6492"/>
                  </a:cubicBezTo>
                  <a:cubicBezTo>
                    <a:pt x="8119" y="6353"/>
                    <a:pt x="8367" y="6092"/>
                    <a:pt x="8628" y="5857"/>
                  </a:cubicBezTo>
                  <a:cubicBezTo>
                    <a:pt x="8902" y="5622"/>
                    <a:pt x="9041" y="5291"/>
                    <a:pt x="9206" y="4977"/>
                  </a:cubicBezTo>
                  <a:cubicBezTo>
                    <a:pt x="9233" y="4991"/>
                    <a:pt x="9233" y="5004"/>
                    <a:pt x="9259" y="5017"/>
                  </a:cubicBezTo>
                  <a:cubicBezTo>
                    <a:pt x="9342" y="5043"/>
                    <a:pt x="9372" y="5100"/>
                    <a:pt x="9385" y="5196"/>
                  </a:cubicBezTo>
                  <a:cubicBezTo>
                    <a:pt x="9398" y="5487"/>
                    <a:pt x="9385" y="5774"/>
                    <a:pt x="9302" y="6065"/>
                  </a:cubicBezTo>
                  <a:cubicBezTo>
                    <a:pt x="9302" y="6092"/>
                    <a:pt x="9302" y="6135"/>
                    <a:pt x="9259" y="6148"/>
                  </a:cubicBezTo>
                  <a:cubicBezTo>
                    <a:pt x="9220" y="6161"/>
                    <a:pt x="9233" y="6201"/>
                    <a:pt x="9246" y="6231"/>
                  </a:cubicBezTo>
                  <a:cubicBezTo>
                    <a:pt x="9246" y="6252"/>
                    <a:pt x="9266" y="6274"/>
                    <a:pt x="9295" y="6274"/>
                  </a:cubicBezTo>
                  <a:cubicBezTo>
                    <a:pt x="9301" y="6274"/>
                    <a:pt x="9308" y="6273"/>
                    <a:pt x="9316" y="6270"/>
                  </a:cubicBezTo>
                  <a:cubicBezTo>
                    <a:pt x="9372" y="6270"/>
                    <a:pt x="9398" y="6244"/>
                    <a:pt x="9441" y="6188"/>
                  </a:cubicBezTo>
                  <a:cubicBezTo>
                    <a:pt x="9507" y="6079"/>
                    <a:pt x="9537" y="5940"/>
                    <a:pt x="9550" y="5817"/>
                  </a:cubicBezTo>
                  <a:cubicBezTo>
                    <a:pt x="9550" y="5774"/>
                    <a:pt x="9550" y="5721"/>
                    <a:pt x="9564" y="5678"/>
                  </a:cubicBezTo>
                  <a:cubicBezTo>
                    <a:pt x="9577" y="5639"/>
                    <a:pt x="9564" y="5596"/>
                    <a:pt x="9590" y="5539"/>
                  </a:cubicBezTo>
                  <a:cubicBezTo>
                    <a:pt x="9689" y="5705"/>
                    <a:pt x="9772" y="5870"/>
                    <a:pt x="9908" y="5996"/>
                  </a:cubicBezTo>
                  <a:lnTo>
                    <a:pt x="9908" y="4577"/>
                  </a:lnTo>
                  <a:cubicBezTo>
                    <a:pt x="9894" y="4577"/>
                    <a:pt x="9894" y="4577"/>
                    <a:pt x="9894" y="4590"/>
                  </a:cubicBezTo>
                  <a:cubicBezTo>
                    <a:pt x="9785" y="4686"/>
                    <a:pt x="9673" y="4782"/>
                    <a:pt x="9537" y="4852"/>
                  </a:cubicBezTo>
                  <a:cubicBezTo>
                    <a:pt x="9483" y="4879"/>
                    <a:pt x="9437" y="4893"/>
                    <a:pt x="9397" y="4893"/>
                  </a:cubicBezTo>
                  <a:cubicBezTo>
                    <a:pt x="9335" y="4893"/>
                    <a:pt x="9288" y="4859"/>
                    <a:pt x="9246" y="4782"/>
                  </a:cubicBezTo>
                  <a:cubicBezTo>
                    <a:pt x="9232" y="4760"/>
                    <a:pt x="9217" y="4751"/>
                    <a:pt x="9202" y="4751"/>
                  </a:cubicBezTo>
                  <a:cubicBezTo>
                    <a:pt x="9190" y="4751"/>
                    <a:pt x="9177" y="4757"/>
                    <a:pt x="9163" y="4769"/>
                  </a:cubicBezTo>
                  <a:cubicBezTo>
                    <a:pt x="9137" y="4795"/>
                    <a:pt x="9124" y="4825"/>
                    <a:pt x="9111" y="4852"/>
                  </a:cubicBezTo>
                  <a:cubicBezTo>
                    <a:pt x="9081" y="4895"/>
                    <a:pt x="9068" y="4948"/>
                    <a:pt x="9054" y="5004"/>
                  </a:cubicBezTo>
                  <a:cubicBezTo>
                    <a:pt x="8972" y="5143"/>
                    <a:pt x="8889" y="5278"/>
                    <a:pt x="8820" y="5417"/>
                  </a:cubicBezTo>
                  <a:cubicBezTo>
                    <a:pt x="8737" y="5569"/>
                    <a:pt x="8628" y="5705"/>
                    <a:pt x="8489" y="5817"/>
                  </a:cubicBezTo>
                  <a:cubicBezTo>
                    <a:pt x="8350" y="5926"/>
                    <a:pt x="8214" y="6036"/>
                    <a:pt x="8076" y="6148"/>
                  </a:cubicBezTo>
                  <a:cubicBezTo>
                    <a:pt x="7923" y="6244"/>
                    <a:pt x="7758" y="6340"/>
                    <a:pt x="7593" y="6383"/>
                  </a:cubicBezTo>
                  <a:cubicBezTo>
                    <a:pt x="7490" y="6418"/>
                    <a:pt x="7382" y="6431"/>
                    <a:pt x="7273" y="6431"/>
                  </a:cubicBezTo>
                  <a:cubicBezTo>
                    <a:pt x="7178" y="6431"/>
                    <a:pt x="7083" y="6421"/>
                    <a:pt x="6988" y="6409"/>
                  </a:cubicBezTo>
                  <a:cubicBezTo>
                    <a:pt x="6809" y="6396"/>
                    <a:pt x="6630" y="6327"/>
                    <a:pt x="6465" y="6231"/>
                  </a:cubicBezTo>
                  <a:cubicBezTo>
                    <a:pt x="6244" y="6092"/>
                    <a:pt x="6078" y="5926"/>
                    <a:pt x="5953" y="5705"/>
                  </a:cubicBezTo>
                  <a:cubicBezTo>
                    <a:pt x="5843" y="5500"/>
                    <a:pt x="5774" y="5265"/>
                    <a:pt x="5691" y="5030"/>
                  </a:cubicBezTo>
                  <a:cubicBezTo>
                    <a:pt x="5665" y="4908"/>
                    <a:pt x="5609" y="4782"/>
                    <a:pt x="5595" y="4647"/>
                  </a:cubicBezTo>
                  <a:lnTo>
                    <a:pt x="5595" y="4647"/>
                  </a:lnTo>
                  <a:cubicBezTo>
                    <a:pt x="5723" y="4687"/>
                    <a:pt x="5849" y="4709"/>
                    <a:pt x="5974" y="4709"/>
                  </a:cubicBezTo>
                  <a:cubicBezTo>
                    <a:pt x="6184" y="4709"/>
                    <a:pt x="6388" y="4647"/>
                    <a:pt x="6587" y="4508"/>
                  </a:cubicBezTo>
                  <a:lnTo>
                    <a:pt x="6587" y="4508"/>
                  </a:lnTo>
                  <a:cubicBezTo>
                    <a:pt x="6574" y="4604"/>
                    <a:pt x="6587" y="4700"/>
                    <a:pt x="6630" y="4769"/>
                  </a:cubicBezTo>
                  <a:cubicBezTo>
                    <a:pt x="6670" y="4895"/>
                    <a:pt x="6740" y="5004"/>
                    <a:pt x="6892" y="5060"/>
                  </a:cubicBezTo>
                  <a:cubicBezTo>
                    <a:pt x="6905" y="5063"/>
                    <a:pt x="6917" y="5065"/>
                    <a:pt x="6929" y="5065"/>
                  </a:cubicBezTo>
                  <a:cubicBezTo>
                    <a:pt x="6965" y="5065"/>
                    <a:pt x="6994" y="5049"/>
                    <a:pt x="7014" y="5017"/>
                  </a:cubicBezTo>
                  <a:cubicBezTo>
                    <a:pt x="7027" y="4961"/>
                    <a:pt x="7001" y="4948"/>
                    <a:pt x="6961" y="4921"/>
                  </a:cubicBezTo>
                  <a:cubicBezTo>
                    <a:pt x="6862" y="4852"/>
                    <a:pt x="6809" y="4782"/>
                    <a:pt x="6779" y="4660"/>
                  </a:cubicBezTo>
                  <a:cubicBezTo>
                    <a:pt x="6766" y="4534"/>
                    <a:pt x="6779" y="4425"/>
                    <a:pt x="6822" y="4316"/>
                  </a:cubicBezTo>
                  <a:cubicBezTo>
                    <a:pt x="6862" y="4134"/>
                    <a:pt x="6945" y="3969"/>
                    <a:pt x="6988" y="3803"/>
                  </a:cubicBezTo>
                  <a:cubicBezTo>
                    <a:pt x="7001" y="3777"/>
                    <a:pt x="7014" y="3750"/>
                    <a:pt x="7027" y="3721"/>
                  </a:cubicBezTo>
                  <a:cubicBezTo>
                    <a:pt x="7027" y="3707"/>
                    <a:pt x="7057" y="3707"/>
                    <a:pt x="7070" y="3707"/>
                  </a:cubicBezTo>
                  <a:cubicBezTo>
                    <a:pt x="7083" y="3707"/>
                    <a:pt x="7070" y="3721"/>
                    <a:pt x="7070" y="3737"/>
                  </a:cubicBezTo>
                  <a:cubicBezTo>
                    <a:pt x="7083" y="3803"/>
                    <a:pt x="7083" y="3873"/>
                    <a:pt x="7126" y="3916"/>
                  </a:cubicBezTo>
                  <a:cubicBezTo>
                    <a:pt x="7193" y="3985"/>
                    <a:pt x="7209" y="4068"/>
                    <a:pt x="7222" y="4151"/>
                  </a:cubicBezTo>
                  <a:cubicBezTo>
                    <a:pt x="7236" y="4246"/>
                    <a:pt x="7249" y="4342"/>
                    <a:pt x="7292" y="4425"/>
                  </a:cubicBezTo>
                  <a:cubicBezTo>
                    <a:pt x="7374" y="4617"/>
                    <a:pt x="7553" y="4713"/>
                    <a:pt x="7745" y="4769"/>
                  </a:cubicBezTo>
                  <a:cubicBezTo>
                    <a:pt x="7832" y="4796"/>
                    <a:pt x="7918" y="4803"/>
                    <a:pt x="8005" y="4803"/>
                  </a:cubicBezTo>
                  <a:cubicBezTo>
                    <a:pt x="8098" y="4803"/>
                    <a:pt x="8190" y="4795"/>
                    <a:pt x="8284" y="4795"/>
                  </a:cubicBezTo>
                  <a:cubicBezTo>
                    <a:pt x="8306" y="4801"/>
                    <a:pt x="8330" y="4803"/>
                    <a:pt x="8355" y="4803"/>
                  </a:cubicBezTo>
                  <a:cubicBezTo>
                    <a:pt x="8405" y="4803"/>
                    <a:pt x="8460" y="4795"/>
                    <a:pt x="8515" y="4795"/>
                  </a:cubicBezTo>
                  <a:cubicBezTo>
                    <a:pt x="8681" y="4782"/>
                    <a:pt x="8833" y="4743"/>
                    <a:pt x="8915" y="4577"/>
                  </a:cubicBezTo>
                  <a:cubicBezTo>
                    <a:pt x="8985" y="4425"/>
                    <a:pt x="9054" y="4299"/>
                    <a:pt x="9068" y="4134"/>
                  </a:cubicBezTo>
                  <a:cubicBezTo>
                    <a:pt x="9081" y="4081"/>
                    <a:pt x="9094" y="4051"/>
                    <a:pt x="9163" y="4038"/>
                  </a:cubicBezTo>
                  <a:cubicBezTo>
                    <a:pt x="9259" y="4038"/>
                    <a:pt x="9342" y="3969"/>
                    <a:pt x="9372" y="3873"/>
                  </a:cubicBezTo>
                  <a:cubicBezTo>
                    <a:pt x="9425" y="3668"/>
                    <a:pt x="9507" y="3489"/>
                    <a:pt x="9577" y="3294"/>
                  </a:cubicBezTo>
                  <a:cubicBezTo>
                    <a:pt x="9590" y="3254"/>
                    <a:pt x="9620" y="3241"/>
                    <a:pt x="9646" y="3225"/>
                  </a:cubicBezTo>
                  <a:cubicBezTo>
                    <a:pt x="9699" y="3203"/>
                    <a:pt x="9748" y="3193"/>
                    <a:pt x="9795" y="3193"/>
                  </a:cubicBezTo>
                  <a:cubicBezTo>
                    <a:pt x="9833" y="3193"/>
                    <a:pt x="9870" y="3200"/>
                    <a:pt x="9908" y="3211"/>
                  </a:cubicBezTo>
                  <a:cubicBezTo>
                    <a:pt x="9937" y="3172"/>
                    <a:pt x="9921" y="3142"/>
                    <a:pt x="9921" y="3102"/>
                  </a:cubicBezTo>
                  <a:lnTo>
                    <a:pt x="9921" y="1489"/>
                  </a:lnTo>
                  <a:cubicBezTo>
                    <a:pt x="9921" y="1379"/>
                    <a:pt x="9908" y="1297"/>
                    <a:pt x="9825" y="1214"/>
                  </a:cubicBezTo>
                  <a:cubicBezTo>
                    <a:pt x="9755" y="1145"/>
                    <a:pt x="9716" y="1092"/>
                    <a:pt x="9620" y="1075"/>
                  </a:cubicBezTo>
                  <a:lnTo>
                    <a:pt x="9590" y="1075"/>
                  </a:lnTo>
                  <a:cubicBezTo>
                    <a:pt x="9398" y="926"/>
                    <a:pt x="9150" y="870"/>
                    <a:pt x="8915" y="814"/>
                  </a:cubicBezTo>
                  <a:cubicBezTo>
                    <a:pt x="8675" y="766"/>
                    <a:pt x="8440" y="746"/>
                    <a:pt x="8203" y="746"/>
                  </a:cubicBezTo>
                  <a:cubicBezTo>
                    <a:pt x="8033" y="746"/>
                    <a:pt x="7862" y="756"/>
                    <a:pt x="7689" y="774"/>
                  </a:cubicBezTo>
                  <a:cubicBezTo>
                    <a:pt x="7388" y="788"/>
                    <a:pt x="7097" y="857"/>
                    <a:pt x="6822" y="966"/>
                  </a:cubicBezTo>
                  <a:cubicBezTo>
                    <a:pt x="6657" y="1022"/>
                    <a:pt x="6518" y="1105"/>
                    <a:pt x="6366" y="1174"/>
                  </a:cubicBezTo>
                  <a:cubicBezTo>
                    <a:pt x="6257" y="1227"/>
                    <a:pt x="6174" y="1297"/>
                    <a:pt x="6078" y="1366"/>
                  </a:cubicBezTo>
                  <a:cubicBezTo>
                    <a:pt x="5870" y="1489"/>
                    <a:pt x="5678" y="1654"/>
                    <a:pt x="5526" y="1849"/>
                  </a:cubicBezTo>
                  <a:cubicBezTo>
                    <a:pt x="5513" y="1862"/>
                    <a:pt x="5486" y="1875"/>
                    <a:pt x="5456" y="1875"/>
                  </a:cubicBezTo>
                  <a:cubicBezTo>
                    <a:pt x="5456" y="1849"/>
                    <a:pt x="5443" y="1806"/>
                    <a:pt x="5443" y="1780"/>
                  </a:cubicBezTo>
                  <a:cubicBezTo>
                    <a:pt x="5390" y="1558"/>
                    <a:pt x="5347" y="1340"/>
                    <a:pt x="5225" y="1145"/>
                  </a:cubicBezTo>
                  <a:cubicBezTo>
                    <a:pt x="5142" y="979"/>
                    <a:pt x="5030" y="827"/>
                    <a:pt x="4894" y="718"/>
                  </a:cubicBezTo>
                  <a:cubicBezTo>
                    <a:pt x="4865" y="692"/>
                    <a:pt x="4825" y="678"/>
                    <a:pt x="4825" y="649"/>
                  </a:cubicBezTo>
                  <a:cubicBezTo>
                    <a:pt x="4894" y="622"/>
                    <a:pt x="4977" y="609"/>
                    <a:pt x="5043" y="596"/>
                  </a:cubicBezTo>
                  <a:cubicBezTo>
                    <a:pt x="5099" y="596"/>
                    <a:pt x="5156" y="579"/>
                    <a:pt x="5208" y="566"/>
                  </a:cubicBezTo>
                  <a:cubicBezTo>
                    <a:pt x="5238" y="553"/>
                    <a:pt x="5265" y="539"/>
                    <a:pt x="5251" y="497"/>
                  </a:cubicBezTo>
                  <a:cubicBezTo>
                    <a:pt x="5251" y="470"/>
                    <a:pt x="5225" y="470"/>
                    <a:pt x="5195" y="457"/>
                  </a:cubicBezTo>
                  <a:cubicBezTo>
                    <a:pt x="5142" y="457"/>
                    <a:pt x="5086" y="457"/>
                    <a:pt x="5030" y="470"/>
                  </a:cubicBezTo>
                  <a:cubicBezTo>
                    <a:pt x="4921" y="497"/>
                    <a:pt x="4812" y="513"/>
                    <a:pt x="4699" y="539"/>
                  </a:cubicBezTo>
                  <a:cubicBezTo>
                    <a:pt x="4755" y="444"/>
                    <a:pt x="4825" y="387"/>
                    <a:pt x="4908" y="331"/>
                  </a:cubicBezTo>
                  <a:cubicBezTo>
                    <a:pt x="5003" y="248"/>
                    <a:pt x="5113" y="182"/>
                    <a:pt x="5251" y="153"/>
                  </a:cubicBezTo>
                  <a:cubicBezTo>
                    <a:pt x="5308" y="139"/>
                    <a:pt x="5361" y="153"/>
                    <a:pt x="5417" y="126"/>
                  </a:cubicBezTo>
                  <a:cubicBezTo>
                    <a:pt x="5430" y="126"/>
                    <a:pt x="5456" y="126"/>
                    <a:pt x="5456" y="100"/>
                  </a:cubicBezTo>
                  <a:cubicBezTo>
                    <a:pt x="5473" y="57"/>
                    <a:pt x="5456" y="43"/>
                    <a:pt x="5430" y="30"/>
                  </a:cubicBezTo>
                  <a:cubicBezTo>
                    <a:pt x="5390" y="0"/>
                    <a:pt x="5347" y="0"/>
                    <a:pt x="5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7450895" y="4099377"/>
              <a:ext cx="407824" cy="1044113"/>
            </a:xfrm>
            <a:custGeom>
              <a:avLst/>
              <a:gdLst/>
              <a:ahLst/>
              <a:cxnLst/>
              <a:rect l="l" t="t" r="r" b="b"/>
              <a:pathLst>
                <a:path w="2151" h="5507" extrusionOk="0">
                  <a:moveTo>
                    <a:pt x="688" y="1"/>
                  </a:moveTo>
                  <a:cubicBezTo>
                    <a:pt x="675" y="1"/>
                    <a:pt x="660" y="4"/>
                    <a:pt x="646" y="10"/>
                  </a:cubicBezTo>
                  <a:cubicBezTo>
                    <a:pt x="536" y="80"/>
                    <a:pt x="480" y="189"/>
                    <a:pt x="454" y="311"/>
                  </a:cubicBezTo>
                  <a:cubicBezTo>
                    <a:pt x="398" y="520"/>
                    <a:pt x="384" y="755"/>
                    <a:pt x="358" y="973"/>
                  </a:cubicBezTo>
                  <a:cubicBezTo>
                    <a:pt x="345" y="1155"/>
                    <a:pt x="315" y="1346"/>
                    <a:pt x="288" y="1525"/>
                  </a:cubicBezTo>
                  <a:cubicBezTo>
                    <a:pt x="262" y="1773"/>
                    <a:pt x="206" y="2008"/>
                    <a:pt x="179" y="2256"/>
                  </a:cubicBezTo>
                  <a:cubicBezTo>
                    <a:pt x="150" y="2573"/>
                    <a:pt x="110" y="2891"/>
                    <a:pt x="83" y="3192"/>
                  </a:cubicBezTo>
                  <a:cubicBezTo>
                    <a:pt x="67" y="3469"/>
                    <a:pt x="67" y="3744"/>
                    <a:pt x="54" y="4018"/>
                  </a:cubicBezTo>
                  <a:cubicBezTo>
                    <a:pt x="40" y="4309"/>
                    <a:pt x="40" y="4597"/>
                    <a:pt x="27" y="4875"/>
                  </a:cubicBezTo>
                  <a:cubicBezTo>
                    <a:pt x="27" y="5053"/>
                    <a:pt x="14" y="5219"/>
                    <a:pt x="27" y="5397"/>
                  </a:cubicBezTo>
                  <a:cubicBezTo>
                    <a:pt x="27" y="5437"/>
                    <a:pt x="27" y="5467"/>
                    <a:pt x="1" y="5506"/>
                  </a:cubicBezTo>
                  <a:lnTo>
                    <a:pt x="523" y="5506"/>
                  </a:lnTo>
                  <a:cubicBezTo>
                    <a:pt x="550" y="5467"/>
                    <a:pt x="593" y="5467"/>
                    <a:pt x="619" y="5454"/>
                  </a:cubicBezTo>
                  <a:cubicBezTo>
                    <a:pt x="758" y="5384"/>
                    <a:pt x="894" y="5328"/>
                    <a:pt x="1032" y="5258"/>
                  </a:cubicBezTo>
                  <a:cubicBezTo>
                    <a:pt x="1254" y="5149"/>
                    <a:pt x="1459" y="5053"/>
                    <a:pt x="1694" y="4997"/>
                  </a:cubicBezTo>
                  <a:cubicBezTo>
                    <a:pt x="1846" y="4941"/>
                    <a:pt x="1998" y="4928"/>
                    <a:pt x="2150" y="4875"/>
                  </a:cubicBezTo>
                  <a:cubicBezTo>
                    <a:pt x="2025" y="4723"/>
                    <a:pt x="1955" y="4557"/>
                    <a:pt x="1915" y="4379"/>
                  </a:cubicBezTo>
                  <a:cubicBezTo>
                    <a:pt x="1886" y="4227"/>
                    <a:pt x="1886" y="4075"/>
                    <a:pt x="1872" y="3922"/>
                  </a:cubicBezTo>
                  <a:cubicBezTo>
                    <a:pt x="1872" y="3744"/>
                    <a:pt x="1846" y="3552"/>
                    <a:pt x="1846" y="3357"/>
                  </a:cubicBezTo>
                  <a:cubicBezTo>
                    <a:pt x="1859" y="3274"/>
                    <a:pt x="1846" y="3221"/>
                    <a:pt x="1763" y="3165"/>
                  </a:cubicBezTo>
                  <a:cubicBezTo>
                    <a:pt x="1737" y="3152"/>
                    <a:pt x="1707" y="3122"/>
                    <a:pt x="1681" y="3109"/>
                  </a:cubicBezTo>
                  <a:cubicBezTo>
                    <a:pt x="1542" y="3000"/>
                    <a:pt x="1446" y="2861"/>
                    <a:pt x="1337" y="2725"/>
                  </a:cubicBezTo>
                  <a:cubicBezTo>
                    <a:pt x="1198" y="2544"/>
                    <a:pt x="1089" y="2352"/>
                    <a:pt x="1019" y="2147"/>
                  </a:cubicBezTo>
                  <a:cubicBezTo>
                    <a:pt x="976" y="1965"/>
                    <a:pt x="923" y="1786"/>
                    <a:pt x="894" y="1608"/>
                  </a:cubicBezTo>
                  <a:cubicBezTo>
                    <a:pt x="854" y="1373"/>
                    <a:pt x="854" y="1155"/>
                    <a:pt x="841" y="920"/>
                  </a:cubicBezTo>
                  <a:cubicBezTo>
                    <a:pt x="827" y="685"/>
                    <a:pt x="798" y="437"/>
                    <a:pt x="811" y="202"/>
                  </a:cubicBezTo>
                  <a:cubicBezTo>
                    <a:pt x="811" y="120"/>
                    <a:pt x="811" y="63"/>
                    <a:pt x="728" y="10"/>
                  </a:cubicBezTo>
                  <a:cubicBezTo>
                    <a:pt x="715" y="4"/>
                    <a:pt x="702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8265987" y="4705908"/>
              <a:ext cx="321178" cy="437591"/>
            </a:xfrm>
            <a:custGeom>
              <a:avLst/>
              <a:gdLst/>
              <a:ahLst/>
              <a:cxnLst/>
              <a:rect l="l" t="t" r="r" b="b"/>
              <a:pathLst>
                <a:path w="1694" h="2308" extrusionOk="0">
                  <a:moveTo>
                    <a:pt x="1300" y="1"/>
                  </a:moveTo>
                  <a:cubicBezTo>
                    <a:pt x="1277" y="1"/>
                    <a:pt x="1254" y="16"/>
                    <a:pt x="1254" y="49"/>
                  </a:cubicBezTo>
                  <a:cubicBezTo>
                    <a:pt x="1267" y="227"/>
                    <a:pt x="1171" y="393"/>
                    <a:pt x="1102" y="545"/>
                  </a:cubicBezTo>
                  <a:cubicBezTo>
                    <a:pt x="1006" y="723"/>
                    <a:pt x="867" y="862"/>
                    <a:pt x="758" y="1014"/>
                  </a:cubicBezTo>
                  <a:cubicBezTo>
                    <a:pt x="579" y="1193"/>
                    <a:pt x="397" y="1385"/>
                    <a:pt x="166" y="1511"/>
                  </a:cubicBezTo>
                  <a:cubicBezTo>
                    <a:pt x="110" y="1537"/>
                    <a:pt x="54" y="1577"/>
                    <a:pt x="1" y="1606"/>
                  </a:cubicBezTo>
                  <a:cubicBezTo>
                    <a:pt x="54" y="1716"/>
                    <a:pt x="110" y="1811"/>
                    <a:pt x="166" y="1907"/>
                  </a:cubicBezTo>
                  <a:cubicBezTo>
                    <a:pt x="262" y="2033"/>
                    <a:pt x="371" y="2155"/>
                    <a:pt x="454" y="2307"/>
                  </a:cubicBezTo>
                  <a:lnTo>
                    <a:pt x="510" y="2307"/>
                  </a:lnTo>
                  <a:cubicBezTo>
                    <a:pt x="497" y="2268"/>
                    <a:pt x="523" y="2268"/>
                    <a:pt x="550" y="2255"/>
                  </a:cubicBezTo>
                  <a:cubicBezTo>
                    <a:pt x="662" y="2155"/>
                    <a:pt x="771" y="2073"/>
                    <a:pt x="880" y="1977"/>
                  </a:cubicBezTo>
                  <a:cubicBezTo>
                    <a:pt x="963" y="1894"/>
                    <a:pt x="1059" y="1825"/>
                    <a:pt x="1142" y="1729"/>
                  </a:cubicBezTo>
                  <a:cubicBezTo>
                    <a:pt x="1294" y="1537"/>
                    <a:pt x="1446" y="1345"/>
                    <a:pt x="1598" y="1137"/>
                  </a:cubicBezTo>
                  <a:cubicBezTo>
                    <a:pt x="1624" y="1081"/>
                    <a:pt x="1694" y="1028"/>
                    <a:pt x="1611" y="958"/>
                  </a:cubicBezTo>
                  <a:lnTo>
                    <a:pt x="1611" y="945"/>
                  </a:lnTo>
                  <a:cubicBezTo>
                    <a:pt x="1611" y="833"/>
                    <a:pt x="1571" y="723"/>
                    <a:pt x="1555" y="614"/>
                  </a:cubicBezTo>
                  <a:cubicBezTo>
                    <a:pt x="1542" y="449"/>
                    <a:pt x="1528" y="297"/>
                    <a:pt x="1459" y="145"/>
                  </a:cubicBezTo>
                  <a:cubicBezTo>
                    <a:pt x="1433" y="75"/>
                    <a:pt x="1390" y="36"/>
                    <a:pt x="1323" y="6"/>
                  </a:cubicBezTo>
                  <a:cubicBezTo>
                    <a:pt x="1316" y="3"/>
                    <a:pt x="1308" y="1"/>
                    <a:pt x="1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8006993" y="4918829"/>
              <a:ext cx="206472" cy="224673"/>
            </a:xfrm>
            <a:custGeom>
              <a:avLst/>
              <a:gdLst/>
              <a:ahLst/>
              <a:cxnLst/>
              <a:rect l="l" t="t" r="r" b="b"/>
              <a:pathLst>
                <a:path w="1089" h="1185" extrusionOk="0">
                  <a:moveTo>
                    <a:pt x="27" y="1"/>
                  </a:moveTo>
                  <a:cubicBezTo>
                    <a:pt x="14" y="83"/>
                    <a:pt x="1" y="153"/>
                    <a:pt x="1" y="235"/>
                  </a:cubicBezTo>
                  <a:cubicBezTo>
                    <a:pt x="1" y="427"/>
                    <a:pt x="44" y="606"/>
                    <a:pt x="44" y="801"/>
                  </a:cubicBezTo>
                  <a:cubicBezTo>
                    <a:pt x="44" y="814"/>
                    <a:pt x="44" y="827"/>
                    <a:pt x="57" y="841"/>
                  </a:cubicBezTo>
                  <a:cubicBezTo>
                    <a:pt x="110" y="910"/>
                    <a:pt x="166" y="979"/>
                    <a:pt x="236" y="1049"/>
                  </a:cubicBezTo>
                  <a:cubicBezTo>
                    <a:pt x="275" y="1089"/>
                    <a:pt x="332" y="1115"/>
                    <a:pt x="375" y="1184"/>
                  </a:cubicBezTo>
                  <a:lnTo>
                    <a:pt x="871" y="1184"/>
                  </a:lnTo>
                  <a:cubicBezTo>
                    <a:pt x="953" y="993"/>
                    <a:pt x="1019" y="801"/>
                    <a:pt x="1076" y="593"/>
                  </a:cubicBezTo>
                  <a:cubicBezTo>
                    <a:pt x="1089" y="536"/>
                    <a:pt x="1076" y="523"/>
                    <a:pt x="1019" y="510"/>
                  </a:cubicBezTo>
                  <a:cubicBezTo>
                    <a:pt x="910" y="470"/>
                    <a:pt x="814" y="427"/>
                    <a:pt x="705" y="388"/>
                  </a:cubicBezTo>
                  <a:cubicBezTo>
                    <a:pt x="484" y="288"/>
                    <a:pt x="292" y="153"/>
                    <a:pt x="70" y="57"/>
                  </a:cubicBezTo>
                  <a:cubicBezTo>
                    <a:pt x="44" y="40"/>
                    <a:pt x="44" y="14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8398897" y="4945183"/>
              <a:ext cx="204007" cy="198319"/>
            </a:xfrm>
            <a:custGeom>
              <a:avLst/>
              <a:gdLst/>
              <a:ahLst/>
              <a:cxnLst/>
              <a:rect l="l" t="t" r="r" b="b"/>
              <a:pathLst>
                <a:path w="1076" h="1046" extrusionOk="0">
                  <a:moveTo>
                    <a:pt x="1006" y="1"/>
                  </a:moveTo>
                  <a:cubicBezTo>
                    <a:pt x="993" y="14"/>
                    <a:pt x="980" y="14"/>
                    <a:pt x="980" y="14"/>
                  </a:cubicBezTo>
                  <a:cubicBezTo>
                    <a:pt x="910" y="136"/>
                    <a:pt x="814" y="249"/>
                    <a:pt x="732" y="358"/>
                  </a:cubicBezTo>
                  <a:cubicBezTo>
                    <a:pt x="636" y="497"/>
                    <a:pt x="523" y="619"/>
                    <a:pt x="401" y="715"/>
                  </a:cubicBezTo>
                  <a:cubicBezTo>
                    <a:pt x="275" y="827"/>
                    <a:pt x="140" y="936"/>
                    <a:pt x="1" y="1045"/>
                  </a:cubicBezTo>
                  <a:lnTo>
                    <a:pt x="1075" y="1045"/>
                  </a:lnTo>
                  <a:cubicBezTo>
                    <a:pt x="1062" y="1019"/>
                    <a:pt x="1062" y="1006"/>
                    <a:pt x="1062" y="976"/>
                  </a:cubicBezTo>
                  <a:cubicBezTo>
                    <a:pt x="1062" y="811"/>
                    <a:pt x="1036" y="645"/>
                    <a:pt x="1036" y="480"/>
                  </a:cubicBezTo>
                  <a:cubicBezTo>
                    <a:pt x="1036" y="344"/>
                    <a:pt x="1006" y="219"/>
                    <a:pt x="1019" y="83"/>
                  </a:cubicBezTo>
                  <a:cubicBezTo>
                    <a:pt x="1019" y="53"/>
                    <a:pt x="1006" y="27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7623431" y="5054962"/>
              <a:ext cx="227138" cy="88542"/>
            </a:xfrm>
            <a:custGeom>
              <a:avLst/>
              <a:gdLst/>
              <a:ahLst/>
              <a:cxnLst/>
              <a:rect l="l" t="t" r="r" b="b"/>
              <a:pathLst>
                <a:path w="1198" h="467" extrusionOk="0">
                  <a:moveTo>
                    <a:pt x="1197" y="0"/>
                  </a:moveTo>
                  <a:cubicBezTo>
                    <a:pt x="1005" y="40"/>
                    <a:pt x="827" y="83"/>
                    <a:pt x="662" y="149"/>
                  </a:cubicBezTo>
                  <a:cubicBezTo>
                    <a:pt x="453" y="232"/>
                    <a:pt x="248" y="331"/>
                    <a:pt x="40" y="427"/>
                  </a:cubicBezTo>
                  <a:cubicBezTo>
                    <a:pt x="27" y="440"/>
                    <a:pt x="13" y="440"/>
                    <a:pt x="0" y="466"/>
                  </a:cubicBezTo>
                  <a:lnTo>
                    <a:pt x="1197" y="466"/>
                  </a:lnTo>
                  <a:cubicBezTo>
                    <a:pt x="1158" y="314"/>
                    <a:pt x="1197" y="166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7871049" y="5106912"/>
              <a:ext cx="104847" cy="36592"/>
            </a:xfrm>
            <a:custGeom>
              <a:avLst/>
              <a:gdLst/>
              <a:ahLst/>
              <a:cxnLst/>
              <a:rect l="l" t="t" r="r" b="b"/>
              <a:pathLst>
                <a:path w="553" h="193" extrusionOk="0">
                  <a:moveTo>
                    <a:pt x="526" y="1"/>
                  </a:moveTo>
                  <a:cubicBezTo>
                    <a:pt x="374" y="14"/>
                    <a:pt x="222" y="27"/>
                    <a:pt x="83" y="70"/>
                  </a:cubicBezTo>
                  <a:cubicBezTo>
                    <a:pt x="0" y="97"/>
                    <a:pt x="0" y="97"/>
                    <a:pt x="30" y="192"/>
                  </a:cubicBezTo>
                  <a:lnTo>
                    <a:pt x="526" y="192"/>
                  </a:lnTo>
                  <a:cubicBezTo>
                    <a:pt x="553" y="123"/>
                    <a:pt x="539" y="70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8631536" y="5117530"/>
              <a:ext cx="62946" cy="25975"/>
            </a:xfrm>
            <a:custGeom>
              <a:avLst/>
              <a:gdLst/>
              <a:ahLst/>
              <a:cxnLst/>
              <a:rect l="l" t="t" r="r" b="b"/>
              <a:pathLst>
                <a:path w="332" h="137" extrusionOk="0">
                  <a:moveTo>
                    <a:pt x="35" y="0"/>
                  </a:moveTo>
                  <a:cubicBezTo>
                    <a:pt x="1" y="0"/>
                    <a:pt x="1" y="41"/>
                    <a:pt x="1" y="136"/>
                  </a:cubicBezTo>
                  <a:lnTo>
                    <a:pt x="331" y="136"/>
                  </a:lnTo>
                  <a:cubicBezTo>
                    <a:pt x="275" y="97"/>
                    <a:pt x="206" y="84"/>
                    <a:pt x="139" y="41"/>
                  </a:cubicBezTo>
                  <a:cubicBezTo>
                    <a:pt x="88" y="15"/>
                    <a:pt x="55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7999598" y="5101983"/>
              <a:ext cx="33938" cy="41522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13" y="0"/>
                  </a:moveTo>
                  <a:cubicBezTo>
                    <a:pt x="0" y="66"/>
                    <a:pt x="13" y="149"/>
                    <a:pt x="0" y="218"/>
                  </a:cubicBezTo>
                  <a:lnTo>
                    <a:pt x="179" y="218"/>
                  </a:lnTo>
                  <a:cubicBezTo>
                    <a:pt x="123" y="149"/>
                    <a:pt x="66" y="66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8440988" y="3355385"/>
              <a:ext cx="321178" cy="94040"/>
            </a:xfrm>
            <a:custGeom>
              <a:avLst/>
              <a:gdLst/>
              <a:ahLst/>
              <a:cxnLst/>
              <a:rect l="l" t="t" r="r" b="b"/>
              <a:pathLst>
                <a:path w="1694" h="496" extrusionOk="0">
                  <a:moveTo>
                    <a:pt x="1510" y="1"/>
                  </a:moveTo>
                  <a:cubicBezTo>
                    <a:pt x="1481" y="1"/>
                    <a:pt x="1457" y="22"/>
                    <a:pt x="1432" y="62"/>
                  </a:cubicBezTo>
                  <a:cubicBezTo>
                    <a:pt x="1419" y="89"/>
                    <a:pt x="1475" y="118"/>
                    <a:pt x="1419" y="145"/>
                  </a:cubicBezTo>
                  <a:cubicBezTo>
                    <a:pt x="1230" y="267"/>
                    <a:pt x="1024" y="336"/>
                    <a:pt x="808" y="336"/>
                  </a:cubicBezTo>
                  <a:cubicBezTo>
                    <a:pt x="756" y="336"/>
                    <a:pt x="702" y="332"/>
                    <a:pt x="648" y="323"/>
                  </a:cubicBezTo>
                  <a:cubicBezTo>
                    <a:pt x="467" y="297"/>
                    <a:pt x="288" y="227"/>
                    <a:pt x="109" y="145"/>
                  </a:cubicBezTo>
                  <a:cubicBezTo>
                    <a:pt x="91" y="136"/>
                    <a:pt x="65" y="119"/>
                    <a:pt x="42" y="119"/>
                  </a:cubicBezTo>
                  <a:cubicBezTo>
                    <a:pt x="32" y="119"/>
                    <a:pt x="22" y="122"/>
                    <a:pt x="14" y="132"/>
                  </a:cubicBezTo>
                  <a:cubicBezTo>
                    <a:pt x="0" y="145"/>
                    <a:pt x="0" y="158"/>
                    <a:pt x="0" y="184"/>
                  </a:cubicBezTo>
                  <a:cubicBezTo>
                    <a:pt x="14" y="241"/>
                    <a:pt x="70" y="254"/>
                    <a:pt x="109" y="284"/>
                  </a:cubicBezTo>
                  <a:cubicBezTo>
                    <a:pt x="275" y="393"/>
                    <a:pt x="453" y="462"/>
                    <a:pt x="648" y="489"/>
                  </a:cubicBezTo>
                  <a:cubicBezTo>
                    <a:pt x="703" y="493"/>
                    <a:pt x="756" y="496"/>
                    <a:pt x="808" y="496"/>
                  </a:cubicBezTo>
                  <a:cubicBezTo>
                    <a:pt x="927" y="496"/>
                    <a:pt x="1043" y="481"/>
                    <a:pt x="1158" y="432"/>
                  </a:cubicBezTo>
                  <a:cubicBezTo>
                    <a:pt x="1293" y="393"/>
                    <a:pt x="1419" y="310"/>
                    <a:pt x="1541" y="241"/>
                  </a:cubicBezTo>
                  <a:cubicBezTo>
                    <a:pt x="1541" y="254"/>
                    <a:pt x="1558" y="254"/>
                    <a:pt x="1558" y="267"/>
                  </a:cubicBezTo>
                  <a:cubicBezTo>
                    <a:pt x="1580" y="303"/>
                    <a:pt x="1601" y="327"/>
                    <a:pt x="1633" y="327"/>
                  </a:cubicBezTo>
                  <a:cubicBezTo>
                    <a:pt x="1639" y="327"/>
                    <a:pt x="1646" y="326"/>
                    <a:pt x="1654" y="323"/>
                  </a:cubicBezTo>
                  <a:cubicBezTo>
                    <a:pt x="1693" y="310"/>
                    <a:pt x="1693" y="254"/>
                    <a:pt x="1680" y="227"/>
                  </a:cubicBezTo>
                  <a:cubicBezTo>
                    <a:pt x="1667" y="158"/>
                    <a:pt x="1640" y="89"/>
                    <a:pt x="1584" y="36"/>
                  </a:cubicBezTo>
                  <a:cubicBezTo>
                    <a:pt x="1555" y="12"/>
                    <a:pt x="1531" y="1"/>
                    <a:pt x="1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9031024" y="3044441"/>
              <a:ext cx="109777" cy="147886"/>
            </a:xfrm>
            <a:custGeom>
              <a:avLst/>
              <a:gdLst/>
              <a:ahLst/>
              <a:cxnLst/>
              <a:rect l="l" t="t" r="r" b="b"/>
              <a:pathLst>
                <a:path w="579" h="780" extrusionOk="0">
                  <a:moveTo>
                    <a:pt x="551" y="1"/>
                  </a:moveTo>
                  <a:cubicBezTo>
                    <a:pt x="544" y="1"/>
                    <a:pt x="536" y="2"/>
                    <a:pt x="526" y="6"/>
                  </a:cubicBezTo>
                  <a:cubicBezTo>
                    <a:pt x="443" y="62"/>
                    <a:pt x="347" y="88"/>
                    <a:pt x="278" y="171"/>
                  </a:cubicBezTo>
                  <a:cubicBezTo>
                    <a:pt x="182" y="270"/>
                    <a:pt x="99" y="379"/>
                    <a:pt x="30" y="502"/>
                  </a:cubicBezTo>
                  <a:cubicBezTo>
                    <a:pt x="17" y="518"/>
                    <a:pt x="17" y="545"/>
                    <a:pt x="0" y="571"/>
                  </a:cubicBezTo>
                  <a:cubicBezTo>
                    <a:pt x="0" y="601"/>
                    <a:pt x="0" y="627"/>
                    <a:pt x="30" y="654"/>
                  </a:cubicBezTo>
                  <a:cubicBezTo>
                    <a:pt x="40" y="657"/>
                    <a:pt x="50" y="659"/>
                    <a:pt x="59" y="659"/>
                  </a:cubicBezTo>
                  <a:cubicBezTo>
                    <a:pt x="84" y="659"/>
                    <a:pt x="103" y="647"/>
                    <a:pt x="112" y="627"/>
                  </a:cubicBezTo>
                  <a:cubicBezTo>
                    <a:pt x="139" y="558"/>
                    <a:pt x="195" y="531"/>
                    <a:pt x="222" y="462"/>
                  </a:cubicBezTo>
                  <a:cubicBezTo>
                    <a:pt x="235" y="449"/>
                    <a:pt x="248" y="436"/>
                    <a:pt x="278" y="436"/>
                  </a:cubicBezTo>
                  <a:cubicBezTo>
                    <a:pt x="304" y="436"/>
                    <a:pt x="318" y="462"/>
                    <a:pt x="318" y="488"/>
                  </a:cubicBezTo>
                  <a:cubicBezTo>
                    <a:pt x="331" y="531"/>
                    <a:pt x="361" y="571"/>
                    <a:pt x="347" y="627"/>
                  </a:cubicBezTo>
                  <a:lnTo>
                    <a:pt x="347" y="710"/>
                  </a:lnTo>
                  <a:cubicBezTo>
                    <a:pt x="347" y="750"/>
                    <a:pt x="374" y="779"/>
                    <a:pt x="400" y="779"/>
                  </a:cubicBezTo>
                  <a:cubicBezTo>
                    <a:pt x="443" y="779"/>
                    <a:pt x="470" y="750"/>
                    <a:pt x="483" y="710"/>
                  </a:cubicBezTo>
                  <a:cubicBezTo>
                    <a:pt x="496" y="584"/>
                    <a:pt x="513" y="449"/>
                    <a:pt x="413" y="336"/>
                  </a:cubicBezTo>
                  <a:cubicBezTo>
                    <a:pt x="374" y="297"/>
                    <a:pt x="400" y="270"/>
                    <a:pt x="430" y="254"/>
                  </a:cubicBezTo>
                  <a:cubicBezTo>
                    <a:pt x="456" y="227"/>
                    <a:pt x="470" y="201"/>
                    <a:pt x="496" y="201"/>
                  </a:cubicBezTo>
                  <a:cubicBezTo>
                    <a:pt x="579" y="171"/>
                    <a:pt x="579" y="118"/>
                    <a:pt x="579" y="49"/>
                  </a:cubicBezTo>
                  <a:cubicBezTo>
                    <a:pt x="579" y="16"/>
                    <a:pt x="571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9036523" y="3241625"/>
              <a:ext cx="47210" cy="44745"/>
            </a:xfrm>
            <a:custGeom>
              <a:avLst/>
              <a:gdLst/>
              <a:ahLst/>
              <a:cxnLst/>
              <a:rect l="l" t="t" r="r" b="b"/>
              <a:pathLst>
                <a:path w="249" h="236" extrusionOk="0">
                  <a:moveTo>
                    <a:pt x="153" y="1"/>
                  </a:moveTo>
                  <a:cubicBezTo>
                    <a:pt x="83" y="14"/>
                    <a:pt x="1" y="83"/>
                    <a:pt x="1" y="140"/>
                  </a:cubicBezTo>
                  <a:cubicBezTo>
                    <a:pt x="1" y="179"/>
                    <a:pt x="54" y="236"/>
                    <a:pt x="123" y="236"/>
                  </a:cubicBezTo>
                  <a:cubicBezTo>
                    <a:pt x="193" y="236"/>
                    <a:pt x="249" y="179"/>
                    <a:pt x="249" y="110"/>
                  </a:cubicBezTo>
                  <a:cubicBezTo>
                    <a:pt x="249" y="40"/>
                    <a:pt x="206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9083544" y="3210341"/>
              <a:ext cx="44745" cy="38109"/>
            </a:xfrm>
            <a:custGeom>
              <a:avLst/>
              <a:gdLst/>
              <a:ahLst/>
              <a:cxnLst/>
              <a:rect l="l" t="t" r="r" b="b"/>
              <a:pathLst>
                <a:path w="236" h="201" extrusionOk="0">
                  <a:moveTo>
                    <a:pt x="139" y="1"/>
                  </a:moveTo>
                  <a:cubicBezTo>
                    <a:pt x="104" y="1"/>
                    <a:pt x="74" y="19"/>
                    <a:pt x="54" y="57"/>
                  </a:cubicBezTo>
                  <a:cubicBezTo>
                    <a:pt x="41" y="83"/>
                    <a:pt x="1" y="110"/>
                    <a:pt x="54" y="166"/>
                  </a:cubicBezTo>
                  <a:cubicBezTo>
                    <a:pt x="82" y="186"/>
                    <a:pt x="103" y="200"/>
                    <a:pt x="124" y="200"/>
                  </a:cubicBezTo>
                  <a:cubicBezTo>
                    <a:pt x="144" y="200"/>
                    <a:pt x="165" y="187"/>
                    <a:pt x="193" y="153"/>
                  </a:cubicBezTo>
                  <a:cubicBezTo>
                    <a:pt x="236" y="110"/>
                    <a:pt x="236" y="57"/>
                    <a:pt x="193" y="14"/>
                  </a:cubicBezTo>
                  <a:cubicBezTo>
                    <a:pt x="174" y="5"/>
                    <a:pt x="15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8965802" y="3834884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8712496" y="3367140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8950065" y="3254897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7803362" y="2439806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7633480" y="3651730"/>
              <a:ext cx="938128" cy="1085825"/>
            </a:xfrm>
            <a:custGeom>
              <a:avLst/>
              <a:gdLst/>
              <a:ahLst/>
              <a:cxnLst/>
              <a:rect l="l" t="t" r="r" b="b"/>
              <a:pathLst>
                <a:path w="4948" h="5727" extrusionOk="0">
                  <a:moveTo>
                    <a:pt x="2581" y="1747"/>
                  </a:moveTo>
                  <a:cubicBezTo>
                    <a:pt x="2756" y="1747"/>
                    <a:pt x="2913" y="1792"/>
                    <a:pt x="3059" y="1889"/>
                  </a:cubicBezTo>
                  <a:cubicBezTo>
                    <a:pt x="3089" y="1902"/>
                    <a:pt x="3115" y="1928"/>
                    <a:pt x="3142" y="1945"/>
                  </a:cubicBezTo>
                  <a:cubicBezTo>
                    <a:pt x="3211" y="2011"/>
                    <a:pt x="3198" y="2028"/>
                    <a:pt x="3142" y="2110"/>
                  </a:cubicBezTo>
                  <a:cubicBezTo>
                    <a:pt x="3103" y="2149"/>
                    <a:pt x="3077" y="2175"/>
                    <a:pt x="3039" y="2175"/>
                  </a:cubicBezTo>
                  <a:cubicBezTo>
                    <a:pt x="3024" y="2175"/>
                    <a:pt x="3008" y="2171"/>
                    <a:pt x="2989" y="2163"/>
                  </a:cubicBezTo>
                  <a:cubicBezTo>
                    <a:pt x="2923" y="2150"/>
                    <a:pt x="2841" y="2123"/>
                    <a:pt x="2771" y="2110"/>
                  </a:cubicBezTo>
                  <a:cubicBezTo>
                    <a:pt x="2648" y="2081"/>
                    <a:pt x="2524" y="2063"/>
                    <a:pt x="2401" y="2063"/>
                  </a:cubicBezTo>
                  <a:cubicBezTo>
                    <a:pt x="2289" y="2063"/>
                    <a:pt x="2178" y="2077"/>
                    <a:pt x="2067" y="2110"/>
                  </a:cubicBezTo>
                  <a:cubicBezTo>
                    <a:pt x="2054" y="2117"/>
                    <a:pt x="2040" y="2120"/>
                    <a:pt x="2028" y="2120"/>
                  </a:cubicBezTo>
                  <a:cubicBezTo>
                    <a:pt x="2016" y="2120"/>
                    <a:pt x="2006" y="2117"/>
                    <a:pt x="1997" y="2110"/>
                  </a:cubicBezTo>
                  <a:cubicBezTo>
                    <a:pt x="1971" y="2080"/>
                    <a:pt x="1984" y="2054"/>
                    <a:pt x="1997" y="2028"/>
                  </a:cubicBezTo>
                  <a:cubicBezTo>
                    <a:pt x="2027" y="1819"/>
                    <a:pt x="2192" y="1780"/>
                    <a:pt x="2358" y="1763"/>
                  </a:cubicBezTo>
                  <a:cubicBezTo>
                    <a:pt x="2411" y="1750"/>
                    <a:pt x="2467" y="1750"/>
                    <a:pt x="2510" y="1750"/>
                  </a:cubicBezTo>
                  <a:cubicBezTo>
                    <a:pt x="2534" y="1748"/>
                    <a:pt x="2557" y="1747"/>
                    <a:pt x="2581" y="1747"/>
                  </a:cubicBezTo>
                  <a:close/>
                  <a:moveTo>
                    <a:pt x="635" y="1945"/>
                  </a:moveTo>
                  <a:cubicBezTo>
                    <a:pt x="787" y="1945"/>
                    <a:pt x="939" y="1971"/>
                    <a:pt x="1075" y="2041"/>
                  </a:cubicBezTo>
                  <a:cubicBezTo>
                    <a:pt x="1131" y="2054"/>
                    <a:pt x="1171" y="2080"/>
                    <a:pt x="1157" y="2137"/>
                  </a:cubicBezTo>
                  <a:cubicBezTo>
                    <a:pt x="1157" y="2193"/>
                    <a:pt x="1118" y="2193"/>
                    <a:pt x="1062" y="2206"/>
                  </a:cubicBezTo>
                  <a:cubicBezTo>
                    <a:pt x="1027" y="2219"/>
                    <a:pt x="992" y="2223"/>
                    <a:pt x="959" y="2223"/>
                  </a:cubicBezTo>
                  <a:cubicBezTo>
                    <a:pt x="927" y="2223"/>
                    <a:pt x="896" y="2219"/>
                    <a:pt x="870" y="2219"/>
                  </a:cubicBezTo>
                  <a:cubicBezTo>
                    <a:pt x="661" y="2219"/>
                    <a:pt x="483" y="2219"/>
                    <a:pt x="304" y="2259"/>
                  </a:cubicBezTo>
                  <a:cubicBezTo>
                    <a:pt x="281" y="2268"/>
                    <a:pt x="255" y="2280"/>
                    <a:pt x="233" y="2280"/>
                  </a:cubicBezTo>
                  <a:cubicBezTo>
                    <a:pt x="216" y="2280"/>
                    <a:pt x="201" y="2271"/>
                    <a:pt x="195" y="2246"/>
                  </a:cubicBezTo>
                  <a:cubicBezTo>
                    <a:pt x="179" y="2206"/>
                    <a:pt x="179" y="2150"/>
                    <a:pt x="222" y="2110"/>
                  </a:cubicBezTo>
                  <a:cubicBezTo>
                    <a:pt x="344" y="2011"/>
                    <a:pt x="483" y="1958"/>
                    <a:pt x="635" y="1945"/>
                  </a:cubicBezTo>
                  <a:close/>
                  <a:moveTo>
                    <a:pt x="2564" y="2434"/>
                  </a:moveTo>
                  <a:cubicBezTo>
                    <a:pt x="2751" y="2434"/>
                    <a:pt x="2931" y="2539"/>
                    <a:pt x="3032" y="2672"/>
                  </a:cubicBezTo>
                  <a:cubicBezTo>
                    <a:pt x="3046" y="2702"/>
                    <a:pt x="3046" y="2715"/>
                    <a:pt x="3059" y="2742"/>
                  </a:cubicBezTo>
                  <a:cubicBezTo>
                    <a:pt x="3059" y="2779"/>
                    <a:pt x="3029" y="2814"/>
                    <a:pt x="2985" y="2814"/>
                  </a:cubicBezTo>
                  <a:cubicBezTo>
                    <a:pt x="2978" y="2814"/>
                    <a:pt x="2970" y="2813"/>
                    <a:pt x="2963" y="2811"/>
                  </a:cubicBezTo>
                  <a:cubicBezTo>
                    <a:pt x="2907" y="2798"/>
                    <a:pt x="2880" y="2755"/>
                    <a:pt x="2841" y="2729"/>
                  </a:cubicBezTo>
                  <a:cubicBezTo>
                    <a:pt x="2734" y="2657"/>
                    <a:pt x="2632" y="2621"/>
                    <a:pt x="2528" y="2621"/>
                  </a:cubicBezTo>
                  <a:cubicBezTo>
                    <a:pt x="2455" y="2621"/>
                    <a:pt x="2380" y="2638"/>
                    <a:pt x="2302" y="2672"/>
                  </a:cubicBezTo>
                  <a:cubicBezTo>
                    <a:pt x="2219" y="2702"/>
                    <a:pt x="2150" y="2755"/>
                    <a:pt x="2067" y="2785"/>
                  </a:cubicBezTo>
                  <a:cubicBezTo>
                    <a:pt x="2047" y="2791"/>
                    <a:pt x="2030" y="2798"/>
                    <a:pt x="2014" y="2798"/>
                  </a:cubicBezTo>
                  <a:cubicBezTo>
                    <a:pt x="1998" y="2798"/>
                    <a:pt x="1984" y="2791"/>
                    <a:pt x="1971" y="2772"/>
                  </a:cubicBezTo>
                  <a:cubicBezTo>
                    <a:pt x="1944" y="2715"/>
                    <a:pt x="1971" y="2689"/>
                    <a:pt x="1997" y="2659"/>
                  </a:cubicBezTo>
                  <a:cubicBezTo>
                    <a:pt x="2136" y="2576"/>
                    <a:pt x="2275" y="2494"/>
                    <a:pt x="2427" y="2454"/>
                  </a:cubicBezTo>
                  <a:cubicBezTo>
                    <a:pt x="2473" y="2441"/>
                    <a:pt x="2519" y="2434"/>
                    <a:pt x="2564" y="2434"/>
                  </a:cubicBezTo>
                  <a:close/>
                  <a:moveTo>
                    <a:pt x="2469" y="2725"/>
                  </a:moveTo>
                  <a:cubicBezTo>
                    <a:pt x="2510" y="2725"/>
                    <a:pt x="2551" y="2729"/>
                    <a:pt x="2593" y="2742"/>
                  </a:cubicBezTo>
                  <a:cubicBezTo>
                    <a:pt x="2619" y="2755"/>
                    <a:pt x="2646" y="2772"/>
                    <a:pt x="2632" y="2811"/>
                  </a:cubicBezTo>
                  <a:cubicBezTo>
                    <a:pt x="2632" y="2854"/>
                    <a:pt x="2593" y="2854"/>
                    <a:pt x="2563" y="2854"/>
                  </a:cubicBezTo>
                  <a:cubicBezTo>
                    <a:pt x="2480" y="2854"/>
                    <a:pt x="2384" y="2854"/>
                    <a:pt x="2302" y="2881"/>
                  </a:cubicBezTo>
                  <a:cubicBezTo>
                    <a:pt x="2275" y="2881"/>
                    <a:pt x="2232" y="2881"/>
                    <a:pt x="2219" y="2838"/>
                  </a:cubicBezTo>
                  <a:cubicBezTo>
                    <a:pt x="2219" y="2811"/>
                    <a:pt x="2232" y="2785"/>
                    <a:pt x="2262" y="2755"/>
                  </a:cubicBezTo>
                  <a:cubicBezTo>
                    <a:pt x="2288" y="2742"/>
                    <a:pt x="2315" y="2729"/>
                    <a:pt x="2345" y="2729"/>
                  </a:cubicBezTo>
                  <a:cubicBezTo>
                    <a:pt x="2386" y="2729"/>
                    <a:pt x="2427" y="2725"/>
                    <a:pt x="2469" y="2725"/>
                  </a:cubicBezTo>
                  <a:close/>
                  <a:moveTo>
                    <a:pt x="744" y="2619"/>
                  </a:moveTo>
                  <a:cubicBezTo>
                    <a:pt x="840" y="2633"/>
                    <a:pt x="966" y="2689"/>
                    <a:pt x="1088" y="2755"/>
                  </a:cubicBezTo>
                  <a:cubicBezTo>
                    <a:pt x="1118" y="2785"/>
                    <a:pt x="1131" y="2811"/>
                    <a:pt x="1118" y="2854"/>
                  </a:cubicBezTo>
                  <a:cubicBezTo>
                    <a:pt x="1108" y="2884"/>
                    <a:pt x="1081" y="2899"/>
                    <a:pt x="1052" y="2899"/>
                  </a:cubicBezTo>
                  <a:cubicBezTo>
                    <a:pt x="1042" y="2899"/>
                    <a:pt x="1032" y="2897"/>
                    <a:pt x="1022" y="2894"/>
                  </a:cubicBezTo>
                  <a:cubicBezTo>
                    <a:pt x="952" y="2867"/>
                    <a:pt x="896" y="2854"/>
                    <a:pt x="840" y="2824"/>
                  </a:cubicBezTo>
                  <a:cubicBezTo>
                    <a:pt x="793" y="2806"/>
                    <a:pt x="738" y="2796"/>
                    <a:pt x="683" y="2796"/>
                  </a:cubicBezTo>
                  <a:cubicBezTo>
                    <a:pt x="580" y="2796"/>
                    <a:pt x="476" y="2832"/>
                    <a:pt x="413" y="2920"/>
                  </a:cubicBezTo>
                  <a:cubicBezTo>
                    <a:pt x="394" y="2952"/>
                    <a:pt x="366" y="2974"/>
                    <a:pt x="337" y="2974"/>
                  </a:cubicBezTo>
                  <a:cubicBezTo>
                    <a:pt x="326" y="2974"/>
                    <a:pt x="315" y="2971"/>
                    <a:pt x="304" y="2963"/>
                  </a:cubicBezTo>
                  <a:cubicBezTo>
                    <a:pt x="248" y="2937"/>
                    <a:pt x="278" y="2881"/>
                    <a:pt x="304" y="2838"/>
                  </a:cubicBezTo>
                  <a:cubicBezTo>
                    <a:pt x="400" y="2702"/>
                    <a:pt x="526" y="2619"/>
                    <a:pt x="744" y="2619"/>
                  </a:cubicBezTo>
                  <a:close/>
                  <a:moveTo>
                    <a:pt x="704" y="2894"/>
                  </a:moveTo>
                  <a:cubicBezTo>
                    <a:pt x="744" y="2894"/>
                    <a:pt x="774" y="2894"/>
                    <a:pt x="787" y="2920"/>
                  </a:cubicBezTo>
                  <a:cubicBezTo>
                    <a:pt x="800" y="2963"/>
                    <a:pt x="774" y="2990"/>
                    <a:pt x="731" y="3003"/>
                  </a:cubicBezTo>
                  <a:cubicBezTo>
                    <a:pt x="648" y="3033"/>
                    <a:pt x="566" y="3059"/>
                    <a:pt x="470" y="3073"/>
                  </a:cubicBezTo>
                  <a:cubicBezTo>
                    <a:pt x="464" y="3078"/>
                    <a:pt x="456" y="3081"/>
                    <a:pt x="447" y="3081"/>
                  </a:cubicBezTo>
                  <a:cubicBezTo>
                    <a:pt x="435" y="3081"/>
                    <a:pt x="421" y="3075"/>
                    <a:pt x="413" y="3059"/>
                  </a:cubicBezTo>
                  <a:cubicBezTo>
                    <a:pt x="400" y="3033"/>
                    <a:pt x="400" y="3003"/>
                    <a:pt x="413" y="2990"/>
                  </a:cubicBezTo>
                  <a:cubicBezTo>
                    <a:pt x="443" y="2977"/>
                    <a:pt x="456" y="2963"/>
                    <a:pt x="470" y="2950"/>
                  </a:cubicBezTo>
                  <a:cubicBezTo>
                    <a:pt x="552" y="2937"/>
                    <a:pt x="635" y="2907"/>
                    <a:pt x="704" y="2894"/>
                  </a:cubicBezTo>
                  <a:close/>
                  <a:moveTo>
                    <a:pt x="4659" y="2550"/>
                  </a:moveTo>
                  <a:cubicBezTo>
                    <a:pt x="4712" y="2550"/>
                    <a:pt x="4742" y="2563"/>
                    <a:pt x="4755" y="2619"/>
                  </a:cubicBezTo>
                  <a:cubicBezTo>
                    <a:pt x="4755" y="2659"/>
                    <a:pt x="4726" y="2672"/>
                    <a:pt x="4686" y="2689"/>
                  </a:cubicBezTo>
                  <a:cubicBezTo>
                    <a:pt x="4616" y="2702"/>
                    <a:pt x="4560" y="2742"/>
                    <a:pt x="4507" y="2785"/>
                  </a:cubicBezTo>
                  <a:cubicBezTo>
                    <a:pt x="4478" y="2798"/>
                    <a:pt x="4478" y="2824"/>
                    <a:pt x="4507" y="2854"/>
                  </a:cubicBezTo>
                  <a:cubicBezTo>
                    <a:pt x="4577" y="2950"/>
                    <a:pt x="4577" y="3073"/>
                    <a:pt x="4577" y="3185"/>
                  </a:cubicBezTo>
                  <a:cubicBezTo>
                    <a:pt x="4577" y="3225"/>
                    <a:pt x="4547" y="3268"/>
                    <a:pt x="4494" y="3268"/>
                  </a:cubicBezTo>
                  <a:cubicBezTo>
                    <a:pt x="4451" y="3268"/>
                    <a:pt x="4451" y="3225"/>
                    <a:pt x="4438" y="3185"/>
                  </a:cubicBezTo>
                  <a:cubicBezTo>
                    <a:pt x="4425" y="3129"/>
                    <a:pt x="4425" y="3073"/>
                    <a:pt x="4411" y="3033"/>
                  </a:cubicBezTo>
                  <a:cubicBezTo>
                    <a:pt x="4411" y="2990"/>
                    <a:pt x="4395" y="2963"/>
                    <a:pt x="4368" y="2963"/>
                  </a:cubicBezTo>
                  <a:cubicBezTo>
                    <a:pt x="4364" y="2961"/>
                    <a:pt x="4359" y="2960"/>
                    <a:pt x="4354" y="2960"/>
                  </a:cubicBezTo>
                  <a:cubicBezTo>
                    <a:pt x="4332" y="2960"/>
                    <a:pt x="4310" y="2981"/>
                    <a:pt x="4299" y="3003"/>
                  </a:cubicBezTo>
                  <a:cubicBezTo>
                    <a:pt x="4286" y="3020"/>
                    <a:pt x="4273" y="3033"/>
                    <a:pt x="4259" y="3059"/>
                  </a:cubicBezTo>
                  <a:cubicBezTo>
                    <a:pt x="4251" y="3086"/>
                    <a:pt x="4232" y="3096"/>
                    <a:pt x="4212" y="3096"/>
                  </a:cubicBezTo>
                  <a:cubicBezTo>
                    <a:pt x="4199" y="3096"/>
                    <a:pt x="4187" y="3092"/>
                    <a:pt x="4177" y="3086"/>
                  </a:cubicBezTo>
                  <a:cubicBezTo>
                    <a:pt x="4147" y="3073"/>
                    <a:pt x="4134" y="3033"/>
                    <a:pt x="4147" y="3003"/>
                  </a:cubicBezTo>
                  <a:cubicBezTo>
                    <a:pt x="4147" y="2977"/>
                    <a:pt x="4163" y="2963"/>
                    <a:pt x="4163" y="2950"/>
                  </a:cubicBezTo>
                  <a:cubicBezTo>
                    <a:pt x="4273" y="2798"/>
                    <a:pt x="4382" y="2659"/>
                    <a:pt x="4547" y="2576"/>
                  </a:cubicBezTo>
                  <a:cubicBezTo>
                    <a:pt x="4577" y="2563"/>
                    <a:pt x="4616" y="2550"/>
                    <a:pt x="4659" y="2550"/>
                  </a:cubicBezTo>
                  <a:close/>
                  <a:moveTo>
                    <a:pt x="1957" y="3620"/>
                  </a:moveTo>
                  <a:cubicBezTo>
                    <a:pt x="1965" y="3620"/>
                    <a:pt x="1974" y="3621"/>
                    <a:pt x="1984" y="3625"/>
                  </a:cubicBezTo>
                  <a:cubicBezTo>
                    <a:pt x="2014" y="3638"/>
                    <a:pt x="2014" y="3664"/>
                    <a:pt x="2014" y="3694"/>
                  </a:cubicBezTo>
                  <a:cubicBezTo>
                    <a:pt x="1997" y="3817"/>
                    <a:pt x="1958" y="3942"/>
                    <a:pt x="1832" y="4012"/>
                  </a:cubicBezTo>
                  <a:cubicBezTo>
                    <a:pt x="1809" y="4023"/>
                    <a:pt x="1787" y="4030"/>
                    <a:pt x="1769" y="4030"/>
                  </a:cubicBezTo>
                  <a:cubicBezTo>
                    <a:pt x="1745" y="4030"/>
                    <a:pt x="1725" y="4019"/>
                    <a:pt x="1710" y="3995"/>
                  </a:cubicBezTo>
                  <a:cubicBezTo>
                    <a:pt x="1683" y="3955"/>
                    <a:pt x="1710" y="3912"/>
                    <a:pt x="1749" y="3899"/>
                  </a:cubicBezTo>
                  <a:cubicBezTo>
                    <a:pt x="1819" y="3860"/>
                    <a:pt x="1862" y="3790"/>
                    <a:pt x="1875" y="3707"/>
                  </a:cubicBezTo>
                  <a:cubicBezTo>
                    <a:pt x="1875" y="3681"/>
                    <a:pt x="1901" y="3664"/>
                    <a:pt x="1915" y="3651"/>
                  </a:cubicBezTo>
                  <a:cubicBezTo>
                    <a:pt x="1927" y="3632"/>
                    <a:pt x="1937" y="3620"/>
                    <a:pt x="1957" y="3620"/>
                  </a:cubicBezTo>
                  <a:close/>
                  <a:moveTo>
                    <a:pt x="1336" y="2424"/>
                  </a:moveTo>
                  <a:cubicBezTo>
                    <a:pt x="1405" y="2441"/>
                    <a:pt x="1419" y="2454"/>
                    <a:pt x="1435" y="2524"/>
                  </a:cubicBezTo>
                  <a:cubicBezTo>
                    <a:pt x="1435" y="2619"/>
                    <a:pt x="1435" y="2729"/>
                    <a:pt x="1405" y="2824"/>
                  </a:cubicBezTo>
                  <a:cubicBezTo>
                    <a:pt x="1366" y="3020"/>
                    <a:pt x="1323" y="3211"/>
                    <a:pt x="1253" y="3403"/>
                  </a:cubicBezTo>
                  <a:cubicBezTo>
                    <a:pt x="1200" y="3529"/>
                    <a:pt x="1171" y="3651"/>
                    <a:pt x="1214" y="3790"/>
                  </a:cubicBezTo>
                  <a:cubicBezTo>
                    <a:pt x="1227" y="3846"/>
                    <a:pt x="1253" y="3899"/>
                    <a:pt x="1310" y="3912"/>
                  </a:cubicBezTo>
                  <a:cubicBezTo>
                    <a:pt x="1336" y="3912"/>
                    <a:pt x="1353" y="3942"/>
                    <a:pt x="1379" y="3955"/>
                  </a:cubicBezTo>
                  <a:cubicBezTo>
                    <a:pt x="1392" y="3969"/>
                    <a:pt x="1419" y="3995"/>
                    <a:pt x="1405" y="4025"/>
                  </a:cubicBezTo>
                  <a:cubicBezTo>
                    <a:pt x="1395" y="4057"/>
                    <a:pt x="1367" y="4082"/>
                    <a:pt x="1334" y="4082"/>
                  </a:cubicBezTo>
                  <a:cubicBezTo>
                    <a:pt x="1326" y="4082"/>
                    <a:pt x="1318" y="4081"/>
                    <a:pt x="1310" y="4078"/>
                  </a:cubicBezTo>
                  <a:cubicBezTo>
                    <a:pt x="1171" y="4078"/>
                    <a:pt x="1048" y="3969"/>
                    <a:pt x="1022" y="3830"/>
                  </a:cubicBezTo>
                  <a:cubicBezTo>
                    <a:pt x="979" y="3651"/>
                    <a:pt x="1035" y="3486"/>
                    <a:pt x="1088" y="3321"/>
                  </a:cubicBezTo>
                  <a:cubicBezTo>
                    <a:pt x="1187" y="3073"/>
                    <a:pt x="1283" y="2811"/>
                    <a:pt x="1310" y="2537"/>
                  </a:cubicBezTo>
                  <a:cubicBezTo>
                    <a:pt x="1310" y="2507"/>
                    <a:pt x="1310" y="2467"/>
                    <a:pt x="1336" y="2424"/>
                  </a:cubicBezTo>
                  <a:close/>
                  <a:moveTo>
                    <a:pt x="2457" y="3908"/>
                  </a:moveTo>
                  <a:cubicBezTo>
                    <a:pt x="2486" y="3908"/>
                    <a:pt x="2513" y="3923"/>
                    <a:pt x="2523" y="3955"/>
                  </a:cubicBezTo>
                  <a:cubicBezTo>
                    <a:pt x="2563" y="4012"/>
                    <a:pt x="2593" y="4065"/>
                    <a:pt x="2619" y="4108"/>
                  </a:cubicBezTo>
                  <a:cubicBezTo>
                    <a:pt x="2646" y="4147"/>
                    <a:pt x="2659" y="4190"/>
                    <a:pt x="2632" y="4217"/>
                  </a:cubicBezTo>
                  <a:cubicBezTo>
                    <a:pt x="2616" y="4234"/>
                    <a:pt x="2599" y="4242"/>
                    <a:pt x="2582" y="4242"/>
                  </a:cubicBezTo>
                  <a:cubicBezTo>
                    <a:pt x="2558" y="4242"/>
                    <a:pt x="2533" y="4227"/>
                    <a:pt x="2510" y="4203"/>
                  </a:cubicBezTo>
                  <a:cubicBezTo>
                    <a:pt x="2510" y="4203"/>
                    <a:pt x="2493" y="4190"/>
                    <a:pt x="2480" y="4190"/>
                  </a:cubicBezTo>
                  <a:cubicBezTo>
                    <a:pt x="2411" y="4260"/>
                    <a:pt x="2328" y="4342"/>
                    <a:pt x="2262" y="4408"/>
                  </a:cubicBezTo>
                  <a:cubicBezTo>
                    <a:pt x="2179" y="4478"/>
                    <a:pt x="2097" y="4547"/>
                    <a:pt x="1997" y="4590"/>
                  </a:cubicBezTo>
                  <a:cubicBezTo>
                    <a:pt x="1862" y="4657"/>
                    <a:pt x="1736" y="4699"/>
                    <a:pt x="1584" y="4713"/>
                  </a:cubicBezTo>
                  <a:cubicBezTo>
                    <a:pt x="1562" y="4714"/>
                    <a:pt x="1540" y="4715"/>
                    <a:pt x="1519" y="4715"/>
                  </a:cubicBezTo>
                  <a:cubicBezTo>
                    <a:pt x="1368" y="4715"/>
                    <a:pt x="1236" y="4674"/>
                    <a:pt x="1118" y="4590"/>
                  </a:cubicBezTo>
                  <a:cubicBezTo>
                    <a:pt x="1035" y="4534"/>
                    <a:pt x="939" y="4465"/>
                    <a:pt x="870" y="4395"/>
                  </a:cubicBezTo>
                  <a:cubicBezTo>
                    <a:pt x="846" y="4378"/>
                    <a:pt x="827" y="4368"/>
                    <a:pt x="811" y="4368"/>
                  </a:cubicBezTo>
                  <a:cubicBezTo>
                    <a:pt x="790" y="4368"/>
                    <a:pt x="774" y="4385"/>
                    <a:pt x="757" y="4425"/>
                  </a:cubicBezTo>
                  <a:cubicBezTo>
                    <a:pt x="746" y="4458"/>
                    <a:pt x="727" y="4481"/>
                    <a:pt x="689" y="4481"/>
                  </a:cubicBezTo>
                  <a:cubicBezTo>
                    <a:pt x="680" y="4481"/>
                    <a:pt x="671" y="4480"/>
                    <a:pt x="661" y="4478"/>
                  </a:cubicBezTo>
                  <a:cubicBezTo>
                    <a:pt x="622" y="4451"/>
                    <a:pt x="622" y="4425"/>
                    <a:pt x="635" y="4382"/>
                  </a:cubicBezTo>
                  <a:cubicBezTo>
                    <a:pt x="648" y="4286"/>
                    <a:pt x="704" y="4190"/>
                    <a:pt x="757" y="4108"/>
                  </a:cubicBezTo>
                  <a:cubicBezTo>
                    <a:pt x="779" y="4086"/>
                    <a:pt x="799" y="4073"/>
                    <a:pt x="819" y="4073"/>
                  </a:cubicBezTo>
                  <a:cubicBezTo>
                    <a:pt x="826" y="4073"/>
                    <a:pt x="833" y="4074"/>
                    <a:pt x="840" y="4078"/>
                  </a:cubicBezTo>
                  <a:cubicBezTo>
                    <a:pt x="883" y="4094"/>
                    <a:pt x="883" y="4121"/>
                    <a:pt x="870" y="4147"/>
                  </a:cubicBezTo>
                  <a:cubicBezTo>
                    <a:pt x="827" y="4230"/>
                    <a:pt x="883" y="4260"/>
                    <a:pt x="939" y="4299"/>
                  </a:cubicBezTo>
                  <a:cubicBezTo>
                    <a:pt x="1048" y="4356"/>
                    <a:pt x="1144" y="4438"/>
                    <a:pt x="1253" y="4491"/>
                  </a:cubicBezTo>
                  <a:cubicBezTo>
                    <a:pt x="1347" y="4542"/>
                    <a:pt x="1437" y="4563"/>
                    <a:pt x="1526" y="4563"/>
                  </a:cubicBezTo>
                  <a:cubicBezTo>
                    <a:pt x="1635" y="4563"/>
                    <a:pt x="1741" y="4531"/>
                    <a:pt x="1849" y="4478"/>
                  </a:cubicBezTo>
                  <a:cubicBezTo>
                    <a:pt x="2040" y="4395"/>
                    <a:pt x="2206" y="4260"/>
                    <a:pt x="2358" y="4108"/>
                  </a:cubicBezTo>
                  <a:cubicBezTo>
                    <a:pt x="2371" y="4078"/>
                    <a:pt x="2398" y="4051"/>
                    <a:pt x="2384" y="4012"/>
                  </a:cubicBezTo>
                  <a:cubicBezTo>
                    <a:pt x="2358" y="3969"/>
                    <a:pt x="2398" y="3929"/>
                    <a:pt x="2427" y="3912"/>
                  </a:cubicBezTo>
                  <a:cubicBezTo>
                    <a:pt x="2437" y="3909"/>
                    <a:pt x="2447" y="3908"/>
                    <a:pt x="2457" y="3908"/>
                  </a:cubicBezTo>
                  <a:close/>
                  <a:moveTo>
                    <a:pt x="1601" y="4905"/>
                  </a:moveTo>
                  <a:lnTo>
                    <a:pt x="1601" y="4921"/>
                  </a:lnTo>
                  <a:lnTo>
                    <a:pt x="1640" y="4921"/>
                  </a:lnTo>
                  <a:cubicBezTo>
                    <a:pt x="1652" y="4921"/>
                    <a:pt x="1666" y="4918"/>
                    <a:pt x="1680" y="4918"/>
                  </a:cubicBezTo>
                  <a:cubicBezTo>
                    <a:pt x="1698" y="4918"/>
                    <a:pt x="1715" y="4923"/>
                    <a:pt x="1723" y="4948"/>
                  </a:cubicBezTo>
                  <a:cubicBezTo>
                    <a:pt x="1736" y="5004"/>
                    <a:pt x="1683" y="5017"/>
                    <a:pt x="1640" y="5030"/>
                  </a:cubicBezTo>
                  <a:cubicBezTo>
                    <a:pt x="1627" y="5039"/>
                    <a:pt x="1612" y="5042"/>
                    <a:pt x="1596" y="5042"/>
                  </a:cubicBezTo>
                  <a:cubicBezTo>
                    <a:pt x="1565" y="5042"/>
                    <a:pt x="1530" y="5030"/>
                    <a:pt x="1501" y="5030"/>
                  </a:cubicBezTo>
                  <a:cubicBezTo>
                    <a:pt x="1488" y="5030"/>
                    <a:pt x="1462" y="5017"/>
                    <a:pt x="1462" y="4974"/>
                  </a:cubicBezTo>
                  <a:cubicBezTo>
                    <a:pt x="1475" y="4948"/>
                    <a:pt x="1475" y="4921"/>
                    <a:pt x="1501" y="4921"/>
                  </a:cubicBezTo>
                  <a:cubicBezTo>
                    <a:pt x="1531" y="4921"/>
                    <a:pt x="1571" y="4921"/>
                    <a:pt x="1601" y="4905"/>
                  </a:cubicBezTo>
                  <a:close/>
                  <a:moveTo>
                    <a:pt x="2358" y="0"/>
                  </a:moveTo>
                  <a:cubicBezTo>
                    <a:pt x="2232" y="0"/>
                    <a:pt x="2136" y="43"/>
                    <a:pt x="2054" y="139"/>
                  </a:cubicBezTo>
                  <a:cubicBezTo>
                    <a:pt x="2001" y="201"/>
                    <a:pt x="1934" y="232"/>
                    <a:pt x="1858" y="232"/>
                  </a:cubicBezTo>
                  <a:cubicBezTo>
                    <a:pt x="1832" y="232"/>
                    <a:pt x="1806" y="229"/>
                    <a:pt x="1779" y="222"/>
                  </a:cubicBezTo>
                  <a:cubicBezTo>
                    <a:pt x="1657" y="200"/>
                    <a:pt x="1535" y="187"/>
                    <a:pt x="1419" y="187"/>
                  </a:cubicBezTo>
                  <a:cubicBezTo>
                    <a:pt x="1377" y="187"/>
                    <a:pt x="1336" y="189"/>
                    <a:pt x="1296" y="192"/>
                  </a:cubicBezTo>
                  <a:cubicBezTo>
                    <a:pt x="1187" y="209"/>
                    <a:pt x="1075" y="235"/>
                    <a:pt x="992" y="291"/>
                  </a:cubicBezTo>
                  <a:cubicBezTo>
                    <a:pt x="936" y="334"/>
                    <a:pt x="890" y="362"/>
                    <a:pt x="831" y="362"/>
                  </a:cubicBezTo>
                  <a:cubicBezTo>
                    <a:pt x="817" y="362"/>
                    <a:pt x="803" y="361"/>
                    <a:pt x="787" y="358"/>
                  </a:cubicBezTo>
                  <a:cubicBezTo>
                    <a:pt x="731" y="358"/>
                    <a:pt x="661" y="387"/>
                    <a:pt x="609" y="427"/>
                  </a:cubicBezTo>
                  <a:cubicBezTo>
                    <a:pt x="566" y="470"/>
                    <a:pt x="566" y="523"/>
                    <a:pt x="622" y="553"/>
                  </a:cubicBezTo>
                  <a:cubicBezTo>
                    <a:pt x="659" y="574"/>
                    <a:pt x="695" y="588"/>
                    <a:pt x="731" y="588"/>
                  </a:cubicBezTo>
                  <a:cubicBezTo>
                    <a:pt x="763" y="588"/>
                    <a:pt x="794" y="577"/>
                    <a:pt x="827" y="553"/>
                  </a:cubicBezTo>
                  <a:cubicBezTo>
                    <a:pt x="952" y="470"/>
                    <a:pt x="1105" y="387"/>
                    <a:pt x="1253" y="358"/>
                  </a:cubicBezTo>
                  <a:cubicBezTo>
                    <a:pt x="1336" y="344"/>
                    <a:pt x="1419" y="318"/>
                    <a:pt x="1488" y="318"/>
                  </a:cubicBezTo>
                  <a:cubicBezTo>
                    <a:pt x="1531" y="318"/>
                    <a:pt x="1558" y="331"/>
                    <a:pt x="1558" y="374"/>
                  </a:cubicBezTo>
                  <a:cubicBezTo>
                    <a:pt x="1558" y="401"/>
                    <a:pt x="1531" y="414"/>
                    <a:pt x="1501" y="414"/>
                  </a:cubicBezTo>
                  <a:cubicBezTo>
                    <a:pt x="1488" y="427"/>
                    <a:pt x="1475" y="427"/>
                    <a:pt x="1462" y="427"/>
                  </a:cubicBezTo>
                  <a:cubicBezTo>
                    <a:pt x="1366" y="457"/>
                    <a:pt x="1283" y="440"/>
                    <a:pt x="1200" y="496"/>
                  </a:cubicBezTo>
                  <a:cubicBezTo>
                    <a:pt x="1270" y="539"/>
                    <a:pt x="1296" y="622"/>
                    <a:pt x="1366" y="649"/>
                  </a:cubicBezTo>
                  <a:cubicBezTo>
                    <a:pt x="1433" y="670"/>
                    <a:pt x="1492" y="712"/>
                    <a:pt x="1556" y="712"/>
                  </a:cubicBezTo>
                  <a:cubicBezTo>
                    <a:pt x="1571" y="712"/>
                    <a:pt x="1585" y="710"/>
                    <a:pt x="1601" y="705"/>
                  </a:cubicBezTo>
                  <a:cubicBezTo>
                    <a:pt x="1601" y="662"/>
                    <a:pt x="1571" y="649"/>
                    <a:pt x="1571" y="622"/>
                  </a:cubicBezTo>
                  <a:cubicBezTo>
                    <a:pt x="1531" y="553"/>
                    <a:pt x="1544" y="483"/>
                    <a:pt x="1584" y="470"/>
                  </a:cubicBezTo>
                  <a:cubicBezTo>
                    <a:pt x="1598" y="464"/>
                    <a:pt x="1610" y="462"/>
                    <a:pt x="1620" y="462"/>
                  </a:cubicBezTo>
                  <a:cubicBezTo>
                    <a:pt x="1665" y="462"/>
                    <a:pt x="1688" y="505"/>
                    <a:pt x="1710" y="539"/>
                  </a:cubicBezTo>
                  <a:cubicBezTo>
                    <a:pt x="1779" y="688"/>
                    <a:pt x="1901" y="771"/>
                    <a:pt x="2040" y="827"/>
                  </a:cubicBezTo>
                  <a:cubicBezTo>
                    <a:pt x="2097" y="840"/>
                    <a:pt x="2136" y="870"/>
                    <a:pt x="2123" y="923"/>
                  </a:cubicBezTo>
                  <a:cubicBezTo>
                    <a:pt x="2114" y="961"/>
                    <a:pt x="2086" y="973"/>
                    <a:pt x="2051" y="973"/>
                  </a:cubicBezTo>
                  <a:cubicBezTo>
                    <a:pt x="2034" y="973"/>
                    <a:pt x="2016" y="970"/>
                    <a:pt x="1997" y="966"/>
                  </a:cubicBezTo>
                  <a:cubicBezTo>
                    <a:pt x="1915" y="936"/>
                    <a:pt x="1862" y="897"/>
                    <a:pt x="1792" y="870"/>
                  </a:cubicBezTo>
                  <a:cubicBezTo>
                    <a:pt x="1773" y="858"/>
                    <a:pt x="1760" y="848"/>
                    <a:pt x="1744" y="848"/>
                  </a:cubicBezTo>
                  <a:cubicBezTo>
                    <a:pt x="1737" y="848"/>
                    <a:pt x="1730" y="850"/>
                    <a:pt x="1723" y="854"/>
                  </a:cubicBezTo>
                  <a:cubicBezTo>
                    <a:pt x="1673" y="867"/>
                    <a:pt x="1623" y="874"/>
                    <a:pt x="1573" y="874"/>
                  </a:cubicBezTo>
                  <a:cubicBezTo>
                    <a:pt x="1512" y="874"/>
                    <a:pt x="1452" y="864"/>
                    <a:pt x="1392" y="840"/>
                  </a:cubicBezTo>
                  <a:cubicBezTo>
                    <a:pt x="1372" y="834"/>
                    <a:pt x="1355" y="827"/>
                    <a:pt x="1338" y="827"/>
                  </a:cubicBezTo>
                  <a:cubicBezTo>
                    <a:pt x="1320" y="827"/>
                    <a:pt x="1303" y="834"/>
                    <a:pt x="1283" y="854"/>
                  </a:cubicBezTo>
                  <a:cubicBezTo>
                    <a:pt x="1270" y="897"/>
                    <a:pt x="1214" y="897"/>
                    <a:pt x="1157" y="897"/>
                  </a:cubicBezTo>
                  <a:cubicBezTo>
                    <a:pt x="1062" y="870"/>
                    <a:pt x="952" y="840"/>
                    <a:pt x="883" y="744"/>
                  </a:cubicBezTo>
                  <a:cubicBezTo>
                    <a:pt x="858" y="721"/>
                    <a:pt x="838" y="706"/>
                    <a:pt x="818" y="706"/>
                  </a:cubicBezTo>
                  <a:cubicBezTo>
                    <a:pt x="804" y="706"/>
                    <a:pt x="790" y="713"/>
                    <a:pt x="774" y="731"/>
                  </a:cubicBezTo>
                  <a:cubicBezTo>
                    <a:pt x="704" y="787"/>
                    <a:pt x="635" y="827"/>
                    <a:pt x="566" y="897"/>
                  </a:cubicBezTo>
                  <a:cubicBezTo>
                    <a:pt x="374" y="1102"/>
                    <a:pt x="261" y="1350"/>
                    <a:pt x="139" y="1598"/>
                  </a:cubicBezTo>
                  <a:cubicBezTo>
                    <a:pt x="96" y="1697"/>
                    <a:pt x="69" y="1806"/>
                    <a:pt x="43" y="1902"/>
                  </a:cubicBezTo>
                  <a:cubicBezTo>
                    <a:pt x="13" y="2123"/>
                    <a:pt x="13" y="2328"/>
                    <a:pt x="13" y="2550"/>
                  </a:cubicBezTo>
                  <a:cubicBezTo>
                    <a:pt x="0" y="2798"/>
                    <a:pt x="30" y="3059"/>
                    <a:pt x="43" y="3307"/>
                  </a:cubicBezTo>
                  <a:cubicBezTo>
                    <a:pt x="56" y="3446"/>
                    <a:pt x="56" y="3582"/>
                    <a:pt x="69" y="3721"/>
                  </a:cubicBezTo>
                  <a:cubicBezTo>
                    <a:pt x="96" y="3929"/>
                    <a:pt x="139" y="4121"/>
                    <a:pt x="195" y="4326"/>
                  </a:cubicBezTo>
                  <a:cubicBezTo>
                    <a:pt x="248" y="4547"/>
                    <a:pt x="344" y="4739"/>
                    <a:pt x="470" y="4921"/>
                  </a:cubicBezTo>
                  <a:cubicBezTo>
                    <a:pt x="609" y="5126"/>
                    <a:pt x="774" y="5291"/>
                    <a:pt x="966" y="5430"/>
                  </a:cubicBezTo>
                  <a:cubicBezTo>
                    <a:pt x="1131" y="5553"/>
                    <a:pt x="1296" y="5649"/>
                    <a:pt x="1501" y="5705"/>
                  </a:cubicBezTo>
                  <a:cubicBezTo>
                    <a:pt x="1568" y="5720"/>
                    <a:pt x="1634" y="5726"/>
                    <a:pt x="1699" y="5726"/>
                  </a:cubicBezTo>
                  <a:cubicBezTo>
                    <a:pt x="1814" y="5726"/>
                    <a:pt x="1927" y="5708"/>
                    <a:pt x="2040" y="5692"/>
                  </a:cubicBezTo>
                  <a:cubicBezTo>
                    <a:pt x="2219" y="5678"/>
                    <a:pt x="2384" y="5609"/>
                    <a:pt x="2550" y="5526"/>
                  </a:cubicBezTo>
                  <a:cubicBezTo>
                    <a:pt x="2702" y="5444"/>
                    <a:pt x="2867" y="5374"/>
                    <a:pt x="3006" y="5265"/>
                  </a:cubicBezTo>
                  <a:cubicBezTo>
                    <a:pt x="3115" y="5182"/>
                    <a:pt x="3198" y="5070"/>
                    <a:pt x="3307" y="4987"/>
                  </a:cubicBezTo>
                  <a:cubicBezTo>
                    <a:pt x="3350" y="4961"/>
                    <a:pt x="3376" y="4921"/>
                    <a:pt x="3403" y="4891"/>
                  </a:cubicBezTo>
                  <a:cubicBezTo>
                    <a:pt x="3485" y="4756"/>
                    <a:pt x="3568" y="4630"/>
                    <a:pt x="3638" y="4491"/>
                  </a:cubicBezTo>
                  <a:cubicBezTo>
                    <a:pt x="3776" y="4230"/>
                    <a:pt x="3886" y="3969"/>
                    <a:pt x="3968" y="3694"/>
                  </a:cubicBezTo>
                  <a:cubicBezTo>
                    <a:pt x="3968" y="3664"/>
                    <a:pt x="3998" y="3638"/>
                    <a:pt x="4024" y="3612"/>
                  </a:cubicBezTo>
                  <a:cubicBezTo>
                    <a:pt x="4034" y="3602"/>
                    <a:pt x="4043" y="3591"/>
                    <a:pt x="4058" y="3591"/>
                  </a:cubicBezTo>
                  <a:cubicBezTo>
                    <a:pt x="4064" y="3591"/>
                    <a:pt x="4072" y="3593"/>
                    <a:pt x="4081" y="3598"/>
                  </a:cubicBezTo>
                  <a:cubicBezTo>
                    <a:pt x="4107" y="3598"/>
                    <a:pt x="4120" y="3625"/>
                    <a:pt x="4120" y="3651"/>
                  </a:cubicBezTo>
                  <a:cubicBezTo>
                    <a:pt x="4120" y="3694"/>
                    <a:pt x="4120" y="3721"/>
                    <a:pt x="4107" y="3764"/>
                  </a:cubicBezTo>
                  <a:cubicBezTo>
                    <a:pt x="4081" y="3860"/>
                    <a:pt x="4051" y="3955"/>
                    <a:pt x="4038" y="4051"/>
                  </a:cubicBezTo>
                  <a:cubicBezTo>
                    <a:pt x="4216" y="4025"/>
                    <a:pt x="4355" y="3929"/>
                    <a:pt x="4451" y="3790"/>
                  </a:cubicBezTo>
                  <a:cubicBezTo>
                    <a:pt x="4590" y="3638"/>
                    <a:pt x="4673" y="3446"/>
                    <a:pt x="4755" y="3251"/>
                  </a:cubicBezTo>
                  <a:cubicBezTo>
                    <a:pt x="4851" y="3020"/>
                    <a:pt x="4907" y="2772"/>
                    <a:pt x="4878" y="2524"/>
                  </a:cubicBezTo>
                  <a:cubicBezTo>
                    <a:pt x="4864" y="2371"/>
                    <a:pt x="4782" y="2276"/>
                    <a:pt x="4659" y="2219"/>
                  </a:cubicBezTo>
                  <a:cubicBezTo>
                    <a:pt x="4638" y="2206"/>
                    <a:pt x="4617" y="2200"/>
                    <a:pt x="4597" y="2200"/>
                  </a:cubicBezTo>
                  <a:cubicBezTo>
                    <a:pt x="4576" y="2200"/>
                    <a:pt x="4555" y="2206"/>
                    <a:pt x="4534" y="2219"/>
                  </a:cubicBezTo>
                  <a:cubicBezTo>
                    <a:pt x="4411" y="2302"/>
                    <a:pt x="4329" y="2398"/>
                    <a:pt x="4259" y="2507"/>
                  </a:cubicBezTo>
                  <a:cubicBezTo>
                    <a:pt x="4230" y="2550"/>
                    <a:pt x="4216" y="2606"/>
                    <a:pt x="4147" y="2606"/>
                  </a:cubicBezTo>
                  <a:cubicBezTo>
                    <a:pt x="4137" y="2603"/>
                    <a:pt x="4128" y="2602"/>
                    <a:pt x="4120" y="2602"/>
                  </a:cubicBezTo>
                  <a:cubicBezTo>
                    <a:pt x="4088" y="2602"/>
                    <a:pt x="4075" y="2627"/>
                    <a:pt x="4051" y="2659"/>
                  </a:cubicBezTo>
                  <a:cubicBezTo>
                    <a:pt x="4094" y="2702"/>
                    <a:pt x="4147" y="2742"/>
                    <a:pt x="4120" y="2824"/>
                  </a:cubicBezTo>
                  <a:cubicBezTo>
                    <a:pt x="4107" y="2881"/>
                    <a:pt x="4064" y="2920"/>
                    <a:pt x="4107" y="2977"/>
                  </a:cubicBezTo>
                  <a:cubicBezTo>
                    <a:pt x="4120" y="2990"/>
                    <a:pt x="4107" y="3003"/>
                    <a:pt x="4094" y="3033"/>
                  </a:cubicBezTo>
                  <a:cubicBezTo>
                    <a:pt x="4068" y="3074"/>
                    <a:pt x="4011" y="3100"/>
                    <a:pt x="3956" y="3100"/>
                  </a:cubicBezTo>
                  <a:cubicBezTo>
                    <a:pt x="3918" y="3100"/>
                    <a:pt x="3882" y="3088"/>
                    <a:pt x="3859" y="3059"/>
                  </a:cubicBezTo>
                  <a:cubicBezTo>
                    <a:pt x="3803" y="3003"/>
                    <a:pt x="3763" y="2937"/>
                    <a:pt x="3707" y="2881"/>
                  </a:cubicBezTo>
                  <a:cubicBezTo>
                    <a:pt x="3651" y="2824"/>
                    <a:pt x="3707" y="2755"/>
                    <a:pt x="3733" y="2702"/>
                  </a:cubicBezTo>
                  <a:cubicBezTo>
                    <a:pt x="3763" y="2672"/>
                    <a:pt x="3776" y="2659"/>
                    <a:pt x="3733" y="2619"/>
                  </a:cubicBezTo>
                  <a:cubicBezTo>
                    <a:pt x="3707" y="2590"/>
                    <a:pt x="3707" y="2537"/>
                    <a:pt x="3733" y="2507"/>
                  </a:cubicBezTo>
                  <a:cubicBezTo>
                    <a:pt x="3776" y="2467"/>
                    <a:pt x="3763" y="2454"/>
                    <a:pt x="3720" y="2424"/>
                  </a:cubicBezTo>
                  <a:cubicBezTo>
                    <a:pt x="3681" y="2398"/>
                    <a:pt x="3651" y="2358"/>
                    <a:pt x="3667" y="2289"/>
                  </a:cubicBezTo>
                  <a:cubicBezTo>
                    <a:pt x="3667" y="2193"/>
                    <a:pt x="3720" y="2123"/>
                    <a:pt x="3790" y="2054"/>
                  </a:cubicBezTo>
                  <a:cubicBezTo>
                    <a:pt x="3707" y="1928"/>
                    <a:pt x="3624" y="1819"/>
                    <a:pt x="3624" y="1667"/>
                  </a:cubicBezTo>
                  <a:cubicBezTo>
                    <a:pt x="3611" y="1641"/>
                    <a:pt x="3611" y="1598"/>
                    <a:pt x="3598" y="1571"/>
                  </a:cubicBezTo>
                  <a:cubicBezTo>
                    <a:pt x="3515" y="1489"/>
                    <a:pt x="3472" y="1393"/>
                    <a:pt x="3433" y="1283"/>
                  </a:cubicBezTo>
                  <a:cubicBezTo>
                    <a:pt x="3419" y="1254"/>
                    <a:pt x="3403" y="1241"/>
                    <a:pt x="3363" y="1227"/>
                  </a:cubicBezTo>
                  <a:cubicBezTo>
                    <a:pt x="3254" y="1214"/>
                    <a:pt x="3155" y="1171"/>
                    <a:pt x="3072" y="1102"/>
                  </a:cubicBezTo>
                  <a:cubicBezTo>
                    <a:pt x="3056" y="1078"/>
                    <a:pt x="3040" y="1073"/>
                    <a:pt x="3024" y="1073"/>
                  </a:cubicBezTo>
                  <a:cubicBezTo>
                    <a:pt x="3013" y="1073"/>
                    <a:pt x="3001" y="1075"/>
                    <a:pt x="2989" y="1075"/>
                  </a:cubicBezTo>
                  <a:cubicBezTo>
                    <a:pt x="2932" y="1093"/>
                    <a:pt x="2875" y="1101"/>
                    <a:pt x="2818" y="1101"/>
                  </a:cubicBezTo>
                  <a:cubicBezTo>
                    <a:pt x="2698" y="1101"/>
                    <a:pt x="2579" y="1066"/>
                    <a:pt x="2467" y="1019"/>
                  </a:cubicBezTo>
                  <a:cubicBezTo>
                    <a:pt x="2302" y="966"/>
                    <a:pt x="2150" y="854"/>
                    <a:pt x="2027" y="731"/>
                  </a:cubicBezTo>
                  <a:cubicBezTo>
                    <a:pt x="1931" y="649"/>
                    <a:pt x="1849" y="539"/>
                    <a:pt x="1749" y="440"/>
                  </a:cubicBezTo>
                  <a:cubicBezTo>
                    <a:pt x="1749" y="440"/>
                    <a:pt x="1736" y="427"/>
                    <a:pt x="1736" y="414"/>
                  </a:cubicBezTo>
                  <a:cubicBezTo>
                    <a:pt x="1736" y="387"/>
                    <a:pt x="1710" y="374"/>
                    <a:pt x="1736" y="344"/>
                  </a:cubicBezTo>
                  <a:cubicBezTo>
                    <a:pt x="1749" y="333"/>
                    <a:pt x="1761" y="329"/>
                    <a:pt x="1772" y="329"/>
                  </a:cubicBezTo>
                  <a:cubicBezTo>
                    <a:pt x="1788" y="329"/>
                    <a:pt x="1804" y="337"/>
                    <a:pt x="1819" y="344"/>
                  </a:cubicBezTo>
                  <a:cubicBezTo>
                    <a:pt x="1832" y="358"/>
                    <a:pt x="1832" y="374"/>
                    <a:pt x="1849" y="374"/>
                  </a:cubicBezTo>
                  <a:cubicBezTo>
                    <a:pt x="1997" y="496"/>
                    <a:pt x="2123" y="649"/>
                    <a:pt x="2288" y="758"/>
                  </a:cubicBezTo>
                  <a:cubicBezTo>
                    <a:pt x="2427" y="840"/>
                    <a:pt x="2563" y="910"/>
                    <a:pt x="2728" y="936"/>
                  </a:cubicBezTo>
                  <a:cubicBezTo>
                    <a:pt x="2764" y="949"/>
                    <a:pt x="2800" y="954"/>
                    <a:pt x="2834" y="954"/>
                  </a:cubicBezTo>
                  <a:cubicBezTo>
                    <a:pt x="2880" y="954"/>
                    <a:pt x="2924" y="946"/>
                    <a:pt x="2963" y="936"/>
                  </a:cubicBezTo>
                  <a:cubicBezTo>
                    <a:pt x="3019" y="910"/>
                    <a:pt x="3006" y="840"/>
                    <a:pt x="3019" y="801"/>
                  </a:cubicBezTo>
                  <a:cubicBezTo>
                    <a:pt x="3032" y="758"/>
                    <a:pt x="3072" y="744"/>
                    <a:pt x="3102" y="744"/>
                  </a:cubicBezTo>
                  <a:cubicBezTo>
                    <a:pt x="3107" y="743"/>
                    <a:pt x="3112" y="742"/>
                    <a:pt x="3117" y="742"/>
                  </a:cubicBezTo>
                  <a:cubicBezTo>
                    <a:pt x="3149" y="742"/>
                    <a:pt x="3171" y="775"/>
                    <a:pt x="3171" y="801"/>
                  </a:cubicBezTo>
                  <a:cubicBezTo>
                    <a:pt x="3185" y="827"/>
                    <a:pt x="3198" y="840"/>
                    <a:pt x="3185" y="870"/>
                  </a:cubicBezTo>
                  <a:cubicBezTo>
                    <a:pt x="3171" y="966"/>
                    <a:pt x="3224" y="1019"/>
                    <a:pt x="3294" y="1062"/>
                  </a:cubicBezTo>
                  <a:cubicBezTo>
                    <a:pt x="3337" y="1075"/>
                    <a:pt x="3376" y="1088"/>
                    <a:pt x="3419" y="1102"/>
                  </a:cubicBezTo>
                  <a:cubicBezTo>
                    <a:pt x="3472" y="1102"/>
                    <a:pt x="3515" y="1145"/>
                    <a:pt x="3528" y="1184"/>
                  </a:cubicBezTo>
                  <a:cubicBezTo>
                    <a:pt x="3542" y="1254"/>
                    <a:pt x="3585" y="1310"/>
                    <a:pt x="3611" y="1366"/>
                  </a:cubicBezTo>
                  <a:cubicBezTo>
                    <a:pt x="3638" y="1419"/>
                    <a:pt x="3667" y="1462"/>
                    <a:pt x="3720" y="1475"/>
                  </a:cubicBezTo>
                  <a:cubicBezTo>
                    <a:pt x="3790" y="1489"/>
                    <a:pt x="3816" y="1515"/>
                    <a:pt x="3790" y="1584"/>
                  </a:cubicBezTo>
                  <a:cubicBezTo>
                    <a:pt x="3776" y="1627"/>
                    <a:pt x="3776" y="1654"/>
                    <a:pt x="3833" y="1654"/>
                  </a:cubicBezTo>
                  <a:cubicBezTo>
                    <a:pt x="3904" y="1644"/>
                    <a:pt x="3974" y="1642"/>
                    <a:pt x="4046" y="1642"/>
                  </a:cubicBezTo>
                  <a:cubicBezTo>
                    <a:pt x="4124" y="1642"/>
                    <a:pt x="4204" y="1645"/>
                    <a:pt x="4285" y="1645"/>
                  </a:cubicBezTo>
                  <a:cubicBezTo>
                    <a:pt x="4331" y="1645"/>
                    <a:pt x="4377" y="1644"/>
                    <a:pt x="4425" y="1641"/>
                  </a:cubicBezTo>
                  <a:cubicBezTo>
                    <a:pt x="4464" y="1641"/>
                    <a:pt x="4507" y="1654"/>
                    <a:pt x="4547" y="1667"/>
                  </a:cubicBezTo>
                  <a:cubicBezTo>
                    <a:pt x="4577" y="1667"/>
                    <a:pt x="4616" y="1697"/>
                    <a:pt x="4603" y="1723"/>
                  </a:cubicBezTo>
                  <a:cubicBezTo>
                    <a:pt x="4603" y="1763"/>
                    <a:pt x="4560" y="1780"/>
                    <a:pt x="4534" y="1780"/>
                  </a:cubicBezTo>
                  <a:lnTo>
                    <a:pt x="4411" y="1780"/>
                  </a:lnTo>
                  <a:cubicBezTo>
                    <a:pt x="4507" y="1819"/>
                    <a:pt x="4616" y="1806"/>
                    <a:pt x="4726" y="1832"/>
                  </a:cubicBezTo>
                  <a:cubicBezTo>
                    <a:pt x="4769" y="1832"/>
                    <a:pt x="4808" y="1846"/>
                    <a:pt x="4808" y="1902"/>
                  </a:cubicBezTo>
                  <a:cubicBezTo>
                    <a:pt x="4808" y="1958"/>
                    <a:pt x="4755" y="1958"/>
                    <a:pt x="4712" y="1958"/>
                  </a:cubicBezTo>
                  <a:lnTo>
                    <a:pt x="4342" y="1958"/>
                  </a:lnTo>
                  <a:cubicBezTo>
                    <a:pt x="4286" y="1958"/>
                    <a:pt x="4230" y="1958"/>
                    <a:pt x="4177" y="1985"/>
                  </a:cubicBezTo>
                  <a:cubicBezTo>
                    <a:pt x="4241" y="1985"/>
                    <a:pt x="4304" y="1990"/>
                    <a:pt x="4368" y="1990"/>
                  </a:cubicBezTo>
                  <a:cubicBezTo>
                    <a:pt x="4400" y="1990"/>
                    <a:pt x="4432" y="1989"/>
                    <a:pt x="4464" y="1985"/>
                  </a:cubicBezTo>
                  <a:cubicBezTo>
                    <a:pt x="4500" y="1973"/>
                    <a:pt x="4534" y="1969"/>
                    <a:pt x="4567" y="1969"/>
                  </a:cubicBezTo>
                  <a:cubicBezTo>
                    <a:pt x="4650" y="1969"/>
                    <a:pt x="4726" y="2000"/>
                    <a:pt x="4795" y="2041"/>
                  </a:cubicBezTo>
                  <a:cubicBezTo>
                    <a:pt x="4810" y="2054"/>
                    <a:pt x="4821" y="2061"/>
                    <a:pt x="4829" y="2061"/>
                  </a:cubicBezTo>
                  <a:cubicBezTo>
                    <a:pt x="4838" y="2061"/>
                    <a:pt x="4845" y="2054"/>
                    <a:pt x="4851" y="2041"/>
                  </a:cubicBezTo>
                  <a:cubicBezTo>
                    <a:pt x="4864" y="2011"/>
                    <a:pt x="4878" y="1998"/>
                    <a:pt x="4878" y="1971"/>
                  </a:cubicBezTo>
                  <a:cubicBezTo>
                    <a:pt x="4934" y="1780"/>
                    <a:pt x="4947" y="1598"/>
                    <a:pt x="4891" y="1406"/>
                  </a:cubicBezTo>
                  <a:cubicBezTo>
                    <a:pt x="4851" y="1283"/>
                    <a:pt x="4851" y="1145"/>
                    <a:pt x="4825" y="1019"/>
                  </a:cubicBezTo>
                  <a:cubicBezTo>
                    <a:pt x="4808" y="979"/>
                    <a:pt x="4795" y="953"/>
                    <a:pt x="4742" y="953"/>
                  </a:cubicBezTo>
                  <a:cubicBezTo>
                    <a:pt x="4686" y="953"/>
                    <a:pt x="4630" y="936"/>
                    <a:pt x="4560" y="936"/>
                  </a:cubicBezTo>
                  <a:cubicBezTo>
                    <a:pt x="4521" y="923"/>
                    <a:pt x="4494" y="923"/>
                    <a:pt x="4478" y="870"/>
                  </a:cubicBezTo>
                  <a:cubicBezTo>
                    <a:pt x="4478" y="827"/>
                    <a:pt x="4494" y="787"/>
                    <a:pt x="4547" y="771"/>
                  </a:cubicBezTo>
                  <a:cubicBezTo>
                    <a:pt x="4571" y="760"/>
                    <a:pt x="4592" y="756"/>
                    <a:pt x="4613" y="756"/>
                  </a:cubicBezTo>
                  <a:cubicBezTo>
                    <a:pt x="4642" y="756"/>
                    <a:pt x="4672" y="763"/>
                    <a:pt x="4712" y="771"/>
                  </a:cubicBezTo>
                  <a:cubicBezTo>
                    <a:pt x="4686" y="731"/>
                    <a:pt x="4686" y="705"/>
                    <a:pt x="4659" y="688"/>
                  </a:cubicBezTo>
                  <a:cubicBezTo>
                    <a:pt x="4627" y="640"/>
                    <a:pt x="4599" y="620"/>
                    <a:pt x="4564" y="620"/>
                  </a:cubicBezTo>
                  <a:cubicBezTo>
                    <a:pt x="4540" y="620"/>
                    <a:pt x="4512" y="631"/>
                    <a:pt x="4478" y="649"/>
                  </a:cubicBezTo>
                  <a:cubicBezTo>
                    <a:pt x="4451" y="675"/>
                    <a:pt x="4425" y="688"/>
                    <a:pt x="4395" y="718"/>
                  </a:cubicBezTo>
                  <a:cubicBezTo>
                    <a:pt x="4350" y="750"/>
                    <a:pt x="4305" y="764"/>
                    <a:pt x="4261" y="764"/>
                  </a:cubicBezTo>
                  <a:cubicBezTo>
                    <a:pt x="4209" y="764"/>
                    <a:pt x="4158" y="746"/>
                    <a:pt x="4107" y="718"/>
                  </a:cubicBezTo>
                  <a:cubicBezTo>
                    <a:pt x="4011" y="662"/>
                    <a:pt x="3929" y="566"/>
                    <a:pt x="3846" y="483"/>
                  </a:cubicBezTo>
                  <a:cubicBezTo>
                    <a:pt x="3707" y="358"/>
                    <a:pt x="3568" y="222"/>
                    <a:pt x="3419" y="126"/>
                  </a:cubicBezTo>
                  <a:cubicBezTo>
                    <a:pt x="3320" y="57"/>
                    <a:pt x="3224" y="27"/>
                    <a:pt x="3102" y="14"/>
                  </a:cubicBezTo>
                  <a:cubicBezTo>
                    <a:pt x="3089" y="12"/>
                    <a:pt x="3076" y="11"/>
                    <a:pt x="3062" y="11"/>
                  </a:cubicBezTo>
                  <a:cubicBezTo>
                    <a:pt x="2995" y="11"/>
                    <a:pt x="2926" y="31"/>
                    <a:pt x="2859" y="31"/>
                  </a:cubicBezTo>
                  <a:cubicBezTo>
                    <a:pt x="2843" y="31"/>
                    <a:pt x="2827" y="30"/>
                    <a:pt x="2811" y="27"/>
                  </a:cubicBezTo>
                  <a:cubicBezTo>
                    <a:pt x="2659" y="0"/>
                    <a:pt x="2510" y="0"/>
                    <a:pt x="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7364437" y="2541242"/>
              <a:ext cx="867219" cy="993112"/>
            </a:xfrm>
            <a:custGeom>
              <a:avLst/>
              <a:gdLst/>
              <a:ahLst/>
              <a:cxnLst/>
              <a:rect l="l" t="t" r="r" b="b"/>
              <a:pathLst>
                <a:path w="4574" h="5238" extrusionOk="0">
                  <a:moveTo>
                    <a:pt x="2053" y="805"/>
                  </a:moveTo>
                  <a:cubicBezTo>
                    <a:pt x="2103" y="805"/>
                    <a:pt x="2154" y="808"/>
                    <a:pt x="2206" y="814"/>
                  </a:cubicBezTo>
                  <a:cubicBezTo>
                    <a:pt x="2328" y="828"/>
                    <a:pt x="2441" y="871"/>
                    <a:pt x="2550" y="910"/>
                  </a:cubicBezTo>
                  <a:cubicBezTo>
                    <a:pt x="2590" y="910"/>
                    <a:pt x="2633" y="940"/>
                    <a:pt x="2619" y="993"/>
                  </a:cubicBezTo>
                  <a:cubicBezTo>
                    <a:pt x="2606" y="1036"/>
                    <a:pt x="2563" y="1049"/>
                    <a:pt x="2524" y="1049"/>
                  </a:cubicBezTo>
                  <a:cubicBezTo>
                    <a:pt x="2468" y="1042"/>
                    <a:pt x="2414" y="1039"/>
                    <a:pt x="2361" y="1039"/>
                  </a:cubicBezTo>
                  <a:cubicBezTo>
                    <a:pt x="2214" y="1039"/>
                    <a:pt x="2076" y="1064"/>
                    <a:pt x="1945" y="1105"/>
                  </a:cubicBezTo>
                  <a:cubicBezTo>
                    <a:pt x="1846" y="1132"/>
                    <a:pt x="1779" y="1158"/>
                    <a:pt x="1710" y="1215"/>
                  </a:cubicBezTo>
                  <a:cubicBezTo>
                    <a:pt x="1689" y="1233"/>
                    <a:pt x="1670" y="1253"/>
                    <a:pt x="1646" y="1253"/>
                  </a:cubicBezTo>
                  <a:cubicBezTo>
                    <a:pt x="1637" y="1253"/>
                    <a:pt x="1626" y="1250"/>
                    <a:pt x="1614" y="1241"/>
                  </a:cubicBezTo>
                  <a:cubicBezTo>
                    <a:pt x="1571" y="1215"/>
                    <a:pt x="1571" y="1188"/>
                    <a:pt x="1584" y="1145"/>
                  </a:cubicBezTo>
                  <a:cubicBezTo>
                    <a:pt x="1584" y="1132"/>
                    <a:pt x="1598" y="1119"/>
                    <a:pt x="1584" y="1105"/>
                  </a:cubicBezTo>
                  <a:cubicBezTo>
                    <a:pt x="1580" y="1100"/>
                    <a:pt x="1576" y="1098"/>
                    <a:pt x="1571" y="1098"/>
                  </a:cubicBezTo>
                  <a:cubicBezTo>
                    <a:pt x="1562" y="1098"/>
                    <a:pt x="1554" y="1105"/>
                    <a:pt x="1545" y="1105"/>
                  </a:cubicBezTo>
                  <a:cubicBezTo>
                    <a:pt x="1488" y="1089"/>
                    <a:pt x="1462" y="1036"/>
                    <a:pt x="1502" y="993"/>
                  </a:cubicBezTo>
                  <a:cubicBezTo>
                    <a:pt x="1531" y="967"/>
                    <a:pt x="1545" y="940"/>
                    <a:pt x="1584" y="924"/>
                  </a:cubicBezTo>
                  <a:cubicBezTo>
                    <a:pt x="1734" y="840"/>
                    <a:pt x="1889" y="805"/>
                    <a:pt x="2053" y="805"/>
                  </a:cubicBezTo>
                  <a:close/>
                  <a:moveTo>
                    <a:pt x="2357" y="1501"/>
                  </a:moveTo>
                  <a:cubicBezTo>
                    <a:pt x="2483" y="1501"/>
                    <a:pt x="2607" y="1532"/>
                    <a:pt x="2729" y="1585"/>
                  </a:cubicBezTo>
                  <a:cubicBezTo>
                    <a:pt x="2772" y="1601"/>
                    <a:pt x="2798" y="1628"/>
                    <a:pt x="2785" y="1684"/>
                  </a:cubicBezTo>
                  <a:cubicBezTo>
                    <a:pt x="2776" y="1709"/>
                    <a:pt x="2756" y="1719"/>
                    <a:pt x="2732" y="1719"/>
                  </a:cubicBezTo>
                  <a:cubicBezTo>
                    <a:pt x="2718" y="1719"/>
                    <a:pt x="2703" y="1715"/>
                    <a:pt x="2689" y="1711"/>
                  </a:cubicBezTo>
                  <a:cubicBezTo>
                    <a:pt x="2669" y="1711"/>
                    <a:pt x="2639" y="1692"/>
                    <a:pt x="2612" y="1692"/>
                  </a:cubicBezTo>
                  <a:cubicBezTo>
                    <a:pt x="2599" y="1692"/>
                    <a:pt x="2586" y="1696"/>
                    <a:pt x="2576" y="1711"/>
                  </a:cubicBezTo>
                  <a:cubicBezTo>
                    <a:pt x="2537" y="1737"/>
                    <a:pt x="2563" y="1780"/>
                    <a:pt x="2563" y="1820"/>
                  </a:cubicBezTo>
                  <a:cubicBezTo>
                    <a:pt x="2576" y="1916"/>
                    <a:pt x="2537" y="1998"/>
                    <a:pt x="2481" y="2081"/>
                  </a:cubicBezTo>
                  <a:cubicBezTo>
                    <a:pt x="2448" y="2116"/>
                    <a:pt x="2404" y="2141"/>
                    <a:pt x="2358" y="2141"/>
                  </a:cubicBezTo>
                  <a:cubicBezTo>
                    <a:pt x="2348" y="2141"/>
                    <a:pt x="2338" y="2140"/>
                    <a:pt x="2328" y="2137"/>
                  </a:cubicBezTo>
                  <a:cubicBezTo>
                    <a:pt x="2259" y="2124"/>
                    <a:pt x="2233" y="2081"/>
                    <a:pt x="2219" y="2015"/>
                  </a:cubicBezTo>
                  <a:cubicBezTo>
                    <a:pt x="2193" y="1902"/>
                    <a:pt x="2259" y="1833"/>
                    <a:pt x="2289" y="1750"/>
                  </a:cubicBezTo>
                  <a:cubicBezTo>
                    <a:pt x="2302" y="1724"/>
                    <a:pt x="2315" y="1697"/>
                    <a:pt x="2342" y="1654"/>
                  </a:cubicBezTo>
                  <a:lnTo>
                    <a:pt x="2342" y="1654"/>
                  </a:lnTo>
                  <a:cubicBezTo>
                    <a:pt x="2193" y="1684"/>
                    <a:pt x="2041" y="1697"/>
                    <a:pt x="1928" y="1807"/>
                  </a:cubicBezTo>
                  <a:cubicBezTo>
                    <a:pt x="1889" y="1850"/>
                    <a:pt x="1819" y="1863"/>
                    <a:pt x="1763" y="1889"/>
                  </a:cubicBezTo>
                  <a:cubicBezTo>
                    <a:pt x="1757" y="1892"/>
                    <a:pt x="1749" y="1894"/>
                    <a:pt x="1741" y="1894"/>
                  </a:cubicBezTo>
                  <a:cubicBezTo>
                    <a:pt x="1713" y="1894"/>
                    <a:pt x="1680" y="1876"/>
                    <a:pt x="1680" y="1833"/>
                  </a:cubicBezTo>
                  <a:cubicBezTo>
                    <a:pt x="1697" y="1793"/>
                    <a:pt x="1667" y="1780"/>
                    <a:pt x="1641" y="1750"/>
                  </a:cubicBezTo>
                  <a:cubicBezTo>
                    <a:pt x="1598" y="1711"/>
                    <a:pt x="1571" y="1654"/>
                    <a:pt x="1571" y="1585"/>
                  </a:cubicBezTo>
                  <a:cubicBezTo>
                    <a:pt x="1571" y="1559"/>
                    <a:pt x="1598" y="1532"/>
                    <a:pt x="1627" y="1532"/>
                  </a:cubicBezTo>
                  <a:cubicBezTo>
                    <a:pt x="1634" y="1529"/>
                    <a:pt x="1641" y="1527"/>
                    <a:pt x="1647" y="1527"/>
                  </a:cubicBezTo>
                  <a:cubicBezTo>
                    <a:pt x="1665" y="1527"/>
                    <a:pt x="1680" y="1542"/>
                    <a:pt x="1680" y="1572"/>
                  </a:cubicBezTo>
                  <a:cubicBezTo>
                    <a:pt x="1697" y="1628"/>
                    <a:pt x="1723" y="1684"/>
                    <a:pt x="1793" y="1697"/>
                  </a:cubicBezTo>
                  <a:cubicBezTo>
                    <a:pt x="1806" y="1697"/>
                    <a:pt x="1819" y="1697"/>
                    <a:pt x="1819" y="1684"/>
                  </a:cubicBezTo>
                  <a:cubicBezTo>
                    <a:pt x="1846" y="1668"/>
                    <a:pt x="1832" y="1654"/>
                    <a:pt x="1819" y="1641"/>
                  </a:cubicBezTo>
                  <a:cubicBezTo>
                    <a:pt x="1819" y="1628"/>
                    <a:pt x="1806" y="1615"/>
                    <a:pt x="1806" y="1601"/>
                  </a:cubicBezTo>
                  <a:cubicBezTo>
                    <a:pt x="1793" y="1572"/>
                    <a:pt x="1806" y="1545"/>
                    <a:pt x="1832" y="1532"/>
                  </a:cubicBezTo>
                  <a:cubicBezTo>
                    <a:pt x="1838" y="1527"/>
                    <a:pt x="1846" y="1523"/>
                    <a:pt x="1855" y="1523"/>
                  </a:cubicBezTo>
                  <a:cubicBezTo>
                    <a:pt x="1867" y="1523"/>
                    <a:pt x="1881" y="1530"/>
                    <a:pt x="1889" y="1545"/>
                  </a:cubicBezTo>
                  <a:cubicBezTo>
                    <a:pt x="1921" y="1578"/>
                    <a:pt x="1948" y="1592"/>
                    <a:pt x="1976" y="1592"/>
                  </a:cubicBezTo>
                  <a:cubicBezTo>
                    <a:pt x="1996" y="1592"/>
                    <a:pt x="2017" y="1584"/>
                    <a:pt x="2041" y="1572"/>
                  </a:cubicBezTo>
                  <a:cubicBezTo>
                    <a:pt x="2147" y="1522"/>
                    <a:pt x="2252" y="1501"/>
                    <a:pt x="2357" y="1501"/>
                  </a:cubicBezTo>
                  <a:close/>
                  <a:moveTo>
                    <a:pt x="1915" y="2150"/>
                  </a:moveTo>
                  <a:cubicBezTo>
                    <a:pt x="1958" y="2150"/>
                    <a:pt x="1958" y="2180"/>
                    <a:pt x="1958" y="2193"/>
                  </a:cubicBezTo>
                  <a:cubicBezTo>
                    <a:pt x="1958" y="2246"/>
                    <a:pt x="1902" y="2316"/>
                    <a:pt x="1862" y="2316"/>
                  </a:cubicBezTo>
                  <a:cubicBezTo>
                    <a:pt x="1832" y="2316"/>
                    <a:pt x="1819" y="2289"/>
                    <a:pt x="1819" y="2263"/>
                  </a:cubicBezTo>
                  <a:cubicBezTo>
                    <a:pt x="1819" y="2233"/>
                    <a:pt x="1889" y="2150"/>
                    <a:pt x="1915" y="2150"/>
                  </a:cubicBezTo>
                  <a:close/>
                  <a:moveTo>
                    <a:pt x="2067" y="2150"/>
                  </a:moveTo>
                  <a:cubicBezTo>
                    <a:pt x="2080" y="2150"/>
                    <a:pt x="2094" y="2164"/>
                    <a:pt x="2110" y="2164"/>
                  </a:cubicBezTo>
                  <a:cubicBezTo>
                    <a:pt x="2137" y="2180"/>
                    <a:pt x="2123" y="2220"/>
                    <a:pt x="2123" y="2233"/>
                  </a:cubicBezTo>
                  <a:cubicBezTo>
                    <a:pt x="2110" y="2276"/>
                    <a:pt x="2094" y="2329"/>
                    <a:pt x="2054" y="2346"/>
                  </a:cubicBezTo>
                  <a:cubicBezTo>
                    <a:pt x="2041" y="2346"/>
                    <a:pt x="2011" y="2316"/>
                    <a:pt x="1998" y="2303"/>
                  </a:cubicBezTo>
                  <a:cubicBezTo>
                    <a:pt x="1971" y="2263"/>
                    <a:pt x="2028" y="2150"/>
                    <a:pt x="2067" y="2150"/>
                  </a:cubicBezTo>
                  <a:close/>
                  <a:moveTo>
                    <a:pt x="401" y="2569"/>
                  </a:moveTo>
                  <a:cubicBezTo>
                    <a:pt x="424" y="2569"/>
                    <a:pt x="440" y="2592"/>
                    <a:pt x="457" y="2646"/>
                  </a:cubicBezTo>
                  <a:cubicBezTo>
                    <a:pt x="481" y="2646"/>
                    <a:pt x="507" y="2626"/>
                    <a:pt x="529" y="2626"/>
                  </a:cubicBezTo>
                  <a:cubicBezTo>
                    <a:pt x="543" y="2626"/>
                    <a:pt x="556" y="2634"/>
                    <a:pt x="566" y="2660"/>
                  </a:cubicBezTo>
                  <a:cubicBezTo>
                    <a:pt x="579" y="2716"/>
                    <a:pt x="553" y="2759"/>
                    <a:pt x="523" y="2799"/>
                  </a:cubicBezTo>
                  <a:cubicBezTo>
                    <a:pt x="516" y="2805"/>
                    <a:pt x="510" y="2809"/>
                    <a:pt x="503" y="2809"/>
                  </a:cubicBezTo>
                  <a:cubicBezTo>
                    <a:pt x="496" y="2809"/>
                    <a:pt x="490" y="2805"/>
                    <a:pt x="483" y="2799"/>
                  </a:cubicBezTo>
                  <a:cubicBezTo>
                    <a:pt x="470" y="2785"/>
                    <a:pt x="457" y="2785"/>
                    <a:pt x="457" y="2742"/>
                  </a:cubicBezTo>
                  <a:cubicBezTo>
                    <a:pt x="440" y="2703"/>
                    <a:pt x="483" y="2676"/>
                    <a:pt x="457" y="2646"/>
                  </a:cubicBezTo>
                  <a:lnTo>
                    <a:pt x="457" y="2646"/>
                  </a:lnTo>
                  <a:cubicBezTo>
                    <a:pt x="414" y="2660"/>
                    <a:pt x="374" y="2689"/>
                    <a:pt x="344" y="2729"/>
                  </a:cubicBezTo>
                  <a:cubicBezTo>
                    <a:pt x="337" y="2746"/>
                    <a:pt x="329" y="2753"/>
                    <a:pt x="319" y="2753"/>
                  </a:cubicBezTo>
                  <a:cubicBezTo>
                    <a:pt x="312" y="2753"/>
                    <a:pt x="303" y="2749"/>
                    <a:pt x="291" y="2742"/>
                  </a:cubicBezTo>
                  <a:cubicBezTo>
                    <a:pt x="248" y="2729"/>
                    <a:pt x="262" y="2703"/>
                    <a:pt x="275" y="2676"/>
                  </a:cubicBezTo>
                  <a:cubicBezTo>
                    <a:pt x="291" y="2646"/>
                    <a:pt x="305" y="2633"/>
                    <a:pt x="331" y="2607"/>
                  </a:cubicBezTo>
                  <a:cubicBezTo>
                    <a:pt x="361" y="2582"/>
                    <a:pt x="383" y="2569"/>
                    <a:pt x="401" y="2569"/>
                  </a:cubicBezTo>
                  <a:close/>
                  <a:moveTo>
                    <a:pt x="1624" y="3041"/>
                  </a:moveTo>
                  <a:cubicBezTo>
                    <a:pt x="1642" y="3041"/>
                    <a:pt x="1661" y="3043"/>
                    <a:pt x="1680" y="3047"/>
                  </a:cubicBezTo>
                  <a:cubicBezTo>
                    <a:pt x="1710" y="3060"/>
                    <a:pt x="1750" y="3090"/>
                    <a:pt x="1750" y="3129"/>
                  </a:cubicBezTo>
                  <a:cubicBezTo>
                    <a:pt x="1750" y="3156"/>
                    <a:pt x="1723" y="3172"/>
                    <a:pt x="1654" y="3172"/>
                  </a:cubicBezTo>
                  <a:cubicBezTo>
                    <a:pt x="1614" y="3172"/>
                    <a:pt x="1571" y="3185"/>
                    <a:pt x="1515" y="3185"/>
                  </a:cubicBezTo>
                  <a:cubicBezTo>
                    <a:pt x="1488" y="3185"/>
                    <a:pt x="1462" y="3172"/>
                    <a:pt x="1449" y="3129"/>
                  </a:cubicBezTo>
                  <a:cubicBezTo>
                    <a:pt x="1432" y="3090"/>
                    <a:pt x="1475" y="3073"/>
                    <a:pt x="1502" y="3060"/>
                  </a:cubicBezTo>
                  <a:cubicBezTo>
                    <a:pt x="1541" y="3050"/>
                    <a:pt x="1581" y="3041"/>
                    <a:pt x="1624" y="3041"/>
                  </a:cubicBezTo>
                  <a:close/>
                  <a:moveTo>
                    <a:pt x="1267" y="1654"/>
                  </a:moveTo>
                  <a:cubicBezTo>
                    <a:pt x="1323" y="1684"/>
                    <a:pt x="1323" y="1737"/>
                    <a:pt x="1323" y="1793"/>
                  </a:cubicBezTo>
                  <a:cubicBezTo>
                    <a:pt x="1323" y="1807"/>
                    <a:pt x="1336" y="1820"/>
                    <a:pt x="1323" y="1833"/>
                  </a:cubicBezTo>
                  <a:cubicBezTo>
                    <a:pt x="1336" y="2055"/>
                    <a:pt x="1267" y="2246"/>
                    <a:pt x="1227" y="2455"/>
                  </a:cubicBezTo>
                  <a:cubicBezTo>
                    <a:pt x="1184" y="2607"/>
                    <a:pt x="1158" y="2759"/>
                    <a:pt x="1145" y="2908"/>
                  </a:cubicBezTo>
                  <a:cubicBezTo>
                    <a:pt x="1145" y="3007"/>
                    <a:pt x="1201" y="3103"/>
                    <a:pt x="1283" y="3172"/>
                  </a:cubicBezTo>
                  <a:cubicBezTo>
                    <a:pt x="1323" y="3212"/>
                    <a:pt x="1366" y="3238"/>
                    <a:pt x="1406" y="3281"/>
                  </a:cubicBezTo>
                  <a:cubicBezTo>
                    <a:pt x="1432" y="3295"/>
                    <a:pt x="1449" y="3308"/>
                    <a:pt x="1462" y="3321"/>
                  </a:cubicBezTo>
                  <a:cubicBezTo>
                    <a:pt x="1474" y="3372"/>
                    <a:pt x="1454" y="3422"/>
                    <a:pt x="1409" y="3422"/>
                  </a:cubicBezTo>
                  <a:cubicBezTo>
                    <a:pt x="1404" y="3422"/>
                    <a:pt x="1398" y="3422"/>
                    <a:pt x="1393" y="3420"/>
                  </a:cubicBezTo>
                  <a:cubicBezTo>
                    <a:pt x="1171" y="3391"/>
                    <a:pt x="966" y="3212"/>
                    <a:pt x="953" y="2964"/>
                  </a:cubicBezTo>
                  <a:cubicBezTo>
                    <a:pt x="953" y="2703"/>
                    <a:pt x="1035" y="2481"/>
                    <a:pt x="1102" y="2246"/>
                  </a:cubicBezTo>
                  <a:cubicBezTo>
                    <a:pt x="1145" y="2098"/>
                    <a:pt x="1201" y="1959"/>
                    <a:pt x="1184" y="1793"/>
                  </a:cubicBezTo>
                  <a:lnTo>
                    <a:pt x="1184" y="1780"/>
                  </a:lnTo>
                  <a:cubicBezTo>
                    <a:pt x="1201" y="1711"/>
                    <a:pt x="1227" y="1654"/>
                    <a:pt x="1267" y="1654"/>
                  </a:cubicBezTo>
                  <a:close/>
                  <a:moveTo>
                    <a:pt x="2613" y="3170"/>
                  </a:moveTo>
                  <a:cubicBezTo>
                    <a:pt x="2625" y="3170"/>
                    <a:pt x="2636" y="3175"/>
                    <a:pt x="2646" y="3185"/>
                  </a:cubicBezTo>
                  <a:cubicBezTo>
                    <a:pt x="2689" y="3238"/>
                    <a:pt x="2785" y="3268"/>
                    <a:pt x="2742" y="3364"/>
                  </a:cubicBezTo>
                  <a:cubicBezTo>
                    <a:pt x="2742" y="3682"/>
                    <a:pt x="2672" y="3969"/>
                    <a:pt x="2507" y="4230"/>
                  </a:cubicBezTo>
                  <a:cubicBezTo>
                    <a:pt x="2411" y="4369"/>
                    <a:pt x="2302" y="4508"/>
                    <a:pt x="2137" y="4578"/>
                  </a:cubicBezTo>
                  <a:cubicBezTo>
                    <a:pt x="2084" y="4603"/>
                    <a:pt x="2032" y="4612"/>
                    <a:pt x="1976" y="4612"/>
                  </a:cubicBezTo>
                  <a:cubicBezTo>
                    <a:pt x="1944" y="4612"/>
                    <a:pt x="1910" y="4609"/>
                    <a:pt x="1875" y="4604"/>
                  </a:cubicBezTo>
                  <a:cubicBezTo>
                    <a:pt x="1680" y="4548"/>
                    <a:pt x="1475" y="4495"/>
                    <a:pt x="1297" y="4383"/>
                  </a:cubicBezTo>
                  <a:cubicBezTo>
                    <a:pt x="1227" y="4343"/>
                    <a:pt x="1158" y="4300"/>
                    <a:pt x="1102" y="4247"/>
                  </a:cubicBezTo>
                  <a:cubicBezTo>
                    <a:pt x="1006" y="4135"/>
                    <a:pt x="1019" y="4039"/>
                    <a:pt x="1145" y="3969"/>
                  </a:cubicBezTo>
                  <a:cubicBezTo>
                    <a:pt x="1283" y="3900"/>
                    <a:pt x="1419" y="3847"/>
                    <a:pt x="1545" y="3777"/>
                  </a:cubicBezTo>
                  <a:cubicBezTo>
                    <a:pt x="1875" y="3625"/>
                    <a:pt x="2193" y="3433"/>
                    <a:pt x="2494" y="3238"/>
                  </a:cubicBezTo>
                  <a:cubicBezTo>
                    <a:pt x="2536" y="3209"/>
                    <a:pt x="2578" y="3170"/>
                    <a:pt x="2613" y="3170"/>
                  </a:cubicBezTo>
                  <a:close/>
                  <a:moveTo>
                    <a:pt x="2342" y="4687"/>
                  </a:moveTo>
                  <a:cubicBezTo>
                    <a:pt x="2371" y="4687"/>
                    <a:pt x="2398" y="4743"/>
                    <a:pt x="2371" y="4769"/>
                  </a:cubicBezTo>
                  <a:cubicBezTo>
                    <a:pt x="2328" y="4852"/>
                    <a:pt x="2246" y="4826"/>
                    <a:pt x="2193" y="4852"/>
                  </a:cubicBezTo>
                  <a:cubicBezTo>
                    <a:pt x="2163" y="4852"/>
                    <a:pt x="2150" y="4839"/>
                    <a:pt x="2137" y="4826"/>
                  </a:cubicBezTo>
                  <a:cubicBezTo>
                    <a:pt x="2123" y="4796"/>
                    <a:pt x="2137" y="4769"/>
                    <a:pt x="2163" y="4756"/>
                  </a:cubicBezTo>
                  <a:cubicBezTo>
                    <a:pt x="2206" y="4713"/>
                    <a:pt x="2276" y="4713"/>
                    <a:pt x="2342" y="4687"/>
                  </a:cubicBezTo>
                  <a:close/>
                  <a:moveTo>
                    <a:pt x="2150" y="1"/>
                  </a:moveTo>
                  <a:cubicBezTo>
                    <a:pt x="1945" y="1"/>
                    <a:pt x="1750" y="31"/>
                    <a:pt x="1558" y="84"/>
                  </a:cubicBezTo>
                  <a:cubicBezTo>
                    <a:pt x="1323" y="166"/>
                    <a:pt x="1102" y="236"/>
                    <a:pt x="883" y="332"/>
                  </a:cubicBezTo>
                  <a:cubicBezTo>
                    <a:pt x="744" y="401"/>
                    <a:pt x="606" y="471"/>
                    <a:pt x="483" y="566"/>
                  </a:cubicBezTo>
                  <a:cubicBezTo>
                    <a:pt x="387" y="623"/>
                    <a:pt x="344" y="732"/>
                    <a:pt x="291" y="814"/>
                  </a:cubicBezTo>
                  <a:cubicBezTo>
                    <a:pt x="166" y="1036"/>
                    <a:pt x="110" y="1254"/>
                    <a:pt x="70" y="1519"/>
                  </a:cubicBezTo>
                  <a:cubicBezTo>
                    <a:pt x="166" y="1393"/>
                    <a:pt x="291" y="1297"/>
                    <a:pt x="414" y="1215"/>
                  </a:cubicBezTo>
                  <a:cubicBezTo>
                    <a:pt x="539" y="1132"/>
                    <a:pt x="688" y="1076"/>
                    <a:pt x="854" y="1036"/>
                  </a:cubicBezTo>
                  <a:cubicBezTo>
                    <a:pt x="883" y="1036"/>
                    <a:pt x="923" y="1036"/>
                    <a:pt x="936" y="1076"/>
                  </a:cubicBezTo>
                  <a:cubicBezTo>
                    <a:pt x="966" y="1132"/>
                    <a:pt x="1019" y="1188"/>
                    <a:pt x="953" y="1254"/>
                  </a:cubicBezTo>
                  <a:cubicBezTo>
                    <a:pt x="936" y="1271"/>
                    <a:pt x="936" y="1284"/>
                    <a:pt x="936" y="1297"/>
                  </a:cubicBezTo>
                  <a:cubicBezTo>
                    <a:pt x="936" y="1351"/>
                    <a:pt x="912" y="1371"/>
                    <a:pt x="881" y="1371"/>
                  </a:cubicBezTo>
                  <a:cubicBezTo>
                    <a:pt x="873" y="1371"/>
                    <a:pt x="863" y="1370"/>
                    <a:pt x="854" y="1367"/>
                  </a:cubicBezTo>
                  <a:cubicBezTo>
                    <a:pt x="829" y="1363"/>
                    <a:pt x="807" y="1361"/>
                    <a:pt x="785" y="1361"/>
                  </a:cubicBezTo>
                  <a:cubicBezTo>
                    <a:pt x="732" y="1361"/>
                    <a:pt x="684" y="1371"/>
                    <a:pt x="635" y="1380"/>
                  </a:cubicBezTo>
                  <a:cubicBezTo>
                    <a:pt x="440" y="1406"/>
                    <a:pt x="291" y="1476"/>
                    <a:pt x="179" y="1628"/>
                  </a:cubicBezTo>
                  <a:cubicBezTo>
                    <a:pt x="151" y="1656"/>
                    <a:pt x="127" y="1680"/>
                    <a:pt x="92" y="1680"/>
                  </a:cubicBezTo>
                  <a:cubicBezTo>
                    <a:pt x="78" y="1680"/>
                    <a:pt x="62" y="1676"/>
                    <a:pt x="43" y="1668"/>
                  </a:cubicBezTo>
                  <a:cubicBezTo>
                    <a:pt x="14" y="1793"/>
                    <a:pt x="14" y="1902"/>
                    <a:pt x="14" y="2015"/>
                  </a:cubicBezTo>
                  <a:cubicBezTo>
                    <a:pt x="14" y="2068"/>
                    <a:pt x="0" y="2124"/>
                    <a:pt x="83" y="2137"/>
                  </a:cubicBezTo>
                  <a:cubicBezTo>
                    <a:pt x="96" y="2137"/>
                    <a:pt x="110" y="2164"/>
                    <a:pt x="110" y="2193"/>
                  </a:cubicBezTo>
                  <a:cubicBezTo>
                    <a:pt x="126" y="2207"/>
                    <a:pt x="126" y="2220"/>
                    <a:pt x="139" y="2233"/>
                  </a:cubicBezTo>
                  <a:cubicBezTo>
                    <a:pt x="153" y="2248"/>
                    <a:pt x="166" y="2255"/>
                    <a:pt x="179" y="2255"/>
                  </a:cubicBezTo>
                  <a:cubicBezTo>
                    <a:pt x="193" y="2255"/>
                    <a:pt x="207" y="2248"/>
                    <a:pt x="222" y="2233"/>
                  </a:cubicBezTo>
                  <a:cubicBezTo>
                    <a:pt x="248" y="2207"/>
                    <a:pt x="222" y="2207"/>
                    <a:pt x="209" y="2193"/>
                  </a:cubicBezTo>
                  <a:cubicBezTo>
                    <a:pt x="179" y="2150"/>
                    <a:pt x="153" y="2111"/>
                    <a:pt x="166" y="2068"/>
                  </a:cubicBezTo>
                  <a:cubicBezTo>
                    <a:pt x="166" y="2041"/>
                    <a:pt x="179" y="2015"/>
                    <a:pt x="209" y="1998"/>
                  </a:cubicBezTo>
                  <a:cubicBezTo>
                    <a:pt x="235" y="1998"/>
                    <a:pt x="248" y="2015"/>
                    <a:pt x="262" y="2041"/>
                  </a:cubicBezTo>
                  <a:cubicBezTo>
                    <a:pt x="285" y="2071"/>
                    <a:pt x="315" y="2085"/>
                    <a:pt x="346" y="2085"/>
                  </a:cubicBezTo>
                  <a:cubicBezTo>
                    <a:pt x="374" y="2085"/>
                    <a:pt x="402" y="2075"/>
                    <a:pt x="427" y="2055"/>
                  </a:cubicBezTo>
                  <a:cubicBezTo>
                    <a:pt x="553" y="1972"/>
                    <a:pt x="686" y="1935"/>
                    <a:pt x="828" y="1935"/>
                  </a:cubicBezTo>
                  <a:cubicBezTo>
                    <a:pt x="873" y="1935"/>
                    <a:pt x="919" y="1938"/>
                    <a:pt x="966" y="1945"/>
                  </a:cubicBezTo>
                  <a:cubicBezTo>
                    <a:pt x="1006" y="1959"/>
                    <a:pt x="1049" y="1972"/>
                    <a:pt x="1075" y="1998"/>
                  </a:cubicBezTo>
                  <a:cubicBezTo>
                    <a:pt x="1102" y="2028"/>
                    <a:pt x="1118" y="2041"/>
                    <a:pt x="1102" y="2068"/>
                  </a:cubicBezTo>
                  <a:cubicBezTo>
                    <a:pt x="1088" y="2098"/>
                    <a:pt x="1075" y="2098"/>
                    <a:pt x="1049" y="2098"/>
                  </a:cubicBezTo>
                  <a:cubicBezTo>
                    <a:pt x="1034" y="2104"/>
                    <a:pt x="1020" y="2104"/>
                    <a:pt x="1004" y="2104"/>
                  </a:cubicBezTo>
                  <a:cubicBezTo>
                    <a:pt x="989" y="2104"/>
                    <a:pt x="973" y="2104"/>
                    <a:pt x="953" y="2111"/>
                  </a:cubicBezTo>
                  <a:cubicBezTo>
                    <a:pt x="1019" y="2263"/>
                    <a:pt x="966" y="2398"/>
                    <a:pt x="910" y="2537"/>
                  </a:cubicBezTo>
                  <a:cubicBezTo>
                    <a:pt x="887" y="2586"/>
                    <a:pt x="861" y="2623"/>
                    <a:pt x="820" y="2623"/>
                  </a:cubicBezTo>
                  <a:cubicBezTo>
                    <a:pt x="814" y="2623"/>
                    <a:pt x="808" y="2622"/>
                    <a:pt x="801" y="2620"/>
                  </a:cubicBezTo>
                  <a:cubicBezTo>
                    <a:pt x="744" y="2620"/>
                    <a:pt x="718" y="2577"/>
                    <a:pt x="705" y="2524"/>
                  </a:cubicBezTo>
                  <a:cubicBezTo>
                    <a:pt x="675" y="2468"/>
                    <a:pt x="662" y="2398"/>
                    <a:pt x="662" y="2329"/>
                  </a:cubicBezTo>
                  <a:cubicBezTo>
                    <a:pt x="675" y="2263"/>
                    <a:pt x="688" y="2193"/>
                    <a:pt x="731" y="2111"/>
                  </a:cubicBezTo>
                  <a:lnTo>
                    <a:pt x="731" y="2111"/>
                  </a:lnTo>
                  <a:cubicBezTo>
                    <a:pt x="539" y="2137"/>
                    <a:pt x="414" y="2233"/>
                    <a:pt x="291" y="2359"/>
                  </a:cubicBezTo>
                  <a:cubicBezTo>
                    <a:pt x="263" y="2394"/>
                    <a:pt x="241" y="2413"/>
                    <a:pt x="214" y="2413"/>
                  </a:cubicBezTo>
                  <a:cubicBezTo>
                    <a:pt x="200" y="2413"/>
                    <a:pt x="184" y="2408"/>
                    <a:pt x="166" y="2398"/>
                  </a:cubicBezTo>
                  <a:cubicBezTo>
                    <a:pt x="126" y="2372"/>
                    <a:pt x="70" y="2359"/>
                    <a:pt x="14" y="2316"/>
                  </a:cubicBezTo>
                  <a:lnTo>
                    <a:pt x="14" y="2359"/>
                  </a:lnTo>
                  <a:cubicBezTo>
                    <a:pt x="27" y="2689"/>
                    <a:pt x="70" y="3007"/>
                    <a:pt x="179" y="3308"/>
                  </a:cubicBezTo>
                  <a:cubicBezTo>
                    <a:pt x="262" y="3599"/>
                    <a:pt x="387" y="3873"/>
                    <a:pt x="539" y="4135"/>
                  </a:cubicBezTo>
                  <a:cubicBezTo>
                    <a:pt x="649" y="4330"/>
                    <a:pt x="801" y="4495"/>
                    <a:pt x="936" y="4660"/>
                  </a:cubicBezTo>
                  <a:cubicBezTo>
                    <a:pt x="1049" y="4769"/>
                    <a:pt x="1171" y="4892"/>
                    <a:pt x="1310" y="4974"/>
                  </a:cubicBezTo>
                  <a:cubicBezTo>
                    <a:pt x="1545" y="5113"/>
                    <a:pt x="1793" y="5209"/>
                    <a:pt x="2067" y="5223"/>
                  </a:cubicBezTo>
                  <a:cubicBezTo>
                    <a:pt x="2124" y="5233"/>
                    <a:pt x="2182" y="5238"/>
                    <a:pt x="2239" y="5238"/>
                  </a:cubicBezTo>
                  <a:cubicBezTo>
                    <a:pt x="2347" y="5238"/>
                    <a:pt x="2455" y="5220"/>
                    <a:pt x="2563" y="5183"/>
                  </a:cubicBezTo>
                  <a:cubicBezTo>
                    <a:pt x="2729" y="5127"/>
                    <a:pt x="2881" y="5031"/>
                    <a:pt x="3033" y="4935"/>
                  </a:cubicBezTo>
                  <a:cubicBezTo>
                    <a:pt x="3086" y="4892"/>
                    <a:pt x="3142" y="4865"/>
                    <a:pt x="3185" y="4826"/>
                  </a:cubicBezTo>
                  <a:cubicBezTo>
                    <a:pt x="3334" y="4644"/>
                    <a:pt x="3473" y="4478"/>
                    <a:pt x="3569" y="4287"/>
                  </a:cubicBezTo>
                  <a:cubicBezTo>
                    <a:pt x="3664" y="4082"/>
                    <a:pt x="3734" y="3887"/>
                    <a:pt x="3747" y="3668"/>
                  </a:cubicBezTo>
                  <a:cubicBezTo>
                    <a:pt x="3777" y="3391"/>
                    <a:pt x="3790" y="3116"/>
                    <a:pt x="3777" y="2842"/>
                  </a:cubicBezTo>
                  <a:cubicBezTo>
                    <a:pt x="3764" y="2564"/>
                    <a:pt x="3764" y="2289"/>
                    <a:pt x="3694" y="2015"/>
                  </a:cubicBezTo>
                  <a:lnTo>
                    <a:pt x="3694" y="1916"/>
                  </a:lnTo>
                  <a:cubicBezTo>
                    <a:pt x="3694" y="1886"/>
                    <a:pt x="3702" y="1871"/>
                    <a:pt x="3722" y="1871"/>
                  </a:cubicBezTo>
                  <a:cubicBezTo>
                    <a:pt x="3729" y="1871"/>
                    <a:pt x="3737" y="1873"/>
                    <a:pt x="3747" y="1876"/>
                  </a:cubicBezTo>
                  <a:cubicBezTo>
                    <a:pt x="3764" y="1889"/>
                    <a:pt x="3777" y="1902"/>
                    <a:pt x="3803" y="1916"/>
                  </a:cubicBezTo>
                  <a:cubicBezTo>
                    <a:pt x="3817" y="1876"/>
                    <a:pt x="3817" y="1850"/>
                    <a:pt x="3817" y="1833"/>
                  </a:cubicBezTo>
                  <a:cubicBezTo>
                    <a:pt x="3860" y="1684"/>
                    <a:pt x="3912" y="1545"/>
                    <a:pt x="4038" y="1449"/>
                  </a:cubicBezTo>
                  <a:cubicBezTo>
                    <a:pt x="4099" y="1400"/>
                    <a:pt x="4170" y="1351"/>
                    <a:pt x="4252" y="1351"/>
                  </a:cubicBezTo>
                  <a:cubicBezTo>
                    <a:pt x="4263" y="1351"/>
                    <a:pt x="4274" y="1351"/>
                    <a:pt x="4286" y="1353"/>
                  </a:cubicBezTo>
                  <a:cubicBezTo>
                    <a:pt x="4313" y="1367"/>
                    <a:pt x="4356" y="1367"/>
                    <a:pt x="4356" y="1406"/>
                  </a:cubicBezTo>
                  <a:cubicBezTo>
                    <a:pt x="4356" y="1449"/>
                    <a:pt x="4342" y="1476"/>
                    <a:pt x="4299" y="1489"/>
                  </a:cubicBezTo>
                  <a:cubicBezTo>
                    <a:pt x="4121" y="1532"/>
                    <a:pt x="4051" y="1668"/>
                    <a:pt x="3982" y="1820"/>
                  </a:cubicBezTo>
                  <a:cubicBezTo>
                    <a:pt x="3969" y="1850"/>
                    <a:pt x="3955" y="1902"/>
                    <a:pt x="4012" y="1902"/>
                  </a:cubicBezTo>
                  <a:cubicBezTo>
                    <a:pt x="4121" y="1916"/>
                    <a:pt x="4177" y="1985"/>
                    <a:pt x="4203" y="2081"/>
                  </a:cubicBezTo>
                  <a:cubicBezTo>
                    <a:pt x="4230" y="2164"/>
                    <a:pt x="4243" y="2246"/>
                    <a:pt x="4243" y="2346"/>
                  </a:cubicBezTo>
                  <a:cubicBezTo>
                    <a:pt x="4243" y="2372"/>
                    <a:pt x="4230" y="2428"/>
                    <a:pt x="4177" y="2428"/>
                  </a:cubicBezTo>
                  <a:cubicBezTo>
                    <a:pt x="4134" y="2412"/>
                    <a:pt x="4108" y="2385"/>
                    <a:pt x="4108" y="2346"/>
                  </a:cubicBezTo>
                  <a:lnTo>
                    <a:pt x="4108" y="2316"/>
                  </a:lnTo>
                  <a:cubicBezTo>
                    <a:pt x="4078" y="2233"/>
                    <a:pt x="4065" y="2150"/>
                    <a:pt x="4025" y="2068"/>
                  </a:cubicBezTo>
                  <a:cubicBezTo>
                    <a:pt x="3995" y="2055"/>
                    <a:pt x="3982" y="2041"/>
                    <a:pt x="3955" y="2041"/>
                  </a:cubicBezTo>
                  <a:cubicBezTo>
                    <a:pt x="3929" y="2055"/>
                    <a:pt x="3912" y="2068"/>
                    <a:pt x="3912" y="2111"/>
                  </a:cubicBezTo>
                  <a:cubicBezTo>
                    <a:pt x="3929" y="2233"/>
                    <a:pt x="3886" y="2372"/>
                    <a:pt x="3912" y="2511"/>
                  </a:cubicBezTo>
                  <a:cubicBezTo>
                    <a:pt x="3942" y="2689"/>
                    <a:pt x="3955" y="2868"/>
                    <a:pt x="3955" y="3047"/>
                  </a:cubicBezTo>
                  <a:cubicBezTo>
                    <a:pt x="3955" y="3073"/>
                    <a:pt x="3955" y="3103"/>
                    <a:pt x="3982" y="3116"/>
                  </a:cubicBezTo>
                  <a:cubicBezTo>
                    <a:pt x="3995" y="3103"/>
                    <a:pt x="4025" y="3103"/>
                    <a:pt x="4038" y="3090"/>
                  </a:cubicBezTo>
                  <a:cubicBezTo>
                    <a:pt x="4065" y="3073"/>
                    <a:pt x="4094" y="3047"/>
                    <a:pt x="4121" y="3033"/>
                  </a:cubicBezTo>
                  <a:cubicBezTo>
                    <a:pt x="4190" y="2977"/>
                    <a:pt x="4190" y="2881"/>
                    <a:pt x="4121" y="2825"/>
                  </a:cubicBezTo>
                  <a:cubicBezTo>
                    <a:pt x="4025" y="2729"/>
                    <a:pt x="4051" y="2633"/>
                    <a:pt x="4177" y="2577"/>
                  </a:cubicBezTo>
                  <a:cubicBezTo>
                    <a:pt x="4197" y="2567"/>
                    <a:pt x="4215" y="2563"/>
                    <a:pt x="4232" y="2563"/>
                  </a:cubicBezTo>
                  <a:cubicBezTo>
                    <a:pt x="4260" y="2563"/>
                    <a:pt x="4283" y="2575"/>
                    <a:pt x="4299" y="2594"/>
                  </a:cubicBezTo>
                  <a:cubicBezTo>
                    <a:pt x="4342" y="2633"/>
                    <a:pt x="4342" y="2676"/>
                    <a:pt x="4326" y="2716"/>
                  </a:cubicBezTo>
                  <a:cubicBezTo>
                    <a:pt x="4326" y="2729"/>
                    <a:pt x="4326" y="2742"/>
                    <a:pt x="4313" y="2742"/>
                  </a:cubicBezTo>
                  <a:cubicBezTo>
                    <a:pt x="4299" y="2772"/>
                    <a:pt x="4299" y="2785"/>
                    <a:pt x="4326" y="2799"/>
                  </a:cubicBezTo>
                  <a:cubicBezTo>
                    <a:pt x="4342" y="2799"/>
                    <a:pt x="4356" y="2785"/>
                    <a:pt x="4356" y="2772"/>
                  </a:cubicBezTo>
                  <a:cubicBezTo>
                    <a:pt x="4369" y="2729"/>
                    <a:pt x="4382" y="2689"/>
                    <a:pt x="4395" y="2660"/>
                  </a:cubicBezTo>
                  <a:cubicBezTo>
                    <a:pt x="4438" y="2594"/>
                    <a:pt x="4451" y="2481"/>
                    <a:pt x="4534" y="2441"/>
                  </a:cubicBezTo>
                  <a:cubicBezTo>
                    <a:pt x="4547" y="2428"/>
                    <a:pt x="4547" y="2398"/>
                    <a:pt x="4547" y="2385"/>
                  </a:cubicBezTo>
                  <a:cubicBezTo>
                    <a:pt x="4534" y="2329"/>
                    <a:pt x="4534" y="2263"/>
                    <a:pt x="4521" y="2207"/>
                  </a:cubicBezTo>
                  <a:cubicBezTo>
                    <a:pt x="4508" y="2068"/>
                    <a:pt x="4508" y="1945"/>
                    <a:pt x="4547" y="1807"/>
                  </a:cubicBezTo>
                  <a:cubicBezTo>
                    <a:pt x="4561" y="1780"/>
                    <a:pt x="4574" y="1750"/>
                    <a:pt x="4561" y="1724"/>
                  </a:cubicBezTo>
                  <a:cubicBezTo>
                    <a:pt x="4534" y="1641"/>
                    <a:pt x="4508" y="1545"/>
                    <a:pt x="4465" y="1476"/>
                  </a:cubicBezTo>
                  <a:cubicBezTo>
                    <a:pt x="4425" y="1393"/>
                    <a:pt x="4369" y="1310"/>
                    <a:pt x="4273" y="1271"/>
                  </a:cubicBezTo>
                  <a:cubicBezTo>
                    <a:pt x="4210" y="1248"/>
                    <a:pt x="4152" y="1237"/>
                    <a:pt x="4097" y="1237"/>
                  </a:cubicBezTo>
                  <a:cubicBezTo>
                    <a:pt x="3983" y="1237"/>
                    <a:pt x="3884" y="1286"/>
                    <a:pt x="3790" y="1380"/>
                  </a:cubicBezTo>
                  <a:cubicBezTo>
                    <a:pt x="3734" y="1436"/>
                    <a:pt x="3734" y="1502"/>
                    <a:pt x="3747" y="1572"/>
                  </a:cubicBezTo>
                  <a:cubicBezTo>
                    <a:pt x="3777" y="1654"/>
                    <a:pt x="3764" y="1684"/>
                    <a:pt x="3694" y="1697"/>
                  </a:cubicBezTo>
                  <a:cubicBezTo>
                    <a:pt x="3651" y="1697"/>
                    <a:pt x="3611" y="1697"/>
                    <a:pt x="3569" y="1684"/>
                  </a:cubicBezTo>
                  <a:cubicBezTo>
                    <a:pt x="3446" y="1641"/>
                    <a:pt x="3320" y="1585"/>
                    <a:pt x="3238" y="1476"/>
                  </a:cubicBezTo>
                  <a:cubicBezTo>
                    <a:pt x="3142" y="1380"/>
                    <a:pt x="3059" y="1271"/>
                    <a:pt x="3003" y="1158"/>
                  </a:cubicBezTo>
                  <a:cubicBezTo>
                    <a:pt x="2867" y="897"/>
                    <a:pt x="2729" y="636"/>
                    <a:pt x="2659" y="345"/>
                  </a:cubicBezTo>
                  <a:cubicBezTo>
                    <a:pt x="2646" y="262"/>
                    <a:pt x="2672" y="180"/>
                    <a:pt x="2576" y="113"/>
                  </a:cubicBezTo>
                  <a:cubicBezTo>
                    <a:pt x="2524" y="70"/>
                    <a:pt x="2481" y="31"/>
                    <a:pt x="2411" y="14"/>
                  </a:cubicBezTo>
                  <a:cubicBezTo>
                    <a:pt x="2315" y="1"/>
                    <a:pt x="2233" y="1"/>
                    <a:pt x="2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7288597" y="2888589"/>
              <a:ext cx="679707" cy="1152563"/>
            </a:xfrm>
            <a:custGeom>
              <a:avLst/>
              <a:gdLst/>
              <a:ahLst/>
              <a:cxnLst/>
              <a:rect l="l" t="t" r="r" b="b"/>
              <a:pathLst>
                <a:path w="3585" h="6079" extrusionOk="0">
                  <a:moveTo>
                    <a:pt x="262" y="1"/>
                  </a:moveTo>
                  <a:cubicBezTo>
                    <a:pt x="222" y="292"/>
                    <a:pt x="139" y="553"/>
                    <a:pt x="126" y="814"/>
                  </a:cubicBezTo>
                  <a:cubicBezTo>
                    <a:pt x="96" y="1049"/>
                    <a:pt x="56" y="1271"/>
                    <a:pt x="43" y="1506"/>
                  </a:cubicBezTo>
                  <a:cubicBezTo>
                    <a:pt x="30" y="1724"/>
                    <a:pt x="30" y="1945"/>
                    <a:pt x="13" y="2150"/>
                  </a:cubicBezTo>
                  <a:cubicBezTo>
                    <a:pt x="0" y="2703"/>
                    <a:pt x="30" y="3255"/>
                    <a:pt x="152" y="3791"/>
                  </a:cubicBezTo>
                  <a:cubicBezTo>
                    <a:pt x="222" y="4068"/>
                    <a:pt x="318" y="4343"/>
                    <a:pt x="427" y="4604"/>
                  </a:cubicBezTo>
                  <a:cubicBezTo>
                    <a:pt x="526" y="4852"/>
                    <a:pt x="648" y="5087"/>
                    <a:pt x="787" y="5308"/>
                  </a:cubicBezTo>
                  <a:cubicBezTo>
                    <a:pt x="939" y="5557"/>
                    <a:pt x="1118" y="5775"/>
                    <a:pt x="1323" y="5970"/>
                  </a:cubicBezTo>
                  <a:cubicBezTo>
                    <a:pt x="1379" y="6010"/>
                    <a:pt x="1449" y="6066"/>
                    <a:pt x="1531" y="6079"/>
                  </a:cubicBezTo>
                  <a:cubicBezTo>
                    <a:pt x="1531" y="5970"/>
                    <a:pt x="1558" y="5871"/>
                    <a:pt x="1601" y="5775"/>
                  </a:cubicBezTo>
                  <a:cubicBezTo>
                    <a:pt x="1627" y="5679"/>
                    <a:pt x="1601" y="5609"/>
                    <a:pt x="1518" y="5557"/>
                  </a:cubicBezTo>
                  <a:cubicBezTo>
                    <a:pt x="1488" y="5540"/>
                    <a:pt x="1462" y="5527"/>
                    <a:pt x="1435" y="5500"/>
                  </a:cubicBezTo>
                  <a:cubicBezTo>
                    <a:pt x="1201" y="5322"/>
                    <a:pt x="1049" y="5060"/>
                    <a:pt x="910" y="4812"/>
                  </a:cubicBezTo>
                  <a:cubicBezTo>
                    <a:pt x="814" y="4617"/>
                    <a:pt x="731" y="4426"/>
                    <a:pt x="662" y="4217"/>
                  </a:cubicBezTo>
                  <a:cubicBezTo>
                    <a:pt x="553" y="3887"/>
                    <a:pt x="427" y="3556"/>
                    <a:pt x="361" y="3212"/>
                  </a:cubicBezTo>
                  <a:cubicBezTo>
                    <a:pt x="304" y="2951"/>
                    <a:pt x="248" y="2676"/>
                    <a:pt x="222" y="2398"/>
                  </a:cubicBezTo>
                  <a:cubicBezTo>
                    <a:pt x="179" y="2124"/>
                    <a:pt x="179" y="1836"/>
                    <a:pt x="179" y="1559"/>
                  </a:cubicBezTo>
                  <a:cubicBezTo>
                    <a:pt x="179" y="1519"/>
                    <a:pt x="195" y="1476"/>
                    <a:pt x="222" y="1449"/>
                  </a:cubicBezTo>
                  <a:cubicBezTo>
                    <a:pt x="234" y="1446"/>
                    <a:pt x="246" y="1445"/>
                    <a:pt x="257" y="1445"/>
                  </a:cubicBezTo>
                  <a:cubicBezTo>
                    <a:pt x="294" y="1445"/>
                    <a:pt x="318" y="1465"/>
                    <a:pt x="318" y="1519"/>
                  </a:cubicBezTo>
                  <a:cubicBezTo>
                    <a:pt x="374" y="1820"/>
                    <a:pt x="427" y="2111"/>
                    <a:pt x="510" y="2415"/>
                  </a:cubicBezTo>
                  <a:cubicBezTo>
                    <a:pt x="566" y="2564"/>
                    <a:pt x="592" y="2729"/>
                    <a:pt x="648" y="2894"/>
                  </a:cubicBezTo>
                  <a:cubicBezTo>
                    <a:pt x="705" y="3060"/>
                    <a:pt x="787" y="3242"/>
                    <a:pt x="840" y="3407"/>
                  </a:cubicBezTo>
                  <a:cubicBezTo>
                    <a:pt x="953" y="3695"/>
                    <a:pt x="1088" y="3969"/>
                    <a:pt x="1214" y="4247"/>
                  </a:cubicBezTo>
                  <a:cubicBezTo>
                    <a:pt x="1283" y="4399"/>
                    <a:pt x="1392" y="4521"/>
                    <a:pt x="1475" y="4674"/>
                  </a:cubicBezTo>
                  <a:cubicBezTo>
                    <a:pt x="1545" y="4796"/>
                    <a:pt x="1640" y="4908"/>
                    <a:pt x="1736" y="5017"/>
                  </a:cubicBezTo>
                  <a:cubicBezTo>
                    <a:pt x="1755" y="5034"/>
                    <a:pt x="1767" y="5047"/>
                    <a:pt x="1777" y="5047"/>
                  </a:cubicBezTo>
                  <a:cubicBezTo>
                    <a:pt x="1783" y="5047"/>
                    <a:pt x="1788" y="5042"/>
                    <a:pt x="1793" y="5031"/>
                  </a:cubicBezTo>
                  <a:cubicBezTo>
                    <a:pt x="1862" y="4922"/>
                    <a:pt x="1945" y="4839"/>
                    <a:pt x="2027" y="4756"/>
                  </a:cubicBezTo>
                  <a:cubicBezTo>
                    <a:pt x="2054" y="4730"/>
                    <a:pt x="2067" y="4700"/>
                    <a:pt x="2027" y="4687"/>
                  </a:cubicBezTo>
                  <a:cubicBezTo>
                    <a:pt x="1915" y="4631"/>
                    <a:pt x="1862" y="4535"/>
                    <a:pt x="1806" y="4439"/>
                  </a:cubicBezTo>
                  <a:cubicBezTo>
                    <a:pt x="1640" y="4204"/>
                    <a:pt x="1531" y="3943"/>
                    <a:pt x="1419" y="3682"/>
                  </a:cubicBezTo>
                  <a:cubicBezTo>
                    <a:pt x="1392" y="3639"/>
                    <a:pt x="1379" y="3599"/>
                    <a:pt x="1379" y="3543"/>
                  </a:cubicBezTo>
                  <a:cubicBezTo>
                    <a:pt x="1379" y="3503"/>
                    <a:pt x="1406" y="3490"/>
                    <a:pt x="1435" y="3473"/>
                  </a:cubicBezTo>
                  <a:cubicBezTo>
                    <a:pt x="1439" y="3471"/>
                    <a:pt x="1442" y="3471"/>
                    <a:pt x="1445" y="3471"/>
                  </a:cubicBezTo>
                  <a:cubicBezTo>
                    <a:pt x="1465" y="3471"/>
                    <a:pt x="1477" y="3505"/>
                    <a:pt x="1488" y="3516"/>
                  </a:cubicBezTo>
                  <a:cubicBezTo>
                    <a:pt x="1502" y="3572"/>
                    <a:pt x="1518" y="3625"/>
                    <a:pt x="1545" y="3668"/>
                  </a:cubicBezTo>
                  <a:cubicBezTo>
                    <a:pt x="1601" y="3791"/>
                    <a:pt x="1654" y="3903"/>
                    <a:pt x="1723" y="4012"/>
                  </a:cubicBezTo>
                  <a:cubicBezTo>
                    <a:pt x="1819" y="4234"/>
                    <a:pt x="1958" y="4426"/>
                    <a:pt x="2123" y="4591"/>
                  </a:cubicBezTo>
                  <a:cubicBezTo>
                    <a:pt x="2148" y="4616"/>
                    <a:pt x="2170" y="4625"/>
                    <a:pt x="2188" y="4625"/>
                  </a:cubicBezTo>
                  <a:cubicBezTo>
                    <a:pt x="2199" y="4625"/>
                    <a:pt x="2209" y="4622"/>
                    <a:pt x="2219" y="4617"/>
                  </a:cubicBezTo>
                  <a:cubicBezTo>
                    <a:pt x="2262" y="4604"/>
                    <a:pt x="2275" y="4578"/>
                    <a:pt x="2262" y="4535"/>
                  </a:cubicBezTo>
                  <a:cubicBezTo>
                    <a:pt x="2232" y="4482"/>
                    <a:pt x="2246" y="4426"/>
                    <a:pt x="2289" y="4399"/>
                  </a:cubicBezTo>
                  <a:cubicBezTo>
                    <a:pt x="2328" y="4356"/>
                    <a:pt x="2315" y="4343"/>
                    <a:pt x="2289" y="4300"/>
                  </a:cubicBezTo>
                  <a:cubicBezTo>
                    <a:pt x="2163" y="4164"/>
                    <a:pt x="2080" y="3999"/>
                    <a:pt x="1984" y="3834"/>
                  </a:cubicBezTo>
                  <a:cubicBezTo>
                    <a:pt x="1971" y="3791"/>
                    <a:pt x="1945" y="3738"/>
                    <a:pt x="1998" y="3695"/>
                  </a:cubicBezTo>
                  <a:lnTo>
                    <a:pt x="2014" y="3695"/>
                  </a:lnTo>
                  <a:cubicBezTo>
                    <a:pt x="2054" y="3695"/>
                    <a:pt x="2067" y="3708"/>
                    <a:pt x="2080" y="3738"/>
                  </a:cubicBezTo>
                  <a:cubicBezTo>
                    <a:pt x="2123" y="3820"/>
                    <a:pt x="2193" y="3887"/>
                    <a:pt x="2232" y="3956"/>
                  </a:cubicBezTo>
                  <a:cubicBezTo>
                    <a:pt x="2289" y="4052"/>
                    <a:pt x="2328" y="4151"/>
                    <a:pt x="2398" y="4217"/>
                  </a:cubicBezTo>
                  <a:cubicBezTo>
                    <a:pt x="2411" y="4247"/>
                    <a:pt x="2441" y="4273"/>
                    <a:pt x="2454" y="4273"/>
                  </a:cubicBezTo>
                  <a:cubicBezTo>
                    <a:pt x="2537" y="4247"/>
                    <a:pt x="2619" y="4273"/>
                    <a:pt x="2702" y="4234"/>
                  </a:cubicBezTo>
                  <a:cubicBezTo>
                    <a:pt x="2676" y="4217"/>
                    <a:pt x="2659" y="4204"/>
                    <a:pt x="2646" y="4191"/>
                  </a:cubicBezTo>
                  <a:cubicBezTo>
                    <a:pt x="2593" y="4151"/>
                    <a:pt x="2550" y="4082"/>
                    <a:pt x="2510" y="4012"/>
                  </a:cubicBezTo>
                  <a:cubicBezTo>
                    <a:pt x="2480" y="3986"/>
                    <a:pt x="2467" y="3930"/>
                    <a:pt x="2523" y="3903"/>
                  </a:cubicBezTo>
                  <a:cubicBezTo>
                    <a:pt x="2534" y="3899"/>
                    <a:pt x="2543" y="3897"/>
                    <a:pt x="2552" y="3897"/>
                  </a:cubicBezTo>
                  <a:cubicBezTo>
                    <a:pt x="2578" y="3897"/>
                    <a:pt x="2600" y="3913"/>
                    <a:pt x="2619" y="3943"/>
                  </a:cubicBezTo>
                  <a:cubicBezTo>
                    <a:pt x="2646" y="3969"/>
                    <a:pt x="2659" y="4012"/>
                    <a:pt x="2702" y="4039"/>
                  </a:cubicBezTo>
                  <a:cubicBezTo>
                    <a:pt x="2747" y="4084"/>
                    <a:pt x="2782" y="4147"/>
                    <a:pt x="2837" y="4147"/>
                  </a:cubicBezTo>
                  <a:cubicBezTo>
                    <a:pt x="2850" y="4147"/>
                    <a:pt x="2865" y="4143"/>
                    <a:pt x="2881" y="4135"/>
                  </a:cubicBezTo>
                  <a:cubicBezTo>
                    <a:pt x="2998" y="4094"/>
                    <a:pt x="3122" y="4078"/>
                    <a:pt x="3244" y="4078"/>
                  </a:cubicBezTo>
                  <a:cubicBezTo>
                    <a:pt x="3321" y="4078"/>
                    <a:pt x="3398" y="4085"/>
                    <a:pt x="3472" y="4095"/>
                  </a:cubicBezTo>
                  <a:cubicBezTo>
                    <a:pt x="3490" y="4100"/>
                    <a:pt x="3505" y="4104"/>
                    <a:pt x="3520" y="4104"/>
                  </a:cubicBezTo>
                  <a:cubicBezTo>
                    <a:pt x="3540" y="4104"/>
                    <a:pt x="3560" y="4097"/>
                    <a:pt x="3585" y="4082"/>
                  </a:cubicBezTo>
                  <a:cubicBezTo>
                    <a:pt x="3555" y="4052"/>
                    <a:pt x="3568" y="4012"/>
                    <a:pt x="3555" y="3969"/>
                  </a:cubicBezTo>
                  <a:cubicBezTo>
                    <a:pt x="3542" y="3887"/>
                    <a:pt x="3529" y="3820"/>
                    <a:pt x="3515" y="3738"/>
                  </a:cubicBezTo>
                  <a:cubicBezTo>
                    <a:pt x="3486" y="3612"/>
                    <a:pt x="3403" y="3529"/>
                    <a:pt x="3350" y="3420"/>
                  </a:cubicBezTo>
                  <a:cubicBezTo>
                    <a:pt x="3344" y="3399"/>
                    <a:pt x="3336" y="3391"/>
                    <a:pt x="3325" y="3391"/>
                  </a:cubicBezTo>
                  <a:cubicBezTo>
                    <a:pt x="3315" y="3391"/>
                    <a:pt x="3301" y="3399"/>
                    <a:pt x="3281" y="3407"/>
                  </a:cubicBezTo>
                  <a:cubicBezTo>
                    <a:pt x="3224" y="3447"/>
                    <a:pt x="3155" y="3473"/>
                    <a:pt x="3089" y="3503"/>
                  </a:cubicBezTo>
                  <a:cubicBezTo>
                    <a:pt x="2925" y="3560"/>
                    <a:pt x="2757" y="3592"/>
                    <a:pt x="2588" y="3592"/>
                  </a:cubicBezTo>
                  <a:cubicBezTo>
                    <a:pt x="2470" y="3592"/>
                    <a:pt x="2351" y="3576"/>
                    <a:pt x="2232" y="3543"/>
                  </a:cubicBezTo>
                  <a:cubicBezTo>
                    <a:pt x="2041" y="3490"/>
                    <a:pt x="1862" y="3447"/>
                    <a:pt x="1697" y="3338"/>
                  </a:cubicBezTo>
                  <a:cubicBezTo>
                    <a:pt x="1488" y="3212"/>
                    <a:pt x="1323" y="3060"/>
                    <a:pt x="1158" y="2881"/>
                  </a:cubicBezTo>
                  <a:cubicBezTo>
                    <a:pt x="1049" y="2746"/>
                    <a:pt x="939" y="2607"/>
                    <a:pt x="840" y="2455"/>
                  </a:cubicBezTo>
                  <a:cubicBezTo>
                    <a:pt x="662" y="2150"/>
                    <a:pt x="510" y="1836"/>
                    <a:pt x="414" y="1506"/>
                  </a:cubicBezTo>
                  <a:cubicBezTo>
                    <a:pt x="374" y="1353"/>
                    <a:pt x="331" y="1215"/>
                    <a:pt x="318" y="1076"/>
                  </a:cubicBezTo>
                  <a:cubicBezTo>
                    <a:pt x="278" y="762"/>
                    <a:pt x="248" y="457"/>
                    <a:pt x="278" y="153"/>
                  </a:cubicBezTo>
                  <a:cubicBezTo>
                    <a:pt x="278" y="113"/>
                    <a:pt x="304" y="57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8038466" y="4474975"/>
              <a:ext cx="439108" cy="517412"/>
            </a:xfrm>
            <a:custGeom>
              <a:avLst/>
              <a:gdLst/>
              <a:ahLst/>
              <a:cxnLst/>
              <a:rect l="l" t="t" r="r" b="b"/>
              <a:pathLst>
                <a:path w="2316" h="2729" extrusionOk="0">
                  <a:moveTo>
                    <a:pt x="1793" y="0"/>
                  </a:moveTo>
                  <a:cubicBezTo>
                    <a:pt x="1723" y="179"/>
                    <a:pt x="1627" y="331"/>
                    <a:pt x="1531" y="480"/>
                  </a:cubicBezTo>
                  <a:cubicBezTo>
                    <a:pt x="1432" y="619"/>
                    <a:pt x="1310" y="728"/>
                    <a:pt x="1184" y="840"/>
                  </a:cubicBezTo>
                  <a:cubicBezTo>
                    <a:pt x="1035" y="976"/>
                    <a:pt x="870" y="1128"/>
                    <a:pt x="675" y="1224"/>
                  </a:cubicBezTo>
                  <a:cubicBezTo>
                    <a:pt x="592" y="1267"/>
                    <a:pt x="496" y="1307"/>
                    <a:pt x="400" y="1363"/>
                  </a:cubicBezTo>
                  <a:cubicBezTo>
                    <a:pt x="275" y="1432"/>
                    <a:pt x="152" y="1488"/>
                    <a:pt x="0" y="1528"/>
                  </a:cubicBezTo>
                  <a:cubicBezTo>
                    <a:pt x="43" y="1763"/>
                    <a:pt x="83" y="2011"/>
                    <a:pt x="27" y="2246"/>
                  </a:cubicBezTo>
                  <a:cubicBezTo>
                    <a:pt x="27" y="2285"/>
                    <a:pt x="43" y="2315"/>
                    <a:pt x="83" y="2328"/>
                  </a:cubicBezTo>
                  <a:cubicBezTo>
                    <a:pt x="248" y="2398"/>
                    <a:pt x="400" y="2481"/>
                    <a:pt x="566" y="2547"/>
                  </a:cubicBezTo>
                  <a:cubicBezTo>
                    <a:pt x="718" y="2603"/>
                    <a:pt x="870" y="2659"/>
                    <a:pt x="1035" y="2712"/>
                  </a:cubicBezTo>
                  <a:cubicBezTo>
                    <a:pt x="1051" y="2724"/>
                    <a:pt x="1069" y="2729"/>
                    <a:pt x="1088" y="2729"/>
                  </a:cubicBezTo>
                  <a:cubicBezTo>
                    <a:pt x="1117" y="2729"/>
                    <a:pt x="1147" y="2717"/>
                    <a:pt x="1171" y="2699"/>
                  </a:cubicBezTo>
                  <a:cubicBezTo>
                    <a:pt x="1336" y="2563"/>
                    <a:pt x="1515" y="2451"/>
                    <a:pt x="1667" y="2299"/>
                  </a:cubicBezTo>
                  <a:cubicBezTo>
                    <a:pt x="1819" y="2120"/>
                    <a:pt x="1971" y="1941"/>
                    <a:pt x="2110" y="1750"/>
                  </a:cubicBezTo>
                  <a:cubicBezTo>
                    <a:pt x="2193" y="1637"/>
                    <a:pt x="2219" y="1515"/>
                    <a:pt x="2275" y="1406"/>
                  </a:cubicBezTo>
                  <a:cubicBezTo>
                    <a:pt x="2315" y="1336"/>
                    <a:pt x="2315" y="1254"/>
                    <a:pt x="2259" y="1184"/>
                  </a:cubicBezTo>
                  <a:cubicBezTo>
                    <a:pt x="2150" y="992"/>
                    <a:pt x="2054" y="784"/>
                    <a:pt x="1984" y="579"/>
                  </a:cubicBezTo>
                  <a:cubicBezTo>
                    <a:pt x="1928" y="414"/>
                    <a:pt x="1902" y="262"/>
                    <a:pt x="1832" y="109"/>
                  </a:cubicBezTo>
                  <a:cubicBezTo>
                    <a:pt x="1819" y="66"/>
                    <a:pt x="1832" y="27"/>
                    <a:pt x="1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8286653" y="2622201"/>
              <a:ext cx="708147" cy="457878"/>
            </a:xfrm>
            <a:custGeom>
              <a:avLst/>
              <a:gdLst/>
              <a:ahLst/>
              <a:cxnLst/>
              <a:rect l="l" t="t" r="r" b="b"/>
              <a:pathLst>
                <a:path w="3735" h="2415" extrusionOk="0">
                  <a:moveTo>
                    <a:pt x="644" y="1351"/>
                  </a:moveTo>
                  <a:cubicBezTo>
                    <a:pt x="664" y="1351"/>
                    <a:pt x="683" y="1351"/>
                    <a:pt x="702" y="1353"/>
                  </a:cubicBezTo>
                  <a:cubicBezTo>
                    <a:pt x="867" y="1366"/>
                    <a:pt x="1019" y="1380"/>
                    <a:pt x="1158" y="1449"/>
                  </a:cubicBezTo>
                  <a:cubicBezTo>
                    <a:pt x="1198" y="1475"/>
                    <a:pt x="1241" y="1505"/>
                    <a:pt x="1214" y="1558"/>
                  </a:cubicBezTo>
                  <a:cubicBezTo>
                    <a:pt x="1207" y="1584"/>
                    <a:pt x="1192" y="1592"/>
                    <a:pt x="1175" y="1592"/>
                  </a:cubicBezTo>
                  <a:cubicBezTo>
                    <a:pt x="1154" y="1592"/>
                    <a:pt x="1131" y="1580"/>
                    <a:pt x="1115" y="1571"/>
                  </a:cubicBezTo>
                  <a:cubicBezTo>
                    <a:pt x="966" y="1532"/>
                    <a:pt x="814" y="1505"/>
                    <a:pt x="662" y="1505"/>
                  </a:cubicBezTo>
                  <a:cubicBezTo>
                    <a:pt x="566" y="1505"/>
                    <a:pt x="470" y="1532"/>
                    <a:pt x="371" y="1558"/>
                  </a:cubicBezTo>
                  <a:cubicBezTo>
                    <a:pt x="345" y="1571"/>
                    <a:pt x="305" y="1571"/>
                    <a:pt x="275" y="1588"/>
                  </a:cubicBezTo>
                  <a:cubicBezTo>
                    <a:pt x="265" y="1588"/>
                    <a:pt x="255" y="1590"/>
                    <a:pt x="246" y="1590"/>
                  </a:cubicBezTo>
                  <a:cubicBezTo>
                    <a:pt x="232" y="1590"/>
                    <a:pt x="222" y="1585"/>
                    <a:pt x="222" y="1558"/>
                  </a:cubicBezTo>
                  <a:cubicBezTo>
                    <a:pt x="206" y="1532"/>
                    <a:pt x="193" y="1505"/>
                    <a:pt x="222" y="1475"/>
                  </a:cubicBezTo>
                  <a:cubicBezTo>
                    <a:pt x="236" y="1462"/>
                    <a:pt x="249" y="1462"/>
                    <a:pt x="262" y="1449"/>
                  </a:cubicBezTo>
                  <a:cubicBezTo>
                    <a:pt x="383" y="1388"/>
                    <a:pt x="514" y="1351"/>
                    <a:pt x="644" y="1351"/>
                  </a:cubicBezTo>
                  <a:close/>
                  <a:moveTo>
                    <a:pt x="2521" y="1366"/>
                  </a:moveTo>
                  <a:cubicBezTo>
                    <a:pt x="2703" y="1366"/>
                    <a:pt x="2881" y="1393"/>
                    <a:pt x="3046" y="1449"/>
                  </a:cubicBezTo>
                  <a:cubicBezTo>
                    <a:pt x="3073" y="1462"/>
                    <a:pt x="3099" y="1475"/>
                    <a:pt x="3129" y="1489"/>
                  </a:cubicBezTo>
                  <a:cubicBezTo>
                    <a:pt x="3156" y="1505"/>
                    <a:pt x="3182" y="1545"/>
                    <a:pt x="3156" y="1588"/>
                  </a:cubicBezTo>
                  <a:cubicBezTo>
                    <a:pt x="3142" y="1628"/>
                    <a:pt x="3116" y="1628"/>
                    <a:pt x="3073" y="1628"/>
                  </a:cubicBezTo>
                  <a:cubicBezTo>
                    <a:pt x="2977" y="1614"/>
                    <a:pt x="2894" y="1571"/>
                    <a:pt x="2812" y="1558"/>
                  </a:cubicBezTo>
                  <a:cubicBezTo>
                    <a:pt x="2725" y="1543"/>
                    <a:pt x="2640" y="1535"/>
                    <a:pt x="2555" y="1535"/>
                  </a:cubicBezTo>
                  <a:cubicBezTo>
                    <a:pt x="2422" y="1535"/>
                    <a:pt x="2291" y="1554"/>
                    <a:pt x="2163" y="1588"/>
                  </a:cubicBezTo>
                  <a:cubicBezTo>
                    <a:pt x="2137" y="1601"/>
                    <a:pt x="2124" y="1601"/>
                    <a:pt x="2094" y="1601"/>
                  </a:cubicBezTo>
                  <a:cubicBezTo>
                    <a:pt x="2068" y="1601"/>
                    <a:pt x="2025" y="1601"/>
                    <a:pt x="2025" y="1571"/>
                  </a:cubicBezTo>
                  <a:cubicBezTo>
                    <a:pt x="2011" y="1532"/>
                    <a:pt x="2011" y="1505"/>
                    <a:pt x="2054" y="1475"/>
                  </a:cubicBezTo>
                  <a:cubicBezTo>
                    <a:pt x="2163" y="1436"/>
                    <a:pt x="2259" y="1406"/>
                    <a:pt x="2372" y="1380"/>
                  </a:cubicBezTo>
                  <a:cubicBezTo>
                    <a:pt x="2412" y="1380"/>
                    <a:pt x="2468" y="1380"/>
                    <a:pt x="2521" y="1366"/>
                  </a:cubicBezTo>
                  <a:close/>
                  <a:moveTo>
                    <a:pt x="3734" y="1"/>
                  </a:moveTo>
                  <a:lnTo>
                    <a:pt x="3734" y="1"/>
                  </a:lnTo>
                  <a:cubicBezTo>
                    <a:pt x="3569" y="17"/>
                    <a:pt x="3417" y="57"/>
                    <a:pt x="3281" y="113"/>
                  </a:cubicBezTo>
                  <a:cubicBezTo>
                    <a:pt x="3086" y="182"/>
                    <a:pt x="2921" y="265"/>
                    <a:pt x="2742" y="361"/>
                  </a:cubicBezTo>
                  <a:cubicBezTo>
                    <a:pt x="2686" y="387"/>
                    <a:pt x="2633" y="457"/>
                    <a:pt x="2550" y="457"/>
                  </a:cubicBezTo>
                  <a:cubicBezTo>
                    <a:pt x="2468" y="457"/>
                    <a:pt x="2412" y="497"/>
                    <a:pt x="2342" y="553"/>
                  </a:cubicBezTo>
                  <a:cubicBezTo>
                    <a:pt x="2177" y="678"/>
                    <a:pt x="1998" y="788"/>
                    <a:pt x="1793" y="857"/>
                  </a:cubicBezTo>
                  <a:cubicBezTo>
                    <a:pt x="1515" y="953"/>
                    <a:pt x="1241" y="1022"/>
                    <a:pt x="950" y="1075"/>
                  </a:cubicBezTo>
                  <a:cubicBezTo>
                    <a:pt x="718" y="1132"/>
                    <a:pt x="470" y="1201"/>
                    <a:pt x="249" y="1323"/>
                  </a:cubicBezTo>
                  <a:cubicBezTo>
                    <a:pt x="70" y="1436"/>
                    <a:pt x="1" y="1558"/>
                    <a:pt x="1" y="1819"/>
                  </a:cubicBezTo>
                  <a:cubicBezTo>
                    <a:pt x="7" y="1823"/>
                    <a:pt x="12" y="1824"/>
                    <a:pt x="18" y="1824"/>
                  </a:cubicBezTo>
                  <a:cubicBezTo>
                    <a:pt x="40" y="1824"/>
                    <a:pt x="63" y="1806"/>
                    <a:pt x="83" y="1806"/>
                  </a:cubicBezTo>
                  <a:cubicBezTo>
                    <a:pt x="236" y="1737"/>
                    <a:pt x="388" y="1710"/>
                    <a:pt x="537" y="1697"/>
                  </a:cubicBezTo>
                  <a:cubicBezTo>
                    <a:pt x="586" y="1697"/>
                    <a:pt x="635" y="1700"/>
                    <a:pt x="683" y="1700"/>
                  </a:cubicBezTo>
                  <a:cubicBezTo>
                    <a:pt x="732" y="1700"/>
                    <a:pt x="780" y="1697"/>
                    <a:pt x="828" y="1684"/>
                  </a:cubicBezTo>
                  <a:cubicBezTo>
                    <a:pt x="860" y="1675"/>
                    <a:pt x="894" y="1670"/>
                    <a:pt x="929" y="1670"/>
                  </a:cubicBezTo>
                  <a:cubicBezTo>
                    <a:pt x="1155" y="1670"/>
                    <a:pt x="1400" y="1860"/>
                    <a:pt x="1446" y="2124"/>
                  </a:cubicBezTo>
                  <a:cubicBezTo>
                    <a:pt x="1446" y="2135"/>
                    <a:pt x="1458" y="2169"/>
                    <a:pt x="1470" y="2169"/>
                  </a:cubicBezTo>
                  <a:cubicBezTo>
                    <a:pt x="1472" y="2169"/>
                    <a:pt x="1474" y="2168"/>
                    <a:pt x="1476" y="2167"/>
                  </a:cubicBezTo>
                  <a:cubicBezTo>
                    <a:pt x="1496" y="2152"/>
                    <a:pt x="1516" y="2144"/>
                    <a:pt x="1535" y="2144"/>
                  </a:cubicBezTo>
                  <a:cubicBezTo>
                    <a:pt x="1554" y="2144"/>
                    <a:pt x="1572" y="2152"/>
                    <a:pt x="1585" y="2167"/>
                  </a:cubicBezTo>
                  <a:cubicBezTo>
                    <a:pt x="1611" y="2193"/>
                    <a:pt x="1628" y="2233"/>
                    <a:pt x="1628" y="2262"/>
                  </a:cubicBezTo>
                  <a:cubicBezTo>
                    <a:pt x="1628" y="2289"/>
                    <a:pt x="1641" y="2302"/>
                    <a:pt x="1654" y="2302"/>
                  </a:cubicBezTo>
                  <a:cubicBezTo>
                    <a:pt x="1674" y="2309"/>
                    <a:pt x="1695" y="2312"/>
                    <a:pt x="1714" y="2312"/>
                  </a:cubicBezTo>
                  <a:cubicBezTo>
                    <a:pt x="1733" y="2312"/>
                    <a:pt x="1750" y="2309"/>
                    <a:pt x="1763" y="2302"/>
                  </a:cubicBezTo>
                  <a:cubicBezTo>
                    <a:pt x="1806" y="2289"/>
                    <a:pt x="1763" y="2262"/>
                    <a:pt x="1793" y="2233"/>
                  </a:cubicBezTo>
                  <a:cubicBezTo>
                    <a:pt x="1806" y="2219"/>
                    <a:pt x="1793" y="2206"/>
                    <a:pt x="1793" y="2180"/>
                  </a:cubicBezTo>
                  <a:cubicBezTo>
                    <a:pt x="1820" y="2014"/>
                    <a:pt x="1929" y="1902"/>
                    <a:pt x="2068" y="1819"/>
                  </a:cubicBezTo>
                  <a:cubicBezTo>
                    <a:pt x="2137" y="1780"/>
                    <a:pt x="2220" y="1780"/>
                    <a:pt x="2302" y="1766"/>
                  </a:cubicBezTo>
                  <a:cubicBezTo>
                    <a:pt x="2425" y="1737"/>
                    <a:pt x="2564" y="1723"/>
                    <a:pt x="2686" y="1723"/>
                  </a:cubicBezTo>
                  <a:cubicBezTo>
                    <a:pt x="2714" y="1721"/>
                    <a:pt x="2741" y="1720"/>
                    <a:pt x="2768" y="1720"/>
                  </a:cubicBezTo>
                  <a:cubicBezTo>
                    <a:pt x="2889" y="1720"/>
                    <a:pt x="3005" y="1742"/>
                    <a:pt x="3129" y="1766"/>
                  </a:cubicBezTo>
                  <a:cubicBezTo>
                    <a:pt x="3377" y="1836"/>
                    <a:pt x="3569" y="1945"/>
                    <a:pt x="3652" y="2219"/>
                  </a:cubicBezTo>
                  <a:cubicBezTo>
                    <a:pt x="3652" y="2262"/>
                    <a:pt x="3665" y="2315"/>
                    <a:pt x="3678" y="2372"/>
                  </a:cubicBezTo>
                  <a:cubicBezTo>
                    <a:pt x="3695" y="2385"/>
                    <a:pt x="3678" y="2415"/>
                    <a:pt x="3721" y="2415"/>
                  </a:cubicBezTo>
                  <a:lnTo>
                    <a:pt x="3721" y="2398"/>
                  </a:lnTo>
                  <a:cubicBezTo>
                    <a:pt x="3695" y="2249"/>
                    <a:pt x="3665" y="2110"/>
                    <a:pt x="3652" y="1958"/>
                  </a:cubicBezTo>
                  <a:cubicBezTo>
                    <a:pt x="3638" y="1862"/>
                    <a:pt x="3612" y="1766"/>
                    <a:pt x="3529" y="1710"/>
                  </a:cubicBezTo>
                  <a:cubicBezTo>
                    <a:pt x="3499" y="1697"/>
                    <a:pt x="3486" y="1654"/>
                    <a:pt x="3473" y="1641"/>
                  </a:cubicBezTo>
                  <a:cubicBezTo>
                    <a:pt x="3377" y="1518"/>
                    <a:pt x="3294" y="1380"/>
                    <a:pt x="3225" y="1257"/>
                  </a:cubicBezTo>
                  <a:cubicBezTo>
                    <a:pt x="3142" y="1105"/>
                    <a:pt x="3033" y="966"/>
                    <a:pt x="2951" y="814"/>
                  </a:cubicBezTo>
                  <a:cubicBezTo>
                    <a:pt x="2908" y="718"/>
                    <a:pt x="2894" y="622"/>
                    <a:pt x="2838" y="540"/>
                  </a:cubicBezTo>
                  <a:cubicBezTo>
                    <a:pt x="2812" y="513"/>
                    <a:pt x="2838" y="483"/>
                    <a:pt x="2868" y="470"/>
                  </a:cubicBezTo>
                  <a:cubicBezTo>
                    <a:pt x="2934" y="444"/>
                    <a:pt x="2990" y="401"/>
                    <a:pt x="3060" y="361"/>
                  </a:cubicBezTo>
                  <a:cubicBezTo>
                    <a:pt x="3281" y="222"/>
                    <a:pt x="3499" y="100"/>
                    <a:pt x="3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7881667" y="2520575"/>
              <a:ext cx="394552" cy="313784"/>
            </a:xfrm>
            <a:custGeom>
              <a:avLst/>
              <a:gdLst/>
              <a:ahLst/>
              <a:cxnLst/>
              <a:rect l="l" t="t" r="r" b="b"/>
              <a:pathLst>
                <a:path w="2081" h="1655" extrusionOk="0">
                  <a:moveTo>
                    <a:pt x="979" y="1"/>
                  </a:moveTo>
                  <a:cubicBezTo>
                    <a:pt x="841" y="1"/>
                    <a:pt x="705" y="14"/>
                    <a:pt x="566" y="41"/>
                  </a:cubicBezTo>
                  <a:cubicBezTo>
                    <a:pt x="414" y="57"/>
                    <a:pt x="249" y="97"/>
                    <a:pt x="110" y="153"/>
                  </a:cubicBezTo>
                  <a:cubicBezTo>
                    <a:pt x="27" y="193"/>
                    <a:pt x="1" y="249"/>
                    <a:pt x="27" y="358"/>
                  </a:cubicBezTo>
                  <a:cubicBezTo>
                    <a:pt x="44" y="427"/>
                    <a:pt x="70" y="510"/>
                    <a:pt x="110" y="580"/>
                  </a:cubicBezTo>
                  <a:cubicBezTo>
                    <a:pt x="235" y="910"/>
                    <a:pt x="401" y="1228"/>
                    <a:pt x="649" y="1489"/>
                  </a:cubicBezTo>
                  <a:cubicBezTo>
                    <a:pt x="705" y="1572"/>
                    <a:pt x="788" y="1611"/>
                    <a:pt x="910" y="1654"/>
                  </a:cubicBezTo>
                  <a:cubicBezTo>
                    <a:pt x="870" y="1598"/>
                    <a:pt x="897" y="1558"/>
                    <a:pt x="870" y="1529"/>
                  </a:cubicBezTo>
                  <a:cubicBezTo>
                    <a:pt x="758" y="1406"/>
                    <a:pt x="705" y="1241"/>
                    <a:pt x="635" y="1089"/>
                  </a:cubicBezTo>
                  <a:cubicBezTo>
                    <a:pt x="606" y="1049"/>
                    <a:pt x="606" y="1006"/>
                    <a:pt x="592" y="966"/>
                  </a:cubicBezTo>
                  <a:cubicBezTo>
                    <a:pt x="579" y="923"/>
                    <a:pt x="592" y="897"/>
                    <a:pt x="622" y="884"/>
                  </a:cubicBezTo>
                  <a:cubicBezTo>
                    <a:pt x="633" y="879"/>
                    <a:pt x="642" y="877"/>
                    <a:pt x="651" y="877"/>
                  </a:cubicBezTo>
                  <a:cubicBezTo>
                    <a:pt x="675" y="877"/>
                    <a:pt x="693" y="894"/>
                    <a:pt x="705" y="923"/>
                  </a:cubicBezTo>
                  <a:cubicBezTo>
                    <a:pt x="731" y="1006"/>
                    <a:pt x="771" y="1076"/>
                    <a:pt x="814" y="1158"/>
                  </a:cubicBezTo>
                  <a:cubicBezTo>
                    <a:pt x="854" y="1241"/>
                    <a:pt x="897" y="1337"/>
                    <a:pt x="966" y="1406"/>
                  </a:cubicBezTo>
                  <a:cubicBezTo>
                    <a:pt x="993" y="1393"/>
                    <a:pt x="1036" y="1363"/>
                    <a:pt x="1036" y="1324"/>
                  </a:cubicBezTo>
                  <a:cubicBezTo>
                    <a:pt x="1049" y="1297"/>
                    <a:pt x="1006" y="1267"/>
                    <a:pt x="993" y="1241"/>
                  </a:cubicBezTo>
                  <a:cubicBezTo>
                    <a:pt x="923" y="1145"/>
                    <a:pt x="883" y="1033"/>
                    <a:pt x="841" y="910"/>
                  </a:cubicBezTo>
                  <a:cubicBezTo>
                    <a:pt x="841" y="884"/>
                    <a:pt x="827" y="841"/>
                    <a:pt x="841" y="814"/>
                  </a:cubicBezTo>
                  <a:cubicBezTo>
                    <a:pt x="841" y="785"/>
                    <a:pt x="854" y="758"/>
                    <a:pt x="883" y="758"/>
                  </a:cubicBezTo>
                  <a:cubicBezTo>
                    <a:pt x="891" y="756"/>
                    <a:pt x="897" y="755"/>
                    <a:pt x="902" y="755"/>
                  </a:cubicBezTo>
                  <a:cubicBezTo>
                    <a:pt x="924" y="755"/>
                    <a:pt x="926" y="777"/>
                    <a:pt x="936" y="801"/>
                  </a:cubicBezTo>
                  <a:cubicBezTo>
                    <a:pt x="953" y="841"/>
                    <a:pt x="966" y="867"/>
                    <a:pt x="979" y="910"/>
                  </a:cubicBezTo>
                  <a:cubicBezTo>
                    <a:pt x="1019" y="1019"/>
                    <a:pt x="1062" y="1132"/>
                    <a:pt x="1145" y="1228"/>
                  </a:cubicBezTo>
                  <a:lnTo>
                    <a:pt x="1145" y="1158"/>
                  </a:lnTo>
                  <a:cubicBezTo>
                    <a:pt x="1132" y="1115"/>
                    <a:pt x="1145" y="1076"/>
                    <a:pt x="1184" y="1062"/>
                  </a:cubicBezTo>
                  <a:cubicBezTo>
                    <a:pt x="1227" y="1062"/>
                    <a:pt x="1254" y="1089"/>
                    <a:pt x="1267" y="1132"/>
                  </a:cubicBezTo>
                  <a:cubicBezTo>
                    <a:pt x="1267" y="1185"/>
                    <a:pt x="1297" y="1185"/>
                    <a:pt x="1337" y="1185"/>
                  </a:cubicBezTo>
                  <a:cubicBezTo>
                    <a:pt x="1357" y="1183"/>
                    <a:pt x="1377" y="1182"/>
                    <a:pt x="1396" y="1182"/>
                  </a:cubicBezTo>
                  <a:cubicBezTo>
                    <a:pt x="1549" y="1182"/>
                    <a:pt x="1681" y="1230"/>
                    <a:pt x="1793" y="1350"/>
                  </a:cubicBezTo>
                  <a:cubicBezTo>
                    <a:pt x="1862" y="1406"/>
                    <a:pt x="1902" y="1476"/>
                    <a:pt x="1945" y="1558"/>
                  </a:cubicBezTo>
                  <a:cubicBezTo>
                    <a:pt x="2028" y="1476"/>
                    <a:pt x="2081" y="1393"/>
                    <a:pt x="2028" y="1267"/>
                  </a:cubicBezTo>
                  <a:cubicBezTo>
                    <a:pt x="1985" y="1158"/>
                    <a:pt x="1958" y="1033"/>
                    <a:pt x="1928" y="910"/>
                  </a:cubicBezTo>
                  <a:cubicBezTo>
                    <a:pt x="1889" y="606"/>
                    <a:pt x="1750" y="358"/>
                    <a:pt x="1571" y="140"/>
                  </a:cubicBezTo>
                  <a:cubicBezTo>
                    <a:pt x="1532" y="97"/>
                    <a:pt x="1475" y="41"/>
                    <a:pt x="1419" y="41"/>
                  </a:cubicBezTo>
                  <a:cubicBezTo>
                    <a:pt x="1284" y="27"/>
                    <a:pt x="1132" y="1"/>
                    <a:pt x="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8657891" y="2975237"/>
              <a:ext cx="302977" cy="294824"/>
            </a:xfrm>
            <a:custGeom>
              <a:avLst/>
              <a:gdLst/>
              <a:ahLst/>
              <a:cxnLst/>
              <a:rect l="l" t="t" r="r" b="b"/>
              <a:pathLst>
                <a:path w="1598" h="1555" extrusionOk="0">
                  <a:moveTo>
                    <a:pt x="715" y="305"/>
                  </a:moveTo>
                  <a:cubicBezTo>
                    <a:pt x="880" y="305"/>
                    <a:pt x="1032" y="331"/>
                    <a:pt x="1141" y="453"/>
                  </a:cubicBezTo>
                  <a:cubicBezTo>
                    <a:pt x="1184" y="483"/>
                    <a:pt x="1224" y="510"/>
                    <a:pt x="1224" y="566"/>
                  </a:cubicBezTo>
                  <a:cubicBezTo>
                    <a:pt x="1224" y="592"/>
                    <a:pt x="1241" y="605"/>
                    <a:pt x="1224" y="619"/>
                  </a:cubicBezTo>
                  <a:cubicBezTo>
                    <a:pt x="1205" y="631"/>
                    <a:pt x="1186" y="641"/>
                    <a:pt x="1172" y="641"/>
                  </a:cubicBezTo>
                  <a:cubicBezTo>
                    <a:pt x="1167" y="641"/>
                    <a:pt x="1162" y="639"/>
                    <a:pt x="1158" y="635"/>
                  </a:cubicBezTo>
                  <a:cubicBezTo>
                    <a:pt x="1128" y="605"/>
                    <a:pt x="1088" y="592"/>
                    <a:pt x="1059" y="566"/>
                  </a:cubicBezTo>
                  <a:cubicBezTo>
                    <a:pt x="977" y="506"/>
                    <a:pt x="875" y="466"/>
                    <a:pt x="769" y="466"/>
                  </a:cubicBezTo>
                  <a:cubicBezTo>
                    <a:pt x="751" y="466"/>
                    <a:pt x="733" y="468"/>
                    <a:pt x="715" y="470"/>
                  </a:cubicBezTo>
                  <a:cubicBezTo>
                    <a:pt x="688" y="470"/>
                    <a:pt x="662" y="470"/>
                    <a:pt x="662" y="523"/>
                  </a:cubicBezTo>
                  <a:cubicBezTo>
                    <a:pt x="662" y="579"/>
                    <a:pt x="645" y="648"/>
                    <a:pt x="619" y="718"/>
                  </a:cubicBezTo>
                  <a:cubicBezTo>
                    <a:pt x="597" y="807"/>
                    <a:pt x="546" y="861"/>
                    <a:pt x="476" y="861"/>
                  </a:cubicBezTo>
                  <a:cubicBezTo>
                    <a:pt x="461" y="861"/>
                    <a:pt x="444" y="859"/>
                    <a:pt x="427" y="853"/>
                  </a:cubicBezTo>
                  <a:cubicBezTo>
                    <a:pt x="358" y="840"/>
                    <a:pt x="301" y="744"/>
                    <a:pt x="315" y="648"/>
                  </a:cubicBezTo>
                  <a:cubicBezTo>
                    <a:pt x="315" y="635"/>
                    <a:pt x="331" y="619"/>
                    <a:pt x="315" y="592"/>
                  </a:cubicBezTo>
                  <a:cubicBezTo>
                    <a:pt x="262" y="619"/>
                    <a:pt x="205" y="635"/>
                    <a:pt x="166" y="662"/>
                  </a:cubicBezTo>
                  <a:cubicBezTo>
                    <a:pt x="149" y="662"/>
                    <a:pt x="132" y="664"/>
                    <a:pt x="117" y="664"/>
                  </a:cubicBezTo>
                  <a:cubicBezTo>
                    <a:pt x="95" y="664"/>
                    <a:pt x="77" y="659"/>
                    <a:pt x="67" y="635"/>
                  </a:cubicBezTo>
                  <a:cubicBezTo>
                    <a:pt x="53" y="592"/>
                    <a:pt x="83" y="566"/>
                    <a:pt x="110" y="553"/>
                  </a:cubicBezTo>
                  <a:cubicBezTo>
                    <a:pt x="301" y="453"/>
                    <a:pt x="480" y="318"/>
                    <a:pt x="715" y="305"/>
                  </a:cubicBezTo>
                  <a:close/>
                  <a:moveTo>
                    <a:pt x="976" y="731"/>
                  </a:moveTo>
                  <a:cubicBezTo>
                    <a:pt x="1019" y="731"/>
                    <a:pt x="1075" y="801"/>
                    <a:pt x="1075" y="840"/>
                  </a:cubicBezTo>
                  <a:cubicBezTo>
                    <a:pt x="1075" y="863"/>
                    <a:pt x="1043" y="899"/>
                    <a:pt x="1025" y="899"/>
                  </a:cubicBezTo>
                  <a:cubicBezTo>
                    <a:pt x="1023" y="899"/>
                    <a:pt x="1021" y="898"/>
                    <a:pt x="1019" y="896"/>
                  </a:cubicBezTo>
                  <a:cubicBezTo>
                    <a:pt x="976" y="896"/>
                    <a:pt x="910" y="814"/>
                    <a:pt x="910" y="784"/>
                  </a:cubicBezTo>
                  <a:cubicBezTo>
                    <a:pt x="910" y="731"/>
                    <a:pt x="950" y="731"/>
                    <a:pt x="976" y="731"/>
                  </a:cubicBezTo>
                  <a:close/>
                  <a:moveTo>
                    <a:pt x="771" y="758"/>
                  </a:moveTo>
                  <a:cubicBezTo>
                    <a:pt x="797" y="758"/>
                    <a:pt x="827" y="784"/>
                    <a:pt x="827" y="801"/>
                  </a:cubicBezTo>
                  <a:cubicBezTo>
                    <a:pt x="854" y="840"/>
                    <a:pt x="840" y="896"/>
                    <a:pt x="867" y="923"/>
                  </a:cubicBezTo>
                  <a:cubicBezTo>
                    <a:pt x="867" y="992"/>
                    <a:pt x="840" y="992"/>
                    <a:pt x="797" y="992"/>
                  </a:cubicBezTo>
                  <a:cubicBezTo>
                    <a:pt x="745" y="966"/>
                    <a:pt x="702" y="867"/>
                    <a:pt x="715" y="814"/>
                  </a:cubicBezTo>
                  <a:cubicBezTo>
                    <a:pt x="728" y="784"/>
                    <a:pt x="745" y="771"/>
                    <a:pt x="771" y="758"/>
                  </a:cubicBezTo>
                  <a:close/>
                  <a:moveTo>
                    <a:pt x="771" y="0"/>
                  </a:moveTo>
                  <a:cubicBezTo>
                    <a:pt x="606" y="0"/>
                    <a:pt x="454" y="27"/>
                    <a:pt x="301" y="57"/>
                  </a:cubicBezTo>
                  <a:cubicBezTo>
                    <a:pt x="179" y="83"/>
                    <a:pt x="14" y="179"/>
                    <a:pt x="14" y="371"/>
                  </a:cubicBezTo>
                  <a:cubicBezTo>
                    <a:pt x="0" y="619"/>
                    <a:pt x="0" y="867"/>
                    <a:pt x="40" y="1115"/>
                  </a:cubicBezTo>
                  <a:cubicBezTo>
                    <a:pt x="67" y="1310"/>
                    <a:pt x="179" y="1419"/>
                    <a:pt x="344" y="1488"/>
                  </a:cubicBezTo>
                  <a:cubicBezTo>
                    <a:pt x="434" y="1530"/>
                    <a:pt x="540" y="1555"/>
                    <a:pt x="640" y="1555"/>
                  </a:cubicBezTo>
                  <a:cubicBezTo>
                    <a:pt x="676" y="1555"/>
                    <a:pt x="711" y="1552"/>
                    <a:pt x="745" y="1545"/>
                  </a:cubicBezTo>
                  <a:cubicBezTo>
                    <a:pt x="893" y="1515"/>
                    <a:pt x="1032" y="1502"/>
                    <a:pt x="1171" y="1502"/>
                  </a:cubicBezTo>
                  <a:cubicBezTo>
                    <a:pt x="1267" y="1502"/>
                    <a:pt x="1336" y="1462"/>
                    <a:pt x="1376" y="1363"/>
                  </a:cubicBezTo>
                  <a:cubicBezTo>
                    <a:pt x="1459" y="1214"/>
                    <a:pt x="1502" y="1049"/>
                    <a:pt x="1541" y="867"/>
                  </a:cubicBezTo>
                  <a:cubicBezTo>
                    <a:pt x="1598" y="688"/>
                    <a:pt x="1541" y="496"/>
                    <a:pt x="1489" y="318"/>
                  </a:cubicBezTo>
                  <a:cubicBezTo>
                    <a:pt x="1459" y="205"/>
                    <a:pt x="1363" y="139"/>
                    <a:pt x="1254" y="96"/>
                  </a:cubicBezTo>
                  <a:cubicBezTo>
                    <a:pt x="1088" y="27"/>
                    <a:pt x="923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8281724" y="2964050"/>
              <a:ext cx="260886" cy="284017"/>
            </a:xfrm>
            <a:custGeom>
              <a:avLst/>
              <a:gdLst/>
              <a:ahLst/>
              <a:cxnLst/>
              <a:rect l="l" t="t" r="r" b="b"/>
              <a:pathLst>
                <a:path w="1376" h="1498" extrusionOk="0">
                  <a:moveTo>
                    <a:pt x="671" y="386"/>
                  </a:moveTo>
                  <a:cubicBezTo>
                    <a:pt x="745" y="386"/>
                    <a:pt x="819" y="400"/>
                    <a:pt x="893" y="430"/>
                  </a:cubicBezTo>
                  <a:cubicBezTo>
                    <a:pt x="1019" y="473"/>
                    <a:pt x="1115" y="569"/>
                    <a:pt x="1224" y="638"/>
                  </a:cubicBezTo>
                  <a:cubicBezTo>
                    <a:pt x="1254" y="664"/>
                    <a:pt x="1267" y="694"/>
                    <a:pt x="1240" y="734"/>
                  </a:cubicBezTo>
                  <a:cubicBezTo>
                    <a:pt x="1224" y="757"/>
                    <a:pt x="1205" y="768"/>
                    <a:pt x="1184" y="768"/>
                  </a:cubicBezTo>
                  <a:cubicBezTo>
                    <a:pt x="1166" y="768"/>
                    <a:pt x="1148" y="761"/>
                    <a:pt x="1128" y="747"/>
                  </a:cubicBezTo>
                  <a:lnTo>
                    <a:pt x="880" y="625"/>
                  </a:lnTo>
                  <a:cubicBezTo>
                    <a:pt x="854" y="625"/>
                    <a:pt x="827" y="595"/>
                    <a:pt x="797" y="595"/>
                  </a:cubicBezTo>
                  <a:cubicBezTo>
                    <a:pt x="784" y="638"/>
                    <a:pt x="797" y="664"/>
                    <a:pt x="797" y="707"/>
                  </a:cubicBezTo>
                  <a:cubicBezTo>
                    <a:pt x="797" y="777"/>
                    <a:pt x="784" y="830"/>
                    <a:pt x="728" y="873"/>
                  </a:cubicBezTo>
                  <a:cubicBezTo>
                    <a:pt x="689" y="907"/>
                    <a:pt x="652" y="922"/>
                    <a:pt x="618" y="922"/>
                  </a:cubicBezTo>
                  <a:cubicBezTo>
                    <a:pt x="557" y="922"/>
                    <a:pt x="507" y="874"/>
                    <a:pt x="480" y="803"/>
                  </a:cubicBezTo>
                  <a:cubicBezTo>
                    <a:pt x="453" y="747"/>
                    <a:pt x="453" y="721"/>
                    <a:pt x="480" y="595"/>
                  </a:cubicBezTo>
                  <a:lnTo>
                    <a:pt x="480" y="595"/>
                  </a:lnTo>
                  <a:cubicBezTo>
                    <a:pt x="414" y="612"/>
                    <a:pt x="344" y="625"/>
                    <a:pt x="288" y="651"/>
                  </a:cubicBezTo>
                  <a:cubicBezTo>
                    <a:pt x="275" y="664"/>
                    <a:pt x="262" y="678"/>
                    <a:pt x="248" y="678"/>
                  </a:cubicBezTo>
                  <a:cubicBezTo>
                    <a:pt x="236" y="685"/>
                    <a:pt x="224" y="689"/>
                    <a:pt x="213" y="689"/>
                  </a:cubicBezTo>
                  <a:cubicBezTo>
                    <a:pt x="198" y="689"/>
                    <a:pt x="186" y="682"/>
                    <a:pt x="179" y="664"/>
                  </a:cubicBezTo>
                  <a:cubicBezTo>
                    <a:pt x="166" y="638"/>
                    <a:pt x="149" y="612"/>
                    <a:pt x="179" y="582"/>
                  </a:cubicBezTo>
                  <a:cubicBezTo>
                    <a:pt x="205" y="542"/>
                    <a:pt x="248" y="529"/>
                    <a:pt x="275" y="499"/>
                  </a:cubicBezTo>
                  <a:cubicBezTo>
                    <a:pt x="406" y="429"/>
                    <a:pt x="539" y="386"/>
                    <a:pt x="671" y="386"/>
                  </a:cubicBezTo>
                  <a:close/>
                  <a:moveTo>
                    <a:pt x="179" y="803"/>
                  </a:moveTo>
                  <a:cubicBezTo>
                    <a:pt x="205" y="817"/>
                    <a:pt x="219" y="817"/>
                    <a:pt x="232" y="830"/>
                  </a:cubicBezTo>
                  <a:cubicBezTo>
                    <a:pt x="248" y="843"/>
                    <a:pt x="262" y="873"/>
                    <a:pt x="248" y="899"/>
                  </a:cubicBezTo>
                  <a:cubicBezTo>
                    <a:pt x="232" y="926"/>
                    <a:pt x="248" y="982"/>
                    <a:pt x="192" y="1008"/>
                  </a:cubicBezTo>
                  <a:lnTo>
                    <a:pt x="166" y="1008"/>
                  </a:lnTo>
                  <a:cubicBezTo>
                    <a:pt x="109" y="982"/>
                    <a:pt x="136" y="942"/>
                    <a:pt x="136" y="899"/>
                  </a:cubicBezTo>
                  <a:cubicBezTo>
                    <a:pt x="136" y="860"/>
                    <a:pt x="149" y="817"/>
                    <a:pt x="179" y="803"/>
                  </a:cubicBezTo>
                  <a:close/>
                  <a:moveTo>
                    <a:pt x="342" y="838"/>
                  </a:moveTo>
                  <a:cubicBezTo>
                    <a:pt x="352" y="838"/>
                    <a:pt x="361" y="848"/>
                    <a:pt x="371" y="860"/>
                  </a:cubicBezTo>
                  <a:cubicBezTo>
                    <a:pt x="414" y="886"/>
                    <a:pt x="427" y="995"/>
                    <a:pt x="397" y="1038"/>
                  </a:cubicBezTo>
                  <a:cubicBezTo>
                    <a:pt x="391" y="1051"/>
                    <a:pt x="384" y="1055"/>
                    <a:pt x="376" y="1055"/>
                  </a:cubicBezTo>
                  <a:cubicBezTo>
                    <a:pt x="367" y="1055"/>
                    <a:pt x="357" y="1051"/>
                    <a:pt x="344" y="1051"/>
                  </a:cubicBezTo>
                  <a:cubicBezTo>
                    <a:pt x="301" y="1025"/>
                    <a:pt x="301" y="982"/>
                    <a:pt x="288" y="942"/>
                  </a:cubicBezTo>
                  <a:cubicBezTo>
                    <a:pt x="275" y="899"/>
                    <a:pt x="288" y="873"/>
                    <a:pt x="331" y="843"/>
                  </a:cubicBezTo>
                  <a:cubicBezTo>
                    <a:pt x="335" y="839"/>
                    <a:pt x="339" y="838"/>
                    <a:pt x="342" y="838"/>
                  </a:cubicBezTo>
                  <a:close/>
                  <a:moveTo>
                    <a:pt x="688" y="1"/>
                  </a:moveTo>
                  <a:cubicBezTo>
                    <a:pt x="484" y="1"/>
                    <a:pt x="290" y="44"/>
                    <a:pt x="109" y="129"/>
                  </a:cubicBezTo>
                  <a:cubicBezTo>
                    <a:pt x="27" y="168"/>
                    <a:pt x="0" y="198"/>
                    <a:pt x="0" y="294"/>
                  </a:cubicBezTo>
                  <a:lnTo>
                    <a:pt x="0" y="569"/>
                  </a:lnTo>
                  <a:cubicBezTo>
                    <a:pt x="14" y="803"/>
                    <a:pt x="66" y="1038"/>
                    <a:pt x="109" y="1273"/>
                  </a:cubicBezTo>
                  <a:cubicBezTo>
                    <a:pt x="123" y="1339"/>
                    <a:pt x="149" y="1382"/>
                    <a:pt x="205" y="1409"/>
                  </a:cubicBezTo>
                  <a:cubicBezTo>
                    <a:pt x="332" y="1470"/>
                    <a:pt x="456" y="1498"/>
                    <a:pt x="579" y="1498"/>
                  </a:cubicBezTo>
                  <a:cubicBezTo>
                    <a:pt x="708" y="1498"/>
                    <a:pt x="835" y="1466"/>
                    <a:pt x="963" y="1409"/>
                  </a:cubicBezTo>
                  <a:cubicBezTo>
                    <a:pt x="963" y="1409"/>
                    <a:pt x="976" y="1395"/>
                    <a:pt x="992" y="1395"/>
                  </a:cubicBezTo>
                  <a:cubicBezTo>
                    <a:pt x="1197" y="1286"/>
                    <a:pt x="1307" y="1108"/>
                    <a:pt x="1350" y="886"/>
                  </a:cubicBezTo>
                  <a:cubicBezTo>
                    <a:pt x="1376" y="707"/>
                    <a:pt x="1363" y="542"/>
                    <a:pt x="1336" y="364"/>
                  </a:cubicBezTo>
                  <a:cubicBezTo>
                    <a:pt x="1323" y="294"/>
                    <a:pt x="1293" y="238"/>
                    <a:pt x="1240" y="168"/>
                  </a:cubicBezTo>
                  <a:cubicBezTo>
                    <a:pt x="1115" y="16"/>
                    <a:pt x="936" y="16"/>
                    <a:pt x="771" y="3"/>
                  </a:cubicBezTo>
                  <a:cubicBezTo>
                    <a:pt x="743" y="2"/>
                    <a:pt x="716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7941960" y="3186451"/>
              <a:ext cx="255957" cy="387537"/>
            </a:xfrm>
            <a:custGeom>
              <a:avLst/>
              <a:gdLst/>
              <a:ahLst/>
              <a:cxnLst/>
              <a:rect l="l" t="t" r="r" b="b"/>
              <a:pathLst>
                <a:path w="1350" h="2044" extrusionOk="0">
                  <a:moveTo>
                    <a:pt x="909" y="1"/>
                  </a:moveTo>
                  <a:cubicBezTo>
                    <a:pt x="923" y="70"/>
                    <a:pt x="896" y="140"/>
                    <a:pt x="896" y="222"/>
                  </a:cubicBezTo>
                  <a:cubicBezTo>
                    <a:pt x="883" y="431"/>
                    <a:pt x="853" y="636"/>
                    <a:pt x="757" y="827"/>
                  </a:cubicBezTo>
                  <a:cubicBezTo>
                    <a:pt x="675" y="993"/>
                    <a:pt x="592" y="1175"/>
                    <a:pt x="453" y="1323"/>
                  </a:cubicBezTo>
                  <a:cubicBezTo>
                    <a:pt x="331" y="1462"/>
                    <a:pt x="205" y="1614"/>
                    <a:pt x="40" y="1710"/>
                  </a:cubicBezTo>
                  <a:cubicBezTo>
                    <a:pt x="0" y="1737"/>
                    <a:pt x="0" y="1753"/>
                    <a:pt x="26" y="1793"/>
                  </a:cubicBezTo>
                  <a:cubicBezTo>
                    <a:pt x="69" y="1876"/>
                    <a:pt x="152" y="1932"/>
                    <a:pt x="192" y="2015"/>
                  </a:cubicBezTo>
                  <a:cubicBezTo>
                    <a:pt x="192" y="2024"/>
                    <a:pt x="198" y="2033"/>
                    <a:pt x="202" y="2033"/>
                  </a:cubicBezTo>
                  <a:cubicBezTo>
                    <a:pt x="204" y="2033"/>
                    <a:pt x="205" y="2032"/>
                    <a:pt x="205" y="2028"/>
                  </a:cubicBezTo>
                  <a:cubicBezTo>
                    <a:pt x="220" y="2026"/>
                    <a:pt x="234" y="2025"/>
                    <a:pt x="248" y="2025"/>
                  </a:cubicBezTo>
                  <a:cubicBezTo>
                    <a:pt x="318" y="2025"/>
                    <a:pt x="386" y="2044"/>
                    <a:pt x="454" y="2044"/>
                  </a:cubicBezTo>
                  <a:cubicBezTo>
                    <a:pt x="468" y="2044"/>
                    <a:pt x="482" y="2043"/>
                    <a:pt x="496" y="2041"/>
                  </a:cubicBezTo>
                  <a:cubicBezTo>
                    <a:pt x="661" y="2001"/>
                    <a:pt x="800" y="1945"/>
                    <a:pt x="936" y="1876"/>
                  </a:cubicBezTo>
                  <a:cubicBezTo>
                    <a:pt x="1032" y="1836"/>
                    <a:pt x="1144" y="1793"/>
                    <a:pt x="1240" y="1724"/>
                  </a:cubicBezTo>
                  <a:cubicBezTo>
                    <a:pt x="1280" y="1684"/>
                    <a:pt x="1349" y="1654"/>
                    <a:pt x="1323" y="1588"/>
                  </a:cubicBezTo>
                  <a:cubicBezTo>
                    <a:pt x="1267" y="1423"/>
                    <a:pt x="1240" y="1241"/>
                    <a:pt x="1197" y="1075"/>
                  </a:cubicBezTo>
                  <a:cubicBezTo>
                    <a:pt x="1144" y="884"/>
                    <a:pt x="1088" y="705"/>
                    <a:pt x="1062" y="527"/>
                  </a:cubicBezTo>
                  <a:cubicBezTo>
                    <a:pt x="1019" y="348"/>
                    <a:pt x="966" y="166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348700" y="2450803"/>
              <a:ext cx="765784" cy="362890"/>
            </a:xfrm>
            <a:custGeom>
              <a:avLst/>
              <a:gdLst/>
              <a:ahLst/>
              <a:cxnLst/>
              <a:rect l="l" t="t" r="r" b="b"/>
              <a:pathLst>
                <a:path w="4039" h="1914" extrusionOk="0">
                  <a:moveTo>
                    <a:pt x="3145" y="1"/>
                  </a:moveTo>
                  <a:cubicBezTo>
                    <a:pt x="3022" y="1"/>
                    <a:pt x="2898" y="9"/>
                    <a:pt x="2772" y="25"/>
                  </a:cubicBezTo>
                  <a:cubicBezTo>
                    <a:pt x="2454" y="51"/>
                    <a:pt x="2137" y="108"/>
                    <a:pt x="1833" y="177"/>
                  </a:cubicBezTo>
                  <a:cubicBezTo>
                    <a:pt x="1558" y="217"/>
                    <a:pt x="1297" y="286"/>
                    <a:pt x="1049" y="395"/>
                  </a:cubicBezTo>
                  <a:cubicBezTo>
                    <a:pt x="814" y="508"/>
                    <a:pt x="579" y="617"/>
                    <a:pt x="374" y="756"/>
                  </a:cubicBezTo>
                  <a:cubicBezTo>
                    <a:pt x="249" y="838"/>
                    <a:pt x="166" y="921"/>
                    <a:pt x="140" y="1057"/>
                  </a:cubicBezTo>
                  <a:cubicBezTo>
                    <a:pt x="97" y="1196"/>
                    <a:pt x="83" y="1334"/>
                    <a:pt x="44" y="1470"/>
                  </a:cubicBezTo>
                  <a:cubicBezTo>
                    <a:pt x="1" y="1609"/>
                    <a:pt x="14" y="1761"/>
                    <a:pt x="1" y="1913"/>
                  </a:cubicBezTo>
                  <a:cubicBezTo>
                    <a:pt x="44" y="1761"/>
                    <a:pt x="83" y="1609"/>
                    <a:pt x="153" y="1457"/>
                  </a:cubicBezTo>
                  <a:cubicBezTo>
                    <a:pt x="193" y="1361"/>
                    <a:pt x="262" y="1278"/>
                    <a:pt x="292" y="1182"/>
                  </a:cubicBezTo>
                  <a:cubicBezTo>
                    <a:pt x="305" y="1113"/>
                    <a:pt x="331" y="1070"/>
                    <a:pt x="374" y="1030"/>
                  </a:cubicBezTo>
                  <a:cubicBezTo>
                    <a:pt x="579" y="838"/>
                    <a:pt x="827" y="713"/>
                    <a:pt x="1089" y="604"/>
                  </a:cubicBezTo>
                  <a:cubicBezTo>
                    <a:pt x="1171" y="561"/>
                    <a:pt x="1267" y="534"/>
                    <a:pt x="1366" y="491"/>
                  </a:cubicBezTo>
                  <a:cubicBezTo>
                    <a:pt x="1681" y="369"/>
                    <a:pt x="2028" y="299"/>
                    <a:pt x="2372" y="299"/>
                  </a:cubicBezTo>
                  <a:cubicBezTo>
                    <a:pt x="2481" y="299"/>
                    <a:pt x="2607" y="313"/>
                    <a:pt x="2689" y="395"/>
                  </a:cubicBezTo>
                  <a:cubicBezTo>
                    <a:pt x="2735" y="427"/>
                    <a:pt x="2764" y="445"/>
                    <a:pt x="2797" y="445"/>
                  </a:cubicBezTo>
                  <a:cubicBezTo>
                    <a:pt x="2823" y="445"/>
                    <a:pt x="2852" y="433"/>
                    <a:pt x="2894" y="409"/>
                  </a:cubicBezTo>
                  <a:cubicBezTo>
                    <a:pt x="3103" y="273"/>
                    <a:pt x="3364" y="260"/>
                    <a:pt x="3612" y="243"/>
                  </a:cubicBezTo>
                  <a:cubicBezTo>
                    <a:pt x="3734" y="243"/>
                    <a:pt x="3860" y="243"/>
                    <a:pt x="3982" y="260"/>
                  </a:cubicBezTo>
                  <a:cubicBezTo>
                    <a:pt x="3994" y="265"/>
                    <a:pt x="4005" y="268"/>
                    <a:pt x="4015" y="268"/>
                  </a:cubicBezTo>
                  <a:cubicBezTo>
                    <a:pt x="4029" y="268"/>
                    <a:pt x="4038" y="261"/>
                    <a:pt x="4038" y="243"/>
                  </a:cubicBezTo>
                  <a:cubicBezTo>
                    <a:pt x="4038" y="230"/>
                    <a:pt x="4025" y="217"/>
                    <a:pt x="4012" y="203"/>
                  </a:cubicBezTo>
                  <a:cubicBezTo>
                    <a:pt x="3943" y="147"/>
                    <a:pt x="3860" y="108"/>
                    <a:pt x="3777" y="78"/>
                  </a:cubicBezTo>
                  <a:cubicBezTo>
                    <a:pt x="3568" y="25"/>
                    <a:pt x="3358" y="1"/>
                    <a:pt x="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7829717" y="4730745"/>
              <a:ext cx="190735" cy="283069"/>
            </a:xfrm>
            <a:custGeom>
              <a:avLst/>
              <a:gdLst/>
              <a:ahLst/>
              <a:cxnLst/>
              <a:rect l="l" t="t" r="r" b="b"/>
              <a:pathLst>
                <a:path w="1006" h="1493" extrusionOk="0">
                  <a:moveTo>
                    <a:pt x="0" y="1"/>
                  </a:moveTo>
                  <a:lnTo>
                    <a:pt x="0" y="57"/>
                  </a:lnTo>
                  <a:cubicBezTo>
                    <a:pt x="27" y="235"/>
                    <a:pt x="70" y="427"/>
                    <a:pt x="70" y="619"/>
                  </a:cubicBezTo>
                  <a:cubicBezTo>
                    <a:pt x="83" y="923"/>
                    <a:pt x="179" y="1184"/>
                    <a:pt x="288" y="1462"/>
                  </a:cubicBezTo>
                  <a:cubicBezTo>
                    <a:pt x="298" y="1473"/>
                    <a:pt x="301" y="1492"/>
                    <a:pt x="324" y="1492"/>
                  </a:cubicBezTo>
                  <a:cubicBezTo>
                    <a:pt x="329" y="1492"/>
                    <a:pt x="336" y="1491"/>
                    <a:pt x="344" y="1489"/>
                  </a:cubicBezTo>
                  <a:cubicBezTo>
                    <a:pt x="466" y="1462"/>
                    <a:pt x="592" y="1419"/>
                    <a:pt x="688" y="1350"/>
                  </a:cubicBezTo>
                  <a:cubicBezTo>
                    <a:pt x="714" y="1337"/>
                    <a:pt x="771" y="1323"/>
                    <a:pt x="771" y="1267"/>
                  </a:cubicBezTo>
                  <a:cubicBezTo>
                    <a:pt x="757" y="1198"/>
                    <a:pt x="784" y="1132"/>
                    <a:pt x="797" y="1062"/>
                  </a:cubicBezTo>
                  <a:cubicBezTo>
                    <a:pt x="814" y="936"/>
                    <a:pt x="853" y="814"/>
                    <a:pt x="979" y="731"/>
                  </a:cubicBezTo>
                  <a:cubicBezTo>
                    <a:pt x="1005" y="718"/>
                    <a:pt x="1005" y="688"/>
                    <a:pt x="1005" y="662"/>
                  </a:cubicBezTo>
                  <a:cubicBezTo>
                    <a:pt x="992" y="523"/>
                    <a:pt x="992" y="387"/>
                    <a:pt x="979" y="249"/>
                  </a:cubicBezTo>
                  <a:cubicBezTo>
                    <a:pt x="962" y="206"/>
                    <a:pt x="949" y="192"/>
                    <a:pt x="909" y="192"/>
                  </a:cubicBezTo>
                  <a:cubicBezTo>
                    <a:pt x="880" y="192"/>
                    <a:pt x="866" y="206"/>
                    <a:pt x="840" y="206"/>
                  </a:cubicBezTo>
                  <a:cubicBezTo>
                    <a:pt x="786" y="213"/>
                    <a:pt x="731" y="217"/>
                    <a:pt x="675" y="217"/>
                  </a:cubicBezTo>
                  <a:cubicBezTo>
                    <a:pt x="600" y="217"/>
                    <a:pt x="525" y="209"/>
                    <a:pt x="453" y="192"/>
                  </a:cubicBezTo>
                  <a:cubicBezTo>
                    <a:pt x="301" y="166"/>
                    <a:pt x="152" y="1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8141419" y="3111180"/>
              <a:ext cx="103520" cy="336915"/>
            </a:xfrm>
            <a:custGeom>
              <a:avLst/>
              <a:gdLst/>
              <a:ahLst/>
              <a:cxnLst/>
              <a:rect l="l" t="t" r="r" b="b"/>
              <a:pathLst>
                <a:path w="546" h="1777" extrusionOk="0">
                  <a:moveTo>
                    <a:pt x="271" y="1"/>
                  </a:moveTo>
                  <a:cubicBezTo>
                    <a:pt x="271" y="41"/>
                    <a:pt x="258" y="84"/>
                    <a:pt x="271" y="123"/>
                  </a:cubicBezTo>
                  <a:cubicBezTo>
                    <a:pt x="284" y="206"/>
                    <a:pt x="244" y="275"/>
                    <a:pt x="201" y="345"/>
                  </a:cubicBezTo>
                  <a:cubicBezTo>
                    <a:pt x="162" y="398"/>
                    <a:pt x="119" y="427"/>
                    <a:pt x="49" y="427"/>
                  </a:cubicBezTo>
                  <a:cubicBezTo>
                    <a:pt x="40" y="425"/>
                    <a:pt x="33" y="424"/>
                    <a:pt x="27" y="424"/>
                  </a:cubicBezTo>
                  <a:cubicBezTo>
                    <a:pt x="1" y="424"/>
                    <a:pt x="12" y="448"/>
                    <a:pt x="23" y="480"/>
                  </a:cubicBezTo>
                  <a:cubicBezTo>
                    <a:pt x="36" y="563"/>
                    <a:pt x="62" y="646"/>
                    <a:pt x="92" y="728"/>
                  </a:cubicBezTo>
                  <a:cubicBezTo>
                    <a:pt x="175" y="993"/>
                    <a:pt x="258" y="1254"/>
                    <a:pt x="327" y="1515"/>
                  </a:cubicBezTo>
                  <a:cubicBezTo>
                    <a:pt x="340" y="1598"/>
                    <a:pt x="353" y="1681"/>
                    <a:pt x="393" y="1777"/>
                  </a:cubicBezTo>
                  <a:lnTo>
                    <a:pt x="393" y="1611"/>
                  </a:lnTo>
                  <a:cubicBezTo>
                    <a:pt x="423" y="1324"/>
                    <a:pt x="463" y="1033"/>
                    <a:pt x="506" y="745"/>
                  </a:cubicBezTo>
                  <a:cubicBezTo>
                    <a:pt x="519" y="580"/>
                    <a:pt x="519" y="398"/>
                    <a:pt x="545" y="219"/>
                  </a:cubicBezTo>
                  <a:cubicBezTo>
                    <a:pt x="545" y="193"/>
                    <a:pt x="545" y="179"/>
                    <a:pt x="532" y="150"/>
                  </a:cubicBezTo>
                  <a:cubicBezTo>
                    <a:pt x="532" y="128"/>
                    <a:pt x="523" y="107"/>
                    <a:pt x="506" y="107"/>
                  </a:cubicBezTo>
                  <a:cubicBezTo>
                    <a:pt x="502" y="107"/>
                    <a:pt x="497" y="108"/>
                    <a:pt x="492" y="110"/>
                  </a:cubicBezTo>
                  <a:cubicBezTo>
                    <a:pt x="473" y="117"/>
                    <a:pt x="456" y="121"/>
                    <a:pt x="441" y="121"/>
                  </a:cubicBezTo>
                  <a:cubicBezTo>
                    <a:pt x="400" y="121"/>
                    <a:pt x="373" y="98"/>
                    <a:pt x="353" y="67"/>
                  </a:cubicBezTo>
                  <a:cubicBezTo>
                    <a:pt x="327" y="41"/>
                    <a:pt x="310" y="14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8582051" y="3842279"/>
              <a:ext cx="151299" cy="201542"/>
            </a:xfrm>
            <a:custGeom>
              <a:avLst/>
              <a:gdLst/>
              <a:ahLst/>
              <a:cxnLst/>
              <a:rect l="l" t="t" r="r" b="b"/>
              <a:pathLst>
                <a:path w="798" h="1063" extrusionOk="0">
                  <a:moveTo>
                    <a:pt x="40" y="1"/>
                  </a:moveTo>
                  <a:cubicBezTo>
                    <a:pt x="53" y="361"/>
                    <a:pt x="123" y="705"/>
                    <a:pt x="0" y="1062"/>
                  </a:cubicBezTo>
                  <a:cubicBezTo>
                    <a:pt x="357" y="870"/>
                    <a:pt x="592" y="593"/>
                    <a:pt x="797" y="262"/>
                  </a:cubicBezTo>
                  <a:cubicBezTo>
                    <a:pt x="662" y="196"/>
                    <a:pt x="523" y="140"/>
                    <a:pt x="384" y="70"/>
                  </a:cubicBezTo>
                  <a:lnTo>
                    <a:pt x="384" y="83"/>
                  </a:lnTo>
                  <a:cubicBezTo>
                    <a:pt x="275" y="30"/>
                    <a:pt x="166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356853" y="3374535"/>
              <a:ext cx="253492" cy="543766"/>
            </a:xfrm>
            <a:custGeom>
              <a:avLst/>
              <a:gdLst/>
              <a:ahLst/>
              <a:cxnLst/>
              <a:rect l="l" t="t" r="r" b="b"/>
              <a:pathLst>
                <a:path w="1337" h="2868" extrusionOk="0">
                  <a:moveTo>
                    <a:pt x="1" y="1"/>
                  </a:moveTo>
                  <a:cubicBezTo>
                    <a:pt x="14" y="113"/>
                    <a:pt x="40" y="209"/>
                    <a:pt x="54" y="318"/>
                  </a:cubicBezTo>
                  <a:cubicBezTo>
                    <a:pt x="110" y="566"/>
                    <a:pt x="150" y="828"/>
                    <a:pt x="232" y="1062"/>
                  </a:cubicBezTo>
                  <a:cubicBezTo>
                    <a:pt x="358" y="1406"/>
                    <a:pt x="454" y="1753"/>
                    <a:pt x="619" y="2068"/>
                  </a:cubicBezTo>
                  <a:cubicBezTo>
                    <a:pt x="758" y="2316"/>
                    <a:pt x="894" y="2550"/>
                    <a:pt x="1075" y="2759"/>
                  </a:cubicBezTo>
                  <a:cubicBezTo>
                    <a:pt x="1115" y="2798"/>
                    <a:pt x="1158" y="2841"/>
                    <a:pt x="1224" y="2868"/>
                  </a:cubicBezTo>
                  <a:cubicBezTo>
                    <a:pt x="1241" y="2798"/>
                    <a:pt x="1280" y="2729"/>
                    <a:pt x="1307" y="2663"/>
                  </a:cubicBezTo>
                  <a:cubicBezTo>
                    <a:pt x="1337" y="2633"/>
                    <a:pt x="1323" y="2620"/>
                    <a:pt x="1294" y="2593"/>
                  </a:cubicBezTo>
                  <a:cubicBezTo>
                    <a:pt x="1185" y="2524"/>
                    <a:pt x="1102" y="2415"/>
                    <a:pt x="1019" y="2302"/>
                  </a:cubicBezTo>
                  <a:cubicBezTo>
                    <a:pt x="811" y="2041"/>
                    <a:pt x="646" y="1753"/>
                    <a:pt x="510" y="1449"/>
                  </a:cubicBezTo>
                  <a:cubicBezTo>
                    <a:pt x="480" y="1380"/>
                    <a:pt x="454" y="1310"/>
                    <a:pt x="427" y="1228"/>
                  </a:cubicBezTo>
                  <a:cubicBezTo>
                    <a:pt x="384" y="1119"/>
                    <a:pt x="345" y="993"/>
                    <a:pt x="302" y="884"/>
                  </a:cubicBezTo>
                  <a:cubicBezTo>
                    <a:pt x="193" y="622"/>
                    <a:pt x="97" y="331"/>
                    <a:pt x="40" y="44"/>
                  </a:cubicBezTo>
                  <a:cubicBezTo>
                    <a:pt x="40" y="31"/>
                    <a:pt x="27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7987654" y="3528680"/>
              <a:ext cx="338052" cy="138975"/>
            </a:xfrm>
            <a:custGeom>
              <a:avLst/>
              <a:gdLst/>
              <a:ahLst/>
              <a:cxnLst/>
              <a:rect l="l" t="t" r="r" b="b"/>
              <a:pathLst>
                <a:path w="1783" h="733" extrusionOk="0">
                  <a:moveTo>
                    <a:pt x="1158" y="0"/>
                  </a:moveTo>
                  <a:cubicBezTo>
                    <a:pt x="1145" y="0"/>
                    <a:pt x="1128" y="11"/>
                    <a:pt x="1108" y="31"/>
                  </a:cubicBezTo>
                  <a:cubicBezTo>
                    <a:pt x="1082" y="71"/>
                    <a:pt x="1055" y="97"/>
                    <a:pt x="1026" y="114"/>
                  </a:cubicBezTo>
                  <a:cubicBezTo>
                    <a:pt x="847" y="196"/>
                    <a:pt x="682" y="279"/>
                    <a:pt x="503" y="345"/>
                  </a:cubicBezTo>
                  <a:cubicBezTo>
                    <a:pt x="403" y="376"/>
                    <a:pt x="295" y="399"/>
                    <a:pt x="187" y="399"/>
                  </a:cubicBezTo>
                  <a:cubicBezTo>
                    <a:pt x="146" y="399"/>
                    <a:pt x="104" y="395"/>
                    <a:pt x="63" y="388"/>
                  </a:cubicBezTo>
                  <a:cubicBezTo>
                    <a:pt x="48" y="382"/>
                    <a:pt x="31" y="375"/>
                    <a:pt x="19" y="375"/>
                  </a:cubicBezTo>
                  <a:cubicBezTo>
                    <a:pt x="7" y="375"/>
                    <a:pt x="0" y="382"/>
                    <a:pt x="7" y="401"/>
                  </a:cubicBezTo>
                  <a:cubicBezTo>
                    <a:pt x="20" y="497"/>
                    <a:pt x="7" y="610"/>
                    <a:pt x="47" y="706"/>
                  </a:cubicBezTo>
                  <a:cubicBezTo>
                    <a:pt x="76" y="676"/>
                    <a:pt x="90" y="663"/>
                    <a:pt x="116" y="649"/>
                  </a:cubicBezTo>
                  <a:cubicBezTo>
                    <a:pt x="186" y="580"/>
                    <a:pt x="282" y="527"/>
                    <a:pt x="377" y="511"/>
                  </a:cubicBezTo>
                  <a:cubicBezTo>
                    <a:pt x="425" y="499"/>
                    <a:pt x="472" y="495"/>
                    <a:pt x="518" y="495"/>
                  </a:cubicBezTo>
                  <a:cubicBezTo>
                    <a:pt x="582" y="495"/>
                    <a:pt x="645" y="503"/>
                    <a:pt x="708" y="511"/>
                  </a:cubicBezTo>
                  <a:cubicBezTo>
                    <a:pt x="800" y="511"/>
                    <a:pt x="890" y="530"/>
                    <a:pt x="979" y="530"/>
                  </a:cubicBezTo>
                  <a:cubicBezTo>
                    <a:pt x="999" y="530"/>
                    <a:pt x="1019" y="529"/>
                    <a:pt x="1039" y="527"/>
                  </a:cubicBezTo>
                  <a:cubicBezTo>
                    <a:pt x="1086" y="521"/>
                    <a:pt x="1134" y="518"/>
                    <a:pt x="1180" y="518"/>
                  </a:cubicBezTo>
                  <a:cubicBezTo>
                    <a:pt x="1375" y="518"/>
                    <a:pt x="1559" y="572"/>
                    <a:pt x="1717" y="706"/>
                  </a:cubicBezTo>
                  <a:cubicBezTo>
                    <a:pt x="1743" y="719"/>
                    <a:pt x="1756" y="732"/>
                    <a:pt x="1783" y="732"/>
                  </a:cubicBezTo>
                  <a:cubicBezTo>
                    <a:pt x="1756" y="649"/>
                    <a:pt x="1717" y="567"/>
                    <a:pt x="1687" y="484"/>
                  </a:cubicBezTo>
                  <a:cubicBezTo>
                    <a:pt x="1674" y="458"/>
                    <a:pt x="1660" y="458"/>
                    <a:pt x="1634" y="458"/>
                  </a:cubicBezTo>
                  <a:cubicBezTo>
                    <a:pt x="1535" y="428"/>
                    <a:pt x="1452" y="388"/>
                    <a:pt x="1386" y="319"/>
                  </a:cubicBezTo>
                  <a:cubicBezTo>
                    <a:pt x="1303" y="249"/>
                    <a:pt x="1234" y="153"/>
                    <a:pt x="1191" y="44"/>
                  </a:cubicBezTo>
                  <a:cubicBezTo>
                    <a:pt x="1184" y="14"/>
                    <a:pt x="1173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8391502" y="2725723"/>
              <a:ext cx="287240" cy="95368"/>
            </a:xfrm>
            <a:custGeom>
              <a:avLst/>
              <a:gdLst/>
              <a:ahLst/>
              <a:cxnLst/>
              <a:rect l="l" t="t" r="r" b="b"/>
              <a:pathLst>
                <a:path w="1515" h="503" extrusionOk="0">
                  <a:moveTo>
                    <a:pt x="1413" y="0"/>
                  </a:moveTo>
                  <a:cubicBezTo>
                    <a:pt x="970" y="0"/>
                    <a:pt x="125" y="298"/>
                    <a:pt x="0" y="503"/>
                  </a:cubicBezTo>
                  <a:cubicBezTo>
                    <a:pt x="96" y="463"/>
                    <a:pt x="205" y="420"/>
                    <a:pt x="314" y="407"/>
                  </a:cubicBezTo>
                  <a:cubicBezTo>
                    <a:pt x="480" y="364"/>
                    <a:pt x="645" y="311"/>
                    <a:pt x="810" y="268"/>
                  </a:cubicBezTo>
                  <a:cubicBezTo>
                    <a:pt x="962" y="242"/>
                    <a:pt x="1088" y="172"/>
                    <a:pt x="1240" y="132"/>
                  </a:cubicBezTo>
                  <a:cubicBezTo>
                    <a:pt x="1336" y="103"/>
                    <a:pt x="1419" y="63"/>
                    <a:pt x="1515" y="7"/>
                  </a:cubicBezTo>
                  <a:cubicBezTo>
                    <a:pt x="1484" y="3"/>
                    <a:pt x="1450" y="0"/>
                    <a:pt x="1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8250250" y="3280493"/>
              <a:ext cx="47399" cy="303735"/>
            </a:xfrm>
            <a:custGeom>
              <a:avLst/>
              <a:gdLst/>
              <a:ahLst/>
              <a:cxnLst/>
              <a:rect l="l" t="t" r="r" b="b"/>
              <a:pathLst>
                <a:path w="250" h="1602" extrusionOk="0">
                  <a:moveTo>
                    <a:pt x="67" y="1"/>
                  </a:moveTo>
                  <a:cubicBezTo>
                    <a:pt x="54" y="236"/>
                    <a:pt x="14" y="457"/>
                    <a:pt x="14" y="679"/>
                  </a:cubicBezTo>
                  <a:cubicBezTo>
                    <a:pt x="1" y="940"/>
                    <a:pt x="27" y="1201"/>
                    <a:pt x="166" y="1436"/>
                  </a:cubicBezTo>
                  <a:cubicBezTo>
                    <a:pt x="180" y="1449"/>
                    <a:pt x="180" y="1476"/>
                    <a:pt x="180" y="1519"/>
                  </a:cubicBezTo>
                  <a:cubicBezTo>
                    <a:pt x="150" y="1601"/>
                    <a:pt x="150" y="1601"/>
                    <a:pt x="249" y="1601"/>
                  </a:cubicBezTo>
                  <a:cubicBezTo>
                    <a:pt x="150" y="1075"/>
                    <a:pt x="180" y="540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615279" y="3780090"/>
              <a:ext cx="136131" cy="174619"/>
            </a:xfrm>
            <a:custGeom>
              <a:avLst/>
              <a:gdLst/>
              <a:ahLst/>
              <a:cxnLst/>
              <a:rect l="l" t="t" r="r" b="b"/>
              <a:pathLst>
                <a:path w="718" h="921" extrusionOk="0">
                  <a:moveTo>
                    <a:pt x="647" y="1"/>
                  </a:moveTo>
                  <a:cubicBezTo>
                    <a:pt x="591" y="1"/>
                    <a:pt x="550" y="23"/>
                    <a:pt x="509" y="54"/>
                  </a:cubicBezTo>
                  <a:cubicBezTo>
                    <a:pt x="400" y="163"/>
                    <a:pt x="291" y="276"/>
                    <a:pt x="208" y="398"/>
                  </a:cubicBezTo>
                  <a:cubicBezTo>
                    <a:pt x="152" y="507"/>
                    <a:pt x="70" y="606"/>
                    <a:pt x="43" y="716"/>
                  </a:cubicBezTo>
                  <a:cubicBezTo>
                    <a:pt x="27" y="785"/>
                    <a:pt x="0" y="868"/>
                    <a:pt x="70" y="921"/>
                  </a:cubicBezTo>
                  <a:cubicBezTo>
                    <a:pt x="248" y="606"/>
                    <a:pt x="387" y="246"/>
                    <a:pt x="718" y="11"/>
                  </a:cubicBezTo>
                  <a:cubicBezTo>
                    <a:pt x="691" y="4"/>
                    <a:pt x="668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620919" y="4967935"/>
              <a:ext cx="131201" cy="52519"/>
            </a:xfrm>
            <a:custGeom>
              <a:avLst/>
              <a:gdLst/>
              <a:ahLst/>
              <a:cxnLst/>
              <a:rect l="l" t="t" r="r" b="b"/>
              <a:pathLst>
                <a:path w="692" h="277" extrusionOk="0">
                  <a:moveTo>
                    <a:pt x="53" y="1"/>
                  </a:moveTo>
                  <a:cubicBezTo>
                    <a:pt x="44" y="1"/>
                    <a:pt x="36" y="5"/>
                    <a:pt x="30" y="16"/>
                  </a:cubicBezTo>
                  <a:cubicBezTo>
                    <a:pt x="0" y="46"/>
                    <a:pt x="30" y="86"/>
                    <a:pt x="30" y="129"/>
                  </a:cubicBezTo>
                  <a:cubicBezTo>
                    <a:pt x="30" y="155"/>
                    <a:pt x="43" y="168"/>
                    <a:pt x="70" y="168"/>
                  </a:cubicBezTo>
                  <a:cubicBezTo>
                    <a:pt x="195" y="181"/>
                    <a:pt x="305" y="211"/>
                    <a:pt x="427" y="238"/>
                  </a:cubicBezTo>
                  <a:cubicBezTo>
                    <a:pt x="476" y="256"/>
                    <a:pt x="531" y="277"/>
                    <a:pt x="589" y="277"/>
                  </a:cubicBezTo>
                  <a:cubicBezTo>
                    <a:pt x="613" y="277"/>
                    <a:pt x="637" y="273"/>
                    <a:pt x="662" y="264"/>
                  </a:cubicBezTo>
                  <a:cubicBezTo>
                    <a:pt x="691" y="224"/>
                    <a:pt x="649" y="168"/>
                    <a:pt x="662" y="112"/>
                  </a:cubicBezTo>
                  <a:cubicBezTo>
                    <a:pt x="662" y="82"/>
                    <a:pt x="647" y="67"/>
                    <a:pt x="621" y="67"/>
                  </a:cubicBezTo>
                  <a:cubicBezTo>
                    <a:pt x="613" y="67"/>
                    <a:pt x="603" y="69"/>
                    <a:pt x="592" y="72"/>
                  </a:cubicBezTo>
                  <a:cubicBezTo>
                    <a:pt x="579" y="77"/>
                    <a:pt x="564" y="78"/>
                    <a:pt x="548" y="78"/>
                  </a:cubicBezTo>
                  <a:cubicBezTo>
                    <a:pt x="517" y="78"/>
                    <a:pt x="483" y="72"/>
                    <a:pt x="457" y="72"/>
                  </a:cubicBezTo>
                  <a:cubicBezTo>
                    <a:pt x="331" y="59"/>
                    <a:pt x="222" y="46"/>
                    <a:pt x="96" y="16"/>
                  </a:cubicBezTo>
                  <a:cubicBezTo>
                    <a:pt x="81" y="8"/>
                    <a:pt x="66" y="1"/>
                    <a:pt x="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8620919" y="4919966"/>
              <a:ext cx="122290" cy="40384"/>
            </a:xfrm>
            <a:custGeom>
              <a:avLst/>
              <a:gdLst/>
              <a:ahLst/>
              <a:cxnLst/>
              <a:rect l="l" t="t" r="r" b="b"/>
              <a:pathLst>
                <a:path w="645" h="213" extrusionOk="0">
                  <a:moveTo>
                    <a:pt x="289" y="0"/>
                  </a:moveTo>
                  <a:cubicBezTo>
                    <a:pt x="221" y="0"/>
                    <a:pt x="153" y="5"/>
                    <a:pt x="83" y="21"/>
                  </a:cubicBezTo>
                  <a:cubicBezTo>
                    <a:pt x="0" y="34"/>
                    <a:pt x="0" y="34"/>
                    <a:pt x="14" y="147"/>
                  </a:cubicBezTo>
                  <a:cubicBezTo>
                    <a:pt x="37" y="134"/>
                    <a:pt x="60" y="130"/>
                    <a:pt x="83" y="130"/>
                  </a:cubicBezTo>
                  <a:cubicBezTo>
                    <a:pt x="116" y="130"/>
                    <a:pt x="148" y="139"/>
                    <a:pt x="179" y="147"/>
                  </a:cubicBezTo>
                  <a:cubicBezTo>
                    <a:pt x="291" y="160"/>
                    <a:pt x="400" y="186"/>
                    <a:pt x="510" y="200"/>
                  </a:cubicBezTo>
                  <a:cubicBezTo>
                    <a:pt x="545" y="208"/>
                    <a:pt x="572" y="213"/>
                    <a:pt x="591" y="213"/>
                  </a:cubicBezTo>
                  <a:cubicBezTo>
                    <a:pt x="641" y="213"/>
                    <a:pt x="645" y="181"/>
                    <a:pt x="635" y="91"/>
                  </a:cubicBezTo>
                  <a:lnTo>
                    <a:pt x="635" y="51"/>
                  </a:lnTo>
                  <a:cubicBezTo>
                    <a:pt x="635" y="34"/>
                    <a:pt x="622" y="21"/>
                    <a:pt x="609" y="21"/>
                  </a:cubicBezTo>
                  <a:cubicBezTo>
                    <a:pt x="498" y="13"/>
                    <a:pt x="394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8626607" y="5023488"/>
              <a:ext cx="127978" cy="52329"/>
            </a:xfrm>
            <a:custGeom>
              <a:avLst/>
              <a:gdLst/>
              <a:ahLst/>
              <a:cxnLst/>
              <a:rect l="l" t="t" r="r" b="b"/>
              <a:pathLst>
                <a:path w="675" h="276" extrusionOk="0">
                  <a:moveTo>
                    <a:pt x="0" y="1"/>
                  </a:moveTo>
                  <a:lnTo>
                    <a:pt x="0" y="1"/>
                  </a:lnTo>
                  <a:cubicBezTo>
                    <a:pt x="13" y="41"/>
                    <a:pt x="13" y="67"/>
                    <a:pt x="13" y="97"/>
                  </a:cubicBezTo>
                  <a:cubicBezTo>
                    <a:pt x="0" y="150"/>
                    <a:pt x="27" y="166"/>
                    <a:pt x="83" y="166"/>
                  </a:cubicBezTo>
                  <a:cubicBezTo>
                    <a:pt x="288" y="166"/>
                    <a:pt x="480" y="206"/>
                    <a:pt x="675" y="275"/>
                  </a:cubicBezTo>
                  <a:cubicBezTo>
                    <a:pt x="675" y="249"/>
                    <a:pt x="675" y="219"/>
                    <a:pt x="661" y="193"/>
                  </a:cubicBezTo>
                  <a:cubicBezTo>
                    <a:pt x="661" y="84"/>
                    <a:pt x="661" y="110"/>
                    <a:pt x="562" y="97"/>
                  </a:cubicBezTo>
                  <a:cubicBezTo>
                    <a:pt x="480" y="97"/>
                    <a:pt x="427" y="67"/>
                    <a:pt x="344" y="67"/>
                  </a:cubicBezTo>
                  <a:cubicBezTo>
                    <a:pt x="232" y="54"/>
                    <a:pt x="122" y="1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9007703" y="3839624"/>
              <a:ext cx="81148" cy="65411"/>
            </a:xfrm>
            <a:custGeom>
              <a:avLst/>
              <a:gdLst/>
              <a:ahLst/>
              <a:cxnLst/>
              <a:rect l="l" t="t" r="r" b="b"/>
              <a:pathLst>
                <a:path w="428" h="345" extrusionOk="0">
                  <a:moveTo>
                    <a:pt x="343" y="0"/>
                  </a:moveTo>
                  <a:cubicBezTo>
                    <a:pt x="336" y="0"/>
                    <a:pt x="328" y="5"/>
                    <a:pt x="318" y="15"/>
                  </a:cubicBezTo>
                  <a:cubicBezTo>
                    <a:pt x="262" y="44"/>
                    <a:pt x="206" y="58"/>
                    <a:pt x="153" y="71"/>
                  </a:cubicBezTo>
                  <a:cubicBezTo>
                    <a:pt x="1" y="127"/>
                    <a:pt x="1" y="127"/>
                    <a:pt x="57" y="276"/>
                  </a:cubicBezTo>
                  <a:cubicBezTo>
                    <a:pt x="73" y="325"/>
                    <a:pt x="79" y="345"/>
                    <a:pt x="99" y="345"/>
                  </a:cubicBezTo>
                  <a:cubicBezTo>
                    <a:pt x="112" y="345"/>
                    <a:pt x="132" y="335"/>
                    <a:pt x="166" y="319"/>
                  </a:cubicBezTo>
                  <a:lnTo>
                    <a:pt x="179" y="319"/>
                  </a:lnTo>
                  <a:cubicBezTo>
                    <a:pt x="249" y="292"/>
                    <a:pt x="318" y="263"/>
                    <a:pt x="388" y="223"/>
                  </a:cubicBezTo>
                  <a:cubicBezTo>
                    <a:pt x="414" y="210"/>
                    <a:pt x="427" y="193"/>
                    <a:pt x="414" y="154"/>
                  </a:cubicBezTo>
                  <a:cubicBezTo>
                    <a:pt x="401" y="111"/>
                    <a:pt x="388" y="71"/>
                    <a:pt x="371" y="28"/>
                  </a:cubicBezTo>
                  <a:cubicBezTo>
                    <a:pt x="363" y="12"/>
                    <a:pt x="355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8629072" y="5080558"/>
              <a:ext cx="135562" cy="55742"/>
            </a:xfrm>
            <a:custGeom>
              <a:avLst/>
              <a:gdLst/>
              <a:ahLst/>
              <a:cxnLst/>
              <a:rect l="l" t="t" r="r" b="b"/>
              <a:pathLst>
                <a:path w="715" h="294" extrusionOk="0">
                  <a:moveTo>
                    <a:pt x="40" y="1"/>
                  </a:moveTo>
                  <a:cubicBezTo>
                    <a:pt x="27" y="1"/>
                    <a:pt x="14" y="1"/>
                    <a:pt x="14" y="14"/>
                  </a:cubicBezTo>
                  <a:cubicBezTo>
                    <a:pt x="0" y="31"/>
                    <a:pt x="14" y="44"/>
                    <a:pt x="27" y="57"/>
                  </a:cubicBezTo>
                  <a:cubicBezTo>
                    <a:pt x="40" y="57"/>
                    <a:pt x="53" y="57"/>
                    <a:pt x="70" y="70"/>
                  </a:cubicBezTo>
                  <a:cubicBezTo>
                    <a:pt x="166" y="83"/>
                    <a:pt x="248" y="113"/>
                    <a:pt x="331" y="153"/>
                  </a:cubicBezTo>
                  <a:cubicBezTo>
                    <a:pt x="427" y="196"/>
                    <a:pt x="523" y="236"/>
                    <a:pt x="632" y="279"/>
                  </a:cubicBezTo>
                  <a:cubicBezTo>
                    <a:pt x="642" y="286"/>
                    <a:pt x="654" y="294"/>
                    <a:pt x="666" y="294"/>
                  </a:cubicBezTo>
                  <a:cubicBezTo>
                    <a:pt x="675" y="294"/>
                    <a:pt x="683" y="290"/>
                    <a:pt x="688" y="279"/>
                  </a:cubicBezTo>
                  <a:cubicBezTo>
                    <a:pt x="715" y="222"/>
                    <a:pt x="675" y="113"/>
                    <a:pt x="619" y="97"/>
                  </a:cubicBezTo>
                  <a:cubicBezTo>
                    <a:pt x="440" y="44"/>
                    <a:pt x="262" y="14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7871049" y="5049274"/>
              <a:ext cx="104847" cy="46262"/>
            </a:xfrm>
            <a:custGeom>
              <a:avLst/>
              <a:gdLst/>
              <a:ahLst/>
              <a:cxnLst/>
              <a:rect l="l" t="t" r="r" b="b"/>
              <a:pathLst>
                <a:path w="553" h="244" extrusionOk="0">
                  <a:moveTo>
                    <a:pt x="513" y="0"/>
                  </a:moveTo>
                  <a:cubicBezTo>
                    <a:pt x="496" y="14"/>
                    <a:pt x="470" y="14"/>
                    <a:pt x="457" y="14"/>
                  </a:cubicBezTo>
                  <a:cubicBezTo>
                    <a:pt x="305" y="43"/>
                    <a:pt x="182" y="96"/>
                    <a:pt x="43" y="166"/>
                  </a:cubicBezTo>
                  <a:cubicBezTo>
                    <a:pt x="30" y="179"/>
                    <a:pt x="0" y="196"/>
                    <a:pt x="17" y="222"/>
                  </a:cubicBezTo>
                  <a:cubicBezTo>
                    <a:pt x="25" y="238"/>
                    <a:pt x="37" y="244"/>
                    <a:pt x="48" y="244"/>
                  </a:cubicBezTo>
                  <a:cubicBezTo>
                    <a:pt x="57" y="244"/>
                    <a:pt x="64" y="241"/>
                    <a:pt x="70" y="235"/>
                  </a:cubicBezTo>
                  <a:cubicBezTo>
                    <a:pt x="100" y="222"/>
                    <a:pt x="126" y="222"/>
                    <a:pt x="152" y="222"/>
                  </a:cubicBezTo>
                  <a:cubicBezTo>
                    <a:pt x="278" y="196"/>
                    <a:pt x="400" y="196"/>
                    <a:pt x="539" y="166"/>
                  </a:cubicBezTo>
                  <a:cubicBezTo>
                    <a:pt x="526" y="113"/>
                    <a:pt x="553" y="57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8934328" y="3868064"/>
              <a:ext cx="60482" cy="50054"/>
            </a:xfrm>
            <a:custGeom>
              <a:avLst/>
              <a:gdLst/>
              <a:ahLst/>
              <a:cxnLst/>
              <a:rect l="l" t="t" r="r" b="b"/>
              <a:pathLst>
                <a:path w="319" h="264" extrusionOk="0">
                  <a:moveTo>
                    <a:pt x="216" y="0"/>
                  </a:moveTo>
                  <a:cubicBezTo>
                    <a:pt x="209" y="0"/>
                    <a:pt x="203" y="1"/>
                    <a:pt x="196" y="4"/>
                  </a:cubicBezTo>
                  <a:cubicBezTo>
                    <a:pt x="153" y="17"/>
                    <a:pt x="97" y="17"/>
                    <a:pt x="44" y="17"/>
                  </a:cubicBezTo>
                  <a:cubicBezTo>
                    <a:pt x="1" y="17"/>
                    <a:pt x="1" y="30"/>
                    <a:pt x="14" y="73"/>
                  </a:cubicBezTo>
                  <a:cubicBezTo>
                    <a:pt x="65" y="224"/>
                    <a:pt x="64" y="264"/>
                    <a:pt x="142" y="264"/>
                  </a:cubicBezTo>
                  <a:cubicBezTo>
                    <a:pt x="170" y="264"/>
                    <a:pt x="208" y="259"/>
                    <a:pt x="262" y="252"/>
                  </a:cubicBezTo>
                  <a:lnTo>
                    <a:pt x="318" y="252"/>
                  </a:lnTo>
                  <a:cubicBezTo>
                    <a:pt x="292" y="182"/>
                    <a:pt x="279" y="113"/>
                    <a:pt x="262" y="60"/>
                  </a:cubicBezTo>
                  <a:cubicBezTo>
                    <a:pt x="262" y="24"/>
                    <a:pt x="244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811515" y="3750702"/>
              <a:ext cx="52139" cy="45883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66" y="1"/>
                  </a:moveTo>
                  <a:lnTo>
                    <a:pt x="166" y="1"/>
                  </a:lnTo>
                  <a:cubicBezTo>
                    <a:pt x="123" y="31"/>
                    <a:pt x="83" y="44"/>
                    <a:pt x="53" y="57"/>
                  </a:cubicBezTo>
                  <a:cubicBezTo>
                    <a:pt x="0" y="100"/>
                    <a:pt x="0" y="113"/>
                    <a:pt x="53" y="153"/>
                  </a:cubicBezTo>
                  <a:cubicBezTo>
                    <a:pt x="96" y="209"/>
                    <a:pt x="149" y="222"/>
                    <a:pt x="205" y="236"/>
                  </a:cubicBezTo>
                  <a:cubicBezTo>
                    <a:pt x="214" y="236"/>
                    <a:pt x="230" y="242"/>
                    <a:pt x="240" y="242"/>
                  </a:cubicBezTo>
                  <a:cubicBezTo>
                    <a:pt x="245" y="242"/>
                    <a:pt x="248" y="240"/>
                    <a:pt x="248" y="236"/>
                  </a:cubicBezTo>
                  <a:cubicBezTo>
                    <a:pt x="275" y="222"/>
                    <a:pt x="248" y="209"/>
                    <a:pt x="232" y="196"/>
                  </a:cubicBezTo>
                  <a:cubicBezTo>
                    <a:pt x="205" y="140"/>
                    <a:pt x="149" y="84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8877258" y="3860480"/>
              <a:ext cx="39057" cy="47210"/>
            </a:xfrm>
            <a:custGeom>
              <a:avLst/>
              <a:gdLst/>
              <a:ahLst/>
              <a:cxnLst/>
              <a:rect l="l" t="t" r="r" b="b"/>
              <a:pathLst>
                <a:path w="206" h="249" extrusionOk="0">
                  <a:moveTo>
                    <a:pt x="41" y="1"/>
                  </a:moveTo>
                  <a:cubicBezTo>
                    <a:pt x="14" y="1"/>
                    <a:pt x="1" y="17"/>
                    <a:pt x="14" y="44"/>
                  </a:cubicBezTo>
                  <a:cubicBezTo>
                    <a:pt x="27" y="153"/>
                    <a:pt x="84" y="235"/>
                    <a:pt x="193" y="249"/>
                  </a:cubicBezTo>
                  <a:cubicBezTo>
                    <a:pt x="206" y="209"/>
                    <a:pt x="179" y="166"/>
                    <a:pt x="166" y="126"/>
                  </a:cubicBezTo>
                  <a:cubicBezTo>
                    <a:pt x="166" y="57"/>
                    <a:pt x="123" y="17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876737" y="5007941"/>
              <a:ext cx="99159" cy="42470"/>
            </a:xfrm>
            <a:custGeom>
              <a:avLst/>
              <a:gdLst/>
              <a:ahLst/>
              <a:cxnLst/>
              <a:rect l="l" t="t" r="r" b="b"/>
              <a:pathLst>
                <a:path w="523" h="224" extrusionOk="0">
                  <a:moveTo>
                    <a:pt x="509" y="0"/>
                  </a:moveTo>
                  <a:cubicBezTo>
                    <a:pt x="357" y="96"/>
                    <a:pt x="165" y="136"/>
                    <a:pt x="0" y="218"/>
                  </a:cubicBezTo>
                  <a:cubicBezTo>
                    <a:pt x="12" y="222"/>
                    <a:pt x="22" y="224"/>
                    <a:pt x="33" y="224"/>
                  </a:cubicBezTo>
                  <a:cubicBezTo>
                    <a:pt x="57" y="224"/>
                    <a:pt x="77" y="215"/>
                    <a:pt x="96" y="205"/>
                  </a:cubicBezTo>
                  <a:cubicBezTo>
                    <a:pt x="205" y="166"/>
                    <a:pt x="318" y="123"/>
                    <a:pt x="440" y="109"/>
                  </a:cubicBezTo>
                  <a:cubicBezTo>
                    <a:pt x="523" y="96"/>
                    <a:pt x="523" y="96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8819620" y="3824077"/>
              <a:ext cx="29008" cy="42280"/>
            </a:xfrm>
            <a:custGeom>
              <a:avLst/>
              <a:gdLst/>
              <a:ahLst/>
              <a:cxnLst/>
              <a:rect l="l" t="t" r="r" b="b"/>
              <a:pathLst>
                <a:path w="153" h="223" extrusionOk="0">
                  <a:moveTo>
                    <a:pt x="1" y="1"/>
                  </a:moveTo>
                  <a:cubicBezTo>
                    <a:pt x="1" y="97"/>
                    <a:pt x="27" y="153"/>
                    <a:pt x="153" y="222"/>
                  </a:cubicBezTo>
                  <a:cubicBezTo>
                    <a:pt x="140" y="83"/>
                    <a:pt x="123" y="7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8218966" y="3037236"/>
              <a:ext cx="23510" cy="29767"/>
            </a:xfrm>
            <a:custGeom>
              <a:avLst/>
              <a:gdLst/>
              <a:ahLst/>
              <a:cxnLst/>
              <a:rect l="l" t="t" r="r" b="b"/>
              <a:pathLst>
                <a:path w="124" h="157" extrusionOk="0">
                  <a:moveTo>
                    <a:pt x="69" y="0"/>
                  </a:moveTo>
                  <a:cubicBezTo>
                    <a:pt x="53" y="0"/>
                    <a:pt x="51" y="20"/>
                    <a:pt x="40" y="30"/>
                  </a:cubicBezTo>
                  <a:cubicBezTo>
                    <a:pt x="27" y="73"/>
                    <a:pt x="14" y="113"/>
                    <a:pt x="1" y="156"/>
                  </a:cubicBezTo>
                  <a:cubicBezTo>
                    <a:pt x="110" y="126"/>
                    <a:pt x="123" y="126"/>
                    <a:pt x="110" y="44"/>
                  </a:cubicBezTo>
                  <a:cubicBezTo>
                    <a:pt x="110" y="30"/>
                    <a:pt x="123" y="4"/>
                    <a:pt x="83" y="4"/>
                  </a:cubicBezTo>
                  <a:cubicBezTo>
                    <a:pt x="78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8414634" y="3749754"/>
              <a:ext cx="36592" cy="16685"/>
            </a:xfrm>
            <a:custGeom>
              <a:avLst/>
              <a:gdLst/>
              <a:ahLst/>
              <a:cxnLst/>
              <a:rect l="l" t="t" r="r" b="b"/>
              <a:pathLst>
                <a:path w="193" h="88" extrusionOk="0">
                  <a:moveTo>
                    <a:pt x="57" y="1"/>
                  </a:moveTo>
                  <a:cubicBezTo>
                    <a:pt x="39" y="1"/>
                    <a:pt x="20" y="2"/>
                    <a:pt x="0" y="6"/>
                  </a:cubicBezTo>
                  <a:cubicBezTo>
                    <a:pt x="84" y="63"/>
                    <a:pt x="125" y="87"/>
                    <a:pt x="149" y="87"/>
                  </a:cubicBezTo>
                  <a:cubicBezTo>
                    <a:pt x="172" y="87"/>
                    <a:pt x="179" y="63"/>
                    <a:pt x="192" y="22"/>
                  </a:cubicBezTo>
                  <a:cubicBezTo>
                    <a:pt x="145" y="11"/>
                    <a:pt x="10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8767669" y="3837349"/>
              <a:ext cx="25785" cy="42091"/>
            </a:xfrm>
            <a:custGeom>
              <a:avLst/>
              <a:gdLst/>
              <a:ahLst/>
              <a:cxnLst/>
              <a:rect l="l" t="t" r="r" b="b"/>
              <a:pathLst>
                <a:path w="136" h="222" extrusionOk="0">
                  <a:moveTo>
                    <a:pt x="96" y="0"/>
                  </a:moveTo>
                  <a:lnTo>
                    <a:pt x="96" y="0"/>
                  </a:lnTo>
                  <a:cubicBezTo>
                    <a:pt x="109" y="70"/>
                    <a:pt x="0" y="139"/>
                    <a:pt x="109" y="222"/>
                  </a:cubicBezTo>
                  <a:cubicBezTo>
                    <a:pt x="123" y="139"/>
                    <a:pt x="136" y="7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8615800" y="4886028"/>
              <a:ext cx="29198" cy="17253"/>
            </a:xfrm>
            <a:custGeom>
              <a:avLst/>
              <a:gdLst/>
              <a:ahLst/>
              <a:cxnLst/>
              <a:rect l="l" t="t" r="r" b="b"/>
              <a:pathLst>
                <a:path w="154" h="91" extrusionOk="0">
                  <a:moveTo>
                    <a:pt x="58" y="1"/>
                  </a:moveTo>
                  <a:cubicBezTo>
                    <a:pt x="49" y="1"/>
                    <a:pt x="39" y="3"/>
                    <a:pt x="27" y="8"/>
                  </a:cubicBezTo>
                  <a:cubicBezTo>
                    <a:pt x="1" y="21"/>
                    <a:pt x="27" y="64"/>
                    <a:pt x="27" y="91"/>
                  </a:cubicBezTo>
                  <a:cubicBezTo>
                    <a:pt x="70" y="64"/>
                    <a:pt x="97" y="35"/>
                    <a:pt x="153" y="35"/>
                  </a:cubicBezTo>
                  <a:cubicBezTo>
                    <a:pt x="119" y="35"/>
                    <a:pt x="95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8143126" y="3147583"/>
              <a:ext cx="7773" cy="6257"/>
            </a:xfrm>
            <a:custGeom>
              <a:avLst/>
              <a:gdLst/>
              <a:ahLst/>
              <a:cxnLst/>
              <a:rect l="l" t="t" r="r" b="b"/>
              <a:pathLst>
                <a:path w="41" h="33" extrusionOk="0">
                  <a:moveTo>
                    <a:pt x="27" y="1"/>
                  </a:moveTo>
                  <a:cubicBezTo>
                    <a:pt x="14" y="1"/>
                    <a:pt x="1" y="14"/>
                    <a:pt x="1" y="27"/>
                  </a:cubicBezTo>
                  <a:lnTo>
                    <a:pt x="14" y="27"/>
                  </a:lnTo>
                  <a:cubicBezTo>
                    <a:pt x="18" y="31"/>
                    <a:pt x="21" y="33"/>
                    <a:pt x="25" y="33"/>
                  </a:cubicBezTo>
                  <a:cubicBezTo>
                    <a:pt x="34" y="33"/>
                    <a:pt x="40" y="23"/>
                    <a:pt x="40" y="14"/>
                  </a:cubicBezTo>
                  <a:cubicBezTo>
                    <a:pt x="40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7356853" y="3356333"/>
              <a:ext cx="2654" cy="5878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1" y="1"/>
                  </a:moveTo>
                  <a:lnTo>
                    <a:pt x="1" y="31"/>
                  </a:lnTo>
                  <a:lnTo>
                    <a:pt x="14" y="31"/>
                  </a:lnTo>
                  <a:cubicBezTo>
                    <a:pt x="14" y="14"/>
                    <a:pt x="1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8325521" y="3667467"/>
              <a:ext cx="3413" cy="2654"/>
            </a:xfrm>
            <a:custGeom>
              <a:avLst/>
              <a:gdLst/>
              <a:ahLst/>
              <a:cxnLst/>
              <a:rect l="l" t="t" r="r" b="b"/>
              <a:pathLst>
                <a:path w="18" h="14" extrusionOk="0">
                  <a:moveTo>
                    <a:pt x="1" y="0"/>
                  </a:moveTo>
                  <a:lnTo>
                    <a:pt x="1" y="13"/>
                  </a:lnTo>
                  <a:lnTo>
                    <a:pt x="17" y="13"/>
                  </a:lnTo>
                  <a:cubicBezTo>
                    <a:pt x="17" y="0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346236" y="2834174"/>
              <a:ext cx="2654" cy="2654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0"/>
                  </a:moveTo>
                  <a:cubicBezTo>
                    <a:pt x="0" y="0"/>
                    <a:pt x="0" y="14"/>
                    <a:pt x="0" y="14"/>
                  </a:cubicBez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7343771" y="2860529"/>
              <a:ext cx="2654" cy="5119"/>
            </a:xfrm>
            <a:custGeom>
              <a:avLst/>
              <a:gdLst/>
              <a:ahLst/>
              <a:cxnLst/>
              <a:rect l="l" t="t" r="r" b="b"/>
              <a:pathLst>
                <a:path w="14" h="27" extrusionOk="0">
                  <a:moveTo>
                    <a:pt x="0" y="27"/>
                  </a:moveTo>
                  <a:lnTo>
                    <a:pt x="0" y="13"/>
                  </a:lnTo>
                  <a:cubicBezTo>
                    <a:pt x="0" y="0"/>
                    <a:pt x="0" y="0"/>
                    <a:pt x="0" y="13"/>
                  </a:cubicBezTo>
                  <a:cubicBezTo>
                    <a:pt x="0" y="13"/>
                    <a:pt x="13" y="13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8913662" y="3907501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9039177" y="3899917"/>
              <a:ext cx="2654" cy="2086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1"/>
                  </a:moveTo>
                  <a:cubicBezTo>
                    <a:pt x="0" y="8"/>
                    <a:pt x="3" y="11"/>
                    <a:pt x="7" y="11"/>
                  </a:cubicBezTo>
                  <a:cubicBezTo>
                    <a:pt x="10" y="11"/>
                    <a:pt x="13" y="8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8215932" y="3858015"/>
              <a:ext cx="3223" cy="2654"/>
            </a:xfrm>
            <a:custGeom>
              <a:avLst/>
              <a:gdLst/>
              <a:ahLst/>
              <a:cxnLst/>
              <a:rect l="l" t="t" r="r" b="b"/>
              <a:pathLst>
                <a:path w="17" h="14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4"/>
                    <a:pt x="17" y="14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8965802" y="3834884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8396432" y="4419801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0"/>
                    <a:pt x="0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8341258" y="3685669"/>
              <a:ext cx="190" cy="2654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lnTo>
                    <a:pt x="0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667229" y="3588973"/>
              <a:ext cx="3413" cy="3223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" y="1"/>
                  </a:moveTo>
                  <a:cubicBezTo>
                    <a:pt x="1" y="12"/>
                    <a:pt x="4" y="16"/>
                    <a:pt x="7" y="16"/>
                  </a:cubicBezTo>
                  <a:cubicBezTo>
                    <a:pt x="12" y="16"/>
                    <a:pt x="17" y="8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8098570" y="2753215"/>
              <a:ext cx="2654" cy="2654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1"/>
                  </a:moveTo>
                  <a:lnTo>
                    <a:pt x="1" y="14"/>
                  </a:lnTo>
                  <a:lnTo>
                    <a:pt x="14" y="14"/>
                  </a:lnTo>
                  <a:cubicBezTo>
                    <a:pt x="14" y="1"/>
                    <a:pt x="1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8994621" y="2619736"/>
              <a:ext cx="2654" cy="2654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3" y="0"/>
                  </a:moveTo>
                  <a:cubicBezTo>
                    <a:pt x="0" y="0"/>
                    <a:pt x="0" y="0"/>
                    <a:pt x="0" y="1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356853" y="3356333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8409514" y="4898162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8620919" y="4903092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8901338" y="4934566"/>
              <a:ext cx="1896" cy="1327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cubicBezTo>
                    <a:pt x="1" y="0"/>
                    <a:pt x="4" y="6"/>
                    <a:pt x="7" y="6"/>
                  </a:cubicBezTo>
                  <a:cubicBezTo>
                    <a:pt x="8" y="6"/>
                    <a:pt x="9" y="5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8589635" y="4945183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8958218" y="4952767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8746245" y="5017990"/>
              <a:ext cx="190" cy="2654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503035" y="4020313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1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7803362" y="2439806"/>
              <a:ext cx="2654" cy="2086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0"/>
                  </a:moveTo>
                  <a:cubicBezTo>
                    <a:pt x="0" y="7"/>
                    <a:pt x="4" y="10"/>
                    <a:pt x="7" y="10"/>
                  </a:cubicBezTo>
                  <a:cubicBezTo>
                    <a:pt x="10" y="10"/>
                    <a:pt x="13" y="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7970779" y="5104447"/>
              <a:ext cx="2654" cy="2654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lnTo>
                    <a:pt x="0" y="14"/>
                  </a:lnTo>
                  <a:cubicBezTo>
                    <a:pt x="13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7330499" y="3162183"/>
              <a:ext cx="2844" cy="1327"/>
            </a:xfrm>
            <a:custGeom>
              <a:avLst/>
              <a:gdLst/>
              <a:ahLst/>
              <a:cxnLst/>
              <a:rect l="l" t="t" r="r" b="b"/>
              <a:pathLst>
                <a:path w="15" h="7" extrusionOk="0">
                  <a:moveTo>
                    <a:pt x="14" y="1"/>
                  </a:moveTo>
                  <a:cubicBezTo>
                    <a:pt x="13" y="1"/>
                    <a:pt x="10" y="6"/>
                    <a:pt x="1" y="6"/>
                  </a:cubicBezTo>
                  <a:lnTo>
                    <a:pt x="14" y="6"/>
                  </a:lnTo>
                  <a:cubicBezTo>
                    <a:pt x="14" y="2"/>
                    <a:pt x="14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7341306" y="2878730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8443453" y="3380223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9117482" y="3212806"/>
              <a:ext cx="2654" cy="2654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1"/>
                  </a:moveTo>
                  <a:lnTo>
                    <a:pt x="0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751222" y="4392499"/>
              <a:ext cx="386400" cy="153384"/>
            </a:xfrm>
            <a:custGeom>
              <a:avLst/>
              <a:gdLst/>
              <a:ahLst/>
              <a:cxnLst/>
              <a:rect l="l" t="t" r="r" b="b"/>
              <a:pathLst>
                <a:path w="2038" h="809" extrusionOk="0">
                  <a:moveTo>
                    <a:pt x="1836" y="1"/>
                  </a:moveTo>
                  <a:cubicBezTo>
                    <a:pt x="1826" y="1"/>
                    <a:pt x="1816" y="2"/>
                    <a:pt x="1806" y="5"/>
                  </a:cubicBezTo>
                  <a:cubicBezTo>
                    <a:pt x="1777" y="22"/>
                    <a:pt x="1737" y="62"/>
                    <a:pt x="1763" y="105"/>
                  </a:cubicBezTo>
                  <a:cubicBezTo>
                    <a:pt x="1777" y="144"/>
                    <a:pt x="1750" y="171"/>
                    <a:pt x="1737" y="201"/>
                  </a:cubicBezTo>
                  <a:cubicBezTo>
                    <a:pt x="1585" y="353"/>
                    <a:pt x="1419" y="488"/>
                    <a:pt x="1228" y="571"/>
                  </a:cubicBezTo>
                  <a:cubicBezTo>
                    <a:pt x="1120" y="624"/>
                    <a:pt x="1014" y="656"/>
                    <a:pt x="905" y="656"/>
                  </a:cubicBezTo>
                  <a:cubicBezTo>
                    <a:pt x="816" y="656"/>
                    <a:pt x="726" y="635"/>
                    <a:pt x="632" y="584"/>
                  </a:cubicBezTo>
                  <a:cubicBezTo>
                    <a:pt x="523" y="531"/>
                    <a:pt x="427" y="449"/>
                    <a:pt x="318" y="392"/>
                  </a:cubicBezTo>
                  <a:cubicBezTo>
                    <a:pt x="262" y="353"/>
                    <a:pt x="206" y="323"/>
                    <a:pt x="249" y="240"/>
                  </a:cubicBezTo>
                  <a:cubicBezTo>
                    <a:pt x="262" y="214"/>
                    <a:pt x="262" y="187"/>
                    <a:pt x="219" y="171"/>
                  </a:cubicBezTo>
                  <a:cubicBezTo>
                    <a:pt x="212" y="167"/>
                    <a:pt x="205" y="166"/>
                    <a:pt x="198" y="166"/>
                  </a:cubicBezTo>
                  <a:cubicBezTo>
                    <a:pt x="178" y="166"/>
                    <a:pt x="158" y="179"/>
                    <a:pt x="136" y="201"/>
                  </a:cubicBezTo>
                  <a:cubicBezTo>
                    <a:pt x="83" y="283"/>
                    <a:pt x="27" y="379"/>
                    <a:pt x="14" y="475"/>
                  </a:cubicBezTo>
                  <a:cubicBezTo>
                    <a:pt x="1" y="518"/>
                    <a:pt x="1" y="544"/>
                    <a:pt x="40" y="571"/>
                  </a:cubicBezTo>
                  <a:cubicBezTo>
                    <a:pt x="40" y="558"/>
                    <a:pt x="40" y="558"/>
                    <a:pt x="54" y="558"/>
                  </a:cubicBezTo>
                  <a:cubicBezTo>
                    <a:pt x="54" y="571"/>
                    <a:pt x="40" y="571"/>
                    <a:pt x="40" y="571"/>
                  </a:cubicBezTo>
                  <a:cubicBezTo>
                    <a:pt x="50" y="573"/>
                    <a:pt x="59" y="574"/>
                    <a:pt x="68" y="574"/>
                  </a:cubicBezTo>
                  <a:cubicBezTo>
                    <a:pt x="106" y="574"/>
                    <a:pt x="125" y="551"/>
                    <a:pt x="136" y="518"/>
                  </a:cubicBezTo>
                  <a:cubicBezTo>
                    <a:pt x="153" y="478"/>
                    <a:pt x="169" y="461"/>
                    <a:pt x="190" y="461"/>
                  </a:cubicBezTo>
                  <a:cubicBezTo>
                    <a:pt x="206" y="461"/>
                    <a:pt x="225" y="471"/>
                    <a:pt x="249" y="488"/>
                  </a:cubicBezTo>
                  <a:cubicBezTo>
                    <a:pt x="318" y="558"/>
                    <a:pt x="414" y="627"/>
                    <a:pt x="497" y="683"/>
                  </a:cubicBezTo>
                  <a:cubicBezTo>
                    <a:pt x="615" y="767"/>
                    <a:pt x="747" y="808"/>
                    <a:pt x="898" y="808"/>
                  </a:cubicBezTo>
                  <a:cubicBezTo>
                    <a:pt x="919" y="808"/>
                    <a:pt x="941" y="807"/>
                    <a:pt x="963" y="806"/>
                  </a:cubicBezTo>
                  <a:cubicBezTo>
                    <a:pt x="1115" y="792"/>
                    <a:pt x="1241" y="750"/>
                    <a:pt x="1376" y="683"/>
                  </a:cubicBezTo>
                  <a:cubicBezTo>
                    <a:pt x="1476" y="640"/>
                    <a:pt x="1558" y="571"/>
                    <a:pt x="1641" y="501"/>
                  </a:cubicBezTo>
                  <a:cubicBezTo>
                    <a:pt x="1707" y="435"/>
                    <a:pt x="1790" y="353"/>
                    <a:pt x="1859" y="283"/>
                  </a:cubicBezTo>
                  <a:cubicBezTo>
                    <a:pt x="1872" y="283"/>
                    <a:pt x="1889" y="296"/>
                    <a:pt x="1889" y="296"/>
                  </a:cubicBezTo>
                  <a:cubicBezTo>
                    <a:pt x="1912" y="320"/>
                    <a:pt x="1937" y="335"/>
                    <a:pt x="1961" y="335"/>
                  </a:cubicBezTo>
                  <a:cubicBezTo>
                    <a:pt x="1978" y="335"/>
                    <a:pt x="1995" y="327"/>
                    <a:pt x="2011" y="310"/>
                  </a:cubicBezTo>
                  <a:cubicBezTo>
                    <a:pt x="2038" y="283"/>
                    <a:pt x="2025" y="240"/>
                    <a:pt x="1998" y="201"/>
                  </a:cubicBezTo>
                  <a:cubicBezTo>
                    <a:pt x="1972" y="158"/>
                    <a:pt x="1942" y="105"/>
                    <a:pt x="1902" y="48"/>
                  </a:cubicBezTo>
                  <a:cubicBezTo>
                    <a:pt x="1892" y="16"/>
                    <a:pt x="1865" y="1"/>
                    <a:pt x="1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8006993" y="3982962"/>
              <a:ext cx="235480" cy="81148"/>
            </a:xfrm>
            <a:custGeom>
              <a:avLst/>
              <a:gdLst/>
              <a:ahLst/>
              <a:cxnLst/>
              <a:rect l="l" t="t" r="r" b="b"/>
              <a:pathLst>
                <a:path w="1242" h="428" extrusionOk="0">
                  <a:moveTo>
                    <a:pt x="611" y="0"/>
                  </a:moveTo>
                  <a:cubicBezTo>
                    <a:pt x="587" y="0"/>
                    <a:pt x="564" y="1"/>
                    <a:pt x="540" y="3"/>
                  </a:cubicBezTo>
                  <a:cubicBezTo>
                    <a:pt x="497" y="3"/>
                    <a:pt x="441" y="3"/>
                    <a:pt x="388" y="16"/>
                  </a:cubicBezTo>
                  <a:cubicBezTo>
                    <a:pt x="222" y="33"/>
                    <a:pt x="57" y="72"/>
                    <a:pt x="27" y="281"/>
                  </a:cubicBezTo>
                  <a:cubicBezTo>
                    <a:pt x="14" y="307"/>
                    <a:pt x="1" y="333"/>
                    <a:pt x="27" y="363"/>
                  </a:cubicBezTo>
                  <a:cubicBezTo>
                    <a:pt x="36" y="370"/>
                    <a:pt x="46" y="373"/>
                    <a:pt x="58" y="373"/>
                  </a:cubicBezTo>
                  <a:cubicBezTo>
                    <a:pt x="70" y="373"/>
                    <a:pt x="84" y="370"/>
                    <a:pt x="97" y="363"/>
                  </a:cubicBezTo>
                  <a:cubicBezTo>
                    <a:pt x="208" y="330"/>
                    <a:pt x="319" y="316"/>
                    <a:pt x="431" y="316"/>
                  </a:cubicBezTo>
                  <a:cubicBezTo>
                    <a:pt x="554" y="316"/>
                    <a:pt x="678" y="334"/>
                    <a:pt x="801" y="363"/>
                  </a:cubicBezTo>
                  <a:cubicBezTo>
                    <a:pt x="871" y="376"/>
                    <a:pt x="953" y="403"/>
                    <a:pt x="1019" y="416"/>
                  </a:cubicBezTo>
                  <a:cubicBezTo>
                    <a:pt x="1038" y="424"/>
                    <a:pt x="1054" y="428"/>
                    <a:pt x="1069" y="428"/>
                  </a:cubicBezTo>
                  <a:cubicBezTo>
                    <a:pt x="1107" y="428"/>
                    <a:pt x="1133" y="402"/>
                    <a:pt x="1172" y="363"/>
                  </a:cubicBezTo>
                  <a:cubicBezTo>
                    <a:pt x="1228" y="281"/>
                    <a:pt x="1241" y="264"/>
                    <a:pt x="1172" y="198"/>
                  </a:cubicBezTo>
                  <a:cubicBezTo>
                    <a:pt x="1145" y="181"/>
                    <a:pt x="1119" y="155"/>
                    <a:pt x="1089" y="142"/>
                  </a:cubicBezTo>
                  <a:cubicBezTo>
                    <a:pt x="943" y="45"/>
                    <a:pt x="786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7818909" y="4111321"/>
              <a:ext cx="86836" cy="314542"/>
            </a:xfrm>
            <a:custGeom>
              <a:avLst/>
              <a:gdLst/>
              <a:ahLst/>
              <a:cxnLst/>
              <a:rect l="l" t="t" r="r" b="b"/>
              <a:pathLst>
                <a:path w="458" h="1659" extrusionOk="0">
                  <a:moveTo>
                    <a:pt x="358" y="0"/>
                  </a:moveTo>
                  <a:cubicBezTo>
                    <a:pt x="332" y="43"/>
                    <a:pt x="332" y="83"/>
                    <a:pt x="332" y="113"/>
                  </a:cubicBezTo>
                  <a:cubicBezTo>
                    <a:pt x="305" y="387"/>
                    <a:pt x="209" y="649"/>
                    <a:pt x="110" y="897"/>
                  </a:cubicBezTo>
                  <a:cubicBezTo>
                    <a:pt x="57" y="1062"/>
                    <a:pt x="1" y="1227"/>
                    <a:pt x="44" y="1406"/>
                  </a:cubicBezTo>
                  <a:cubicBezTo>
                    <a:pt x="70" y="1545"/>
                    <a:pt x="193" y="1654"/>
                    <a:pt x="332" y="1654"/>
                  </a:cubicBezTo>
                  <a:cubicBezTo>
                    <a:pt x="340" y="1657"/>
                    <a:pt x="348" y="1658"/>
                    <a:pt x="356" y="1658"/>
                  </a:cubicBezTo>
                  <a:cubicBezTo>
                    <a:pt x="389" y="1658"/>
                    <a:pt x="417" y="1633"/>
                    <a:pt x="427" y="1601"/>
                  </a:cubicBezTo>
                  <a:cubicBezTo>
                    <a:pt x="441" y="1571"/>
                    <a:pt x="414" y="1545"/>
                    <a:pt x="401" y="1531"/>
                  </a:cubicBezTo>
                  <a:cubicBezTo>
                    <a:pt x="375" y="1518"/>
                    <a:pt x="358" y="1488"/>
                    <a:pt x="332" y="1488"/>
                  </a:cubicBezTo>
                  <a:cubicBezTo>
                    <a:pt x="275" y="1475"/>
                    <a:pt x="249" y="1422"/>
                    <a:pt x="236" y="1366"/>
                  </a:cubicBezTo>
                  <a:cubicBezTo>
                    <a:pt x="193" y="1227"/>
                    <a:pt x="222" y="1105"/>
                    <a:pt x="275" y="979"/>
                  </a:cubicBezTo>
                  <a:cubicBezTo>
                    <a:pt x="345" y="787"/>
                    <a:pt x="388" y="596"/>
                    <a:pt x="427" y="400"/>
                  </a:cubicBezTo>
                  <a:cubicBezTo>
                    <a:pt x="457" y="305"/>
                    <a:pt x="457" y="195"/>
                    <a:pt x="457" y="100"/>
                  </a:cubicBezTo>
                  <a:cubicBezTo>
                    <a:pt x="441" y="30"/>
                    <a:pt x="427" y="17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7667229" y="4020313"/>
              <a:ext cx="188270" cy="63705"/>
            </a:xfrm>
            <a:custGeom>
              <a:avLst/>
              <a:gdLst/>
              <a:ahLst/>
              <a:cxnLst/>
              <a:rect l="l" t="t" r="r" b="b"/>
              <a:pathLst>
                <a:path w="993" h="336" extrusionOk="0">
                  <a:moveTo>
                    <a:pt x="457" y="1"/>
                  </a:moveTo>
                  <a:cubicBezTo>
                    <a:pt x="305" y="14"/>
                    <a:pt x="166" y="67"/>
                    <a:pt x="44" y="166"/>
                  </a:cubicBezTo>
                  <a:cubicBezTo>
                    <a:pt x="1" y="206"/>
                    <a:pt x="1" y="262"/>
                    <a:pt x="17" y="302"/>
                  </a:cubicBezTo>
                  <a:cubicBezTo>
                    <a:pt x="23" y="327"/>
                    <a:pt x="38" y="336"/>
                    <a:pt x="55" y="336"/>
                  </a:cubicBezTo>
                  <a:cubicBezTo>
                    <a:pt x="77" y="336"/>
                    <a:pt x="103" y="324"/>
                    <a:pt x="126" y="315"/>
                  </a:cubicBezTo>
                  <a:cubicBezTo>
                    <a:pt x="305" y="275"/>
                    <a:pt x="483" y="275"/>
                    <a:pt x="692" y="275"/>
                  </a:cubicBezTo>
                  <a:cubicBezTo>
                    <a:pt x="718" y="275"/>
                    <a:pt x="749" y="279"/>
                    <a:pt x="781" y="279"/>
                  </a:cubicBezTo>
                  <a:cubicBezTo>
                    <a:pt x="814" y="279"/>
                    <a:pt x="849" y="275"/>
                    <a:pt x="884" y="262"/>
                  </a:cubicBezTo>
                  <a:cubicBezTo>
                    <a:pt x="940" y="249"/>
                    <a:pt x="979" y="249"/>
                    <a:pt x="979" y="193"/>
                  </a:cubicBezTo>
                  <a:cubicBezTo>
                    <a:pt x="993" y="136"/>
                    <a:pt x="953" y="110"/>
                    <a:pt x="897" y="97"/>
                  </a:cubicBezTo>
                  <a:cubicBezTo>
                    <a:pt x="761" y="27"/>
                    <a:pt x="609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8002063" y="4113217"/>
              <a:ext cx="211401" cy="72047"/>
            </a:xfrm>
            <a:custGeom>
              <a:avLst/>
              <a:gdLst/>
              <a:ahLst/>
              <a:cxnLst/>
              <a:rect l="l" t="t" r="r" b="b"/>
              <a:pathLst>
                <a:path w="1115" h="380" extrusionOk="0">
                  <a:moveTo>
                    <a:pt x="620" y="0"/>
                  </a:moveTo>
                  <a:cubicBezTo>
                    <a:pt x="575" y="0"/>
                    <a:pt x="529" y="7"/>
                    <a:pt x="483" y="20"/>
                  </a:cubicBezTo>
                  <a:cubicBezTo>
                    <a:pt x="331" y="60"/>
                    <a:pt x="192" y="142"/>
                    <a:pt x="53" y="225"/>
                  </a:cubicBezTo>
                  <a:cubicBezTo>
                    <a:pt x="27" y="255"/>
                    <a:pt x="0" y="281"/>
                    <a:pt x="27" y="338"/>
                  </a:cubicBezTo>
                  <a:cubicBezTo>
                    <a:pt x="40" y="357"/>
                    <a:pt x="54" y="364"/>
                    <a:pt x="70" y="364"/>
                  </a:cubicBezTo>
                  <a:cubicBezTo>
                    <a:pt x="86" y="364"/>
                    <a:pt x="103" y="357"/>
                    <a:pt x="123" y="351"/>
                  </a:cubicBezTo>
                  <a:cubicBezTo>
                    <a:pt x="206" y="321"/>
                    <a:pt x="275" y="268"/>
                    <a:pt x="358" y="238"/>
                  </a:cubicBezTo>
                  <a:cubicBezTo>
                    <a:pt x="436" y="204"/>
                    <a:pt x="511" y="187"/>
                    <a:pt x="584" y="187"/>
                  </a:cubicBezTo>
                  <a:cubicBezTo>
                    <a:pt x="688" y="187"/>
                    <a:pt x="790" y="223"/>
                    <a:pt x="897" y="295"/>
                  </a:cubicBezTo>
                  <a:cubicBezTo>
                    <a:pt x="936" y="321"/>
                    <a:pt x="963" y="364"/>
                    <a:pt x="1019" y="377"/>
                  </a:cubicBezTo>
                  <a:cubicBezTo>
                    <a:pt x="1026" y="379"/>
                    <a:pt x="1034" y="380"/>
                    <a:pt x="1041" y="380"/>
                  </a:cubicBezTo>
                  <a:cubicBezTo>
                    <a:pt x="1085" y="380"/>
                    <a:pt x="1115" y="345"/>
                    <a:pt x="1115" y="308"/>
                  </a:cubicBezTo>
                  <a:cubicBezTo>
                    <a:pt x="1102" y="281"/>
                    <a:pt x="1102" y="268"/>
                    <a:pt x="1088" y="238"/>
                  </a:cubicBezTo>
                  <a:cubicBezTo>
                    <a:pt x="987" y="105"/>
                    <a:pt x="807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8417098" y="4135211"/>
              <a:ext cx="118119" cy="136131"/>
            </a:xfrm>
            <a:custGeom>
              <a:avLst/>
              <a:gdLst/>
              <a:ahLst/>
              <a:cxnLst/>
              <a:rect l="l" t="t" r="r" b="b"/>
              <a:pathLst>
                <a:path w="623" h="718" extrusionOk="0">
                  <a:moveTo>
                    <a:pt x="526" y="0"/>
                  </a:moveTo>
                  <a:cubicBezTo>
                    <a:pt x="483" y="0"/>
                    <a:pt x="444" y="13"/>
                    <a:pt x="414" y="26"/>
                  </a:cubicBezTo>
                  <a:cubicBezTo>
                    <a:pt x="249" y="109"/>
                    <a:pt x="140" y="248"/>
                    <a:pt x="30" y="400"/>
                  </a:cubicBezTo>
                  <a:cubicBezTo>
                    <a:pt x="30" y="413"/>
                    <a:pt x="14" y="427"/>
                    <a:pt x="14" y="453"/>
                  </a:cubicBezTo>
                  <a:cubicBezTo>
                    <a:pt x="1" y="483"/>
                    <a:pt x="14" y="523"/>
                    <a:pt x="44" y="536"/>
                  </a:cubicBezTo>
                  <a:cubicBezTo>
                    <a:pt x="54" y="542"/>
                    <a:pt x="66" y="546"/>
                    <a:pt x="79" y="546"/>
                  </a:cubicBezTo>
                  <a:cubicBezTo>
                    <a:pt x="99" y="546"/>
                    <a:pt x="118" y="536"/>
                    <a:pt x="126" y="509"/>
                  </a:cubicBezTo>
                  <a:cubicBezTo>
                    <a:pt x="140" y="483"/>
                    <a:pt x="153" y="470"/>
                    <a:pt x="166" y="453"/>
                  </a:cubicBezTo>
                  <a:cubicBezTo>
                    <a:pt x="177" y="431"/>
                    <a:pt x="199" y="410"/>
                    <a:pt x="221" y="410"/>
                  </a:cubicBezTo>
                  <a:cubicBezTo>
                    <a:pt x="226" y="410"/>
                    <a:pt x="231" y="411"/>
                    <a:pt x="235" y="413"/>
                  </a:cubicBezTo>
                  <a:cubicBezTo>
                    <a:pt x="262" y="413"/>
                    <a:pt x="278" y="440"/>
                    <a:pt x="278" y="483"/>
                  </a:cubicBezTo>
                  <a:cubicBezTo>
                    <a:pt x="292" y="523"/>
                    <a:pt x="292" y="579"/>
                    <a:pt x="305" y="635"/>
                  </a:cubicBezTo>
                  <a:cubicBezTo>
                    <a:pt x="318" y="675"/>
                    <a:pt x="318" y="718"/>
                    <a:pt x="361" y="718"/>
                  </a:cubicBezTo>
                  <a:cubicBezTo>
                    <a:pt x="414" y="718"/>
                    <a:pt x="444" y="675"/>
                    <a:pt x="444" y="635"/>
                  </a:cubicBezTo>
                  <a:cubicBezTo>
                    <a:pt x="444" y="523"/>
                    <a:pt x="444" y="400"/>
                    <a:pt x="374" y="304"/>
                  </a:cubicBezTo>
                  <a:cubicBezTo>
                    <a:pt x="345" y="274"/>
                    <a:pt x="345" y="248"/>
                    <a:pt x="374" y="235"/>
                  </a:cubicBezTo>
                  <a:cubicBezTo>
                    <a:pt x="427" y="192"/>
                    <a:pt x="483" y="152"/>
                    <a:pt x="553" y="139"/>
                  </a:cubicBezTo>
                  <a:cubicBezTo>
                    <a:pt x="593" y="122"/>
                    <a:pt x="622" y="109"/>
                    <a:pt x="622" y="69"/>
                  </a:cubicBezTo>
                  <a:cubicBezTo>
                    <a:pt x="609" y="13"/>
                    <a:pt x="579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680501" y="4148293"/>
              <a:ext cx="167415" cy="67307"/>
            </a:xfrm>
            <a:custGeom>
              <a:avLst/>
              <a:gdLst/>
              <a:ahLst/>
              <a:cxnLst/>
              <a:rect l="l" t="t" r="r" b="b"/>
              <a:pathLst>
                <a:path w="883" h="355" extrusionOk="0">
                  <a:moveTo>
                    <a:pt x="496" y="0"/>
                  </a:moveTo>
                  <a:cubicBezTo>
                    <a:pt x="278" y="0"/>
                    <a:pt x="152" y="83"/>
                    <a:pt x="56" y="219"/>
                  </a:cubicBezTo>
                  <a:cubicBezTo>
                    <a:pt x="30" y="262"/>
                    <a:pt x="0" y="318"/>
                    <a:pt x="56" y="344"/>
                  </a:cubicBezTo>
                  <a:cubicBezTo>
                    <a:pt x="67" y="352"/>
                    <a:pt x="78" y="355"/>
                    <a:pt x="89" y="355"/>
                  </a:cubicBezTo>
                  <a:cubicBezTo>
                    <a:pt x="118" y="355"/>
                    <a:pt x="146" y="333"/>
                    <a:pt x="165" y="301"/>
                  </a:cubicBezTo>
                  <a:cubicBezTo>
                    <a:pt x="228" y="213"/>
                    <a:pt x="332" y="177"/>
                    <a:pt x="435" y="177"/>
                  </a:cubicBezTo>
                  <a:cubicBezTo>
                    <a:pt x="490" y="177"/>
                    <a:pt x="545" y="187"/>
                    <a:pt x="592" y="205"/>
                  </a:cubicBezTo>
                  <a:cubicBezTo>
                    <a:pt x="648" y="235"/>
                    <a:pt x="704" y="248"/>
                    <a:pt x="774" y="275"/>
                  </a:cubicBezTo>
                  <a:cubicBezTo>
                    <a:pt x="784" y="278"/>
                    <a:pt x="794" y="280"/>
                    <a:pt x="804" y="280"/>
                  </a:cubicBezTo>
                  <a:cubicBezTo>
                    <a:pt x="833" y="280"/>
                    <a:pt x="860" y="265"/>
                    <a:pt x="870" y="235"/>
                  </a:cubicBezTo>
                  <a:cubicBezTo>
                    <a:pt x="883" y="192"/>
                    <a:pt x="870" y="166"/>
                    <a:pt x="840" y="136"/>
                  </a:cubicBezTo>
                  <a:cubicBezTo>
                    <a:pt x="718" y="70"/>
                    <a:pt x="592" y="14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7952578" y="4337894"/>
              <a:ext cx="62757" cy="77925"/>
            </a:xfrm>
            <a:custGeom>
              <a:avLst/>
              <a:gdLst/>
              <a:ahLst/>
              <a:cxnLst/>
              <a:rect l="l" t="t" r="r" b="b"/>
              <a:pathLst>
                <a:path w="331" h="411" extrusionOk="0">
                  <a:moveTo>
                    <a:pt x="274" y="1"/>
                  </a:moveTo>
                  <a:cubicBezTo>
                    <a:pt x="254" y="1"/>
                    <a:pt x="244" y="13"/>
                    <a:pt x="232" y="32"/>
                  </a:cubicBezTo>
                  <a:cubicBezTo>
                    <a:pt x="218" y="45"/>
                    <a:pt x="192" y="62"/>
                    <a:pt x="192" y="88"/>
                  </a:cubicBezTo>
                  <a:cubicBezTo>
                    <a:pt x="179" y="171"/>
                    <a:pt x="136" y="241"/>
                    <a:pt x="66" y="280"/>
                  </a:cubicBezTo>
                  <a:cubicBezTo>
                    <a:pt x="27" y="293"/>
                    <a:pt x="0" y="336"/>
                    <a:pt x="27" y="376"/>
                  </a:cubicBezTo>
                  <a:cubicBezTo>
                    <a:pt x="42" y="400"/>
                    <a:pt x="62" y="411"/>
                    <a:pt x="86" y="411"/>
                  </a:cubicBezTo>
                  <a:cubicBezTo>
                    <a:pt x="104" y="411"/>
                    <a:pt x="126" y="404"/>
                    <a:pt x="149" y="393"/>
                  </a:cubicBezTo>
                  <a:cubicBezTo>
                    <a:pt x="275" y="323"/>
                    <a:pt x="314" y="198"/>
                    <a:pt x="331" y="75"/>
                  </a:cubicBezTo>
                  <a:cubicBezTo>
                    <a:pt x="331" y="45"/>
                    <a:pt x="331" y="19"/>
                    <a:pt x="301" y="6"/>
                  </a:cubicBezTo>
                  <a:cubicBezTo>
                    <a:pt x="291" y="2"/>
                    <a:pt x="282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8054014" y="4168391"/>
              <a:ext cx="81148" cy="29577"/>
            </a:xfrm>
            <a:custGeom>
              <a:avLst/>
              <a:gdLst/>
              <a:ahLst/>
              <a:cxnLst/>
              <a:rect l="l" t="t" r="r" b="b"/>
              <a:pathLst>
                <a:path w="428" h="156" extrusionOk="0">
                  <a:moveTo>
                    <a:pt x="251" y="0"/>
                  </a:moveTo>
                  <a:cubicBezTo>
                    <a:pt x="209" y="0"/>
                    <a:pt x="168" y="4"/>
                    <a:pt x="127" y="4"/>
                  </a:cubicBezTo>
                  <a:cubicBezTo>
                    <a:pt x="97" y="4"/>
                    <a:pt x="70" y="17"/>
                    <a:pt x="44" y="30"/>
                  </a:cubicBezTo>
                  <a:cubicBezTo>
                    <a:pt x="14" y="60"/>
                    <a:pt x="1" y="86"/>
                    <a:pt x="1" y="113"/>
                  </a:cubicBezTo>
                  <a:cubicBezTo>
                    <a:pt x="14" y="156"/>
                    <a:pt x="57" y="156"/>
                    <a:pt x="84" y="156"/>
                  </a:cubicBezTo>
                  <a:cubicBezTo>
                    <a:pt x="166" y="129"/>
                    <a:pt x="262" y="129"/>
                    <a:pt x="345" y="129"/>
                  </a:cubicBezTo>
                  <a:cubicBezTo>
                    <a:pt x="375" y="129"/>
                    <a:pt x="414" y="129"/>
                    <a:pt x="414" y="86"/>
                  </a:cubicBezTo>
                  <a:cubicBezTo>
                    <a:pt x="428" y="47"/>
                    <a:pt x="401" y="30"/>
                    <a:pt x="375" y="17"/>
                  </a:cubicBezTo>
                  <a:cubicBezTo>
                    <a:pt x="333" y="4"/>
                    <a:pt x="292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7709320" y="4200244"/>
              <a:ext cx="76029" cy="35834"/>
            </a:xfrm>
            <a:custGeom>
              <a:avLst/>
              <a:gdLst/>
              <a:ahLst/>
              <a:cxnLst/>
              <a:rect l="l" t="t" r="r" b="b"/>
              <a:pathLst>
                <a:path w="401" h="189" extrusionOk="0">
                  <a:moveTo>
                    <a:pt x="304" y="1"/>
                  </a:moveTo>
                  <a:cubicBezTo>
                    <a:pt x="235" y="14"/>
                    <a:pt x="152" y="44"/>
                    <a:pt x="70" y="57"/>
                  </a:cubicBezTo>
                  <a:cubicBezTo>
                    <a:pt x="56" y="70"/>
                    <a:pt x="43" y="84"/>
                    <a:pt x="13" y="97"/>
                  </a:cubicBezTo>
                  <a:cubicBezTo>
                    <a:pt x="0" y="110"/>
                    <a:pt x="0" y="140"/>
                    <a:pt x="13" y="166"/>
                  </a:cubicBezTo>
                  <a:cubicBezTo>
                    <a:pt x="21" y="182"/>
                    <a:pt x="35" y="188"/>
                    <a:pt x="47" y="188"/>
                  </a:cubicBezTo>
                  <a:cubicBezTo>
                    <a:pt x="56" y="188"/>
                    <a:pt x="64" y="185"/>
                    <a:pt x="70" y="180"/>
                  </a:cubicBezTo>
                  <a:cubicBezTo>
                    <a:pt x="166" y="166"/>
                    <a:pt x="248" y="140"/>
                    <a:pt x="331" y="110"/>
                  </a:cubicBezTo>
                  <a:cubicBezTo>
                    <a:pt x="374" y="97"/>
                    <a:pt x="400" y="70"/>
                    <a:pt x="387" y="27"/>
                  </a:cubicBezTo>
                  <a:cubicBezTo>
                    <a:pt x="374" y="1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7910486" y="4581530"/>
              <a:ext cx="52329" cy="26164"/>
            </a:xfrm>
            <a:custGeom>
              <a:avLst/>
              <a:gdLst/>
              <a:ahLst/>
              <a:cxnLst/>
              <a:rect l="l" t="t" r="r" b="b"/>
              <a:pathLst>
                <a:path w="276" h="138" extrusionOk="0">
                  <a:moveTo>
                    <a:pt x="140" y="1"/>
                  </a:moveTo>
                  <a:cubicBezTo>
                    <a:pt x="110" y="17"/>
                    <a:pt x="70" y="17"/>
                    <a:pt x="40" y="17"/>
                  </a:cubicBezTo>
                  <a:cubicBezTo>
                    <a:pt x="14" y="17"/>
                    <a:pt x="14" y="44"/>
                    <a:pt x="1" y="70"/>
                  </a:cubicBezTo>
                  <a:cubicBezTo>
                    <a:pt x="1" y="113"/>
                    <a:pt x="27" y="126"/>
                    <a:pt x="40" y="126"/>
                  </a:cubicBezTo>
                  <a:cubicBezTo>
                    <a:pt x="69" y="126"/>
                    <a:pt x="104" y="138"/>
                    <a:pt x="135" y="138"/>
                  </a:cubicBezTo>
                  <a:cubicBezTo>
                    <a:pt x="151" y="138"/>
                    <a:pt x="166" y="135"/>
                    <a:pt x="179" y="126"/>
                  </a:cubicBezTo>
                  <a:cubicBezTo>
                    <a:pt x="222" y="113"/>
                    <a:pt x="275" y="100"/>
                    <a:pt x="262" y="44"/>
                  </a:cubicBezTo>
                  <a:cubicBezTo>
                    <a:pt x="254" y="19"/>
                    <a:pt x="237" y="14"/>
                    <a:pt x="219" y="14"/>
                  </a:cubicBezTo>
                  <a:cubicBezTo>
                    <a:pt x="205" y="14"/>
                    <a:pt x="191" y="17"/>
                    <a:pt x="179" y="17"/>
                  </a:cubicBezTo>
                  <a:lnTo>
                    <a:pt x="140" y="17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7886786" y="4111321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7554986" y="3142275"/>
              <a:ext cx="337484" cy="273589"/>
            </a:xfrm>
            <a:custGeom>
              <a:avLst/>
              <a:gdLst/>
              <a:ahLst/>
              <a:cxnLst/>
              <a:rect l="l" t="t" r="r" b="b"/>
              <a:pathLst>
                <a:path w="1780" h="1443" extrusionOk="0">
                  <a:moveTo>
                    <a:pt x="1565" y="211"/>
                  </a:moveTo>
                  <a:cubicBezTo>
                    <a:pt x="1568" y="211"/>
                    <a:pt x="1571" y="214"/>
                    <a:pt x="1571" y="221"/>
                  </a:cubicBezTo>
                  <a:cubicBezTo>
                    <a:pt x="1601" y="234"/>
                    <a:pt x="1585" y="234"/>
                    <a:pt x="1571" y="234"/>
                  </a:cubicBezTo>
                  <a:cubicBezTo>
                    <a:pt x="1532" y="399"/>
                    <a:pt x="1502" y="581"/>
                    <a:pt x="1449" y="746"/>
                  </a:cubicBezTo>
                  <a:cubicBezTo>
                    <a:pt x="1366" y="925"/>
                    <a:pt x="1271" y="1090"/>
                    <a:pt x="1105" y="1213"/>
                  </a:cubicBezTo>
                  <a:cubicBezTo>
                    <a:pt x="1089" y="1226"/>
                    <a:pt x="1075" y="1242"/>
                    <a:pt x="1049" y="1242"/>
                  </a:cubicBezTo>
                  <a:cubicBezTo>
                    <a:pt x="1016" y="1249"/>
                    <a:pt x="983" y="1253"/>
                    <a:pt x="952" y="1253"/>
                  </a:cubicBezTo>
                  <a:cubicBezTo>
                    <a:pt x="865" y="1253"/>
                    <a:pt x="785" y="1227"/>
                    <a:pt x="705" y="1186"/>
                  </a:cubicBezTo>
                  <a:cubicBezTo>
                    <a:pt x="675" y="1173"/>
                    <a:pt x="675" y="1160"/>
                    <a:pt x="692" y="1130"/>
                  </a:cubicBezTo>
                  <a:cubicBezTo>
                    <a:pt x="718" y="951"/>
                    <a:pt x="801" y="799"/>
                    <a:pt x="897" y="647"/>
                  </a:cubicBezTo>
                  <a:cubicBezTo>
                    <a:pt x="910" y="621"/>
                    <a:pt x="940" y="594"/>
                    <a:pt x="980" y="564"/>
                  </a:cubicBezTo>
                  <a:cubicBezTo>
                    <a:pt x="1158" y="469"/>
                    <a:pt x="1337" y="359"/>
                    <a:pt x="1519" y="234"/>
                  </a:cubicBezTo>
                  <a:cubicBezTo>
                    <a:pt x="1532" y="234"/>
                    <a:pt x="1545" y="221"/>
                    <a:pt x="1558" y="221"/>
                  </a:cubicBezTo>
                  <a:cubicBezTo>
                    <a:pt x="1558" y="214"/>
                    <a:pt x="1562" y="211"/>
                    <a:pt x="1565" y="211"/>
                  </a:cubicBezTo>
                  <a:close/>
                  <a:moveTo>
                    <a:pt x="1608" y="0"/>
                  </a:moveTo>
                  <a:cubicBezTo>
                    <a:pt x="1573" y="0"/>
                    <a:pt x="1531" y="39"/>
                    <a:pt x="1489" y="68"/>
                  </a:cubicBezTo>
                  <a:cubicBezTo>
                    <a:pt x="1188" y="263"/>
                    <a:pt x="870" y="455"/>
                    <a:pt x="540" y="607"/>
                  </a:cubicBezTo>
                  <a:cubicBezTo>
                    <a:pt x="414" y="677"/>
                    <a:pt x="278" y="730"/>
                    <a:pt x="140" y="799"/>
                  </a:cubicBezTo>
                  <a:cubicBezTo>
                    <a:pt x="14" y="869"/>
                    <a:pt x="1" y="965"/>
                    <a:pt x="97" y="1077"/>
                  </a:cubicBezTo>
                  <a:cubicBezTo>
                    <a:pt x="153" y="1130"/>
                    <a:pt x="222" y="1173"/>
                    <a:pt x="292" y="1213"/>
                  </a:cubicBezTo>
                  <a:cubicBezTo>
                    <a:pt x="470" y="1325"/>
                    <a:pt x="675" y="1378"/>
                    <a:pt x="870" y="1434"/>
                  </a:cubicBezTo>
                  <a:cubicBezTo>
                    <a:pt x="905" y="1439"/>
                    <a:pt x="939" y="1442"/>
                    <a:pt x="971" y="1442"/>
                  </a:cubicBezTo>
                  <a:cubicBezTo>
                    <a:pt x="1027" y="1442"/>
                    <a:pt x="1079" y="1433"/>
                    <a:pt x="1132" y="1408"/>
                  </a:cubicBezTo>
                  <a:cubicBezTo>
                    <a:pt x="1297" y="1338"/>
                    <a:pt x="1406" y="1199"/>
                    <a:pt x="1502" y="1060"/>
                  </a:cubicBezTo>
                  <a:cubicBezTo>
                    <a:pt x="1667" y="799"/>
                    <a:pt x="1737" y="512"/>
                    <a:pt x="1737" y="194"/>
                  </a:cubicBezTo>
                  <a:cubicBezTo>
                    <a:pt x="1780" y="98"/>
                    <a:pt x="1684" y="68"/>
                    <a:pt x="1641" y="15"/>
                  </a:cubicBezTo>
                  <a:cubicBezTo>
                    <a:pt x="1631" y="5"/>
                    <a:pt x="1620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7662299" y="2825642"/>
              <a:ext cx="232636" cy="121532"/>
            </a:xfrm>
            <a:custGeom>
              <a:avLst/>
              <a:gdLst/>
              <a:ahLst/>
              <a:cxnLst/>
              <a:rect l="l" t="t" r="r" b="b"/>
              <a:pathLst>
                <a:path w="1227" h="641" extrusionOk="0">
                  <a:moveTo>
                    <a:pt x="786" y="1"/>
                  </a:moveTo>
                  <a:cubicBezTo>
                    <a:pt x="681" y="1"/>
                    <a:pt x="576" y="22"/>
                    <a:pt x="470" y="72"/>
                  </a:cubicBezTo>
                  <a:cubicBezTo>
                    <a:pt x="446" y="84"/>
                    <a:pt x="425" y="92"/>
                    <a:pt x="405" y="92"/>
                  </a:cubicBezTo>
                  <a:cubicBezTo>
                    <a:pt x="377" y="92"/>
                    <a:pt x="350" y="78"/>
                    <a:pt x="318" y="45"/>
                  </a:cubicBezTo>
                  <a:cubicBezTo>
                    <a:pt x="310" y="30"/>
                    <a:pt x="296" y="23"/>
                    <a:pt x="284" y="23"/>
                  </a:cubicBezTo>
                  <a:cubicBezTo>
                    <a:pt x="275" y="23"/>
                    <a:pt x="267" y="27"/>
                    <a:pt x="261" y="32"/>
                  </a:cubicBezTo>
                  <a:cubicBezTo>
                    <a:pt x="235" y="45"/>
                    <a:pt x="222" y="72"/>
                    <a:pt x="235" y="101"/>
                  </a:cubicBezTo>
                  <a:cubicBezTo>
                    <a:pt x="235" y="115"/>
                    <a:pt x="248" y="128"/>
                    <a:pt x="248" y="141"/>
                  </a:cubicBezTo>
                  <a:cubicBezTo>
                    <a:pt x="261" y="154"/>
                    <a:pt x="275" y="168"/>
                    <a:pt x="248" y="184"/>
                  </a:cubicBezTo>
                  <a:cubicBezTo>
                    <a:pt x="248" y="197"/>
                    <a:pt x="235" y="197"/>
                    <a:pt x="222" y="197"/>
                  </a:cubicBezTo>
                  <a:cubicBezTo>
                    <a:pt x="152" y="184"/>
                    <a:pt x="126" y="128"/>
                    <a:pt x="109" y="72"/>
                  </a:cubicBezTo>
                  <a:cubicBezTo>
                    <a:pt x="109" y="42"/>
                    <a:pt x="94" y="27"/>
                    <a:pt x="76" y="27"/>
                  </a:cubicBezTo>
                  <a:cubicBezTo>
                    <a:pt x="70" y="27"/>
                    <a:pt x="63" y="29"/>
                    <a:pt x="56" y="32"/>
                  </a:cubicBezTo>
                  <a:cubicBezTo>
                    <a:pt x="27" y="32"/>
                    <a:pt x="0" y="59"/>
                    <a:pt x="0" y="85"/>
                  </a:cubicBezTo>
                  <a:cubicBezTo>
                    <a:pt x="0" y="154"/>
                    <a:pt x="27" y="211"/>
                    <a:pt x="70" y="250"/>
                  </a:cubicBezTo>
                  <a:cubicBezTo>
                    <a:pt x="96" y="280"/>
                    <a:pt x="126" y="293"/>
                    <a:pt x="109" y="333"/>
                  </a:cubicBezTo>
                  <a:cubicBezTo>
                    <a:pt x="109" y="376"/>
                    <a:pt x="142" y="394"/>
                    <a:pt x="170" y="394"/>
                  </a:cubicBezTo>
                  <a:cubicBezTo>
                    <a:pt x="178" y="394"/>
                    <a:pt x="186" y="392"/>
                    <a:pt x="192" y="389"/>
                  </a:cubicBezTo>
                  <a:cubicBezTo>
                    <a:pt x="248" y="363"/>
                    <a:pt x="318" y="350"/>
                    <a:pt x="357" y="307"/>
                  </a:cubicBezTo>
                  <a:cubicBezTo>
                    <a:pt x="470" y="197"/>
                    <a:pt x="622" y="184"/>
                    <a:pt x="771" y="154"/>
                  </a:cubicBezTo>
                  <a:lnTo>
                    <a:pt x="771" y="154"/>
                  </a:lnTo>
                  <a:cubicBezTo>
                    <a:pt x="744" y="197"/>
                    <a:pt x="731" y="224"/>
                    <a:pt x="718" y="250"/>
                  </a:cubicBezTo>
                  <a:cubicBezTo>
                    <a:pt x="688" y="333"/>
                    <a:pt x="622" y="402"/>
                    <a:pt x="648" y="515"/>
                  </a:cubicBezTo>
                  <a:cubicBezTo>
                    <a:pt x="662" y="581"/>
                    <a:pt x="688" y="624"/>
                    <a:pt x="757" y="637"/>
                  </a:cubicBezTo>
                  <a:cubicBezTo>
                    <a:pt x="767" y="640"/>
                    <a:pt x="777" y="641"/>
                    <a:pt x="787" y="641"/>
                  </a:cubicBezTo>
                  <a:cubicBezTo>
                    <a:pt x="833" y="641"/>
                    <a:pt x="877" y="616"/>
                    <a:pt x="910" y="581"/>
                  </a:cubicBezTo>
                  <a:cubicBezTo>
                    <a:pt x="966" y="498"/>
                    <a:pt x="1005" y="416"/>
                    <a:pt x="992" y="320"/>
                  </a:cubicBezTo>
                  <a:cubicBezTo>
                    <a:pt x="992" y="280"/>
                    <a:pt x="966" y="237"/>
                    <a:pt x="1005" y="211"/>
                  </a:cubicBezTo>
                  <a:cubicBezTo>
                    <a:pt x="1015" y="196"/>
                    <a:pt x="1028" y="192"/>
                    <a:pt x="1041" y="192"/>
                  </a:cubicBezTo>
                  <a:cubicBezTo>
                    <a:pt x="1068" y="192"/>
                    <a:pt x="1098" y="211"/>
                    <a:pt x="1118" y="211"/>
                  </a:cubicBezTo>
                  <a:cubicBezTo>
                    <a:pt x="1132" y="215"/>
                    <a:pt x="1147" y="219"/>
                    <a:pt x="1161" y="219"/>
                  </a:cubicBezTo>
                  <a:cubicBezTo>
                    <a:pt x="1185" y="219"/>
                    <a:pt x="1205" y="209"/>
                    <a:pt x="1214" y="184"/>
                  </a:cubicBezTo>
                  <a:cubicBezTo>
                    <a:pt x="1227" y="128"/>
                    <a:pt x="1201" y="101"/>
                    <a:pt x="1158" y="85"/>
                  </a:cubicBezTo>
                  <a:cubicBezTo>
                    <a:pt x="1036" y="32"/>
                    <a:pt x="91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7544937" y="2854841"/>
              <a:ext cx="98970" cy="335398"/>
            </a:xfrm>
            <a:custGeom>
              <a:avLst/>
              <a:gdLst/>
              <a:ahLst/>
              <a:cxnLst/>
              <a:rect l="l" t="t" r="r" b="b"/>
              <a:pathLst>
                <a:path w="522" h="1769" extrusionOk="0">
                  <a:moveTo>
                    <a:pt x="315" y="0"/>
                  </a:moveTo>
                  <a:cubicBezTo>
                    <a:pt x="275" y="0"/>
                    <a:pt x="249" y="57"/>
                    <a:pt x="232" y="126"/>
                  </a:cubicBezTo>
                  <a:lnTo>
                    <a:pt x="232" y="139"/>
                  </a:lnTo>
                  <a:cubicBezTo>
                    <a:pt x="249" y="305"/>
                    <a:pt x="193" y="444"/>
                    <a:pt x="150" y="592"/>
                  </a:cubicBezTo>
                  <a:cubicBezTo>
                    <a:pt x="83" y="827"/>
                    <a:pt x="1" y="1062"/>
                    <a:pt x="1" y="1310"/>
                  </a:cubicBezTo>
                  <a:cubicBezTo>
                    <a:pt x="14" y="1558"/>
                    <a:pt x="219" y="1737"/>
                    <a:pt x="441" y="1766"/>
                  </a:cubicBezTo>
                  <a:cubicBezTo>
                    <a:pt x="446" y="1768"/>
                    <a:pt x="452" y="1768"/>
                    <a:pt x="457" y="1768"/>
                  </a:cubicBezTo>
                  <a:cubicBezTo>
                    <a:pt x="502" y="1768"/>
                    <a:pt x="522" y="1718"/>
                    <a:pt x="510" y="1667"/>
                  </a:cubicBezTo>
                  <a:cubicBezTo>
                    <a:pt x="497" y="1654"/>
                    <a:pt x="480" y="1641"/>
                    <a:pt x="454" y="1627"/>
                  </a:cubicBezTo>
                  <a:cubicBezTo>
                    <a:pt x="414" y="1584"/>
                    <a:pt x="371" y="1558"/>
                    <a:pt x="331" y="1518"/>
                  </a:cubicBezTo>
                  <a:cubicBezTo>
                    <a:pt x="249" y="1449"/>
                    <a:pt x="193" y="1353"/>
                    <a:pt x="193" y="1254"/>
                  </a:cubicBezTo>
                  <a:cubicBezTo>
                    <a:pt x="206" y="1105"/>
                    <a:pt x="232" y="953"/>
                    <a:pt x="275" y="801"/>
                  </a:cubicBezTo>
                  <a:cubicBezTo>
                    <a:pt x="315" y="592"/>
                    <a:pt x="384" y="401"/>
                    <a:pt x="371" y="179"/>
                  </a:cubicBezTo>
                  <a:cubicBezTo>
                    <a:pt x="384" y="166"/>
                    <a:pt x="371" y="153"/>
                    <a:pt x="371" y="139"/>
                  </a:cubicBezTo>
                  <a:cubicBezTo>
                    <a:pt x="371" y="83"/>
                    <a:pt x="371" y="3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641633" y="2693680"/>
              <a:ext cx="222019" cy="85319"/>
            </a:xfrm>
            <a:custGeom>
              <a:avLst/>
              <a:gdLst/>
              <a:ahLst/>
              <a:cxnLst/>
              <a:rect l="l" t="t" r="r" b="b"/>
              <a:pathLst>
                <a:path w="1171" h="450" extrusionOk="0">
                  <a:moveTo>
                    <a:pt x="591" y="1"/>
                  </a:moveTo>
                  <a:cubicBezTo>
                    <a:pt x="427" y="1"/>
                    <a:pt x="272" y="36"/>
                    <a:pt x="122" y="120"/>
                  </a:cubicBezTo>
                  <a:cubicBezTo>
                    <a:pt x="83" y="136"/>
                    <a:pt x="69" y="163"/>
                    <a:pt x="40" y="189"/>
                  </a:cubicBezTo>
                  <a:cubicBezTo>
                    <a:pt x="0" y="232"/>
                    <a:pt x="26" y="285"/>
                    <a:pt x="83" y="301"/>
                  </a:cubicBezTo>
                  <a:cubicBezTo>
                    <a:pt x="92" y="301"/>
                    <a:pt x="100" y="294"/>
                    <a:pt x="109" y="294"/>
                  </a:cubicBezTo>
                  <a:cubicBezTo>
                    <a:pt x="114" y="294"/>
                    <a:pt x="118" y="296"/>
                    <a:pt x="122" y="301"/>
                  </a:cubicBezTo>
                  <a:cubicBezTo>
                    <a:pt x="136" y="315"/>
                    <a:pt x="122" y="328"/>
                    <a:pt x="122" y="341"/>
                  </a:cubicBezTo>
                  <a:cubicBezTo>
                    <a:pt x="109" y="384"/>
                    <a:pt x="109" y="411"/>
                    <a:pt x="152" y="437"/>
                  </a:cubicBezTo>
                  <a:cubicBezTo>
                    <a:pt x="164" y="446"/>
                    <a:pt x="175" y="449"/>
                    <a:pt x="184" y="449"/>
                  </a:cubicBezTo>
                  <a:cubicBezTo>
                    <a:pt x="208" y="449"/>
                    <a:pt x="227" y="429"/>
                    <a:pt x="248" y="411"/>
                  </a:cubicBezTo>
                  <a:cubicBezTo>
                    <a:pt x="317" y="354"/>
                    <a:pt x="384" y="328"/>
                    <a:pt x="483" y="301"/>
                  </a:cubicBezTo>
                  <a:cubicBezTo>
                    <a:pt x="614" y="260"/>
                    <a:pt x="752" y="235"/>
                    <a:pt x="899" y="235"/>
                  </a:cubicBezTo>
                  <a:cubicBezTo>
                    <a:pt x="952" y="235"/>
                    <a:pt x="1006" y="238"/>
                    <a:pt x="1062" y="245"/>
                  </a:cubicBezTo>
                  <a:cubicBezTo>
                    <a:pt x="1101" y="245"/>
                    <a:pt x="1144" y="232"/>
                    <a:pt x="1157" y="189"/>
                  </a:cubicBezTo>
                  <a:cubicBezTo>
                    <a:pt x="1171" y="136"/>
                    <a:pt x="1128" y="106"/>
                    <a:pt x="1088" y="106"/>
                  </a:cubicBezTo>
                  <a:cubicBezTo>
                    <a:pt x="979" y="67"/>
                    <a:pt x="866" y="24"/>
                    <a:pt x="744" y="10"/>
                  </a:cubicBezTo>
                  <a:cubicBezTo>
                    <a:pt x="692" y="4"/>
                    <a:pt x="641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635945" y="3117816"/>
              <a:ext cx="60292" cy="27492"/>
            </a:xfrm>
            <a:custGeom>
              <a:avLst/>
              <a:gdLst/>
              <a:ahLst/>
              <a:cxnLst/>
              <a:rect l="l" t="t" r="r" b="b"/>
              <a:pathLst>
                <a:path w="318" h="145" extrusionOk="0">
                  <a:moveTo>
                    <a:pt x="192" y="0"/>
                  </a:moveTo>
                  <a:cubicBezTo>
                    <a:pt x="149" y="0"/>
                    <a:pt x="109" y="9"/>
                    <a:pt x="70" y="19"/>
                  </a:cubicBezTo>
                  <a:cubicBezTo>
                    <a:pt x="43" y="32"/>
                    <a:pt x="0" y="49"/>
                    <a:pt x="17" y="88"/>
                  </a:cubicBezTo>
                  <a:cubicBezTo>
                    <a:pt x="30" y="131"/>
                    <a:pt x="56" y="144"/>
                    <a:pt x="83" y="144"/>
                  </a:cubicBezTo>
                  <a:cubicBezTo>
                    <a:pt x="139" y="144"/>
                    <a:pt x="182" y="131"/>
                    <a:pt x="222" y="131"/>
                  </a:cubicBezTo>
                  <a:cubicBezTo>
                    <a:pt x="291" y="131"/>
                    <a:pt x="318" y="115"/>
                    <a:pt x="318" y="88"/>
                  </a:cubicBezTo>
                  <a:cubicBezTo>
                    <a:pt x="318" y="49"/>
                    <a:pt x="278" y="19"/>
                    <a:pt x="248" y="6"/>
                  </a:cubicBezTo>
                  <a:cubicBezTo>
                    <a:pt x="229" y="2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766959" y="3429709"/>
              <a:ext cx="52139" cy="31663"/>
            </a:xfrm>
            <a:custGeom>
              <a:avLst/>
              <a:gdLst/>
              <a:ahLst/>
              <a:cxnLst/>
              <a:rect l="l" t="t" r="r" b="b"/>
              <a:pathLst>
                <a:path w="275" h="167" extrusionOk="0">
                  <a:moveTo>
                    <a:pt x="219" y="1"/>
                  </a:moveTo>
                  <a:cubicBezTo>
                    <a:pt x="153" y="27"/>
                    <a:pt x="83" y="27"/>
                    <a:pt x="40" y="70"/>
                  </a:cubicBezTo>
                  <a:cubicBezTo>
                    <a:pt x="14" y="83"/>
                    <a:pt x="0" y="110"/>
                    <a:pt x="14" y="140"/>
                  </a:cubicBezTo>
                  <a:cubicBezTo>
                    <a:pt x="27" y="153"/>
                    <a:pt x="40" y="166"/>
                    <a:pt x="70" y="166"/>
                  </a:cubicBezTo>
                  <a:cubicBezTo>
                    <a:pt x="123" y="140"/>
                    <a:pt x="205" y="166"/>
                    <a:pt x="248" y="83"/>
                  </a:cubicBezTo>
                  <a:cubicBezTo>
                    <a:pt x="275" y="57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7411458" y="3028135"/>
              <a:ext cx="39626" cy="35265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153" y="1"/>
                  </a:moveTo>
                  <a:cubicBezTo>
                    <a:pt x="135" y="1"/>
                    <a:pt x="113" y="14"/>
                    <a:pt x="83" y="39"/>
                  </a:cubicBezTo>
                  <a:cubicBezTo>
                    <a:pt x="57" y="65"/>
                    <a:pt x="43" y="78"/>
                    <a:pt x="27" y="108"/>
                  </a:cubicBezTo>
                  <a:cubicBezTo>
                    <a:pt x="14" y="135"/>
                    <a:pt x="0" y="161"/>
                    <a:pt x="43" y="174"/>
                  </a:cubicBezTo>
                  <a:cubicBezTo>
                    <a:pt x="55" y="181"/>
                    <a:pt x="64" y="185"/>
                    <a:pt x="71" y="185"/>
                  </a:cubicBezTo>
                  <a:cubicBezTo>
                    <a:pt x="81" y="185"/>
                    <a:pt x="89" y="178"/>
                    <a:pt x="96" y="161"/>
                  </a:cubicBezTo>
                  <a:cubicBezTo>
                    <a:pt x="126" y="121"/>
                    <a:pt x="166" y="92"/>
                    <a:pt x="209" y="78"/>
                  </a:cubicBezTo>
                  <a:cubicBezTo>
                    <a:pt x="192" y="24"/>
                    <a:pt x="176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738140" y="2948882"/>
              <a:ext cx="31473" cy="37161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96" y="0"/>
                  </a:moveTo>
                  <a:cubicBezTo>
                    <a:pt x="57" y="0"/>
                    <a:pt x="0" y="113"/>
                    <a:pt x="27" y="153"/>
                  </a:cubicBezTo>
                  <a:cubicBezTo>
                    <a:pt x="40" y="166"/>
                    <a:pt x="70" y="196"/>
                    <a:pt x="83" y="196"/>
                  </a:cubicBezTo>
                  <a:cubicBezTo>
                    <a:pt x="123" y="179"/>
                    <a:pt x="139" y="126"/>
                    <a:pt x="152" y="83"/>
                  </a:cubicBezTo>
                  <a:cubicBezTo>
                    <a:pt x="152" y="70"/>
                    <a:pt x="166" y="30"/>
                    <a:pt x="139" y="14"/>
                  </a:cubicBezTo>
                  <a:cubicBezTo>
                    <a:pt x="123" y="14"/>
                    <a:pt x="109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7709320" y="2948882"/>
              <a:ext cx="26544" cy="31473"/>
            </a:xfrm>
            <a:custGeom>
              <a:avLst/>
              <a:gdLst/>
              <a:ahLst/>
              <a:cxnLst/>
              <a:rect l="l" t="t" r="r" b="b"/>
              <a:pathLst>
                <a:path w="140" h="166" extrusionOk="0">
                  <a:moveTo>
                    <a:pt x="96" y="0"/>
                  </a:moveTo>
                  <a:cubicBezTo>
                    <a:pt x="70" y="0"/>
                    <a:pt x="0" y="83"/>
                    <a:pt x="0" y="113"/>
                  </a:cubicBezTo>
                  <a:cubicBezTo>
                    <a:pt x="0" y="139"/>
                    <a:pt x="13" y="166"/>
                    <a:pt x="43" y="166"/>
                  </a:cubicBezTo>
                  <a:cubicBezTo>
                    <a:pt x="83" y="166"/>
                    <a:pt x="139" y="96"/>
                    <a:pt x="139" y="43"/>
                  </a:cubicBezTo>
                  <a:cubicBezTo>
                    <a:pt x="139" y="30"/>
                    <a:pt x="139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47861" y="3039132"/>
              <a:ext cx="26544" cy="34696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89" y="0"/>
                  </a:moveTo>
                  <a:cubicBezTo>
                    <a:pt x="67" y="0"/>
                    <a:pt x="41" y="20"/>
                    <a:pt x="17" y="20"/>
                  </a:cubicBezTo>
                  <a:cubicBezTo>
                    <a:pt x="43" y="50"/>
                    <a:pt x="0" y="77"/>
                    <a:pt x="17" y="116"/>
                  </a:cubicBezTo>
                  <a:cubicBezTo>
                    <a:pt x="17" y="159"/>
                    <a:pt x="30" y="159"/>
                    <a:pt x="43" y="173"/>
                  </a:cubicBezTo>
                  <a:cubicBezTo>
                    <a:pt x="50" y="179"/>
                    <a:pt x="56" y="183"/>
                    <a:pt x="63" y="183"/>
                  </a:cubicBezTo>
                  <a:cubicBezTo>
                    <a:pt x="70" y="183"/>
                    <a:pt x="76" y="179"/>
                    <a:pt x="83" y="173"/>
                  </a:cubicBezTo>
                  <a:cubicBezTo>
                    <a:pt x="113" y="133"/>
                    <a:pt x="139" y="90"/>
                    <a:pt x="126" y="34"/>
                  </a:cubicBezTo>
                  <a:cubicBezTo>
                    <a:pt x="116" y="8"/>
                    <a:pt x="103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667229" y="3588973"/>
              <a:ext cx="3413" cy="190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8667940" y="2881195"/>
              <a:ext cx="222019" cy="49675"/>
            </a:xfrm>
            <a:custGeom>
              <a:avLst/>
              <a:gdLst/>
              <a:ahLst/>
              <a:cxnLst/>
              <a:rect l="l" t="t" r="r" b="b"/>
              <a:pathLst>
                <a:path w="1171" h="262" extrusionOk="0">
                  <a:moveTo>
                    <a:pt x="510" y="0"/>
                  </a:moveTo>
                  <a:cubicBezTo>
                    <a:pt x="457" y="0"/>
                    <a:pt x="401" y="14"/>
                    <a:pt x="361" y="14"/>
                  </a:cubicBezTo>
                  <a:cubicBezTo>
                    <a:pt x="248" y="40"/>
                    <a:pt x="152" y="70"/>
                    <a:pt x="43" y="109"/>
                  </a:cubicBezTo>
                  <a:cubicBezTo>
                    <a:pt x="0" y="139"/>
                    <a:pt x="0" y="166"/>
                    <a:pt x="14" y="205"/>
                  </a:cubicBezTo>
                  <a:cubicBezTo>
                    <a:pt x="14" y="235"/>
                    <a:pt x="57" y="235"/>
                    <a:pt x="83" y="235"/>
                  </a:cubicBezTo>
                  <a:cubicBezTo>
                    <a:pt x="113" y="235"/>
                    <a:pt x="126" y="235"/>
                    <a:pt x="152" y="222"/>
                  </a:cubicBezTo>
                  <a:cubicBezTo>
                    <a:pt x="280" y="188"/>
                    <a:pt x="411" y="169"/>
                    <a:pt x="544" y="169"/>
                  </a:cubicBezTo>
                  <a:cubicBezTo>
                    <a:pt x="629" y="169"/>
                    <a:pt x="714" y="177"/>
                    <a:pt x="801" y="192"/>
                  </a:cubicBezTo>
                  <a:cubicBezTo>
                    <a:pt x="883" y="205"/>
                    <a:pt x="966" y="248"/>
                    <a:pt x="1062" y="262"/>
                  </a:cubicBezTo>
                  <a:cubicBezTo>
                    <a:pt x="1105" y="262"/>
                    <a:pt x="1131" y="262"/>
                    <a:pt x="1145" y="222"/>
                  </a:cubicBezTo>
                  <a:cubicBezTo>
                    <a:pt x="1171" y="179"/>
                    <a:pt x="1145" y="139"/>
                    <a:pt x="1118" y="123"/>
                  </a:cubicBezTo>
                  <a:cubicBezTo>
                    <a:pt x="1088" y="109"/>
                    <a:pt x="1062" y="96"/>
                    <a:pt x="1035" y="83"/>
                  </a:cubicBezTo>
                  <a:cubicBezTo>
                    <a:pt x="870" y="27"/>
                    <a:pt x="692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8323057" y="2878161"/>
              <a:ext cx="198888" cy="46072"/>
            </a:xfrm>
            <a:custGeom>
              <a:avLst/>
              <a:gdLst/>
              <a:ahLst/>
              <a:cxnLst/>
              <a:rect l="l" t="t" r="r" b="b"/>
              <a:pathLst>
                <a:path w="1049" h="243" extrusionOk="0">
                  <a:moveTo>
                    <a:pt x="452" y="1"/>
                  </a:moveTo>
                  <a:cubicBezTo>
                    <a:pt x="322" y="1"/>
                    <a:pt x="191" y="38"/>
                    <a:pt x="70" y="99"/>
                  </a:cubicBezTo>
                  <a:cubicBezTo>
                    <a:pt x="57" y="112"/>
                    <a:pt x="44" y="112"/>
                    <a:pt x="30" y="125"/>
                  </a:cubicBezTo>
                  <a:cubicBezTo>
                    <a:pt x="1" y="155"/>
                    <a:pt x="14" y="182"/>
                    <a:pt x="30" y="208"/>
                  </a:cubicBezTo>
                  <a:cubicBezTo>
                    <a:pt x="30" y="235"/>
                    <a:pt x="40" y="240"/>
                    <a:pt x="54" y="240"/>
                  </a:cubicBezTo>
                  <a:cubicBezTo>
                    <a:pt x="63" y="240"/>
                    <a:pt x="73" y="238"/>
                    <a:pt x="83" y="238"/>
                  </a:cubicBezTo>
                  <a:cubicBezTo>
                    <a:pt x="113" y="221"/>
                    <a:pt x="153" y="221"/>
                    <a:pt x="179" y="208"/>
                  </a:cubicBezTo>
                  <a:cubicBezTo>
                    <a:pt x="278" y="182"/>
                    <a:pt x="374" y="155"/>
                    <a:pt x="470" y="155"/>
                  </a:cubicBezTo>
                  <a:cubicBezTo>
                    <a:pt x="622" y="155"/>
                    <a:pt x="774" y="182"/>
                    <a:pt x="923" y="221"/>
                  </a:cubicBezTo>
                  <a:cubicBezTo>
                    <a:pt x="939" y="230"/>
                    <a:pt x="962" y="242"/>
                    <a:pt x="983" y="242"/>
                  </a:cubicBezTo>
                  <a:cubicBezTo>
                    <a:pt x="1000" y="242"/>
                    <a:pt x="1015" y="234"/>
                    <a:pt x="1022" y="208"/>
                  </a:cubicBezTo>
                  <a:cubicBezTo>
                    <a:pt x="1049" y="155"/>
                    <a:pt x="1006" y="125"/>
                    <a:pt x="966" y="99"/>
                  </a:cubicBezTo>
                  <a:cubicBezTo>
                    <a:pt x="827" y="30"/>
                    <a:pt x="675" y="16"/>
                    <a:pt x="510" y="3"/>
                  </a:cubicBezTo>
                  <a:cubicBezTo>
                    <a:pt x="491" y="1"/>
                    <a:pt x="472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8667940" y="3032875"/>
              <a:ext cx="225242" cy="105795"/>
            </a:xfrm>
            <a:custGeom>
              <a:avLst/>
              <a:gdLst/>
              <a:ahLst/>
              <a:cxnLst/>
              <a:rect l="l" t="t" r="r" b="b"/>
              <a:pathLst>
                <a:path w="1188" h="558" extrusionOk="0">
                  <a:moveTo>
                    <a:pt x="662" y="1"/>
                  </a:moveTo>
                  <a:cubicBezTo>
                    <a:pt x="427" y="14"/>
                    <a:pt x="248" y="149"/>
                    <a:pt x="57" y="249"/>
                  </a:cubicBezTo>
                  <a:cubicBezTo>
                    <a:pt x="30" y="262"/>
                    <a:pt x="0" y="288"/>
                    <a:pt x="14" y="331"/>
                  </a:cubicBezTo>
                  <a:cubicBezTo>
                    <a:pt x="24" y="355"/>
                    <a:pt x="42" y="360"/>
                    <a:pt x="64" y="360"/>
                  </a:cubicBezTo>
                  <a:cubicBezTo>
                    <a:pt x="79" y="360"/>
                    <a:pt x="96" y="358"/>
                    <a:pt x="113" y="358"/>
                  </a:cubicBezTo>
                  <a:cubicBezTo>
                    <a:pt x="152" y="331"/>
                    <a:pt x="209" y="315"/>
                    <a:pt x="262" y="288"/>
                  </a:cubicBezTo>
                  <a:cubicBezTo>
                    <a:pt x="278" y="315"/>
                    <a:pt x="262" y="331"/>
                    <a:pt x="262" y="344"/>
                  </a:cubicBezTo>
                  <a:cubicBezTo>
                    <a:pt x="248" y="440"/>
                    <a:pt x="305" y="536"/>
                    <a:pt x="374" y="549"/>
                  </a:cubicBezTo>
                  <a:cubicBezTo>
                    <a:pt x="391" y="555"/>
                    <a:pt x="408" y="557"/>
                    <a:pt x="423" y="557"/>
                  </a:cubicBezTo>
                  <a:cubicBezTo>
                    <a:pt x="493" y="557"/>
                    <a:pt x="544" y="503"/>
                    <a:pt x="566" y="414"/>
                  </a:cubicBezTo>
                  <a:cubicBezTo>
                    <a:pt x="592" y="344"/>
                    <a:pt x="609" y="275"/>
                    <a:pt x="609" y="219"/>
                  </a:cubicBezTo>
                  <a:cubicBezTo>
                    <a:pt x="609" y="166"/>
                    <a:pt x="635" y="166"/>
                    <a:pt x="662" y="166"/>
                  </a:cubicBezTo>
                  <a:cubicBezTo>
                    <a:pt x="680" y="164"/>
                    <a:pt x="698" y="162"/>
                    <a:pt x="716" y="162"/>
                  </a:cubicBezTo>
                  <a:cubicBezTo>
                    <a:pt x="822" y="162"/>
                    <a:pt x="924" y="202"/>
                    <a:pt x="1006" y="262"/>
                  </a:cubicBezTo>
                  <a:cubicBezTo>
                    <a:pt x="1035" y="288"/>
                    <a:pt x="1075" y="301"/>
                    <a:pt x="1105" y="331"/>
                  </a:cubicBezTo>
                  <a:cubicBezTo>
                    <a:pt x="1109" y="335"/>
                    <a:pt x="1114" y="337"/>
                    <a:pt x="1119" y="337"/>
                  </a:cubicBezTo>
                  <a:cubicBezTo>
                    <a:pt x="1133" y="337"/>
                    <a:pt x="1152" y="327"/>
                    <a:pt x="1171" y="315"/>
                  </a:cubicBezTo>
                  <a:cubicBezTo>
                    <a:pt x="1188" y="301"/>
                    <a:pt x="1171" y="288"/>
                    <a:pt x="1171" y="262"/>
                  </a:cubicBezTo>
                  <a:cubicBezTo>
                    <a:pt x="1171" y="206"/>
                    <a:pt x="1131" y="179"/>
                    <a:pt x="1088" y="149"/>
                  </a:cubicBezTo>
                  <a:cubicBezTo>
                    <a:pt x="979" y="27"/>
                    <a:pt x="827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8790801" y="3118764"/>
              <a:ext cx="31473" cy="44745"/>
            </a:xfrm>
            <a:custGeom>
              <a:avLst/>
              <a:gdLst/>
              <a:ahLst/>
              <a:cxnLst/>
              <a:rect l="l" t="t" r="r" b="b"/>
              <a:pathLst>
                <a:path w="166" h="236" extrusionOk="0">
                  <a:moveTo>
                    <a:pt x="70" y="1"/>
                  </a:moveTo>
                  <a:cubicBezTo>
                    <a:pt x="44" y="14"/>
                    <a:pt x="27" y="27"/>
                    <a:pt x="14" y="57"/>
                  </a:cubicBezTo>
                  <a:cubicBezTo>
                    <a:pt x="1" y="110"/>
                    <a:pt x="44" y="209"/>
                    <a:pt x="96" y="235"/>
                  </a:cubicBezTo>
                  <a:cubicBezTo>
                    <a:pt x="139" y="235"/>
                    <a:pt x="166" y="235"/>
                    <a:pt x="166" y="166"/>
                  </a:cubicBezTo>
                  <a:cubicBezTo>
                    <a:pt x="139" y="139"/>
                    <a:pt x="153" y="83"/>
                    <a:pt x="126" y="44"/>
                  </a:cubicBezTo>
                  <a:cubicBezTo>
                    <a:pt x="126" y="27"/>
                    <a:pt x="96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8830237" y="3113835"/>
              <a:ext cx="31663" cy="31852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67" y="0"/>
                  </a:moveTo>
                  <a:cubicBezTo>
                    <a:pt x="41" y="0"/>
                    <a:pt x="1" y="0"/>
                    <a:pt x="1" y="53"/>
                  </a:cubicBezTo>
                  <a:cubicBezTo>
                    <a:pt x="1" y="83"/>
                    <a:pt x="67" y="165"/>
                    <a:pt x="110" y="165"/>
                  </a:cubicBezTo>
                  <a:cubicBezTo>
                    <a:pt x="112" y="167"/>
                    <a:pt x="114" y="168"/>
                    <a:pt x="116" y="168"/>
                  </a:cubicBezTo>
                  <a:cubicBezTo>
                    <a:pt x="134" y="168"/>
                    <a:pt x="166" y="132"/>
                    <a:pt x="166" y="109"/>
                  </a:cubicBezTo>
                  <a:cubicBezTo>
                    <a:pt x="166" y="70"/>
                    <a:pt x="110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8309974" y="3036667"/>
              <a:ext cx="211970" cy="102193"/>
            </a:xfrm>
            <a:custGeom>
              <a:avLst/>
              <a:gdLst/>
              <a:ahLst/>
              <a:cxnLst/>
              <a:rect l="l" t="t" r="r" b="b"/>
              <a:pathLst>
                <a:path w="1118" h="539" extrusionOk="0">
                  <a:moveTo>
                    <a:pt x="509" y="0"/>
                  </a:moveTo>
                  <a:cubicBezTo>
                    <a:pt x="381" y="0"/>
                    <a:pt x="253" y="40"/>
                    <a:pt x="126" y="116"/>
                  </a:cubicBezTo>
                  <a:cubicBezTo>
                    <a:pt x="99" y="146"/>
                    <a:pt x="56" y="159"/>
                    <a:pt x="30" y="199"/>
                  </a:cubicBezTo>
                  <a:cubicBezTo>
                    <a:pt x="0" y="229"/>
                    <a:pt x="17" y="255"/>
                    <a:pt x="30" y="281"/>
                  </a:cubicBezTo>
                  <a:cubicBezTo>
                    <a:pt x="37" y="299"/>
                    <a:pt x="49" y="306"/>
                    <a:pt x="64" y="306"/>
                  </a:cubicBezTo>
                  <a:cubicBezTo>
                    <a:pt x="75" y="306"/>
                    <a:pt x="87" y="302"/>
                    <a:pt x="99" y="295"/>
                  </a:cubicBezTo>
                  <a:cubicBezTo>
                    <a:pt x="113" y="295"/>
                    <a:pt x="126" y="281"/>
                    <a:pt x="139" y="268"/>
                  </a:cubicBezTo>
                  <a:cubicBezTo>
                    <a:pt x="195" y="242"/>
                    <a:pt x="265" y="229"/>
                    <a:pt x="331" y="212"/>
                  </a:cubicBezTo>
                  <a:lnTo>
                    <a:pt x="331" y="212"/>
                  </a:lnTo>
                  <a:cubicBezTo>
                    <a:pt x="304" y="338"/>
                    <a:pt x="304" y="364"/>
                    <a:pt x="331" y="420"/>
                  </a:cubicBezTo>
                  <a:cubicBezTo>
                    <a:pt x="358" y="491"/>
                    <a:pt x="408" y="539"/>
                    <a:pt x="469" y="539"/>
                  </a:cubicBezTo>
                  <a:cubicBezTo>
                    <a:pt x="503" y="539"/>
                    <a:pt x="540" y="524"/>
                    <a:pt x="579" y="490"/>
                  </a:cubicBezTo>
                  <a:cubicBezTo>
                    <a:pt x="635" y="447"/>
                    <a:pt x="648" y="394"/>
                    <a:pt x="648" y="324"/>
                  </a:cubicBezTo>
                  <a:cubicBezTo>
                    <a:pt x="648" y="281"/>
                    <a:pt x="635" y="255"/>
                    <a:pt x="648" y="212"/>
                  </a:cubicBezTo>
                  <a:cubicBezTo>
                    <a:pt x="678" y="212"/>
                    <a:pt x="705" y="242"/>
                    <a:pt x="731" y="242"/>
                  </a:cubicBezTo>
                  <a:lnTo>
                    <a:pt x="979" y="364"/>
                  </a:lnTo>
                  <a:cubicBezTo>
                    <a:pt x="999" y="378"/>
                    <a:pt x="1017" y="385"/>
                    <a:pt x="1035" y="385"/>
                  </a:cubicBezTo>
                  <a:cubicBezTo>
                    <a:pt x="1056" y="385"/>
                    <a:pt x="1075" y="374"/>
                    <a:pt x="1091" y="351"/>
                  </a:cubicBezTo>
                  <a:cubicBezTo>
                    <a:pt x="1118" y="311"/>
                    <a:pt x="1105" y="268"/>
                    <a:pt x="1075" y="255"/>
                  </a:cubicBezTo>
                  <a:cubicBezTo>
                    <a:pt x="966" y="186"/>
                    <a:pt x="870" y="90"/>
                    <a:pt x="744" y="47"/>
                  </a:cubicBezTo>
                  <a:cubicBezTo>
                    <a:pt x="666" y="15"/>
                    <a:pt x="588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8333674" y="3122746"/>
              <a:ext cx="29008" cy="41332"/>
            </a:xfrm>
            <a:custGeom>
              <a:avLst/>
              <a:gdLst/>
              <a:ahLst/>
              <a:cxnLst/>
              <a:rect l="l" t="t" r="r" b="b"/>
              <a:pathLst>
                <a:path w="153" h="218" extrusionOk="0">
                  <a:moveTo>
                    <a:pt x="68" y="1"/>
                  </a:moveTo>
                  <a:cubicBezTo>
                    <a:pt x="65" y="1"/>
                    <a:pt x="61" y="2"/>
                    <a:pt x="57" y="6"/>
                  </a:cubicBezTo>
                  <a:cubicBezTo>
                    <a:pt x="14" y="36"/>
                    <a:pt x="1" y="62"/>
                    <a:pt x="14" y="105"/>
                  </a:cubicBezTo>
                  <a:cubicBezTo>
                    <a:pt x="27" y="145"/>
                    <a:pt x="27" y="188"/>
                    <a:pt x="70" y="214"/>
                  </a:cubicBezTo>
                  <a:cubicBezTo>
                    <a:pt x="83" y="214"/>
                    <a:pt x="93" y="218"/>
                    <a:pt x="102" y="218"/>
                  </a:cubicBezTo>
                  <a:cubicBezTo>
                    <a:pt x="110" y="218"/>
                    <a:pt x="117" y="214"/>
                    <a:pt x="123" y="201"/>
                  </a:cubicBezTo>
                  <a:cubicBezTo>
                    <a:pt x="153" y="158"/>
                    <a:pt x="140" y="49"/>
                    <a:pt x="97" y="23"/>
                  </a:cubicBezTo>
                  <a:cubicBezTo>
                    <a:pt x="87" y="11"/>
                    <a:pt x="7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8302390" y="3116299"/>
              <a:ext cx="29008" cy="39057"/>
            </a:xfrm>
            <a:custGeom>
              <a:avLst/>
              <a:gdLst/>
              <a:ahLst/>
              <a:cxnLst/>
              <a:rect l="l" t="t" r="r" b="b"/>
              <a:pathLst>
                <a:path w="153" h="206" extrusionOk="0">
                  <a:moveTo>
                    <a:pt x="70" y="0"/>
                  </a:moveTo>
                  <a:cubicBezTo>
                    <a:pt x="40" y="14"/>
                    <a:pt x="27" y="57"/>
                    <a:pt x="27" y="96"/>
                  </a:cubicBezTo>
                  <a:cubicBezTo>
                    <a:pt x="27" y="139"/>
                    <a:pt x="0" y="179"/>
                    <a:pt x="57" y="205"/>
                  </a:cubicBezTo>
                  <a:lnTo>
                    <a:pt x="83" y="205"/>
                  </a:lnTo>
                  <a:cubicBezTo>
                    <a:pt x="139" y="179"/>
                    <a:pt x="123" y="123"/>
                    <a:pt x="139" y="96"/>
                  </a:cubicBezTo>
                  <a:cubicBezTo>
                    <a:pt x="153" y="70"/>
                    <a:pt x="139" y="40"/>
                    <a:pt x="123" y="27"/>
                  </a:cubicBezTo>
                  <a:cubicBezTo>
                    <a:pt x="110" y="14"/>
                    <a:pt x="96" y="14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8464119" y="3231007"/>
              <a:ext cx="190" cy="1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8652203" y="3855551"/>
              <a:ext cx="2654" cy="2654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0"/>
                  </a:moveTo>
                  <a:lnTo>
                    <a:pt x="14" y="13"/>
                  </a:lnTo>
                  <a:cubicBezTo>
                    <a:pt x="1" y="13"/>
                    <a:pt x="1" y="13"/>
                    <a:pt x="14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9039177" y="3899917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3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758806" y="4498106"/>
              <a:ext cx="2654" cy="2654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1"/>
                  </a:moveTo>
                  <a:cubicBezTo>
                    <a:pt x="0" y="1"/>
                    <a:pt x="0" y="1"/>
                    <a:pt x="0" y="14"/>
                  </a:cubicBezTo>
                  <a:cubicBezTo>
                    <a:pt x="0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7682966" y="3183987"/>
              <a:ext cx="170069" cy="195854"/>
            </a:xfrm>
            <a:custGeom>
              <a:avLst/>
              <a:gdLst/>
              <a:ahLst/>
              <a:cxnLst/>
              <a:rect l="l" t="t" r="r" b="b"/>
              <a:pathLst>
                <a:path w="897" h="1033" extrusionOk="0">
                  <a:moveTo>
                    <a:pt x="883" y="1"/>
                  </a:moveTo>
                  <a:cubicBezTo>
                    <a:pt x="870" y="1"/>
                    <a:pt x="857" y="14"/>
                    <a:pt x="844" y="14"/>
                  </a:cubicBezTo>
                  <a:cubicBezTo>
                    <a:pt x="662" y="139"/>
                    <a:pt x="483" y="249"/>
                    <a:pt x="305" y="344"/>
                  </a:cubicBezTo>
                  <a:cubicBezTo>
                    <a:pt x="265" y="374"/>
                    <a:pt x="235" y="401"/>
                    <a:pt x="222" y="427"/>
                  </a:cubicBezTo>
                  <a:cubicBezTo>
                    <a:pt x="126" y="579"/>
                    <a:pt x="43" y="731"/>
                    <a:pt x="17" y="910"/>
                  </a:cubicBezTo>
                  <a:cubicBezTo>
                    <a:pt x="0" y="940"/>
                    <a:pt x="0" y="953"/>
                    <a:pt x="30" y="966"/>
                  </a:cubicBezTo>
                  <a:cubicBezTo>
                    <a:pt x="110" y="1007"/>
                    <a:pt x="190" y="1033"/>
                    <a:pt x="277" y="1033"/>
                  </a:cubicBezTo>
                  <a:cubicBezTo>
                    <a:pt x="308" y="1033"/>
                    <a:pt x="341" y="1029"/>
                    <a:pt x="374" y="1022"/>
                  </a:cubicBezTo>
                  <a:cubicBezTo>
                    <a:pt x="400" y="1022"/>
                    <a:pt x="414" y="1006"/>
                    <a:pt x="430" y="993"/>
                  </a:cubicBezTo>
                  <a:cubicBezTo>
                    <a:pt x="596" y="870"/>
                    <a:pt x="691" y="705"/>
                    <a:pt x="774" y="526"/>
                  </a:cubicBezTo>
                  <a:cubicBezTo>
                    <a:pt x="826" y="363"/>
                    <a:pt x="856" y="185"/>
                    <a:pt x="895" y="21"/>
                  </a:cubicBezTo>
                  <a:lnTo>
                    <a:pt x="895" y="21"/>
                  </a:lnTo>
                  <a:cubicBezTo>
                    <a:pt x="896" y="24"/>
                    <a:pt x="896" y="26"/>
                    <a:pt x="896" y="30"/>
                  </a:cubicBezTo>
                  <a:lnTo>
                    <a:pt x="896" y="14"/>
                  </a:lnTo>
                  <a:cubicBezTo>
                    <a:pt x="896" y="16"/>
                    <a:pt x="895" y="19"/>
                    <a:pt x="895" y="21"/>
                  </a:cubicBezTo>
                  <a:lnTo>
                    <a:pt x="895" y="21"/>
                  </a:lnTo>
                  <a:cubicBezTo>
                    <a:pt x="891" y="13"/>
                    <a:pt x="883" y="1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7852848" y="3183987"/>
              <a:ext cx="5878" cy="2654"/>
            </a:xfrm>
            <a:custGeom>
              <a:avLst/>
              <a:gdLst/>
              <a:ahLst/>
              <a:cxnLst/>
              <a:rect l="l" t="t" r="r" b="b"/>
              <a:pathLst>
                <a:path w="31" h="14" extrusionOk="0">
                  <a:moveTo>
                    <a:pt x="0" y="1"/>
                  </a:moveTo>
                  <a:lnTo>
                    <a:pt x="0" y="14"/>
                  </a:lnTo>
                  <a:cubicBezTo>
                    <a:pt x="14" y="14"/>
                    <a:pt x="30" y="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850383" y="3182091"/>
              <a:ext cx="2654" cy="2086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7" y="1"/>
                  </a:moveTo>
                  <a:cubicBezTo>
                    <a:pt x="4" y="1"/>
                    <a:pt x="0" y="4"/>
                    <a:pt x="0" y="11"/>
                  </a:cubicBezTo>
                  <a:lnTo>
                    <a:pt x="13" y="11"/>
                  </a:lnTo>
                  <a:cubicBezTo>
                    <a:pt x="13" y="4"/>
                    <a:pt x="10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349411" y="3126917"/>
              <a:ext cx="2654" cy="190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7850383" y="3183987"/>
              <a:ext cx="2654" cy="5878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0" y="1"/>
                  </a:moveTo>
                  <a:cubicBezTo>
                    <a:pt x="0" y="14"/>
                    <a:pt x="13" y="14"/>
                    <a:pt x="13" y="3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34"/>
          <p:cNvSpPr/>
          <p:nvPr/>
        </p:nvSpPr>
        <p:spPr>
          <a:xfrm rot="-3752466" flipH="1">
            <a:off x="248038" y="2010127"/>
            <a:ext cx="746662" cy="651775"/>
          </a:xfrm>
          <a:custGeom>
            <a:avLst/>
            <a:gdLst/>
            <a:ahLst/>
            <a:cxnLst/>
            <a:rect l="l" t="t" r="r" b="b"/>
            <a:pathLst>
              <a:path w="3186" h="2781" extrusionOk="0">
                <a:moveTo>
                  <a:pt x="1889" y="1239"/>
                </a:moveTo>
                <a:cubicBezTo>
                  <a:pt x="1905" y="1253"/>
                  <a:pt x="1918" y="1268"/>
                  <a:pt x="1929" y="1287"/>
                </a:cubicBezTo>
                <a:cubicBezTo>
                  <a:pt x="1942" y="1308"/>
                  <a:pt x="1954" y="1330"/>
                  <a:pt x="1941" y="1330"/>
                </a:cubicBezTo>
                <a:cubicBezTo>
                  <a:pt x="1938" y="1330"/>
                  <a:pt x="1934" y="1329"/>
                  <a:pt x="1929" y="1326"/>
                </a:cubicBezTo>
                <a:cubicBezTo>
                  <a:pt x="1893" y="1314"/>
                  <a:pt x="1889" y="1268"/>
                  <a:pt x="1889" y="1239"/>
                </a:cubicBezTo>
                <a:close/>
                <a:moveTo>
                  <a:pt x="3024" y="1"/>
                </a:moveTo>
                <a:cubicBezTo>
                  <a:pt x="2651" y="1"/>
                  <a:pt x="2286" y="176"/>
                  <a:pt x="2054" y="473"/>
                </a:cubicBezTo>
                <a:cubicBezTo>
                  <a:pt x="1929" y="625"/>
                  <a:pt x="1833" y="804"/>
                  <a:pt x="1793" y="996"/>
                </a:cubicBezTo>
                <a:cubicBezTo>
                  <a:pt x="1789" y="1015"/>
                  <a:pt x="1784" y="1037"/>
                  <a:pt x="1780" y="1061"/>
                </a:cubicBezTo>
                <a:lnTo>
                  <a:pt x="1780" y="1061"/>
                </a:lnTo>
                <a:cubicBezTo>
                  <a:pt x="1716" y="1046"/>
                  <a:pt x="1647" y="1039"/>
                  <a:pt x="1580" y="1039"/>
                </a:cubicBezTo>
                <a:cubicBezTo>
                  <a:pt x="1525" y="1039"/>
                  <a:pt x="1470" y="1043"/>
                  <a:pt x="1420" y="1052"/>
                </a:cubicBezTo>
                <a:cubicBezTo>
                  <a:pt x="1049" y="1105"/>
                  <a:pt x="705" y="1326"/>
                  <a:pt x="457" y="1601"/>
                </a:cubicBezTo>
                <a:cubicBezTo>
                  <a:pt x="193" y="1918"/>
                  <a:pt x="27" y="2305"/>
                  <a:pt x="1" y="2718"/>
                </a:cubicBezTo>
                <a:cubicBezTo>
                  <a:pt x="1" y="2760"/>
                  <a:pt x="32" y="2780"/>
                  <a:pt x="64" y="2780"/>
                </a:cubicBezTo>
                <a:cubicBezTo>
                  <a:pt x="95" y="2780"/>
                  <a:pt x="127" y="2760"/>
                  <a:pt x="127" y="2718"/>
                </a:cubicBezTo>
                <a:cubicBezTo>
                  <a:pt x="153" y="2140"/>
                  <a:pt x="510" y="1574"/>
                  <a:pt x="1036" y="1313"/>
                </a:cubicBezTo>
                <a:cubicBezTo>
                  <a:pt x="1171" y="1230"/>
                  <a:pt x="1324" y="1174"/>
                  <a:pt x="1476" y="1161"/>
                </a:cubicBezTo>
                <a:cubicBezTo>
                  <a:pt x="1558" y="1161"/>
                  <a:pt x="1654" y="1161"/>
                  <a:pt x="1737" y="1174"/>
                </a:cubicBezTo>
                <a:cubicBezTo>
                  <a:pt x="1746" y="1176"/>
                  <a:pt x="1755" y="1178"/>
                  <a:pt x="1765" y="1180"/>
                </a:cubicBezTo>
                <a:lnTo>
                  <a:pt x="1765" y="1180"/>
                </a:lnTo>
                <a:cubicBezTo>
                  <a:pt x="1757" y="1301"/>
                  <a:pt x="1779" y="1424"/>
                  <a:pt x="1902" y="1452"/>
                </a:cubicBezTo>
                <a:cubicBezTo>
                  <a:pt x="1916" y="1456"/>
                  <a:pt x="1930" y="1459"/>
                  <a:pt x="1943" y="1459"/>
                </a:cubicBezTo>
                <a:cubicBezTo>
                  <a:pt x="2007" y="1459"/>
                  <a:pt x="2057" y="1408"/>
                  <a:pt x="2068" y="1340"/>
                </a:cubicBezTo>
                <a:cubicBezTo>
                  <a:pt x="2081" y="1270"/>
                  <a:pt x="2028" y="1204"/>
                  <a:pt x="1972" y="1148"/>
                </a:cubicBezTo>
                <a:cubicBezTo>
                  <a:pt x="1950" y="1131"/>
                  <a:pt x="1926" y="1116"/>
                  <a:pt x="1900" y="1103"/>
                </a:cubicBezTo>
                <a:lnTo>
                  <a:pt x="1900" y="1103"/>
                </a:lnTo>
                <a:cubicBezTo>
                  <a:pt x="1906" y="1063"/>
                  <a:pt x="1916" y="1023"/>
                  <a:pt x="1929" y="982"/>
                </a:cubicBezTo>
                <a:cubicBezTo>
                  <a:pt x="1972" y="830"/>
                  <a:pt x="2041" y="678"/>
                  <a:pt x="2137" y="556"/>
                </a:cubicBezTo>
                <a:cubicBezTo>
                  <a:pt x="2360" y="279"/>
                  <a:pt x="2694" y="128"/>
                  <a:pt x="3048" y="128"/>
                </a:cubicBezTo>
                <a:cubicBezTo>
                  <a:pt x="3066" y="128"/>
                  <a:pt x="3084" y="128"/>
                  <a:pt x="3103" y="129"/>
                </a:cubicBezTo>
                <a:cubicBezTo>
                  <a:pt x="3185" y="129"/>
                  <a:pt x="3185" y="4"/>
                  <a:pt x="3103" y="4"/>
                </a:cubicBezTo>
                <a:cubicBezTo>
                  <a:pt x="3077" y="2"/>
                  <a:pt x="3051" y="1"/>
                  <a:pt x="30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4"/>
          <p:cNvSpPr/>
          <p:nvPr/>
        </p:nvSpPr>
        <p:spPr>
          <a:xfrm>
            <a:off x="1767192" y="4013325"/>
            <a:ext cx="316804" cy="406131"/>
          </a:xfrm>
          <a:custGeom>
            <a:avLst/>
            <a:gdLst/>
            <a:ahLst/>
            <a:cxnLst/>
            <a:rect l="l" t="t" r="r" b="b"/>
            <a:pathLst>
              <a:path w="1958" h="2510" extrusionOk="0">
                <a:moveTo>
                  <a:pt x="1286" y="122"/>
                </a:moveTo>
                <a:cubicBezTo>
                  <a:pt x="1387" y="122"/>
                  <a:pt x="1483" y="174"/>
                  <a:pt x="1557" y="234"/>
                </a:cubicBezTo>
                <a:cubicBezTo>
                  <a:pt x="1723" y="359"/>
                  <a:pt x="1805" y="564"/>
                  <a:pt x="1805" y="773"/>
                </a:cubicBezTo>
                <a:cubicBezTo>
                  <a:pt x="1832" y="1186"/>
                  <a:pt x="1627" y="1573"/>
                  <a:pt x="1336" y="1847"/>
                </a:cubicBezTo>
                <a:cubicBezTo>
                  <a:pt x="1049" y="2112"/>
                  <a:pt x="675" y="2262"/>
                  <a:pt x="289" y="2342"/>
                </a:cubicBezTo>
                <a:lnTo>
                  <a:pt x="289" y="2342"/>
                </a:lnTo>
                <a:cubicBezTo>
                  <a:pt x="529" y="2159"/>
                  <a:pt x="681" y="1879"/>
                  <a:pt x="770" y="1599"/>
                </a:cubicBezTo>
                <a:cubicBezTo>
                  <a:pt x="840" y="1378"/>
                  <a:pt x="883" y="1143"/>
                  <a:pt x="922" y="911"/>
                </a:cubicBezTo>
                <a:cubicBezTo>
                  <a:pt x="952" y="703"/>
                  <a:pt x="979" y="482"/>
                  <a:pt x="1074" y="290"/>
                </a:cubicBezTo>
                <a:cubicBezTo>
                  <a:pt x="1117" y="220"/>
                  <a:pt x="1170" y="138"/>
                  <a:pt x="1253" y="124"/>
                </a:cubicBezTo>
                <a:cubicBezTo>
                  <a:pt x="1264" y="123"/>
                  <a:pt x="1275" y="122"/>
                  <a:pt x="1286" y="122"/>
                </a:cubicBezTo>
                <a:close/>
                <a:moveTo>
                  <a:pt x="1298" y="1"/>
                </a:moveTo>
                <a:cubicBezTo>
                  <a:pt x="1287" y="1"/>
                  <a:pt x="1277" y="1"/>
                  <a:pt x="1266" y="2"/>
                </a:cubicBezTo>
                <a:cubicBezTo>
                  <a:pt x="1074" y="29"/>
                  <a:pt x="965" y="194"/>
                  <a:pt x="909" y="372"/>
                </a:cubicBezTo>
                <a:cubicBezTo>
                  <a:pt x="826" y="607"/>
                  <a:pt x="813" y="855"/>
                  <a:pt x="757" y="1090"/>
                </a:cubicBezTo>
                <a:cubicBezTo>
                  <a:pt x="674" y="1573"/>
                  <a:pt x="522" y="2109"/>
                  <a:pt x="56" y="2343"/>
                </a:cubicBezTo>
                <a:cubicBezTo>
                  <a:pt x="28" y="2354"/>
                  <a:pt x="20" y="2379"/>
                  <a:pt x="26" y="2403"/>
                </a:cubicBezTo>
                <a:lnTo>
                  <a:pt x="26" y="2403"/>
                </a:lnTo>
                <a:cubicBezTo>
                  <a:pt x="1" y="2440"/>
                  <a:pt x="26" y="2510"/>
                  <a:pt x="83" y="2510"/>
                </a:cubicBezTo>
                <a:cubicBezTo>
                  <a:pt x="87" y="2510"/>
                  <a:pt x="91" y="2509"/>
                  <a:pt x="96" y="2509"/>
                </a:cubicBezTo>
                <a:cubicBezTo>
                  <a:pt x="539" y="2439"/>
                  <a:pt x="979" y="2300"/>
                  <a:pt x="1336" y="2013"/>
                </a:cubicBezTo>
                <a:cubicBezTo>
                  <a:pt x="1666" y="1751"/>
                  <a:pt x="1901" y="1351"/>
                  <a:pt x="1928" y="925"/>
                </a:cubicBezTo>
                <a:cubicBezTo>
                  <a:pt x="1957" y="716"/>
                  <a:pt x="1914" y="482"/>
                  <a:pt x="1792" y="303"/>
                </a:cubicBezTo>
                <a:cubicBezTo>
                  <a:pt x="1685" y="146"/>
                  <a:pt x="1495" y="1"/>
                  <a:pt x="1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34"/>
          <p:cNvGrpSpPr/>
          <p:nvPr/>
        </p:nvGrpSpPr>
        <p:grpSpPr>
          <a:xfrm>
            <a:off x="1781019" y="2163509"/>
            <a:ext cx="161301" cy="185925"/>
            <a:chOff x="1696463" y="98373"/>
            <a:chExt cx="78317" cy="90246"/>
          </a:xfrm>
        </p:grpSpPr>
        <p:sp>
          <p:nvSpPr>
            <p:cNvPr id="717" name="Google Shape;717;p34"/>
            <p:cNvSpPr/>
            <p:nvPr/>
          </p:nvSpPr>
          <p:spPr>
            <a:xfrm>
              <a:off x="1696463" y="107225"/>
              <a:ext cx="18858" cy="49646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1723114" y="98373"/>
              <a:ext cx="51666" cy="64366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732350" y="176785"/>
              <a:ext cx="41179" cy="11834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34"/>
          <p:cNvSpPr/>
          <p:nvPr/>
        </p:nvSpPr>
        <p:spPr>
          <a:xfrm>
            <a:off x="7546275" y="613054"/>
            <a:ext cx="882622" cy="120951"/>
          </a:xfrm>
          <a:custGeom>
            <a:avLst/>
            <a:gdLst/>
            <a:ahLst/>
            <a:cxnLst/>
            <a:rect l="l" t="t" r="r" b="b"/>
            <a:pathLst>
              <a:path w="6246" h="856" extrusionOk="0">
                <a:moveTo>
                  <a:pt x="3128" y="1"/>
                </a:moveTo>
                <a:cubicBezTo>
                  <a:pt x="3123" y="1"/>
                  <a:pt x="3117" y="1"/>
                  <a:pt x="3112" y="2"/>
                </a:cubicBezTo>
                <a:cubicBezTo>
                  <a:pt x="3103" y="3"/>
                  <a:pt x="3095" y="5"/>
                  <a:pt x="3087" y="6"/>
                </a:cubicBezTo>
                <a:lnTo>
                  <a:pt x="3087" y="6"/>
                </a:lnTo>
                <a:cubicBezTo>
                  <a:pt x="3087" y="5"/>
                  <a:pt x="3086" y="4"/>
                  <a:pt x="3085" y="2"/>
                </a:cubicBezTo>
                <a:cubicBezTo>
                  <a:pt x="3080" y="6"/>
                  <a:pt x="3074" y="9"/>
                  <a:pt x="3069" y="12"/>
                </a:cubicBezTo>
                <a:lnTo>
                  <a:pt x="3069" y="12"/>
                </a:lnTo>
                <a:cubicBezTo>
                  <a:pt x="3051" y="19"/>
                  <a:pt x="3034" y="28"/>
                  <a:pt x="3020" y="40"/>
                </a:cubicBezTo>
                <a:lnTo>
                  <a:pt x="3020" y="40"/>
                </a:lnTo>
                <a:cubicBezTo>
                  <a:pt x="2612" y="268"/>
                  <a:pt x="2178" y="435"/>
                  <a:pt x="1723" y="538"/>
                </a:cubicBezTo>
                <a:cubicBezTo>
                  <a:pt x="1488" y="594"/>
                  <a:pt x="1240" y="634"/>
                  <a:pt x="1005" y="664"/>
                </a:cubicBezTo>
                <a:cubicBezTo>
                  <a:pt x="897" y="678"/>
                  <a:pt x="778" y="695"/>
                  <a:pt x="662" y="695"/>
                </a:cubicBezTo>
                <a:cubicBezTo>
                  <a:pt x="554" y="695"/>
                  <a:pt x="449" y="680"/>
                  <a:pt x="357" y="634"/>
                </a:cubicBezTo>
                <a:cubicBezTo>
                  <a:pt x="275" y="594"/>
                  <a:pt x="218" y="538"/>
                  <a:pt x="205" y="442"/>
                </a:cubicBezTo>
                <a:cubicBezTo>
                  <a:pt x="192" y="373"/>
                  <a:pt x="218" y="290"/>
                  <a:pt x="288" y="264"/>
                </a:cubicBezTo>
                <a:cubicBezTo>
                  <a:pt x="376" y="236"/>
                  <a:pt x="350" y="95"/>
                  <a:pt x="271" y="95"/>
                </a:cubicBezTo>
                <a:cubicBezTo>
                  <a:pt x="264" y="95"/>
                  <a:pt x="256" y="96"/>
                  <a:pt x="248" y="98"/>
                </a:cubicBezTo>
                <a:cubicBezTo>
                  <a:pt x="53" y="168"/>
                  <a:pt x="0" y="386"/>
                  <a:pt x="70" y="565"/>
                </a:cubicBezTo>
                <a:cubicBezTo>
                  <a:pt x="152" y="786"/>
                  <a:pt x="414" y="856"/>
                  <a:pt x="632" y="856"/>
                </a:cubicBezTo>
                <a:cubicBezTo>
                  <a:pt x="910" y="856"/>
                  <a:pt x="1184" y="813"/>
                  <a:pt x="1458" y="760"/>
                </a:cubicBezTo>
                <a:cubicBezTo>
                  <a:pt x="1736" y="717"/>
                  <a:pt x="2011" y="647"/>
                  <a:pt x="2285" y="551"/>
                </a:cubicBezTo>
                <a:cubicBezTo>
                  <a:pt x="2508" y="471"/>
                  <a:pt x="2732" y="375"/>
                  <a:pt x="2943" y="270"/>
                </a:cubicBezTo>
                <a:lnTo>
                  <a:pt x="2943" y="270"/>
                </a:lnTo>
                <a:cubicBezTo>
                  <a:pt x="2944" y="277"/>
                  <a:pt x="2945" y="283"/>
                  <a:pt x="2947" y="290"/>
                </a:cubicBezTo>
                <a:cubicBezTo>
                  <a:pt x="2976" y="455"/>
                  <a:pt x="3142" y="525"/>
                  <a:pt x="3307" y="525"/>
                </a:cubicBezTo>
                <a:cubicBezTo>
                  <a:pt x="3499" y="512"/>
                  <a:pt x="3707" y="442"/>
                  <a:pt x="3899" y="386"/>
                </a:cubicBezTo>
                <a:cubicBezTo>
                  <a:pt x="4046" y="336"/>
                  <a:pt x="4195" y="280"/>
                  <a:pt x="4338" y="221"/>
                </a:cubicBezTo>
                <a:lnTo>
                  <a:pt x="4338" y="221"/>
                </a:lnTo>
                <a:cubicBezTo>
                  <a:pt x="4341" y="296"/>
                  <a:pt x="4372" y="371"/>
                  <a:pt x="4421" y="429"/>
                </a:cubicBezTo>
                <a:cubicBezTo>
                  <a:pt x="4509" y="523"/>
                  <a:pt x="4634" y="552"/>
                  <a:pt x="4758" y="552"/>
                </a:cubicBezTo>
                <a:cubicBezTo>
                  <a:pt x="4812" y="552"/>
                  <a:pt x="4867" y="546"/>
                  <a:pt x="4917" y="538"/>
                </a:cubicBezTo>
                <a:cubicBezTo>
                  <a:pt x="5344" y="498"/>
                  <a:pt x="5757" y="386"/>
                  <a:pt x="6158" y="234"/>
                </a:cubicBezTo>
                <a:cubicBezTo>
                  <a:pt x="6246" y="197"/>
                  <a:pt x="6219" y="65"/>
                  <a:pt x="6140" y="65"/>
                </a:cubicBezTo>
                <a:cubicBezTo>
                  <a:pt x="6133" y="65"/>
                  <a:pt x="6125" y="66"/>
                  <a:pt x="6118" y="69"/>
                </a:cubicBezTo>
                <a:cubicBezTo>
                  <a:pt x="5787" y="194"/>
                  <a:pt x="5456" y="290"/>
                  <a:pt x="5126" y="346"/>
                </a:cubicBezTo>
                <a:cubicBezTo>
                  <a:pt x="5020" y="365"/>
                  <a:pt x="4908" y="391"/>
                  <a:pt x="4799" y="391"/>
                </a:cubicBezTo>
                <a:cubicBezTo>
                  <a:pt x="4750" y="391"/>
                  <a:pt x="4703" y="386"/>
                  <a:pt x="4656" y="373"/>
                </a:cubicBezTo>
                <a:cubicBezTo>
                  <a:pt x="4574" y="360"/>
                  <a:pt x="4435" y="234"/>
                  <a:pt x="4517" y="138"/>
                </a:cubicBezTo>
                <a:cubicBezTo>
                  <a:pt x="4575" y="81"/>
                  <a:pt x="4528" y="5"/>
                  <a:pt x="4463" y="5"/>
                </a:cubicBezTo>
                <a:cubicBezTo>
                  <a:pt x="4450" y="5"/>
                  <a:pt x="4436" y="8"/>
                  <a:pt x="4421" y="16"/>
                </a:cubicBezTo>
                <a:cubicBezTo>
                  <a:pt x="4121" y="138"/>
                  <a:pt x="3816" y="250"/>
                  <a:pt x="3499" y="317"/>
                </a:cubicBezTo>
                <a:cubicBezTo>
                  <a:pt x="3444" y="334"/>
                  <a:pt x="3362" y="358"/>
                  <a:pt x="3284" y="358"/>
                </a:cubicBezTo>
                <a:cubicBezTo>
                  <a:pt x="3226" y="358"/>
                  <a:pt x="3170" y="344"/>
                  <a:pt x="3128" y="303"/>
                </a:cubicBezTo>
                <a:cubicBezTo>
                  <a:pt x="3098" y="275"/>
                  <a:pt x="3089" y="219"/>
                  <a:pt x="3111" y="182"/>
                </a:cubicBezTo>
                <a:lnTo>
                  <a:pt x="3111" y="182"/>
                </a:lnTo>
                <a:cubicBezTo>
                  <a:pt x="3130" y="172"/>
                  <a:pt x="3149" y="162"/>
                  <a:pt x="3168" y="151"/>
                </a:cubicBezTo>
                <a:cubicBezTo>
                  <a:pt x="3258" y="102"/>
                  <a:pt x="3203" y="1"/>
                  <a:pt x="31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34"/>
          <p:cNvGrpSpPr/>
          <p:nvPr/>
        </p:nvGrpSpPr>
        <p:grpSpPr>
          <a:xfrm>
            <a:off x="4311250" y="440775"/>
            <a:ext cx="222225" cy="120950"/>
            <a:chOff x="7612425" y="591450"/>
            <a:chExt cx="222225" cy="120950"/>
          </a:xfrm>
        </p:grpSpPr>
        <p:sp>
          <p:nvSpPr>
            <p:cNvPr id="722" name="Google Shape;722;p34"/>
            <p:cNvSpPr/>
            <p:nvPr/>
          </p:nvSpPr>
          <p:spPr>
            <a:xfrm>
              <a:off x="7612425" y="621067"/>
              <a:ext cx="60170" cy="86991"/>
            </a:xfrm>
            <a:custGeom>
              <a:avLst/>
              <a:gdLst/>
              <a:ahLst/>
              <a:cxnLst/>
              <a:rect l="l" t="t" r="r" b="b"/>
              <a:pathLst>
                <a:path w="388" h="561" extrusionOk="0">
                  <a:moveTo>
                    <a:pt x="91" y="0"/>
                  </a:moveTo>
                  <a:cubicBezTo>
                    <a:pt x="84" y="0"/>
                    <a:pt x="77" y="1"/>
                    <a:pt x="70" y="4"/>
                  </a:cubicBezTo>
                  <a:cubicBezTo>
                    <a:pt x="27" y="17"/>
                    <a:pt x="1" y="60"/>
                    <a:pt x="1" y="100"/>
                  </a:cubicBezTo>
                  <a:cubicBezTo>
                    <a:pt x="57" y="252"/>
                    <a:pt x="123" y="391"/>
                    <a:pt x="206" y="513"/>
                  </a:cubicBezTo>
                  <a:cubicBezTo>
                    <a:pt x="228" y="545"/>
                    <a:pt x="264" y="561"/>
                    <a:pt x="299" y="561"/>
                  </a:cubicBezTo>
                  <a:cubicBezTo>
                    <a:pt x="310" y="561"/>
                    <a:pt x="321" y="559"/>
                    <a:pt x="332" y="556"/>
                  </a:cubicBezTo>
                  <a:cubicBezTo>
                    <a:pt x="358" y="526"/>
                    <a:pt x="388" y="473"/>
                    <a:pt x="358" y="430"/>
                  </a:cubicBezTo>
                  <a:cubicBezTo>
                    <a:pt x="318" y="377"/>
                    <a:pt x="275" y="321"/>
                    <a:pt x="236" y="252"/>
                  </a:cubicBezTo>
                  <a:cubicBezTo>
                    <a:pt x="236" y="239"/>
                    <a:pt x="222" y="225"/>
                    <a:pt x="222" y="212"/>
                  </a:cubicBezTo>
                  <a:cubicBezTo>
                    <a:pt x="222" y="196"/>
                    <a:pt x="206" y="183"/>
                    <a:pt x="206" y="182"/>
                  </a:cubicBezTo>
                  <a:lnTo>
                    <a:pt x="206" y="182"/>
                  </a:lnTo>
                  <a:cubicBezTo>
                    <a:pt x="209" y="185"/>
                    <a:pt x="211" y="186"/>
                    <a:pt x="212" y="186"/>
                  </a:cubicBezTo>
                  <a:cubicBezTo>
                    <a:pt x="217" y="186"/>
                    <a:pt x="206" y="169"/>
                    <a:pt x="206" y="169"/>
                  </a:cubicBezTo>
                  <a:cubicBezTo>
                    <a:pt x="193" y="129"/>
                    <a:pt x="179" y="100"/>
                    <a:pt x="166" y="60"/>
                  </a:cubicBezTo>
                  <a:cubicBezTo>
                    <a:pt x="155" y="25"/>
                    <a:pt x="124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7725786" y="591450"/>
              <a:ext cx="25898" cy="107150"/>
            </a:xfrm>
            <a:custGeom>
              <a:avLst/>
              <a:gdLst/>
              <a:ahLst/>
              <a:cxnLst/>
              <a:rect l="l" t="t" r="r" b="b"/>
              <a:pathLst>
                <a:path w="167" h="691" extrusionOk="0">
                  <a:moveTo>
                    <a:pt x="99" y="0"/>
                  </a:moveTo>
                  <a:cubicBezTo>
                    <a:pt x="94" y="0"/>
                    <a:pt x="89" y="1"/>
                    <a:pt x="83" y="3"/>
                  </a:cubicBezTo>
                  <a:cubicBezTo>
                    <a:pt x="40" y="3"/>
                    <a:pt x="1" y="29"/>
                    <a:pt x="1" y="86"/>
                  </a:cubicBezTo>
                  <a:lnTo>
                    <a:pt x="1" y="608"/>
                  </a:lnTo>
                  <a:cubicBezTo>
                    <a:pt x="1" y="651"/>
                    <a:pt x="40" y="691"/>
                    <a:pt x="83" y="691"/>
                  </a:cubicBezTo>
                  <a:cubicBezTo>
                    <a:pt x="136" y="691"/>
                    <a:pt x="166" y="664"/>
                    <a:pt x="166" y="608"/>
                  </a:cubicBezTo>
                  <a:lnTo>
                    <a:pt x="166" y="86"/>
                  </a:lnTo>
                  <a:cubicBezTo>
                    <a:pt x="166" y="37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800688" y="669292"/>
              <a:ext cx="33962" cy="43108"/>
            </a:xfrm>
            <a:custGeom>
              <a:avLst/>
              <a:gdLst/>
              <a:ahLst/>
              <a:cxnLst/>
              <a:rect l="l" t="t" r="r" b="b"/>
              <a:pathLst>
                <a:path w="219" h="278" extrusionOk="0">
                  <a:moveTo>
                    <a:pt x="149" y="0"/>
                  </a:moveTo>
                  <a:cubicBezTo>
                    <a:pt x="137" y="0"/>
                    <a:pt x="123" y="4"/>
                    <a:pt x="110" y="10"/>
                  </a:cubicBezTo>
                  <a:cubicBezTo>
                    <a:pt x="96" y="10"/>
                    <a:pt x="67" y="23"/>
                    <a:pt x="67" y="37"/>
                  </a:cubicBezTo>
                  <a:cubicBezTo>
                    <a:pt x="40" y="80"/>
                    <a:pt x="27" y="119"/>
                    <a:pt x="14" y="149"/>
                  </a:cubicBezTo>
                  <a:cubicBezTo>
                    <a:pt x="1" y="162"/>
                    <a:pt x="1" y="176"/>
                    <a:pt x="1" y="189"/>
                  </a:cubicBezTo>
                  <a:lnTo>
                    <a:pt x="1" y="215"/>
                  </a:lnTo>
                  <a:cubicBezTo>
                    <a:pt x="1" y="232"/>
                    <a:pt x="14" y="245"/>
                    <a:pt x="14" y="245"/>
                  </a:cubicBezTo>
                  <a:lnTo>
                    <a:pt x="40" y="272"/>
                  </a:lnTo>
                  <a:cubicBezTo>
                    <a:pt x="49" y="272"/>
                    <a:pt x="65" y="277"/>
                    <a:pt x="83" y="277"/>
                  </a:cubicBezTo>
                  <a:cubicBezTo>
                    <a:pt x="92" y="277"/>
                    <a:pt x="101" y="276"/>
                    <a:pt x="110" y="272"/>
                  </a:cubicBezTo>
                  <a:cubicBezTo>
                    <a:pt x="123" y="272"/>
                    <a:pt x="136" y="258"/>
                    <a:pt x="149" y="232"/>
                  </a:cubicBezTo>
                  <a:cubicBezTo>
                    <a:pt x="166" y="202"/>
                    <a:pt x="192" y="162"/>
                    <a:pt x="206" y="119"/>
                  </a:cubicBezTo>
                  <a:cubicBezTo>
                    <a:pt x="219" y="119"/>
                    <a:pt x="219" y="106"/>
                    <a:pt x="219" y="93"/>
                  </a:cubicBezTo>
                  <a:lnTo>
                    <a:pt x="219" y="66"/>
                  </a:lnTo>
                  <a:cubicBezTo>
                    <a:pt x="219" y="50"/>
                    <a:pt x="206" y="37"/>
                    <a:pt x="206" y="37"/>
                  </a:cubicBezTo>
                  <a:cubicBezTo>
                    <a:pt x="192" y="23"/>
                    <a:pt x="192" y="23"/>
                    <a:pt x="179" y="10"/>
                  </a:cubicBezTo>
                  <a:cubicBezTo>
                    <a:pt x="173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34"/>
          <p:cNvSpPr/>
          <p:nvPr/>
        </p:nvSpPr>
        <p:spPr>
          <a:xfrm>
            <a:off x="3447802" y="556166"/>
            <a:ext cx="626151" cy="234706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4"/>
          <p:cNvSpPr/>
          <p:nvPr/>
        </p:nvSpPr>
        <p:spPr>
          <a:xfrm rot="-4597653">
            <a:off x="2354420" y="3361990"/>
            <a:ext cx="1519567" cy="506649"/>
          </a:xfrm>
          <a:custGeom>
            <a:avLst/>
            <a:gdLst/>
            <a:ahLst/>
            <a:cxnLst/>
            <a:rect l="l" t="t" r="r" b="b"/>
            <a:pathLst>
              <a:path w="11958" h="3987" extrusionOk="0">
                <a:moveTo>
                  <a:pt x="8718" y="0"/>
                </a:moveTo>
                <a:cubicBezTo>
                  <a:pt x="7747" y="0"/>
                  <a:pt x="6781" y="371"/>
                  <a:pt x="6037" y="993"/>
                </a:cubicBezTo>
                <a:cubicBezTo>
                  <a:pt x="5832" y="1171"/>
                  <a:pt x="5640" y="1376"/>
                  <a:pt x="5475" y="1598"/>
                </a:cubicBezTo>
                <a:cubicBezTo>
                  <a:pt x="5458" y="1611"/>
                  <a:pt x="5445" y="1638"/>
                  <a:pt x="5432" y="1667"/>
                </a:cubicBezTo>
                <a:cubicBezTo>
                  <a:pt x="5309" y="1406"/>
                  <a:pt x="5088" y="1184"/>
                  <a:pt x="4827" y="1059"/>
                </a:cubicBezTo>
                <a:cubicBezTo>
                  <a:pt x="4550" y="921"/>
                  <a:pt x="4244" y="869"/>
                  <a:pt x="3936" y="869"/>
                </a:cubicBezTo>
                <a:cubicBezTo>
                  <a:pt x="3691" y="869"/>
                  <a:pt x="3445" y="901"/>
                  <a:pt x="3213" y="950"/>
                </a:cubicBezTo>
                <a:cubicBezTo>
                  <a:pt x="2264" y="1158"/>
                  <a:pt x="1394" y="1707"/>
                  <a:pt x="789" y="2451"/>
                </a:cubicBezTo>
                <a:cubicBezTo>
                  <a:pt x="445" y="2878"/>
                  <a:pt x="167" y="3360"/>
                  <a:pt x="18" y="3886"/>
                </a:cubicBezTo>
                <a:cubicBezTo>
                  <a:pt x="0" y="3944"/>
                  <a:pt x="49" y="3987"/>
                  <a:pt x="100" y="3987"/>
                </a:cubicBezTo>
                <a:cubicBezTo>
                  <a:pt x="133" y="3987"/>
                  <a:pt x="167" y="3969"/>
                  <a:pt x="184" y="3926"/>
                </a:cubicBezTo>
                <a:cubicBezTo>
                  <a:pt x="445" y="3059"/>
                  <a:pt x="1010" y="2299"/>
                  <a:pt x="1738" y="1776"/>
                </a:cubicBezTo>
                <a:cubicBezTo>
                  <a:pt x="2112" y="1515"/>
                  <a:pt x="2525" y="1323"/>
                  <a:pt x="2965" y="1184"/>
                </a:cubicBezTo>
                <a:cubicBezTo>
                  <a:pt x="3272" y="1094"/>
                  <a:pt x="3601" y="1033"/>
                  <a:pt x="3928" y="1033"/>
                </a:cubicBezTo>
                <a:cubicBezTo>
                  <a:pt x="4101" y="1033"/>
                  <a:pt x="4273" y="1050"/>
                  <a:pt x="4440" y="1089"/>
                </a:cubicBezTo>
                <a:cubicBezTo>
                  <a:pt x="4714" y="1158"/>
                  <a:pt x="4962" y="1294"/>
                  <a:pt x="5144" y="1515"/>
                </a:cubicBezTo>
                <a:cubicBezTo>
                  <a:pt x="5227" y="1611"/>
                  <a:pt x="5293" y="1737"/>
                  <a:pt x="5336" y="1859"/>
                </a:cubicBezTo>
                <a:cubicBezTo>
                  <a:pt x="5266" y="2011"/>
                  <a:pt x="5266" y="2190"/>
                  <a:pt x="5375" y="2329"/>
                </a:cubicBezTo>
                <a:cubicBezTo>
                  <a:pt x="5391" y="2343"/>
                  <a:pt x="5415" y="2351"/>
                  <a:pt x="5438" y="2351"/>
                </a:cubicBezTo>
                <a:cubicBezTo>
                  <a:pt x="5476" y="2351"/>
                  <a:pt x="5514" y="2329"/>
                  <a:pt x="5514" y="2286"/>
                </a:cubicBezTo>
                <a:cubicBezTo>
                  <a:pt x="5541" y="2150"/>
                  <a:pt x="5541" y="1998"/>
                  <a:pt x="5501" y="1859"/>
                </a:cubicBezTo>
                <a:cubicBezTo>
                  <a:pt x="5541" y="1776"/>
                  <a:pt x="5610" y="1694"/>
                  <a:pt x="5653" y="1624"/>
                </a:cubicBezTo>
                <a:cubicBezTo>
                  <a:pt x="5805" y="1446"/>
                  <a:pt x="5954" y="1280"/>
                  <a:pt x="6136" y="1128"/>
                </a:cubicBezTo>
                <a:cubicBezTo>
                  <a:pt x="6480" y="827"/>
                  <a:pt x="6893" y="593"/>
                  <a:pt x="7320" y="427"/>
                </a:cubicBezTo>
                <a:cubicBezTo>
                  <a:pt x="7772" y="254"/>
                  <a:pt x="8246" y="168"/>
                  <a:pt x="8719" y="168"/>
                </a:cubicBezTo>
                <a:cubicBezTo>
                  <a:pt x="9183" y="168"/>
                  <a:pt x="9646" y="250"/>
                  <a:pt x="10088" y="414"/>
                </a:cubicBezTo>
                <a:cubicBezTo>
                  <a:pt x="10584" y="593"/>
                  <a:pt x="11040" y="880"/>
                  <a:pt x="11427" y="1241"/>
                </a:cubicBezTo>
                <a:cubicBezTo>
                  <a:pt x="11371" y="1224"/>
                  <a:pt x="11301" y="1224"/>
                  <a:pt x="11245" y="1224"/>
                </a:cubicBezTo>
                <a:cubicBezTo>
                  <a:pt x="11205" y="1224"/>
                  <a:pt x="11162" y="1267"/>
                  <a:pt x="11162" y="1307"/>
                </a:cubicBezTo>
                <a:cubicBezTo>
                  <a:pt x="11162" y="1350"/>
                  <a:pt x="11205" y="1390"/>
                  <a:pt x="11245" y="1390"/>
                </a:cubicBezTo>
                <a:cubicBezTo>
                  <a:pt x="11453" y="1406"/>
                  <a:pt x="11645" y="1433"/>
                  <a:pt x="11840" y="1502"/>
                </a:cubicBezTo>
                <a:cubicBezTo>
                  <a:pt x="11849" y="1505"/>
                  <a:pt x="11858" y="1507"/>
                  <a:pt x="11866" y="1507"/>
                </a:cubicBezTo>
                <a:cubicBezTo>
                  <a:pt x="11920" y="1507"/>
                  <a:pt x="11958" y="1438"/>
                  <a:pt x="11923" y="1390"/>
                </a:cubicBezTo>
                <a:cubicBezTo>
                  <a:pt x="11824" y="1211"/>
                  <a:pt x="11728" y="1046"/>
                  <a:pt x="11632" y="880"/>
                </a:cubicBezTo>
                <a:cubicBezTo>
                  <a:pt x="11615" y="855"/>
                  <a:pt x="11585" y="840"/>
                  <a:pt x="11560" y="840"/>
                </a:cubicBezTo>
                <a:cubicBezTo>
                  <a:pt x="11545" y="840"/>
                  <a:pt x="11532" y="844"/>
                  <a:pt x="11523" y="854"/>
                </a:cubicBezTo>
                <a:cubicBezTo>
                  <a:pt x="11480" y="867"/>
                  <a:pt x="11467" y="923"/>
                  <a:pt x="11493" y="963"/>
                </a:cubicBezTo>
                <a:cubicBezTo>
                  <a:pt x="11549" y="1075"/>
                  <a:pt x="11619" y="1184"/>
                  <a:pt x="11675" y="1280"/>
                </a:cubicBezTo>
                <a:cubicBezTo>
                  <a:pt x="11645" y="1280"/>
                  <a:pt x="11606" y="1267"/>
                  <a:pt x="11563" y="1267"/>
                </a:cubicBezTo>
                <a:cubicBezTo>
                  <a:pt x="11592" y="1224"/>
                  <a:pt x="11606" y="1184"/>
                  <a:pt x="11563" y="1142"/>
                </a:cubicBezTo>
                <a:cubicBezTo>
                  <a:pt x="10819" y="440"/>
                  <a:pt x="9813" y="27"/>
                  <a:pt x="8782" y="1"/>
                </a:cubicBezTo>
                <a:cubicBezTo>
                  <a:pt x="8760" y="0"/>
                  <a:pt x="8739" y="0"/>
                  <a:pt x="87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4"/>
          <p:cNvSpPr txBox="1"/>
          <p:nvPr/>
        </p:nvSpPr>
        <p:spPr>
          <a:xfrm>
            <a:off x="3254000" y="4260675"/>
            <a:ext cx="5143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 </a:t>
            </a:r>
            <a:r>
              <a:rPr lang="en" sz="1900" i="1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The Art of Public Speaking</a:t>
            </a:r>
            <a:r>
              <a:rPr lang="en" sz="19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)</a:t>
            </a:r>
            <a:endParaRPr sz="19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title"/>
          </p:nvPr>
        </p:nvSpPr>
        <p:spPr>
          <a:xfrm>
            <a:off x="595975" y="436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Inspiration</a:t>
            </a:r>
            <a:endParaRPr/>
          </a:p>
        </p:txBody>
      </p:sp>
      <p:sp>
        <p:nvSpPr>
          <p:cNvPr id="733" name="Google Shape;733;p35"/>
          <p:cNvSpPr txBox="1">
            <a:spLocks noGrp="1"/>
          </p:cNvSpPr>
          <p:nvPr>
            <p:ph type="subTitle" idx="4294967295"/>
          </p:nvPr>
        </p:nvSpPr>
        <p:spPr>
          <a:xfrm>
            <a:off x="4197900" y="1339799"/>
            <a:ext cx="4946100" cy="24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E48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Public speaking is a </a:t>
            </a:r>
            <a:r>
              <a:rPr lang="en" sz="2000" b="1">
                <a:solidFill>
                  <a:srgbClr val="333E48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crucial skill</a:t>
            </a:r>
            <a:r>
              <a:rPr lang="en" sz="2000">
                <a:solidFill>
                  <a:srgbClr val="333E48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 in today's world, as a good speech can greatly impact one's success in various aspects of life, from education to the workplace.</a:t>
            </a:r>
            <a:endParaRPr sz="2000">
              <a:solidFill>
                <a:srgbClr val="333E48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E48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E48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However, </a:t>
            </a:r>
            <a:r>
              <a:rPr lang="en" sz="2000" b="1">
                <a:solidFill>
                  <a:srgbClr val="333E48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the lack of practice and feedback</a:t>
            </a:r>
            <a:r>
              <a:rPr lang="en" sz="2000">
                <a:solidFill>
                  <a:srgbClr val="333E48"/>
                </a:solidFill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 often hinder its improvement.</a:t>
            </a:r>
            <a:endParaRPr sz="2500">
              <a:solidFill>
                <a:srgbClr val="333E48"/>
              </a:solidFill>
              <a:highlight>
                <a:schemeClr val="lt1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34" name="Google Shape;7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5" y="1499025"/>
            <a:ext cx="3505425" cy="23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6"/>
          <p:cNvSpPr txBox="1">
            <a:spLocks noGrp="1"/>
          </p:cNvSpPr>
          <p:nvPr>
            <p:ph type="title"/>
          </p:nvPr>
        </p:nvSpPr>
        <p:spPr>
          <a:xfrm>
            <a:off x="720000" y="569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STATS</a:t>
            </a:r>
            <a:endParaRPr/>
          </a:p>
        </p:txBody>
      </p:sp>
      <p:sp>
        <p:nvSpPr>
          <p:cNvPr id="740" name="Google Shape;740;p36"/>
          <p:cNvSpPr txBox="1">
            <a:spLocks noGrp="1"/>
          </p:cNvSpPr>
          <p:nvPr>
            <p:ph type="subTitle" idx="4294967295"/>
          </p:nvPr>
        </p:nvSpPr>
        <p:spPr>
          <a:xfrm>
            <a:off x="5909100" y="2729700"/>
            <a:ext cx="2514900" cy="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ubik"/>
                <a:ea typeface="Rubik"/>
                <a:cs typeface="Rubik"/>
                <a:sym typeface="Rubik"/>
              </a:rPr>
              <a:t>PEOPLE SUFFERING FROM FEAR OF PUBLIC SPEAKING</a:t>
            </a:r>
            <a:endParaRPr sz="16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1" name="Google Shape;741;p36"/>
          <p:cNvSpPr/>
          <p:nvPr/>
        </p:nvSpPr>
        <p:spPr>
          <a:xfrm>
            <a:off x="5452150" y="2413793"/>
            <a:ext cx="315900" cy="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6"/>
          <p:cNvGrpSpPr/>
          <p:nvPr/>
        </p:nvGrpSpPr>
        <p:grpSpPr>
          <a:xfrm flipH="1">
            <a:off x="2361422" y="330724"/>
            <a:ext cx="145766" cy="148784"/>
            <a:chOff x="3022371" y="4034330"/>
            <a:chExt cx="134570" cy="137344"/>
          </a:xfrm>
        </p:grpSpPr>
        <p:sp>
          <p:nvSpPr>
            <p:cNvPr id="743" name="Google Shape;743;p36"/>
            <p:cNvSpPr/>
            <p:nvPr/>
          </p:nvSpPr>
          <p:spPr>
            <a:xfrm>
              <a:off x="3022371" y="4136793"/>
              <a:ext cx="68968" cy="34880"/>
            </a:xfrm>
            <a:custGeom>
              <a:avLst/>
              <a:gdLst/>
              <a:ahLst/>
              <a:cxnLst/>
              <a:rect l="l" t="t" r="r" b="b"/>
              <a:pathLst>
                <a:path w="348" h="176" extrusionOk="0">
                  <a:moveTo>
                    <a:pt x="62" y="1"/>
                  </a:moveTo>
                  <a:cubicBezTo>
                    <a:pt x="39" y="1"/>
                    <a:pt x="17" y="16"/>
                    <a:pt x="17" y="45"/>
                  </a:cubicBezTo>
                  <a:cubicBezTo>
                    <a:pt x="0" y="75"/>
                    <a:pt x="17" y="115"/>
                    <a:pt x="57" y="115"/>
                  </a:cubicBezTo>
                  <a:cubicBezTo>
                    <a:pt x="126" y="145"/>
                    <a:pt x="196" y="158"/>
                    <a:pt x="265" y="171"/>
                  </a:cubicBezTo>
                  <a:cubicBezTo>
                    <a:pt x="272" y="174"/>
                    <a:pt x="279" y="176"/>
                    <a:pt x="286" y="176"/>
                  </a:cubicBezTo>
                  <a:cubicBezTo>
                    <a:pt x="310" y="176"/>
                    <a:pt x="335" y="160"/>
                    <a:pt x="348" y="128"/>
                  </a:cubicBezTo>
                  <a:cubicBezTo>
                    <a:pt x="348" y="102"/>
                    <a:pt x="331" y="62"/>
                    <a:pt x="291" y="62"/>
                  </a:cubicBezTo>
                  <a:cubicBezTo>
                    <a:pt x="222" y="32"/>
                    <a:pt x="153" y="19"/>
                    <a:pt x="83" y="6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047343" y="4040870"/>
              <a:ext cx="79471" cy="87398"/>
            </a:xfrm>
            <a:custGeom>
              <a:avLst/>
              <a:gdLst/>
              <a:ahLst/>
              <a:cxnLst/>
              <a:rect l="l" t="t" r="r" b="b"/>
              <a:pathLst>
                <a:path w="401" h="441" extrusionOk="0">
                  <a:moveTo>
                    <a:pt x="74" y="0"/>
                  </a:moveTo>
                  <a:cubicBezTo>
                    <a:pt x="59" y="0"/>
                    <a:pt x="41" y="7"/>
                    <a:pt x="27" y="20"/>
                  </a:cubicBezTo>
                  <a:cubicBezTo>
                    <a:pt x="0" y="50"/>
                    <a:pt x="0" y="76"/>
                    <a:pt x="27" y="103"/>
                  </a:cubicBezTo>
                  <a:cubicBezTo>
                    <a:pt x="122" y="215"/>
                    <a:pt x="205" y="311"/>
                    <a:pt x="288" y="420"/>
                  </a:cubicBezTo>
                  <a:cubicBezTo>
                    <a:pt x="303" y="433"/>
                    <a:pt x="320" y="440"/>
                    <a:pt x="337" y="440"/>
                  </a:cubicBezTo>
                  <a:cubicBezTo>
                    <a:pt x="355" y="440"/>
                    <a:pt x="372" y="433"/>
                    <a:pt x="387" y="420"/>
                  </a:cubicBezTo>
                  <a:cubicBezTo>
                    <a:pt x="400" y="394"/>
                    <a:pt x="400" y="351"/>
                    <a:pt x="387" y="324"/>
                  </a:cubicBezTo>
                  <a:cubicBezTo>
                    <a:pt x="288" y="228"/>
                    <a:pt x="205" y="116"/>
                    <a:pt x="109" y="20"/>
                  </a:cubicBezTo>
                  <a:cubicBezTo>
                    <a:pt x="103" y="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126619" y="4034330"/>
              <a:ext cx="30322" cy="65598"/>
            </a:xfrm>
            <a:custGeom>
              <a:avLst/>
              <a:gdLst/>
              <a:ahLst/>
              <a:cxnLst/>
              <a:rect l="l" t="t" r="r" b="b"/>
              <a:pathLst>
                <a:path w="153" h="331" extrusionOk="0">
                  <a:moveTo>
                    <a:pt x="70" y="0"/>
                  </a:moveTo>
                  <a:cubicBezTo>
                    <a:pt x="53" y="0"/>
                    <a:pt x="27" y="0"/>
                    <a:pt x="27" y="13"/>
                  </a:cubicBezTo>
                  <a:cubicBezTo>
                    <a:pt x="13" y="27"/>
                    <a:pt x="0" y="40"/>
                    <a:pt x="0" y="53"/>
                  </a:cubicBezTo>
                  <a:cubicBezTo>
                    <a:pt x="13" y="123"/>
                    <a:pt x="27" y="192"/>
                    <a:pt x="27" y="261"/>
                  </a:cubicBezTo>
                  <a:cubicBezTo>
                    <a:pt x="27" y="288"/>
                    <a:pt x="40" y="301"/>
                    <a:pt x="53" y="314"/>
                  </a:cubicBezTo>
                  <a:cubicBezTo>
                    <a:pt x="53" y="314"/>
                    <a:pt x="83" y="331"/>
                    <a:pt x="96" y="331"/>
                  </a:cubicBezTo>
                  <a:cubicBezTo>
                    <a:pt x="109" y="331"/>
                    <a:pt x="123" y="314"/>
                    <a:pt x="136" y="314"/>
                  </a:cubicBezTo>
                  <a:cubicBezTo>
                    <a:pt x="152" y="301"/>
                    <a:pt x="152" y="288"/>
                    <a:pt x="152" y="261"/>
                  </a:cubicBezTo>
                  <a:cubicBezTo>
                    <a:pt x="152" y="192"/>
                    <a:pt x="136" y="123"/>
                    <a:pt x="123" y="53"/>
                  </a:cubicBezTo>
                  <a:cubicBezTo>
                    <a:pt x="123" y="40"/>
                    <a:pt x="123" y="27"/>
                    <a:pt x="109" y="13"/>
                  </a:cubicBezTo>
                  <a:cubicBezTo>
                    <a:pt x="96" y="0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6" name="Google Shape;746;p36" title="Percent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25" y="1333963"/>
            <a:ext cx="4385667" cy="277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8832F-5F34-8B16-0112-393F4B353047}"/>
              </a:ext>
            </a:extLst>
          </p:cNvPr>
          <p:cNvSpPr txBox="1"/>
          <p:nvPr/>
        </p:nvSpPr>
        <p:spPr>
          <a:xfrm>
            <a:off x="714225" y="4405173"/>
            <a:ext cx="792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It’s estimated that some 15 million people deal with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Glossophobia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 on a daily basis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 txBox="1">
            <a:spLocks noGrp="1"/>
          </p:cNvSpPr>
          <p:nvPr>
            <p:ph type="title"/>
          </p:nvPr>
        </p:nvSpPr>
        <p:spPr>
          <a:xfrm>
            <a:off x="715100" y="1265538"/>
            <a:ext cx="40809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2"/>
                </a:solidFill>
              </a:rPr>
              <a:t>IDEA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52" name="Google Shape;752;p37"/>
          <p:cNvSpPr txBox="1">
            <a:spLocks noGrp="1"/>
          </p:cNvSpPr>
          <p:nvPr>
            <p:ph type="subTitle" idx="1"/>
          </p:nvPr>
        </p:nvSpPr>
        <p:spPr>
          <a:xfrm>
            <a:off x="715100" y="2148650"/>
            <a:ext cx="4080900" cy="20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We made an AI application to </a:t>
            </a:r>
            <a:r>
              <a:rPr lang="en" sz="1900" b="1" dirty="0"/>
              <a:t>improve Public Speaking</a:t>
            </a:r>
            <a:r>
              <a:rPr lang="en" sz="1900" dirty="0"/>
              <a:t>.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Our idea is to help </a:t>
            </a:r>
            <a:r>
              <a:rPr lang="en" sz="1900" b="1" dirty="0"/>
              <a:t>people overcome fear of public speaking</a:t>
            </a:r>
            <a:r>
              <a:rPr lang="en" sz="1900" dirty="0"/>
              <a:t> so they can talk </a:t>
            </a:r>
            <a:r>
              <a:rPr lang="en" sz="1900" b="1" dirty="0"/>
              <a:t>confidently</a:t>
            </a:r>
            <a:r>
              <a:rPr lang="en" sz="1900" dirty="0"/>
              <a:t> in front of audience.</a:t>
            </a:r>
            <a:endParaRPr sz="2000" dirty="0"/>
          </a:p>
        </p:txBody>
      </p:sp>
      <p:grpSp>
        <p:nvGrpSpPr>
          <p:cNvPr id="753" name="Google Shape;753;p37"/>
          <p:cNvGrpSpPr/>
          <p:nvPr/>
        </p:nvGrpSpPr>
        <p:grpSpPr>
          <a:xfrm>
            <a:off x="4963169" y="1693105"/>
            <a:ext cx="3181904" cy="2675274"/>
            <a:chOff x="520155" y="2901721"/>
            <a:chExt cx="752721" cy="632871"/>
          </a:xfrm>
        </p:grpSpPr>
        <p:sp>
          <p:nvSpPr>
            <p:cNvPr id="754" name="Google Shape;754;p37"/>
            <p:cNvSpPr/>
            <p:nvPr/>
          </p:nvSpPr>
          <p:spPr>
            <a:xfrm>
              <a:off x="863577" y="2926009"/>
              <a:ext cx="409299" cy="603092"/>
            </a:xfrm>
            <a:custGeom>
              <a:avLst/>
              <a:gdLst/>
              <a:ahLst/>
              <a:cxnLst/>
              <a:rect l="l" t="t" r="r" b="b"/>
              <a:pathLst>
                <a:path w="9538" h="14054" extrusionOk="0">
                  <a:moveTo>
                    <a:pt x="6135" y="181"/>
                  </a:moveTo>
                  <a:cubicBezTo>
                    <a:pt x="6171" y="181"/>
                    <a:pt x="6207" y="182"/>
                    <a:pt x="6244" y="184"/>
                  </a:cubicBezTo>
                  <a:cubicBezTo>
                    <a:pt x="6313" y="197"/>
                    <a:pt x="6366" y="223"/>
                    <a:pt x="6435" y="253"/>
                  </a:cubicBezTo>
                  <a:cubicBezTo>
                    <a:pt x="6518" y="280"/>
                    <a:pt x="6601" y="306"/>
                    <a:pt x="6670" y="349"/>
                  </a:cubicBezTo>
                  <a:cubicBezTo>
                    <a:pt x="6740" y="376"/>
                    <a:pt x="6779" y="419"/>
                    <a:pt x="6796" y="485"/>
                  </a:cubicBezTo>
                  <a:cubicBezTo>
                    <a:pt x="6822" y="597"/>
                    <a:pt x="6862" y="706"/>
                    <a:pt x="6892" y="815"/>
                  </a:cubicBezTo>
                  <a:cubicBezTo>
                    <a:pt x="6905" y="885"/>
                    <a:pt x="6918" y="967"/>
                    <a:pt x="6918" y="1037"/>
                  </a:cubicBezTo>
                  <a:cubicBezTo>
                    <a:pt x="6918" y="1063"/>
                    <a:pt x="6905" y="1093"/>
                    <a:pt x="6892" y="1120"/>
                  </a:cubicBezTo>
                  <a:cubicBezTo>
                    <a:pt x="6835" y="1189"/>
                    <a:pt x="6779" y="1272"/>
                    <a:pt x="6713" y="1341"/>
                  </a:cubicBezTo>
                  <a:cubicBezTo>
                    <a:pt x="6657" y="1189"/>
                    <a:pt x="6587" y="1024"/>
                    <a:pt x="6435" y="915"/>
                  </a:cubicBezTo>
                  <a:cubicBezTo>
                    <a:pt x="6478" y="898"/>
                    <a:pt x="6518" y="885"/>
                    <a:pt x="6561" y="872"/>
                  </a:cubicBezTo>
                  <a:cubicBezTo>
                    <a:pt x="6582" y="807"/>
                    <a:pt x="6578" y="784"/>
                    <a:pt x="6535" y="784"/>
                  </a:cubicBezTo>
                  <a:cubicBezTo>
                    <a:pt x="6524" y="784"/>
                    <a:pt x="6509" y="786"/>
                    <a:pt x="6492" y="789"/>
                  </a:cubicBezTo>
                  <a:lnTo>
                    <a:pt x="6300" y="789"/>
                  </a:lnTo>
                  <a:cubicBezTo>
                    <a:pt x="6339" y="749"/>
                    <a:pt x="6422" y="762"/>
                    <a:pt x="6435" y="693"/>
                  </a:cubicBezTo>
                  <a:cubicBezTo>
                    <a:pt x="6409" y="667"/>
                    <a:pt x="6396" y="650"/>
                    <a:pt x="6339" y="650"/>
                  </a:cubicBezTo>
                  <a:cubicBezTo>
                    <a:pt x="6233" y="671"/>
                    <a:pt x="6135" y="696"/>
                    <a:pt x="6033" y="696"/>
                  </a:cubicBezTo>
                  <a:cubicBezTo>
                    <a:pt x="5990" y="696"/>
                    <a:pt x="5945" y="692"/>
                    <a:pt x="5900" y="680"/>
                  </a:cubicBezTo>
                  <a:cubicBezTo>
                    <a:pt x="5870" y="680"/>
                    <a:pt x="5843" y="667"/>
                    <a:pt x="5804" y="650"/>
                  </a:cubicBezTo>
                  <a:cubicBezTo>
                    <a:pt x="5830" y="624"/>
                    <a:pt x="5857" y="597"/>
                    <a:pt x="5886" y="584"/>
                  </a:cubicBezTo>
                  <a:cubicBezTo>
                    <a:pt x="5913" y="567"/>
                    <a:pt x="5926" y="554"/>
                    <a:pt x="5939" y="541"/>
                  </a:cubicBezTo>
                  <a:cubicBezTo>
                    <a:pt x="5953" y="528"/>
                    <a:pt x="5969" y="485"/>
                    <a:pt x="5953" y="471"/>
                  </a:cubicBezTo>
                  <a:cubicBezTo>
                    <a:pt x="5947" y="454"/>
                    <a:pt x="5939" y="450"/>
                    <a:pt x="5929" y="450"/>
                  </a:cubicBezTo>
                  <a:cubicBezTo>
                    <a:pt x="5917" y="450"/>
                    <a:pt x="5901" y="458"/>
                    <a:pt x="5886" y="458"/>
                  </a:cubicBezTo>
                  <a:cubicBezTo>
                    <a:pt x="5817" y="485"/>
                    <a:pt x="5761" y="541"/>
                    <a:pt x="5691" y="554"/>
                  </a:cubicBezTo>
                  <a:cubicBezTo>
                    <a:pt x="5499" y="610"/>
                    <a:pt x="5308" y="667"/>
                    <a:pt x="5113" y="719"/>
                  </a:cubicBezTo>
                  <a:cubicBezTo>
                    <a:pt x="5017" y="733"/>
                    <a:pt x="4934" y="733"/>
                    <a:pt x="4851" y="749"/>
                  </a:cubicBezTo>
                  <a:cubicBezTo>
                    <a:pt x="4790" y="759"/>
                    <a:pt x="4744" y="790"/>
                    <a:pt x="4691" y="790"/>
                  </a:cubicBezTo>
                  <a:cubicBezTo>
                    <a:pt x="4672" y="790"/>
                    <a:pt x="4652" y="786"/>
                    <a:pt x="4630" y="776"/>
                  </a:cubicBezTo>
                  <a:cubicBezTo>
                    <a:pt x="4603" y="776"/>
                    <a:pt x="4564" y="815"/>
                    <a:pt x="4521" y="832"/>
                  </a:cubicBezTo>
                  <a:cubicBezTo>
                    <a:pt x="4564" y="680"/>
                    <a:pt x="4851" y="501"/>
                    <a:pt x="5086" y="501"/>
                  </a:cubicBezTo>
                  <a:lnTo>
                    <a:pt x="5086" y="528"/>
                  </a:lnTo>
                  <a:lnTo>
                    <a:pt x="5099" y="528"/>
                  </a:lnTo>
                  <a:cubicBezTo>
                    <a:pt x="5251" y="458"/>
                    <a:pt x="5417" y="389"/>
                    <a:pt x="5556" y="306"/>
                  </a:cubicBezTo>
                  <a:cubicBezTo>
                    <a:pt x="5740" y="214"/>
                    <a:pt x="5937" y="181"/>
                    <a:pt x="6135" y="181"/>
                  </a:cubicBezTo>
                  <a:close/>
                  <a:moveTo>
                    <a:pt x="4369" y="967"/>
                  </a:moveTo>
                  <a:cubicBezTo>
                    <a:pt x="4369" y="997"/>
                    <a:pt x="4382" y="1024"/>
                    <a:pt x="4369" y="1037"/>
                  </a:cubicBezTo>
                  <a:cubicBezTo>
                    <a:pt x="4299" y="1215"/>
                    <a:pt x="4273" y="1394"/>
                    <a:pt x="4273" y="1589"/>
                  </a:cubicBezTo>
                  <a:cubicBezTo>
                    <a:pt x="4190" y="1506"/>
                    <a:pt x="4190" y="1394"/>
                    <a:pt x="4203" y="1298"/>
                  </a:cubicBezTo>
                  <a:cubicBezTo>
                    <a:pt x="4216" y="1189"/>
                    <a:pt x="4259" y="1063"/>
                    <a:pt x="4369" y="967"/>
                  </a:cubicBezTo>
                  <a:close/>
                  <a:moveTo>
                    <a:pt x="4316" y="1960"/>
                  </a:moveTo>
                  <a:cubicBezTo>
                    <a:pt x="4369" y="2181"/>
                    <a:pt x="4425" y="2386"/>
                    <a:pt x="4481" y="2594"/>
                  </a:cubicBezTo>
                  <a:cubicBezTo>
                    <a:pt x="4342" y="2499"/>
                    <a:pt x="4273" y="2360"/>
                    <a:pt x="4259" y="2208"/>
                  </a:cubicBezTo>
                  <a:cubicBezTo>
                    <a:pt x="4246" y="2138"/>
                    <a:pt x="4216" y="2029"/>
                    <a:pt x="4316" y="1960"/>
                  </a:cubicBezTo>
                  <a:close/>
                  <a:moveTo>
                    <a:pt x="5622" y="706"/>
                  </a:moveTo>
                  <a:cubicBezTo>
                    <a:pt x="5652" y="706"/>
                    <a:pt x="5691" y="719"/>
                    <a:pt x="5721" y="733"/>
                  </a:cubicBezTo>
                  <a:cubicBezTo>
                    <a:pt x="5804" y="789"/>
                    <a:pt x="5886" y="802"/>
                    <a:pt x="5969" y="815"/>
                  </a:cubicBezTo>
                  <a:cubicBezTo>
                    <a:pt x="6009" y="815"/>
                    <a:pt x="6052" y="815"/>
                    <a:pt x="6078" y="858"/>
                  </a:cubicBezTo>
                  <a:cubicBezTo>
                    <a:pt x="6091" y="885"/>
                    <a:pt x="6148" y="885"/>
                    <a:pt x="6187" y="898"/>
                  </a:cubicBezTo>
                  <a:lnTo>
                    <a:pt x="6300" y="898"/>
                  </a:lnTo>
                  <a:cubicBezTo>
                    <a:pt x="6326" y="954"/>
                    <a:pt x="6339" y="997"/>
                    <a:pt x="6366" y="1024"/>
                  </a:cubicBezTo>
                  <a:cubicBezTo>
                    <a:pt x="6478" y="1106"/>
                    <a:pt x="6531" y="1215"/>
                    <a:pt x="6574" y="1341"/>
                  </a:cubicBezTo>
                  <a:cubicBezTo>
                    <a:pt x="6587" y="1394"/>
                    <a:pt x="6601" y="1464"/>
                    <a:pt x="6630" y="1520"/>
                  </a:cubicBezTo>
                  <a:cubicBezTo>
                    <a:pt x="6649" y="1587"/>
                    <a:pt x="6682" y="1620"/>
                    <a:pt x="6734" y="1620"/>
                  </a:cubicBezTo>
                  <a:cubicBezTo>
                    <a:pt x="6755" y="1620"/>
                    <a:pt x="6780" y="1614"/>
                    <a:pt x="6809" y="1602"/>
                  </a:cubicBezTo>
                  <a:lnTo>
                    <a:pt x="6822" y="1602"/>
                  </a:lnTo>
                  <a:cubicBezTo>
                    <a:pt x="6849" y="1520"/>
                    <a:pt x="6878" y="1464"/>
                    <a:pt x="6892" y="1411"/>
                  </a:cubicBezTo>
                  <a:cubicBezTo>
                    <a:pt x="6914" y="1340"/>
                    <a:pt x="6948" y="1308"/>
                    <a:pt x="7009" y="1308"/>
                  </a:cubicBezTo>
                  <a:cubicBezTo>
                    <a:pt x="7020" y="1308"/>
                    <a:pt x="7031" y="1309"/>
                    <a:pt x="7044" y="1311"/>
                  </a:cubicBezTo>
                  <a:cubicBezTo>
                    <a:pt x="7057" y="1285"/>
                    <a:pt x="7057" y="1258"/>
                    <a:pt x="7057" y="1245"/>
                  </a:cubicBezTo>
                  <a:cubicBezTo>
                    <a:pt x="7057" y="1189"/>
                    <a:pt x="7083" y="1176"/>
                    <a:pt x="7126" y="1163"/>
                  </a:cubicBezTo>
                  <a:cubicBezTo>
                    <a:pt x="7135" y="1159"/>
                    <a:pt x="7142" y="1158"/>
                    <a:pt x="7148" y="1158"/>
                  </a:cubicBezTo>
                  <a:cubicBezTo>
                    <a:pt x="7172" y="1158"/>
                    <a:pt x="7186" y="1179"/>
                    <a:pt x="7209" y="1189"/>
                  </a:cubicBezTo>
                  <a:cubicBezTo>
                    <a:pt x="7249" y="1229"/>
                    <a:pt x="7275" y="1285"/>
                    <a:pt x="7292" y="1341"/>
                  </a:cubicBezTo>
                  <a:cubicBezTo>
                    <a:pt x="7318" y="1506"/>
                    <a:pt x="7345" y="1659"/>
                    <a:pt x="7331" y="1824"/>
                  </a:cubicBezTo>
                  <a:cubicBezTo>
                    <a:pt x="7318" y="1989"/>
                    <a:pt x="7249" y="2138"/>
                    <a:pt x="7126" y="2251"/>
                  </a:cubicBezTo>
                  <a:cubicBezTo>
                    <a:pt x="7110" y="2264"/>
                    <a:pt x="7110" y="2264"/>
                    <a:pt x="7097" y="2264"/>
                  </a:cubicBezTo>
                  <a:cubicBezTo>
                    <a:pt x="7070" y="2277"/>
                    <a:pt x="7057" y="2277"/>
                    <a:pt x="7027" y="2290"/>
                  </a:cubicBezTo>
                  <a:cubicBezTo>
                    <a:pt x="7027" y="2264"/>
                    <a:pt x="7027" y="2237"/>
                    <a:pt x="7014" y="2221"/>
                  </a:cubicBezTo>
                  <a:cubicBezTo>
                    <a:pt x="7014" y="2194"/>
                    <a:pt x="6988" y="2181"/>
                    <a:pt x="6974" y="2181"/>
                  </a:cubicBezTo>
                  <a:cubicBezTo>
                    <a:pt x="6961" y="2181"/>
                    <a:pt x="6931" y="2208"/>
                    <a:pt x="6918" y="2221"/>
                  </a:cubicBezTo>
                  <a:cubicBezTo>
                    <a:pt x="6862" y="2373"/>
                    <a:pt x="6809" y="2538"/>
                    <a:pt x="6753" y="2690"/>
                  </a:cubicBezTo>
                  <a:cubicBezTo>
                    <a:pt x="6697" y="2829"/>
                    <a:pt x="6614" y="2938"/>
                    <a:pt x="6505" y="3034"/>
                  </a:cubicBezTo>
                  <a:cubicBezTo>
                    <a:pt x="6465" y="3077"/>
                    <a:pt x="6409" y="3117"/>
                    <a:pt x="6366" y="3173"/>
                  </a:cubicBezTo>
                  <a:cubicBezTo>
                    <a:pt x="6217" y="3312"/>
                    <a:pt x="6035" y="3365"/>
                    <a:pt x="5830" y="3378"/>
                  </a:cubicBezTo>
                  <a:cubicBezTo>
                    <a:pt x="5746" y="3378"/>
                    <a:pt x="5664" y="3386"/>
                    <a:pt x="5586" y="3386"/>
                  </a:cubicBezTo>
                  <a:cubicBezTo>
                    <a:pt x="5547" y="3386"/>
                    <a:pt x="5509" y="3384"/>
                    <a:pt x="5473" y="3378"/>
                  </a:cubicBezTo>
                  <a:cubicBezTo>
                    <a:pt x="5321" y="3365"/>
                    <a:pt x="5182" y="3312"/>
                    <a:pt x="5060" y="3213"/>
                  </a:cubicBezTo>
                  <a:cubicBezTo>
                    <a:pt x="5030" y="3200"/>
                    <a:pt x="5003" y="3173"/>
                    <a:pt x="4990" y="3147"/>
                  </a:cubicBezTo>
                  <a:cubicBezTo>
                    <a:pt x="4865" y="3021"/>
                    <a:pt x="4795" y="2869"/>
                    <a:pt x="4712" y="2717"/>
                  </a:cubicBezTo>
                  <a:cubicBezTo>
                    <a:pt x="4646" y="2538"/>
                    <a:pt x="4577" y="2373"/>
                    <a:pt x="4534" y="2194"/>
                  </a:cubicBezTo>
                  <a:cubicBezTo>
                    <a:pt x="4507" y="2042"/>
                    <a:pt x="4481" y="1890"/>
                    <a:pt x="4451" y="1725"/>
                  </a:cubicBezTo>
                  <a:cubicBezTo>
                    <a:pt x="4438" y="1616"/>
                    <a:pt x="4425" y="1520"/>
                    <a:pt x="4438" y="1411"/>
                  </a:cubicBezTo>
                  <a:cubicBezTo>
                    <a:pt x="4451" y="1272"/>
                    <a:pt x="4464" y="1146"/>
                    <a:pt x="4534" y="1037"/>
                  </a:cubicBezTo>
                  <a:cubicBezTo>
                    <a:pt x="4564" y="967"/>
                    <a:pt x="4603" y="928"/>
                    <a:pt x="4686" y="915"/>
                  </a:cubicBezTo>
                  <a:cubicBezTo>
                    <a:pt x="4921" y="872"/>
                    <a:pt x="5156" y="802"/>
                    <a:pt x="5390" y="762"/>
                  </a:cubicBezTo>
                  <a:cubicBezTo>
                    <a:pt x="5473" y="733"/>
                    <a:pt x="5539" y="719"/>
                    <a:pt x="5622" y="706"/>
                  </a:cubicBezTo>
                  <a:close/>
                  <a:moveTo>
                    <a:pt x="6849" y="2799"/>
                  </a:moveTo>
                  <a:cubicBezTo>
                    <a:pt x="6905" y="2882"/>
                    <a:pt x="6961" y="2981"/>
                    <a:pt x="7014" y="3077"/>
                  </a:cubicBezTo>
                  <a:cubicBezTo>
                    <a:pt x="7027" y="3090"/>
                    <a:pt x="7014" y="3130"/>
                    <a:pt x="7014" y="3147"/>
                  </a:cubicBezTo>
                  <a:cubicBezTo>
                    <a:pt x="6931" y="3296"/>
                    <a:pt x="6862" y="3448"/>
                    <a:pt x="6740" y="3560"/>
                  </a:cubicBezTo>
                  <a:cubicBezTo>
                    <a:pt x="6587" y="3669"/>
                    <a:pt x="6449" y="3778"/>
                    <a:pt x="6257" y="3778"/>
                  </a:cubicBezTo>
                  <a:cubicBezTo>
                    <a:pt x="6230" y="3765"/>
                    <a:pt x="6187" y="3765"/>
                    <a:pt x="6161" y="3765"/>
                  </a:cubicBezTo>
                  <a:cubicBezTo>
                    <a:pt x="6105" y="3752"/>
                    <a:pt x="6091" y="3725"/>
                    <a:pt x="6078" y="3682"/>
                  </a:cubicBezTo>
                  <a:cubicBezTo>
                    <a:pt x="6065" y="3626"/>
                    <a:pt x="6052" y="3573"/>
                    <a:pt x="6022" y="3504"/>
                  </a:cubicBezTo>
                  <a:cubicBezTo>
                    <a:pt x="6078" y="3491"/>
                    <a:pt x="6134" y="3461"/>
                    <a:pt x="6201" y="3448"/>
                  </a:cubicBezTo>
                  <a:cubicBezTo>
                    <a:pt x="6270" y="3434"/>
                    <a:pt x="6339" y="3395"/>
                    <a:pt x="6396" y="3339"/>
                  </a:cubicBezTo>
                  <a:cubicBezTo>
                    <a:pt x="6574" y="3186"/>
                    <a:pt x="6753" y="3021"/>
                    <a:pt x="6849" y="2799"/>
                  </a:cubicBezTo>
                  <a:close/>
                  <a:moveTo>
                    <a:pt x="7179" y="3104"/>
                  </a:moveTo>
                  <a:cubicBezTo>
                    <a:pt x="7236" y="3186"/>
                    <a:pt x="7305" y="3269"/>
                    <a:pt x="7345" y="3325"/>
                  </a:cubicBezTo>
                  <a:cubicBezTo>
                    <a:pt x="7292" y="3504"/>
                    <a:pt x="7209" y="3656"/>
                    <a:pt x="7097" y="3792"/>
                  </a:cubicBezTo>
                  <a:cubicBezTo>
                    <a:pt x="6988" y="3930"/>
                    <a:pt x="6862" y="4026"/>
                    <a:pt x="6726" y="4165"/>
                  </a:cubicBezTo>
                  <a:cubicBezTo>
                    <a:pt x="6630" y="4083"/>
                    <a:pt x="6630" y="3930"/>
                    <a:pt x="6505" y="3848"/>
                  </a:cubicBezTo>
                  <a:cubicBezTo>
                    <a:pt x="6670" y="3752"/>
                    <a:pt x="6822" y="3682"/>
                    <a:pt x="6918" y="3544"/>
                  </a:cubicBezTo>
                  <a:cubicBezTo>
                    <a:pt x="7014" y="3408"/>
                    <a:pt x="7083" y="3269"/>
                    <a:pt x="7179" y="3104"/>
                  </a:cubicBezTo>
                  <a:close/>
                  <a:moveTo>
                    <a:pt x="6065" y="3848"/>
                  </a:moveTo>
                  <a:lnTo>
                    <a:pt x="6065" y="3848"/>
                  </a:lnTo>
                  <a:cubicBezTo>
                    <a:pt x="6148" y="3861"/>
                    <a:pt x="6230" y="3874"/>
                    <a:pt x="6313" y="3891"/>
                  </a:cubicBezTo>
                  <a:cubicBezTo>
                    <a:pt x="6244" y="4000"/>
                    <a:pt x="6187" y="4096"/>
                    <a:pt x="6134" y="4178"/>
                  </a:cubicBezTo>
                  <a:cubicBezTo>
                    <a:pt x="6078" y="4122"/>
                    <a:pt x="6052" y="4026"/>
                    <a:pt x="6065" y="3848"/>
                  </a:cubicBezTo>
                  <a:close/>
                  <a:moveTo>
                    <a:pt x="2054" y="2290"/>
                  </a:moveTo>
                  <a:cubicBezTo>
                    <a:pt x="2179" y="2333"/>
                    <a:pt x="2289" y="2386"/>
                    <a:pt x="2398" y="2429"/>
                  </a:cubicBezTo>
                  <a:cubicBezTo>
                    <a:pt x="2454" y="2442"/>
                    <a:pt x="2497" y="2442"/>
                    <a:pt x="2550" y="2456"/>
                  </a:cubicBezTo>
                  <a:cubicBezTo>
                    <a:pt x="2695" y="2476"/>
                    <a:pt x="2833" y="2502"/>
                    <a:pt x="2974" y="2502"/>
                  </a:cubicBezTo>
                  <a:cubicBezTo>
                    <a:pt x="3034" y="2502"/>
                    <a:pt x="3096" y="2497"/>
                    <a:pt x="3158" y="2485"/>
                  </a:cubicBezTo>
                  <a:cubicBezTo>
                    <a:pt x="3185" y="2485"/>
                    <a:pt x="3211" y="2485"/>
                    <a:pt x="3224" y="2499"/>
                  </a:cubicBezTo>
                  <a:cubicBezTo>
                    <a:pt x="3142" y="2525"/>
                    <a:pt x="3033" y="2525"/>
                    <a:pt x="2963" y="2621"/>
                  </a:cubicBezTo>
                  <a:cubicBezTo>
                    <a:pt x="3014" y="2691"/>
                    <a:pt x="3027" y="2710"/>
                    <a:pt x="3073" y="2710"/>
                  </a:cubicBezTo>
                  <a:cubicBezTo>
                    <a:pt x="3091" y="2710"/>
                    <a:pt x="3112" y="2707"/>
                    <a:pt x="3142" y="2704"/>
                  </a:cubicBezTo>
                  <a:cubicBezTo>
                    <a:pt x="3158" y="2690"/>
                    <a:pt x="3158" y="2690"/>
                    <a:pt x="3171" y="2690"/>
                  </a:cubicBezTo>
                  <a:cubicBezTo>
                    <a:pt x="3214" y="2682"/>
                    <a:pt x="3244" y="2676"/>
                    <a:pt x="3265" y="2676"/>
                  </a:cubicBezTo>
                  <a:cubicBezTo>
                    <a:pt x="3311" y="2676"/>
                    <a:pt x="3321" y="2703"/>
                    <a:pt x="3350" y="2786"/>
                  </a:cubicBezTo>
                  <a:cubicBezTo>
                    <a:pt x="3350" y="2829"/>
                    <a:pt x="3363" y="2856"/>
                    <a:pt x="3376" y="2912"/>
                  </a:cubicBezTo>
                  <a:cubicBezTo>
                    <a:pt x="3340" y="2903"/>
                    <a:pt x="3306" y="2899"/>
                    <a:pt x="3273" y="2899"/>
                  </a:cubicBezTo>
                  <a:cubicBezTo>
                    <a:pt x="3148" y="2899"/>
                    <a:pt x="3053" y="2961"/>
                    <a:pt x="2963" y="3047"/>
                  </a:cubicBezTo>
                  <a:cubicBezTo>
                    <a:pt x="2923" y="2981"/>
                    <a:pt x="2894" y="2912"/>
                    <a:pt x="2867" y="2842"/>
                  </a:cubicBezTo>
                  <a:cubicBezTo>
                    <a:pt x="2798" y="2869"/>
                    <a:pt x="2785" y="2912"/>
                    <a:pt x="2785" y="2965"/>
                  </a:cubicBezTo>
                  <a:cubicBezTo>
                    <a:pt x="2798" y="3021"/>
                    <a:pt x="2811" y="3064"/>
                    <a:pt x="2841" y="3117"/>
                  </a:cubicBezTo>
                  <a:cubicBezTo>
                    <a:pt x="2880" y="3256"/>
                    <a:pt x="2937" y="3395"/>
                    <a:pt x="2880" y="3544"/>
                  </a:cubicBezTo>
                  <a:cubicBezTo>
                    <a:pt x="2880" y="3573"/>
                    <a:pt x="2867" y="3613"/>
                    <a:pt x="2854" y="3656"/>
                  </a:cubicBezTo>
                  <a:cubicBezTo>
                    <a:pt x="2841" y="3696"/>
                    <a:pt x="2854" y="3725"/>
                    <a:pt x="2880" y="3739"/>
                  </a:cubicBezTo>
                  <a:cubicBezTo>
                    <a:pt x="2894" y="3739"/>
                    <a:pt x="2937" y="3725"/>
                    <a:pt x="2950" y="3709"/>
                  </a:cubicBezTo>
                  <a:cubicBezTo>
                    <a:pt x="3019" y="3656"/>
                    <a:pt x="3033" y="3560"/>
                    <a:pt x="3059" y="3491"/>
                  </a:cubicBezTo>
                  <a:cubicBezTo>
                    <a:pt x="3059" y="3461"/>
                    <a:pt x="3076" y="3448"/>
                    <a:pt x="3076" y="3421"/>
                  </a:cubicBezTo>
                  <a:cubicBezTo>
                    <a:pt x="3158" y="3421"/>
                    <a:pt x="3158" y="3421"/>
                    <a:pt x="3171" y="3339"/>
                  </a:cubicBezTo>
                  <a:cubicBezTo>
                    <a:pt x="3156" y="3324"/>
                    <a:pt x="3142" y="3317"/>
                    <a:pt x="3128" y="3317"/>
                  </a:cubicBezTo>
                  <a:cubicBezTo>
                    <a:pt x="3102" y="3317"/>
                    <a:pt x="3078" y="3339"/>
                    <a:pt x="3059" y="3365"/>
                  </a:cubicBezTo>
                  <a:cubicBezTo>
                    <a:pt x="3046" y="3282"/>
                    <a:pt x="3019" y="3213"/>
                    <a:pt x="3006" y="3147"/>
                  </a:cubicBezTo>
                  <a:cubicBezTo>
                    <a:pt x="3083" y="3119"/>
                    <a:pt x="3134" y="3046"/>
                    <a:pt x="3220" y="3046"/>
                  </a:cubicBezTo>
                  <a:cubicBezTo>
                    <a:pt x="3227" y="3046"/>
                    <a:pt x="3234" y="3047"/>
                    <a:pt x="3241" y="3047"/>
                  </a:cubicBezTo>
                  <a:cubicBezTo>
                    <a:pt x="3254" y="3117"/>
                    <a:pt x="3267" y="3173"/>
                    <a:pt x="3294" y="3243"/>
                  </a:cubicBezTo>
                  <a:cubicBezTo>
                    <a:pt x="3313" y="3295"/>
                    <a:pt x="3330" y="3319"/>
                    <a:pt x="3368" y="3319"/>
                  </a:cubicBezTo>
                  <a:cubicBezTo>
                    <a:pt x="3390" y="3319"/>
                    <a:pt x="3419" y="3311"/>
                    <a:pt x="3459" y="3296"/>
                  </a:cubicBezTo>
                  <a:lnTo>
                    <a:pt x="3459" y="3613"/>
                  </a:lnTo>
                  <a:cubicBezTo>
                    <a:pt x="3446" y="3765"/>
                    <a:pt x="3433" y="3917"/>
                    <a:pt x="3419" y="4069"/>
                  </a:cubicBezTo>
                  <a:cubicBezTo>
                    <a:pt x="3390" y="4205"/>
                    <a:pt x="3350" y="4357"/>
                    <a:pt x="3254" y="4469"/>
                  </a:cubicBezTo>
                  <a:cubicBezTo>
                    <a:pt x="3171" y="4579"/>
                    <a:pt x="3059" y="4635"/>
                    <a:pt x="2937" y="4701"/>
                  </a:cubicBezTo>
                  <a:cubicBezTo>
                    <a:pt x="2817" y="4751"/>
                    <a:pt x="2697" y="4758"/>
                    <a:pt x="2577" y="4758"/>
                  </a:cubicBezTo>
                  <a:cubicBezTo>
                    <a:pt x="2532" y="4758"/>
                    <a:pt x="2486" y="4757"/>
                    <a:pt x="2441" y="4757"/>
                  </a:cubicBezTo>
                  <a:cubicBezTo>
                    <a:pt x="2426" y="4758"/>
                    <a:pt x="2411" y="4759"/>
                    <a:pt x="2397" y="4759"/>
                  </a:cubicBezTo>
                  <a:cubicBezTo>
                    <a:pt x="2207" y="4759"/>
                    <a:pt x="2040" y="4681"/>
                    <a:pt x="1862" y="4592"/>
                  </a:cubicBezTo>
                  <a:cubicBezTo>
                    <a:pt x="1697" y="4509"/>
                    <a:pt x="1627" y="4370"/>
                    <a:pt x="1558" y="4221"/>
                  </a:cubicBezTo>
                  <a:cubicBezTo>
                    <a:pt x="1558" y="4205"/>
                    <a:pt x="1558" y="4192"/>
                    <a:pt x="1544" y="4178"/>
                  </a:cubicBezTo>
                  <a:cubicBezTo>
                    <a:pt x="1531" y="4165"/>
                    <a:pt x="1518" y="4165"/>
                    <a:pt x="1505" y="4165"/>
                  </a:cubicBezTo>
                  <a:cubicBezTo>
                    <a:pt x="1462" y="4178"/>
                    <a:pt x="1462" y="4221"/>
                    <a:pt x="1462" y="4248"/>
                  </a:cubicBezTo>
                  <a:cubicBezTo>
                    <a:pt x="1475" y="4304"/>
                    <a:pt x="1449" y="4317"/>
                    <a:pt x="1406" y="4331"/>
                  </a:cubicBezTo>
                  <a:cubicBezTo>
                    <a:pt x="1393" y="4332"/>
                    <a:pt x="1381" y="4332"/>
                    <a:pt x="1370" y="4332"/>
                  </a:cubicBezTo>
                  <a:cubicBezTo>
                    <a:pt x="1237" y="4332"/>
                    <a:pt x="1124" y="4265"/>
                    <a:pt x="1048" y="4165"/>
                  </a:cubicBezTo>
                  <a:cubicBezTo>
                    <a:pt x="992" y="4096"/>
                    <a:pt x="953" y="4000"/>
                    <a:pt x="926" y="3917"/>
                  </a:cubicBezTo>
                  <a:cubicBezTo>
                    <a:pt x="870" y="3725"/>
                    <a:pt x="979" y="3587"/>
                    <a:pt x="1118" y="3461"/>
                  </a:cubicBezTo>
                  <a:cubicBezTo>
                    <a:pt x="1132" y="3447"/>
                    <a:pt x="1155" y="3441"/>
                    <a:pt x="1183" y="3441"/>
                  </a:cubicBezTo>
                  <a:cubicBezTo>
                    <a:pt x="1236" y="3441"/>
                    <a:pt x="1303" y="3462"/>
                    <a:pt x="1339" y="3491"/>
                  </a:cubicBezTo>
                  <a:cubicBezTo>
                    <a:pt x="1392" y="3560"/>
                    <a:pt x="1462" y="3626"/>
                    <a:pt x="1488" y="3739"/>
                  </a:cubicBezTo>
                  <a:cubicBezTo>
                    <a:pt x="1531" y="3752"/>
                    <a:pt x="1587" y="3765"/>
                    <a:pt x="1640" y="3765"/>
                  </a:cubicBezTo>
                  <a:cubicBezTo>
                    <a:pt x="1644" y="3766"/>
                    <a:pt x="1648" y="3767"/>
                    <a:pt x="1652" y="3767"/>
                  </a:cubicBezTo>
                  <a:cubicBezTo>
                    <a:pt x="1702" y="3767"/>
                    <a:pt x="1734" y="3693"/>
                    <a:pt x="1710" y="3656"/>
                  </a:cubicBezTo>
                  <a:cubicBezTo>
                    <a:pt x="1601" y="3491"/>
                    <a:pt x="1640" y="3296"/>
                    <a:pt x="1601" y="3104"/>
                  </a:cubicBezTo>
                  <a:cubicBezTo>
                    <a:pt x="1601" y="3090"/>
                    <a:pt x="1614" y="3077"/>
                    <a:pt x="1627" y="3047"/>
                  </a:cubicBezTo>
                  <a:cubicBezTo>
                    <a:pt x="1683" y="2965"/>
                    <a:pt x="1736" y="2869"/>
                    <a:pt x="1806" y="2786"/>
                  </a:cubicBezTo>
                  <a:cubicBezTo>
                    <a:pt x="1918" y="2634"/>
                    <a:pt x="2014" y="2485"/>
                    <a:pt x="2054" y="2290"/>
                  </a:cubicBezTo>
                  <a:close/>
                  <a:moveTo>
                    <a:pt x="5939" y="4083"/>
                  </a:moveTo>
                  <a:cubicBezTo>
                    <a:pt x="5969" y="4152"/>
                    <a:pt x="5982" y="4235"/>
                    <a:pt x="5969" y="4331"/>
                  </a:cubicBezTo>
                  <a:cubicBezTo>
                    <a:pt x="5953" y="4469"/>
                    <a:pt x="5969" y="4605"/>
                    <a:pt x="5969" y="4744"/>
                  </a:cubicBezTo>
                  <a:cubicBezTo>
                    <a:pt x="5870" y="4757"/>
                    <a:pt x="5761" y="4784"/>
                    <a:pt x="5652" y="4800"/>
                  </a:cubicBezTo>
                  <a:cubicBezTo>
                    <a:pt x="5665" y="4701"/>
                    <a:pt x="5678" y="4618"/>
                    <a:pt x="5691" y="4536"/>
                  </a:cubicBezTo>
                  <a:cubicBezTo>
                    <a:pt x="5704" y="4453"/>
                    <a:pt x="5704" y="4387"/>
                    <a:pt x="5734" y="4317"/>
                  </a:cubicBezTo>
                  <a:cubicBezTo>
                    <a:pt x="5734" y="4274"/>
                    <a:pt x="5761" y="4248"/>
                    <a:pt x="5774" y="4235"/>
                  </a:cubicBezTo>
                  <a:cubicBezTo>
                    <a:pt x="5830" y="4178"/>
                    <a:pt x="5886" y="4122"/>
                    <a:pt x="5939" y="4083"/>
                  </a:cubicBezTo>
                  <a:close/>
                  <a:moveTo>
                    <a:pt x="5609" y="4317"/>
                  </a:moveTo>
                  <a:cubicBezTo>
                    <a:pt x="5582" y="4440"/>
                    <a:pt x="5569" y="4536"/>
                    <a:pt x="5539" y="4648"/>
                  </a:cubicBezTo>
                  <a:cubicBezTo>
                    <a:pt x="5539" y="4674"/>
                    <a:pt x="5526" y="4701"/>
                    <a:pt x="5513" y="4731"/>
                  </a:cubicBezTo>
                  <a:cubicBezTo>
                    <a:pt x="5499" y="4827"/>
                    <a:pt x="5499" y="4827"/>
                    <a:pt x="5404" y="4840"/>
                  </a:cubicBezTo>
                  <a:cubicBezTo>
                    <a:pt x="5361" y="4840"/>
                    <a:pt x="5308" y="4853"/>
                    <a:pt x="5251" y="4853"/>
                  </a:cubicBezTo>
                  <a:cubicBezTo>
                    <a:pt x="5265" y="4731"/>
                    <a:pt x="5308" y="4618"/>
                    <a:pt x="5361" y="4522"/>
                  </a:cubicBezTo>
                  <a:cubicBezTo>
                    <a:pt x="5374" y="4496"/>
                    <a:pt x="5404" y="4469"/>
                    <a:pt x="5417" y="4440"/>
                  </a:cubicBezTo>
                  <a:cubicBezTo>
                    <a:pt x="5456" y="4370"/>
                    <a:pt x="5513" y="4331"/>
                    <a:pt x="5609" y="4317"/>
                  </a:cubicBezTo>
                  <a:close/>
                  <a:moveTo>
                    <a:pt x="1862" y="4813"/>
                  </a:moveTo>
                  <a:cubicBezTo>
                    <a:pt x="2039" y="4922"/>
                    <a:pt x="2223" y="4954"/>
                    <a:pt x="2403" y="4954"/>
                  </a:cubicBezTo>
                  <a:cubicBezTo>
                    <a:pt x="2448" y="4954"/>
                    <a:pt x="2492" y="4952"/>
                    <a:pt x="2537" y="4949"/>
                  </a:cubicBezTo>
                  <a:cubicBezTo>
                    <a:pt x="2550" y="5088"/>
                    <a:pt x="2563" y="5213"/>
                    <a:pt x="2593" y="5336"/>
                  </a:cubicBezTo>
                  <a:cubicBezTo>
                    <a:pt x="2593" y="5349"/>
                    <a:pt x="2593" y="5362"/>
                    <a:pt x="2580" y="5379"/>
                  </a:cubicBezTo>
                  <a:cubicBezTo>
                    <a:pt x="2523" y="5501"/>
                    <a:pt x="2454" y="5627"/>
                    <a:pt x="2398" y="5736"/>
                  </a:cubicBezTo>
                  <a:cubicBezTo>
                    <a:pt x="2384" y="5762"/>
                    <a:pt x="2371" y="5776"/>
                    <a:pt x="2345" y="5805"/>
                  </a:cubicBezTo>
                  <a:cubicBezTo>
                    <a:pt x="2097" y="5680"/>
                    <a:pt x="1918" y="5514"/>
                    <a:pt x="1792" y="5266"/>
                  </a:cubicBezTo>
                  <a:cubicBezTo>
                    <a:pt x="1875" y="5144"/>
                    <a:pt x="1875" y="4979"/>
                    <a:pt x="1862" y="4813"/>
                  </a:cubicBezTo>
                  <a:close/>
                  <a:moveTo>
                    <a:pt x="6449" y="3944"/>
                  </a:moveTo>
                  <a:cubicBezTo>
                    <a:pt x="6492" y="4000"/>
                    <a:pt x="6518" y="4056"/>
                    <a:pt x="6548" y="4109"/>
                  </a:cubicBezTo>
                  <a:cubicBezTo>
                    <a:pt x="6561" y="4139"/>
                    <a:pt x="6574" y="4178"/>
                    <a:pt x="6601" y="4205"/>
                  </a:cubicBezTo>
                  <a:cubicBezTo>
                    <a:pt x="6622" y="4235"/>
                    <a:pt x="6648" y="4264"/>
                    <a:pt x="6686" y="4264"/>
                  </a:cubicBezTo>
                  <a:cubicBezTo>
                    <a:pt x="6702" y="4264"/>
                    <a:pt x="6719" y="4259"/>
                    <a:pt x="6740" y="4248"/>
                  </a:cubicBezTo>
                  <a:cubicBezTo>
                    <a:pt x="6809" y="4552"/>
                    <a:pt x="6849" y="4853"/>
                    <a:pt x="6931" y="5144"/>
                  </a:cubicBezTo>
                  <a:cubicBezTo>
                    <a:pt x="7014" y="5432"/>
                    <a:pt x="7126" y="5710"/>
                    <a:pt x="7236" y="5984"/>
                  </a:cubicBezTo>
                  <a:cubicBezTo>
                    <a:pt x="7179" y="5984"/>
                    <a:pt x="7140" y="5971"/>
                    <a:pt x="7110" y="5915"/>
                  </a:cubicBezTo>
                  <a:cubicBezTo>
                    <a:pt x="6974" y="5680"/>
                    <a:pt x="6892" y="5405"/>
                    <a:pt x="6779" y="5144"/>
                  </a:cubicBezTo>
                  <a:cubicBezTo>
                    <a:pt x="6713" y="4992"/>
                    <a:pt x="6683" y="4827"/>
                    <a:pt x="6644" y="4674"/>
                  </a:cubicBezTo>
                  <a:cubicBezTo>
                    <a:pt x="6574" y="4440"/>
                    <a:pt x="6505" y="4205"/>
                    <a:pt x="6449" y="3987"/>
                  </a:cubicBezTo>
                  <a:cubicBezTo>
                    <a:pt x="6435" y="3973"/>
                    <a:pt x="6435" y="3957"/>
                    <a:pt x="6449" y="3944"/>
                  </a:cubicBezTo>
                  <a:close/>
                  <a:moveTo>
                    <a:pt x="7305" y="3739"/>
                  </a:moveTo>
                  <a:cubicBezTo>
                    <a:pt x="7305" y="3821"/>
                    <a:pt x="7318" y="3891"/>
                    <a:pt x="7305" y="3957"/>
                  </a:cubicBezTo>
                  <a:cubicBezTo>
                    <a:pt x="7292" y="4235"/>
                    <a:pt x="7305" y="4522"/>
                    <a:pt x="7374" y="4800"/>
                  </a:cubicBezTo>
                  <a:cubicBezTo>
                    <a:pt x="7388" y="4853"/>
                    <a:pt x="7427" y="4922"/>
                    <a:pt x="7427" y="4965"/>
                  </a:cubicBezTo>
                  <a:cubicBezTo>
                    <a:pt x="7414" y="5018"/>
                    <a:pt x="7358" y="5061"/>
                    <a:pt x="7318" y="5101"/>
                  </a:cubicBezTo>
                  <a:cubicBezTo>
                    <a:pt x="7318" y="5114"/>
                    <a:pt x="7318" y="5131"/>
                    <a:pt x="7305" y="5144"/>
                  </a:cubicBezTo>
                  <a:cubicBezTo>
                    <a:pt x="7166" y="5296"/>
                    <a:pt x="7209" y="5362"/>
                    <a:pt x="7331" y="5501"/>
                  </a:cubicBezTo>
                  <a:cubicBezTo>
                    <a:pt x="7427" y="5610"/>
                    <a:pt x="7510" y="5693"/>
                    <a:pt x="7414" y="5832"/>
                  </a:cubicBezTo>
                  <a:cubicBezTo>
                    <a:pt x="7388" y="5875"/>
                    <a:pt x="7401" y="5941"/>
                    <a:pt x="7401" y="5997"/>
                  </a:cubicBezTo>
                  <a:cubicBezTo>
                    <a:pt x="7388" y="5997"/>
                    <a:pt x="7374" y="6010"/>
                    <a:pt x="7374" y="6010"/>
                  </a:cubicBezTo>
                  <a:cubicBezTo>
                    <a:pt x="7331" y="5901"/>
                    <a:pt x="7292" y="5805"/>
                    <a:pt x="7262" y="5693"/>
                  </a:cubicBezTo>
                  <a:cubicBezTo>
                    <a:pt x="7222" y="5610"/>
                    <a:pt x="7179" y="5514"/>
                    <a:pt x="7153" y="5432"/>
                  </a:cubicBezTo>
                  <a:cubicBezTo>
                    <a:pt x="7110" y="5280"/>
                    <a:pt x="7057" y="5131"/>
                    <a:pt x="7014" y="4965"/>
                  </a:cubicBezTo>
                  <a:cubicBezTo>
                    <a:pt x="6961" y="4717"/>
                    <a:pt x="6905" y="4469"/>
                    <a:pt x="6835" y="4205"/>
                  </a:cubicBezTo>
                  <a:cubicBezTo>
                    <a:pt x="7044" y="4096"/>
                    <a:pt x="7166" y="3917"/>
                    <a:pt x="7305" y="3739"/>
                  </a:cubicBezTo>
                  <a:close/>
                  <a:moveTo>
                    <a:pt x="6753" y="6010"/>
                  </a:moveTo>
                  <a:lnTo>
                    <a:pt x="6753" y="6024"/>
                  </a:lnTo>
                  <a:cubicBezTo>
                    <a:pt x="6713" y="6053"/>
                    <a:pt x="6657" y="6067"/>
                    <a:pt x="6601" y="6093"/>
                  </a:cubicBezTo>
                  <a:cubicBezTo>
                    <a:pt x="6601" y="6067"/>
                    <a:pt x="6587" y="6053"/>
                    <a:pt x="6574" y="6010"/>
                  </a:cubicBezTo>
                  <a:close/>
                  <a:moveTo>
                    <a:pt x="6353" y="4056"/>
                  </a:moveTo>
                  <a:cubicBezTo>
                    <a:pt x="6366" y="4139"/>
                    <a:pt x="6396" y="4205"/>
                    <a:pt x="6409" y="4261"/>
                  </a:cubicBezTo>
                  <a:cubicBezTo>
                    <a:pt x="6478" y="4648"/>
                    <a:pt x="6601" y="5005"/>
                    <a:pt x="6753" y="5379"/>
                  </a:cubicBezTo>
                  <a:cubicBezTo>
                    <a:pt x="6766" y="5432"/>
                    <a:pt x="6779" y="5488"/>
                    <a:pt x="6809" y="5557"/>
                  </a:cubicBezTo>
                  <a:cubicBezTo>
                    <a:pt x="6862" y="5680"/>
                    <a:pt x="6931" y="5819"/>
                    <a:pt x="6988" y="5958"/>
                  </a:cubicBezTo>
                  <a:cubicBezTo>
                    <a:pt x="7014" y="5997"/>
                    <a:pt x="7027" y="6040"/>
                    <a:pt x="7001" y="6093"/>
                  </a:cubicBezTo>
                  <a:cubicBezTo>
                    <a:pt x="6916" y="5988"/>
                    <a:pt x="6821" y="5888"/>
                    <a:pt x="6680" y="5888"/>
                  </a:cubicBezTo>
                  <a:cubicBezTo>
                    <a:pt x="6640" y="5888"/>
                    <a:pt x="6596" y="5896"/>
                    <a:pt x="6548" y="5915"/>
                  </a:cubicBezTo>
                  <a:cubicBezTo>
                    <a:pt x="6492" y="5710"/>
                    <a:pt x="6422" y="5501"/>
                    <a:pt x="6353" y="5296"/>
                  </a:cubicBezTo>
                  <a:cubicBezTo>
                    <a:pt x="6313" y="5171"/>
                    <a:pt x="6283" y="5048"/>
                    <a:pt x="6257" y="4936"/>
                  </a:cubicBezTo>
                  <a:cubicBezTo>
                    <a:pt x="6244" y="4922"/>
                    <a:pt x="6244" y="4922"/>
                    <a:pt x="6244" y="4909"/>
                  </a:cubicBezTo>
                  <a:cubicBezTo>
                    <a:pt x="6257" y="4800"/>
                    <a:pt x="6187" y="4757"/>
                    <a:pt x="6091" y="4731"/>
                  </a:cubicBezTo>
                  <a:cubicBezTo>
                    <a:pt x="6091" y="4592"/>
                    <a:pt x="6078" y="4483"/>
                    <a:pt x="6078" y="4357"/>
                  </a:cubicBezTo>
                  <a:lnTo>
                    <a:pt x="6161" y="4357"/>
                  </a:lnTo>
                  <a:cubicBezTo>
                    <a:pt x="6230" y="4261"/>
                    <a:pt x="6283" y="4165"/>
                    <a:pt x="6353" y="4056"/>
                  </a:cubicBezTo>
                  <a:close/>
                  <a:moveTo>
                    <a:pt x="6683" y="6728"/>
                  </a:moveTo>
                  <a:cubicBezTo>
                    <a:pt x="6697" y="6728"/>
                    <a:pt x="6697" y="6741"/>
                    <a:pt x="6697" y="6741"/>
                  </a:cubicBezTo>
                  <a:cubicBezTo>
                    <a:pt x="6655" y="6768"/>
                    <a:pt x="6617" y="6784"/>
                    <a:pt x="6570" y="6784"/>
                  </a:cubicBezTo>
                  <a:cubicBezTo>
                    <a:pt x="6543" y="6784"/>
                    <a:pt x="6513" y="6779"/>
                    <a:pt x="6478" y="6768"/>
                  </a:cubicBezTo>
                  <a:cubicBezTo>
                    <a:pt x="6561" y="6754"/>
                    <a:pt x="6630" y="6741"/>
                    <a:pt x="6683" y="6728"/>
                  </a:cubicBezTo>
                  <a:close/>
                  <a:moveTo>
                    <a:pt x="6835" y="6080"/>
                  </a:moveTo>
                  <a:cubicBezTo>
                    <a:pt x="6878" y="6123"/>
                    <a:pt x="6931" y="6163"/>
                    <a:pt x="6974" y="6206"/>
                  </a:cubicBezTo>
                  <a:cubicBezTo>
                    <a:pt x="6988" y="6219"/>
                    <a:pt x="6988" y="6245"/>
                    <a:pt x="6988" y="6272"/>
                  </a:cubicBezTo>
                  <a:cubicBezTo>
                    <a:pt x="6945" y="6480"/>
                    <a:pt x="6892" y="6702"/>
                    <a:pt x="6849" y="6907"/>
                  </a:cubicBezTo>
                  <a:cubicBezTo>
                    <a:pt x="6835" y="6933"/>
                    <a:pt x="6822" y="6963"/>
                    <a:pt x="6809" y="7003"/>
                  </a:cubicBezTo>
                  <a:cubicBezTo>
                    <a:pt x="6809" y="6907"/>
                    <a:pt x="6766" y="6850"/>
                    <a:pt x="6809" y="6784"/>
                  </a:cubicBezTo>
                  <a:cubicBezTo>
                    <a:pt x="6822" y="6715"/>
                    <a:pt x="6753" y="6741"/>
                    <a:pt x="6713" y="6728"/>
                  </a:cubicBezTo>
                  <a:cubicBezTo>
                    <a:pt x="6726" y="6715"/>
                    <a:pt x="6740" y="6702"/>
                    <a:pt x="6753" y="6702"/>
                  </a:cubicBezTo>
                  <a:cubicBezTo>
                    <a:pt x="6796" y="6685"/>
                    <a:pt x="6809" y="6659"/>
                    <a:pt x="6809" y="6619"/>
                  </a:cubicBezTo>
                  <a:cubicBezTo>
                    <a:pt x="6800" y="6591"/>
                    <a:pt x="6780" y="6581"/>
                    <a:pt x="6759" y="6581"/>
                  </a:cubicBezTo>
                  <a:cubicBezTo>
                    <a:pt x="6747" y="6581"/>
                    <a:pt x="6736" y="6584"/>
                    <a:pt x="6726" y="6589"/>
                  </a:cubicBezTo>
                  <a:cubicBezTo>
                    <a:pt x="6601" y="6602"/>
                    <a:pt x="6478" y="6645"/>
                    <a:pt x="6353" y="6659"/>
                  </a:cubicBezTo>
                  <a:cubicBezTo>
                    <a:pt x="6257" y="6672"/>
                    <a:pt x="6161" y="6672"/>
                    <a:pt x="6052" y="6672"/>
                  </a:cubicBezTo>
                  <a:cubicBezTo>
                    <a:pt x="6035" y="6672"/>
                    <a:pt x="6009" y="6659"/>
                    <a:pt x="5996" y="6645"/>
                  </a:cubicBezTo>
                  <a:cubicBezTo>
                    <a:pt x="6244" y="6632"/>
                    <a:pt x="6465" y="6536"/>
                    <a:pt x="6683" y="6454"/>
                  </a:cubicBezTo>
                  <a:lnTo>
                    <a:pt x="6713" y="6454"/>
                  </a:lnTo>
                  <a:cubicBezTo>
                    <a:pt x="6726" y="6424"/>
                    <a:pt x="6753" y="6397"/>
                    <a:pt x="6753" y="6371"/>
                  </a:cubicBezTo>
                  <a:cubicBezTo>
                    <a:pt x="6743" y="6349"/>
                    <a:pt x="6726" y="6336"/>
                    <a:pt x="6701" y="6336"/>
                  </a:cubicBezTo>
                  <a:cubicBezTo>
                    <a:pt x="6692" y="6336"/>
                    <a:pt x="6681" y="6338"/>
                    <a:pt x="6670" y="6341"/>
                  </a:cubicBezTo>
                  <a:cubicBezTo>
                    <a:pt x="6478" y="6397"/>
                    <a:pt x="6283" y="6454"/>
                    <a:pt x="6091" y="6493"/>
                  </a:cubicBezTo>
                  <a:cubicBezTo>
                    <a:pt x="6052" y="6506"/>
                    <a:pt x="5996" y="6506"/>
                    <a:pt x="5926" y="6506"/>
                  </a:cubicBezTo>
                  <a:cubicBezTo>
                    <a:pt x="6105" y="6371"/>
                    <a:pt x="6270" y="6272"/>
                    <a:pt x="6478" y="6258"/>
                  </a:cubicBezTo>
                  <a:cubicBezTo>
                    <a:pt x="6614" y="6245"/>
                    <a:pt x="6740" y="6206"/>
                    <a:pt x="6835" y="6080"/>
                  </a:cubicBezTo>
                  <a:close/>
                  <a:moveTo>
                    <a:pt x="4497" y="6496"/>
                  </a:moveTo>
                  <a:cubicBezTo>
                    <a:pt x="4526" y="6496"/>
                    <a:pt x="4561" y="6499"/>
                    <a:pt x="4603" y="6506"/>
                  </a:cubicBezTo>
                  <a:cubicBezTo>
                    <a:pt x="4769" y="6536"/>
                    <a:pt x="4934" y="6563"/>
                    <a:pt x="5099" y="6576"/>
                  </a:cubicBezTo>
                  <a:cubicBezTo>
                    <a:pt x="5156" y="6589"/>
                    <a:pt x="5195" y="6619"/>
                    <a:pt x="5208" y="6672"/>
                  </a:cubicBezTo>
                  <a:cubicBezTo>
                    <a:pt x="5169" y="6684"/>
                    <a:pt x="5129" y="6689"/>
                    <a:pt x="5091" y="6689"/>
                  </a:cubicBezTo>
                  <a:cubicBezTo>
                    <a:pt x="4955" y="6689"/>
                    <a:pt x="4825" y="6629"/>
                    <a:pt x="4686" y="6619"/>
                  </a:cubicBezTo>
                  <a:cubicBezTo>
                    <a:pt x="4630" y="6602"/>
                    <a:pt x="4564" y="6602"/>
                    <a:pt x="4507" y="6602"/>
                  </a:cubicBezTo>
                  <a:cubicBezTo>
                    <a:pt x="4503" y="6600"/>
                    <a:pt x="4498" y="6599"/>
                    <a:pt x="4494" y="6599"/>
                  </a:cubicBezTo>
                  <a:cubicBezTo>
                    <a:pt x="4475" y="6599"/>
                    <a:pt x="4462" y="6621"/>
                    <a:pt x="4451" y="6632"/>
                  </a:cubicBezTo>
                  <a:cubicBezTo>
                    <a:pt x="4464" y="6659"/>
                    <a:pt x="4481" y="6672"/>
                    <a:pt x="4494" y="6685"/>
                  </a:cubicBezTo>
                  <a:cubicBezTo>
                    <a:pt x="4507" y="6702"/>
                    <a:pt x="4534" y="6702"/>
                    <a:pt x="4547" y="6702"/>
                  </a:cubicBezTo>
                  <a:cubicBezTo>
                    <a:pt x="4630" y="6715"/>
                    <a:pt x="4712" y="6728"/>
                    <a:pt x="4782" y="6754"/>
                  </a:cubicBezTo>
                  <a:cubicBezTo>
                    <a:pt x="4894" y="6784"/>
                    <a:pt x="5017" y="6797"/>
                    <a:pt x="5126" y="6811"/>
                  </a:cubicBezTo>
                  <a:cubicBezTo>
                    <a:pt x="5169" y="6811"/>
                    <a:pt x="5195" y="6824"/>
                    <a:pt x="5238" y="6824"/>
                  </a:cubicBezTo>
                  <a:cubicBezTo>
                    <a:pt x="5185" y="6867"/>
                    <a:pt x="5139" y="6885"/>
                    <a:pt x="5084" y="6885"/>
                  </a:cubicBezTo>
                  <a:cubicBezTo>
                    <a:pt x="5067" y="6885"/>
                    <a:pt x="5049" y="6883"/>
                    <a:pt x="5030" y="6880"/>
                  </a:cubicBezTo>
                  <a:cubicBezTo>
                    <a:pt x="4947" y="6880"/>
                    <a:pt x="4865" y="6867"/>
                    <a:pt x="4782" y="6850"/>
                  </a:cubicBezTo>
                  <a:cubicBezTo>
                    <a:pt x="4729" y="6850"/>
                    <a:pt x="4673" y="6850"/>
                    <a:pt x="4617" y="6867"/>
                  </a:cubicBezTo>
                  <a:cubicBezTo>
                    <a:pt x="4603" y="6867"/>
                    <a:pt x="4590" y="6893"/>
                    <a:pt x="4590" y="6907"/>
                  </a:cubicBezTo>
                  <a:cubicBezTo>
                    <a:pt x="4577" y="6920"/>
                    <a:pt x="4603" y="6950"/>
                    <a:pt x="4617" y="6963"/>
                  </a:cubicBezTo>
                  <a:lnTo>
                    <a:pt x="4673" y="6963"/>
                  </a:lnTo>
                  <a:cubicBezTo>
                    <a:pt x="4838" y="6976"/>
                    <a:pt x="5003" y="6989"/>
                    <a:pt x="5169" y="7003"/>
                  </a:cubicBezTo>
                  <a:cubicBezTo>
                    <a:pt x="5156" y="7046"/>
                    <a:pt x="5126" y="7059"/>
                    <a:pt x="5086" y="7059"/>
                  </a:cubicBezTo>
                  <a:lnTo>
                    <a:pt x="4782" y="7059"/>
                  </a:lnTo>
                  <a:cubicBezTo>
                    <a:pt x="4699" y="7046"/>
                    <a:pt x="4617" y="7032"/>
                    <a:pt x="4534" y="7016"/>
                  </a:cubicBezTo>
                  <a:cubicBezTo>
                    <a:pt x="4494" y="6920"/>
                    <a:pt x="4451" y="6811"/>
                    <a:pt x="4425" y="6715"/>
                  </a:cubicBezTo>
                  <a:cubicBezTo>
                    <a:pt x="4379" y="6569"/>
                    <a:pt x="4370" y="6496"/>
                    <a:pt x="4497" y="6496"/>
                  </a:cubicBezTo>
                  <a:close/>
                  <a:moveTo>
                    <a:pt x="7249" y="6080"/>
                  </a:moveTo>
                  <a:lnTo>
                    <a:pt x="7249" y="6080"/>
                  </a:lnTo>
                  <a:cubicBezTo>
                    <a:pt x="7275" y="6272"/>
                    <a:pt x="7179" y="6933"/>
                    <a:pt x="7126" y="7059"/>
                  </a:cubicBezTo>
                  <a:cubicBezTo>
                    <a:pt x="7057" y="7046"/>
                    <a:pt x="7001" y="7016"/>
                    <a:pt x="6931" y="6989"/>
                  </a:cubicBezTo>
                  <a:cubicBezTo>
                    <a:pt x="7001" y="6728"/>
                    <a:pt x="7083" y="6454"/>
                    <a:pt x="7097" y="6176"/>
                  </a:cubicBezTo>
                  <a:cubicBezTo>
                    <a:pt x="7153" y="6149"/>
                    <a:pt x="7193" y="6106"/>
                    <a:pt x="7249" y="6080"/>
                  </a:cubicBezTo>
                  <a:close/>
                  <a:moveTo>
                    <a:pt x="4577" y="7141"/>
                  </a:moveTo>
                  <a:lnTo>
                    <a:pt x="4577" y="7141"/>
                  </a:lnTo>
                  <a:cubicBezTo>
                    <a:pt x="4729" y="7155"/>
                    <a:pt x="4878" y="7168"/>
                    <a:pt x="5017" y="7198"/>
                  </a:cubicBezTo>
                  <a:cubicBezTo>
                    <a:pt x="4988" y="7216"/>
                    <a:pt x="4935" y="7225"/>
                    <a:pt x="4875" y="7225"/>
                  </a:cubicBezTo>
                  <a:cubicBezTo>
                    <a:pt x="4765" y="7225"/>
                    <a:pt x="4630" y="7195"/>
                    <a:pt x="4577" y="7141"/>
                  </a:cubicBezTo>
                  <a:close/>
                  <a:moveTo>
                    <a:pt x="7441" y="3517"/>
                  </a:moveTo>
                  <a:cubicBezTo>
                    <a:pt x="7523" y="3530"/>
                    <a:pt x="7593" y="3530"/>
                    <a:pt x="7662" y="3544"/>
                  </a:cubicBezTo>
                  <a:lnTo>
                    <a:pt x="7966" y="3544"/>
                  </a:lnTo>
                  <a:cubicBezTo>
                    <a:pt x="8049" y="3544"/>
                    <a:pt x="8119" y="3530"/>
                    <a:pt x="8201" y="3530"/>
                  </a:cubicBezTo>
                  <a:cubicBezTo>
                    <a:pt x="8228" y="3530"/>
                    <a:pt x="8254" y="3560"/>
                    <a:pt x="8267" y="3573"/>
                  </a:cubicBezTo>
                  <a:cubicBezTo>
                    <a:pt x="8406" y="3682"/>
                    <a:pt x="8502" y="3835"/>
                    <a:pt x="8598" y="3987"/>
                  </a:cubicBezTo>
                  <a:cubicBezTo>
                    <a:pt x="8737" y="4221"/>
                    <a:pt x="8846" y="4469"/>
                    <a:pt x="8945" y="4717"/>
                  </a:cubicBezTo>
                  <a:cubicBezTo>
                    <a:pt x="9054" y="5018"/>
                    <a:pt x="9177" y="5323"/>
                    <a:pt x="9302" y="5640"/>
                  </a:cubicBezTo>
                  <a:cubicBezTo>
                    <a:pt x="9316" y="5667"/>
                    <a:pt x="9329" y="5693"/>
                    <a:pt x="9342" y="5723"/>
                  </a:cubicBezTo>
                  <a:cubicBezTo>
                    <a:pt x="9359" y="5762"/>
                    <a:pt x="9359" y="5792"/>
                    <a:pt x="9359" y="5845"/>
                  </a:cubicBezTo>
                  <a:cubicBezTo>
                    <a:pt x="9342" y="5928"/>
                    <a:pt x="9359" y="6010"/>
                    <a:pt x="9359" y="6093"/>
                  </a:cubicBezTo>
                  <a:cubicBezTo>
                    <a:pt x="9385" y="6272"/>
                    <a:pt x="9398" y="6437"/>
                    <a:pt x="9342" y="6602"/>
                  </a:cubicBezTo>
                  <a:cubicBezTo>
                    <a:pt x="9316" y="6702"/>
                    <a:pt x="9276" y="6811"/>
                    <a:pt x="9233" y="6907"/>
                  </a:cubicBezTo>
                  <a:cubicBezTo>
                    <a:pt x="9177" y="7003"/>
                    <a:pt x="9081" y="7046"/>
                    <a:pt x="8985" y="7072"/>
                  </a:cubicBezTo>
                  <a:cubicBezTo>
                    <a:pt x="8780" y="7128"/>
                    <a:pt x="8558" y="7155"/>
                    <a:pt x="8337" y="7198"/>
                  </a:cubicBezTo>
                  <a:cubicBezTo>
                    <a:pt x="8228" y="7224"/>
                    <a:pt x="8119" y="7251"/>
                    <a:pt x="8006" y="7251"/>
                  </a:cubicBezTo>
                  <a:cubicBezTo>
                    <a:pt x="7958" y="7254"/>
                    <a:pt x="7911" y="7256"/>
                    <a:pt x="7865" y="7256"/>
                  </a:cubicBezTo>
                  <a:cubicBezTo>
                    <a:pt x="7739" y="7256"/>
                    <a:pt x="7618" y="7243"/>
                    <a:pt x="7497" y="7224"/>
                  </a:cubicBezTo>
                  <a:cubicBezTo>
                    <a:pt x="7414" y="7198"/>
                    <a:pt x="7331" y="7181"/>
                    <a:pt x="7249" y="7155"/>
                  </a:cubicBezTo>
                  <a:cubicBezTo>
                    <a:pt x="7331" y="6811"/>
                    <a:pt x="7358" y="6467"/>
                    <a:pt x="7374" y="6123"/>
                  </a:cubicBezTo>
                  <a:cubicBezTo>
                    <a:pt x="7636" y="6136"/>
                    <a:pt x="7870" y="6163"/>
                    <a:pt x="8119" y="6176"/>
                  </a:cubicBezTo>
                  <a:cubicBezTo>
                    <a:pt x="8171" y="6176"/>
                    <a:pt x="8228" y="6163"/>
                    <a:pt x="8284" y="6163"/>
                  </a:cubicBezTo>
                  <a:cubicBezTo>
                    <a:pt x="8337" y="6163"/>
                    <a:pt x="8367" y="6149"/>
                    <a:pt x="8393" y="6093"/>
                  </a:cubicBezTo>
                  <a:cubicBezTo>
                    <a:pt x="8417" y="6026"/>
                    <a:pt x="8443" y="6005"/>
                    <a:pt x="8475" y="6005"/>
                  </a:cubicBezTo>
                  <a:cubicBezTo>
                    <a:pt x="8495" y="6005"/>
                    <a:pt x="8518" y="6013"/>
                    <a:pt x="8545" y="6024"/>
                  </a:cubicBezTo>
                  <a:cubicBezTo>
                    <a:pt x="8572" y="6032"/>
                    <a:pt x="8599" y="6039"/>
                    <a:pt x="8625" y="6039"/>
                  </a:cubicBezTo>
                  <a:cubicBezTo>
                    <a:pt x="8651" y="6039"/>
                    <a:pt x="8676" y="6032"/>
                    <a:pt x="8697" y="6010"/>
                  </a:cubicBezTo>
                  <a:cubicBezTo>
                    <a:pt x="8763" y="5958"/>
                    <a:pt x="8820" y="5915"/>
                    <a:pt x="8876" y="5858"/>
                  </a:cubicBezTo>
                  <a:cubicBezTo>
                    <a:pt x="8902" y="5832"/>
                    <a:pt x="8889" y="5792"/>
                    <a:pt x="8846" y="5776"/>
                  </a:cubicBezTo>
                  <a:cubicBezTo>
                    <a:pt x="8820" y="5776"/>
                    <a:pt x="8780" y="5776"/>
                    <a:pt x="8737" y="5792"/>
                  </a:cubicBezTo>
                  <a:cubicBezTo>
                    <a:pt x="8710" y="5792"/>
                    <a:pt x="8697" y="5819"/>
                    <a:pt x="8654" y="5832"/>
                  </a:cubicBezTo>
                  <a:cubicBezTo>
                    <a:pt x="8585" y="5723"/>
                    <a:pt x="8515" y="5610"/>
                    <a:pt x="8449" y="5488"/>
                  </a:cubicBezTo>
                  <a:cubicBezTo>
                    <a:pt x="8337" y="5296"/>
                    <a:pt x="8228" y="5088"/>
                    <a:pt x="8119" y="4896"/>
                  </a:cubicBezTo>
                  <a:cubicBezTo>
                    <a:pt x="8102" y="4856"/>
                    <a:pt x="8094" y="4839"/>
                    <a:pt x="8076" y="4839"/>
                  </a:cubicBezTo>
                  <a:cubicBezTo>
                    <a:pt x="8062" y="4839"/>
                    <a:pt x="8042" y="4849"/>
                    <a:pt x="8006" y="4866"/>
                  </a:cubicBezTo>
                  <a:cubicBezTo>
                    <a:pt x="8049" y="4949"/>
                    <a:pt x="8076" y="5048"/>
                    <a:pt x="8119" y="5131"/>
                  </a:cubicBezTo>
                  <a:cubicBezTo>
                    <a:pt x="8076" y="5101"/>
                    <a:pt x="8036" y="5075"/>
                    <a:pt x="7993" y="5048"/>
                  </a:cubicBezTo>
                  <a:cubicBezTo>
                    <a:pt x="7966" y="5048"/>
                    <a:pt x="7923" y="5048"/>
                    <a:pt x="7910" y="5061"/>
                  </a:cubicBezTo>
                  <a:cubicBezTo>
                    <a:pt x="7884" y="5088"/>
                    <a:pt x="7897" y="5114"/>
                    <a:pt x="7937" y="5144"/>
                  </a:cubicBezTo>
                  <a:cubicBezTo>
                    <a:pt x="8006" y="5197"/>
                    <a:pt x="8102" y="5240"/>
                    <a:pt x="8171" y="5296"/>
                  </a:cubicBezTo>
                  <a:cubicBezTo>
                    <a:pt x="8214" y="5323"/>
                    <a:pt x="8228" y="5362"/>
                    <a:pt x="8254" y="5392"/>
                  </a:cubicBezTo>
                  <a:cubicBezTo>
                    <a:pt x="8337" y="5528"/>
                    <a:pt x="8419" y="5680"/>
                    <a:pt x="8502" y="5832"/>
                  </a:cubicBezTo>
                  <a:cubicBezTo>
                    <a:pt x="8515" y="5832"/>
                    <a:pt x="8515" y="5845"/>
                    <a:pt x="8515" y="5858"/>
                  </a:cubicBezTo>
                  <a:cubicBezTo>
                    <a:pt x="8393" y="5858"/>
                    <a:pt x="8337" y="5941"/>
                    <a:pt x="8297" y="6053"/>
                  </a:cubicBezTo>
                  <a:cubicBezTo>
                    <a:pt x="8036" y="6040"/>
                    <a:pt x="7771" y="6010"/>
                    <a:pt x="7523" y="5997"/>
                  </a:cubicBezTo>
                  <a:cubicBezTo>
                    <a:pt x="7553" y="5928"/>
                    <a:pt x="7579" y="5858"/>
                    <a:pt x="7606" y="5792"/>
                  </a:cubicBezTo>
                  <a:cubicBezTo>
                    <a:pt x="7662" y="5693"/>
                    <a:pt x="7649" y="5610"/>
                    <a:pt x="7579" y="5528"/>
                  </a:cubicBezTo>
                  <a:cubicBezTo>
                    <a:pt x="7540" y="5475"/>
                    <a:pt x="7484" y="5432"/>
                    <a:pt x="7441" y="5379"/>
                  </a:cubicBezTo>
                  <a:cubicBezTo>
                    <a:pt x="7388" y="5336"/>
                    <a:pt x="7388" y="5296"/>
                    <a:pt x="7414" y="5240"/>
                  </a:cubicBezTo>
                  <a:cubicBezTo>
                    <a:pt x="7457" y="5184"/>
                    <a:pt x="7484" y="5131"/>
                    <a:pt x="7540" y="5088"/>
                  </a:cubicBezTo>
                  <a:cubicBezTo>
                    <a:pt x="7566" y="5032"/>
                    <a:pt x="7579" y="4992"/>
                    <a:pt x="7566" y="4936"/>
                  </a:cubicBezTo>
                  <a:cubicBezTo>
                    <a:pt x="7523" y="4813"/>
                    <a:pt x="7484" y="4674"/>
                    <a:pt x="7457" y="4552"/>
                  </a:cubicBezTo>
                  <a:cubicBezTo>
                    <a:pt x="7427" y="4453"/>
                    <a:pt x="7427" y="4344"/>
                    <a:pt x="7414" y="4248"/>
                  </a:cubicBezTo>
                  <a:cubicBezTo>
                    <a:pt x="7414" y="4069"/>
                    <a:pt x="7414" y="3891"/>
                    <a:pt x="7427" y="3696"/>
                  </a:cubicBezTo>
                  <a:cubicBezTo>
                    <a:pt x="7427" y="3643"/>
                    <a:pt x="7427" y="3587"/>
                    <a:pt x="7441" y="3517"/>
                  </a:cubicBezTo>
                  <a:close/>
                  <a:moveTo>
                    <a:pt x="6835" y="7072"/>
                  </a:moveTo>
                  <a:lnTo>
                    <a:pt x="6835" y="7072"/>
                  </a:lnTo>
                  <a:cubicBezTo>
                    <a:pt x="6931" y="7115"/>
                    <a:pt x="7014" y="7141"/>
                    <a:pt x="7110" y="7168"/>
                  </a:cubicBezTo>
                  <a:cubicBezTo>
                    <a:pt x="7140" y="7264"/>
                    <a:pt x="7140" y="7264"/>
                    <a:pt x="7236" y="7280"/>
                  </a:cubicBezTo>
                  <a:cubicBezTo>
                    <a:pt x="7305" y="7280"/>
                    <a:pt x="7374" y="7307"/>
                    <a:pt x="7457" y="7333"/>
                  </a:cubicBezTo>
                  <a:cubicBezTo>
                    <a:pt x="7470" y="7333"/>
                    <a:pt x="7497" y="7363"/>
                    <a:pt x="7497" y="7389"/>
                  </a:cubicBezTo>
                  <a:cubicBezTo>
                    <a:pt x="7523" y="7472"/>
                    <a:pt x="7540" y="7555"/>
                    <a:pt x="7566" y="7637"/>
                  </a:cubicBezTo>
                  <a:cubicBezTo>
                    <a:pt x="7467" y="7696"/>
                    <a:pt x="7370" y="7713"/>
                    <a:pt x="7266" y="7713"/>
                  </a:cubicBezTo>
                  <a:cubicBezTo>
                    <a:pt x="7225" y="7713"/>
                    <a:pt x="7183" y="7711"/>
                    <a:pt x="7140" y="7707"/>
                  </a:cubicBezTo>
                  <a:cubicBezTo>
                    <a:pt x="7057" y="7707"/>
                    <a:pt x="6961" y="7694"/>
                    <a:pt x="6862" y="7694"/>
                  </a:cubicBezTo>
                  <a:cubicBezTo>
                    <a:pt x="6740" y="7694"/>
                    <a:pt x="6630" y="7651"/>
                    <a:pt x="6574" y="7512"/>
                  </a:cubicBezTo>
                  <a:cubicBezTo>
                    <a:pt x="6614" y="7485"/>
                    <a:pt x="6670" y="7472"/>
                    <a:pt x="6713" y="7459"/>
                  </a:cubicBezTo>
                  <a:cubicBezTo>
                    <a:pt x="6740" y="7446"/>
                    <a:pt x="6766" y="7446"/>
                    <a:pt x="6779" y="7429"/>
                  </a:cubicBezTo>
                  <a:cubicBezTo>
                    <a:pt x="6862" y="7389"/>
                    <a:pt x="6892" y="7333"/>
                    <a:pt x="6878" y="7224"/>
                  </a:cubicBezTo>
                  <a:cubicBezTo>
                    <a:pt x="6862" y="7168"/>
                    <a:pt x="6849" y="7128"/>
                    <a:pt x="6835" y="7072"/>
                  </a:cubicBezTo>
                  <a:close/>
                  <a:moveTo>
                    <a:pt x="6134" y="4853"/>
                  </a:moveTo>
                  <a:cubicBezTo>
                    <a:pt x="6174" y="5296"/>
                    <a:pt x="6353" y="5693"/>
                    <a:pt x="6478" y="6106"/>
                  </a:cubicBezTo>
                  <a:cubicBezTo>
                    <a:pt x="6435" y="6123"/>
                    <a:pt x="6409" y="6123"/>
                    <a:pt x="6366" y="6136"/>
                  </a:cubicBezTo>
                  <a:cubicBezTo>
                    <a:pt x="6134" y="6163"/>
                    <a:pt x="5953" y="6301"/>
                    <a:pt x="5787" y="6454"/>
                  </a:cubicBezTo>
                  <a:cubicBezTo>
                    <a:pt x="5721" y="6520"/>
                    <a:pt x="5734" y="6536"/>
                    <a:pt x="5787" y="6619"/>
                  </a:cubicBezTo>
                  <a:cubicBezTo>
                    <a:pt x="5843" y="6728"/>
                    <a:pt x="5926" y="6784"/>
                    <a:pt x="6022" y="6811"/>
                  </a:cubicBezTo>
                  <a:cubicBezTo>
                    <a:pt x="6052" y="6811"/>
                    <a:pt x="6065" y="6824"/>
                    <a:pt x="6078" y="6837"/>
                  </a:cubicBezTo>
                  <a:cubicBezTo>
                    <a:pt x="6147" y="6884"/>
                    <a:pt x="6215" y="6910"/>
                    <a:pt x="6292" y="6910"/>
                  </a:cubicBezTo>
                  <a:cubicBezTo>
                    <a:pt x="6307" y="6910"/>
                    <a:pt x="6323" y="6909"/>
                    <a:pt x="6339" y="6907"/>
                  </a:cubicBezTo>
                  <a:cubicBezTo>
                    <a:pt x="6449" y="6907"/>
                    <a:pt x="6561" y="6907"/>
                    <a:pt x="6683" y="6893"/>
                  </a:cubicBezTo>
                  <a:cubicBezTo>
                    <a:pt x="6713" y="7016"/>
                    <a:pt x="6726" y="7155"/>
                    <a:pt x="6753" y="7294"/>
                  </a:cubicBezTo>
                  <a:cubicBezTo>
                    <a:pt x="6187" y="7472"/>
                    <a:pt x="5638" y="7637"/>
                    <a:pt x="5043" y="7733"/>
                  </a:cubicBezTo>
                  <a:cubicBezTo>
                    <a:pt x="4990" y="7611"/>
                    <a:pt x="4947" y="7485"/>
                    <a:pt x="4894" y="7346"/>
                  </a:cubicBezTo>
                  <a:lnTo>
                    <a:pt x="4960" y="7346"/>
                  </a:lnTo>
                  <a:cubicBezTo>
                    <a:pt x="5060" y="7333"/>
                    <a:pt x="5099" y="7307"/>
                    <a:pt x="5126" y="7211"/>
                  </a:cubicBezTo>
                  <a:cubicBezTo>
                    <a:pt x="5142" y="7181"/>
                    <a:pt x="5156" y="7168"/>
                    <a:pt x="5182" y="7155"/>
                  </a:cubicBezTo>
                  <a:cubicBezTo>
                    <a:pt x="5238" y="7115"/>
                    <a:pt x="5265" y="7059"/>
                    <a:pt x="5238" y="6989"/>
                  </a:cubicBezTo>
                  <a:cubicBezTo>
                    <a:pt x="5347" y="6933"/>
                    <a:pt x="5361" y="6907"/>
                    <a:pt x="5321" y="6768"/>
                  </a:cubicBezTo>
                  <a:lnTo>
                    <a:pt x="5321" y="6754"/>
                  </a:lnTo>
                  <a:cubicBezTo>
                    <a:pt x="5361" y="6659"/>
                    <a:pt x="5308" y="6589"/>
                    <a:pt x="5278" y="6536"/>
                  </a:cubicBezTo>
                  <a:cubicBezTo>
                    <a:pt x="5238" y="6480"/>
                    <a:pt x="5169" y="6454"/>
                    <a:pt x="5099" y="6437"/>
                  </a:cubicBezTo>
                  <a:cubicBezTo>
                    <a:pt x="4990" y="6424"/>
                    <a:pt x="4894" y="6397"/>
                    <a:pt x="4782" y="6397"/>
                  </a:cubicBezTo>
                  <a:cubicBezTo>
                    <a:pt x="4774" y="6398"/>
                    <a:pt x="4767" y="6398"/>
                    <a:pt x="4760" y="6398"/>
                  </a:cubicBezTo>
                  <a:cubicBezTo>
                    <a:pt x="4626" y="6398"/>
                    <a:pt x="4588" y="6283"/>
                    <a:pt x="4547" y="6176"/>
                  </a:cubicBezTo>
                  <a:cubicBezTo>
                    <a:pt x="4534" y="6149"/>
                    <a:pt x="4521" y="6123"/>
                    <a:pt x="4507" y="6093"/>
                  </a:cubicBezTo>
                  <a:cubicBezTo>
                    <a:pt x="4425" y="6123"/>
                    <a:pt x="4342" y="6136"/>
                    <a:pt x="4259" y="6149"/>
                  </a:cubicBezTo>
                  <a:cubicBezTo>
                    <a:pt x="4163" y="5984"/>
                    <a:pt x="4081" y="5805"/>
                    <a:pt x="3985" y="5610"/>
                  </a:cubicBezTo>
                  <a:cubicBezTo>
                    <a:pt x="4081" y="5597"/>
                    <a:pt x="4163" y="5571"/>
                    <a:pt x="4246" y="5557"/>
                  </a:cubicBezTo>
                  <a:cubicBezTo>
                    <a:pt x="4299" y="5544"/>
                    <a:pt x="4316" y="5528"/>
                    <a:pt x="4299" y="5475"/>
                  </a:cubicBezTo>
                  <a:cubicBezTo>
                    <a:pt x="4259" y="5379"/>
                    <a:pt x="4216" y="5296"/>
                    <a:pt x="4177" y="5197"/>
                  </a:cubicBezTo>
                  <a:cubicBezTo>
                    <a:pt x="4507" y="5184"/>
                    <a:pt x="4825" y="5101"/>
                    <a:pt x="5156" y="5048"/>
                  </a:cubicBezTo>
                  <a:cubicBezTo>
                    <a:pt x="5486" y="4992"/>
                    <a:pt x="5804" y="4936"/>
                    <a:pt x="6134" y="4853"/>
                  </a:cubicBezTo>
                  <a:close/>
                  <a:moveTo>
                    <a:pt x="7636" y="7925"/>
                  </a:moveTo>
                  <a:cubicBezTo>
                    <a:pt x="7636" y="7942"/>
                    <a:pt x="7649" y="7942"/>
                    <a:pt x="7649" y="7955"/>
                  </a:cubicBezTo>
                  <a:cubicBezTo>
                    <a:pt x="7649" y="7955"/>
                    <a:pt x="7636" y="7955"/>
                    <a:pt x="7636" y="7968"/>
                  </a:cubicBezTo>
                  <a:cubicBezTo>
                    <a:pt x="7636" y="7955"/>
                    <a:pt x="7622" y="7955"/>
                    <a:pt x="7622" y="7955"/>
                  </a:cubicBezTo>
                  <a:cubicBezTo>
                    <a:pt x="7636" y="7942"/>
                    <a:pt x="7636" y="7942"/>
                    <a:pt x="7636" y="7925"/>
                  </a:cubicBezTo>
                  <a:close/>
                  <a:moveTo>
                    <a:pt x="7649" y="7981"/>
                  </a:moveTo>
                  <a:lnTo>
                    <a:pt x="7662" y="7995"/>
                  </a:lnTo>
                  <a:cubicBezTo>
                    <a:pt x="7662" y="8008"/>
                    <a:pt x="7649" y="8008"/>
                    <a:pt x="7649" y="8024"/>
                  </a:cubicBezTo>
                  <a:cubicBezTo>
                    <a:pt x="7649" y="8008"/>
                    <a:pt x="7636" y="8008"/>
                    <a:pt x="7636" y="7995"/>
                  </a:cubicBezTo>
                  <a:cubicBezTo>
                    <a:pt x="7636" y="7995"/>
                    <a:pt x="7636" y="7981"/>
                    <a:pt x="7649" y="7981"/>
                  </a:cubicBezTo>
                  <a:close/>
                  <a:moveTo>
                    <a:pt x="4398" y="7003"/>
                  </a:moveTo>
                  <a:cubicBezTo>
                    <a:pt x="4425" y="7072"/>
                    <a:pt x="4451" y="7128"/>
                    <a:pt x="4481" y="7198"/>
                  </a:cubicBezTo>
                  <a:cubicBezTo>
                    <a:pt x="4494" y="7237"/>
                    <a:pt x="4507" y="7264"/>
                    <a:pt x="4564" y="7280"/>
                  </a:cubicBezTo>
                  <a:cubicBezTo>
                    <a:pt x="4590" y="7280"/>
                    <a:pt x="4630" y="7294"/>
                    <a:pt x="4660" y="7307"/>
                  </a:cubicBezTo>
                  <a:cubicBezTo>
                    <a:pt x="4755" y="7320"/>
                    <a:pt x="4755" y="7320"/>
                    <a:pt x="4782" y="7429"/>
                  </a:cubicBezTo>
                  <a:cubicBezTo>
                    <a:pt x="4660" y="7542"/>
                    <a:pt x="4534" y="7637"/>
                    <a:pt x="4412" y="7747"/>
                  </a:cubicBezTo>
                  <a:cubicBezTo>
                    <a:pt x="4299" y="7829"/>
                    <a:pt x="4190" y="7899"/>
                    <a:pt x="4081" y="7981"/>
                  </a:cubicBezTo>
                  <a:cubicBezTo>
                    <a:pt x="4068" y="7995"/>
                    <a:pt x="4051" y="7995"/>
                    <a:pt x="4025" y="8008"/>
                  </a:cubicBezTo>
                  <a:cubicBezTo>
                    <a:pt x="3998" y="8008"/>
                    <a:pt x="3964" y="8027"/>
                    <a:pt x="3937" y="8027"/>
                  </a:cubicBezTo>
                  <a:cubicBezTo>
                    <a:pt x="3923" y="8027"/>
                    <a:pt x="3911" y="8022"/>
                    <a:pt x="3902" y="8008"/>
                  </a:cubicBezTo>
                  <a:cubicBezTo>
                    <a:pt x="3846" y="7955"/>
                    <a:pt x="3803" y="7899"/>
                    <a:pt x="3763" y="7829"/>
                  </a:cubicBezTo>
                  <a:cubicBezTo>
                    <a:pt x="3763" y="7816"/>
                    <a:pt x="3777" y="7803"/>
                    <a:pt x="3777" y="7776"/>
                  </a:cubicBezTo>
                  <a:cubicBezTo>
                    <a:pt x="3902" y="7555"/>
                    <a:pt x="4051" y="7346"/>
                    <a:pt x="4246" y="7168"/>
                  </a:cubicBezTo>
                  <a:cubicBezTo>
                    <a:pt x="4299" y="7115"/>
                    <a:pt x="4342" y="7059"/>
                    <a:pt x="4398" y="7003"/>
                  </a:cubicBezTo>
                  <a:close/>
                  <a:moveTo>
                    <a:pt x="1144" y="7032"/>
                  </a:moveTo>
                  <a:cubicBezTo>
                    <a:pt x="1174" y="7098"/>
                    <a:pt x="1174" y="7168"/>
                    <a:pt x="1201" y="7224"/>
                  </a:cubicBezTo>
                  <a:cubicBezTo>
                    <a:pt x="1240" y="7376"/>
                    <a:pt x="1283" y="7542"/>
                    <a:pt x="1323" y="7694"/>
                  </a:cubicBezTo>
                  <a:cubicBezTo>
                    <a:pt x="1353" y="7816"/>
                    <a:pt x="1366" y="7925"/>
                    <a:pt x="1353" y="8051"/>
                  </a:cubicBezTo>
                  <a:lnTo>
                    <a:pt x="1339" y="8051"/>
                  </a:lnTo>
                  <a:cubicBezTo>
                    <a:pt x="1270" y="7955"/>
                    <a:pt x="1214" y="7859"/>
                    <a:pt x="1158" y="7760"/>
                  </a:cubicBezTo>
                  <a:cubicBezTo>
                    <a:pt x="1091" y="7677"/>
                    <a:pt x="1035" y="7581"/>
                    <a:pt x="979" y="7499"/>
                  </a:cubicBezTo>
                  <a:cubicBezTo>
                    <a:pt x="953" y="7459"/>
                    <a:pt x="953" y="7429"/>
                    <a:pt x="979" y="7389"/>
                  </a:cubicBezTo>
                  <a:cubicBezTo>
                    <a:pt x="1022" y="7333"/>
                    <a:pt x="1048" y="7264"/>
                    <a:pt x="1075" y="7198"/>
                  </a:cubicBezTo>
                  <a:cubicBezTo>
                    <a:pt x="1105" y="7155"/>
                    <a:pt x="1118" y="7098"/>
                    <a:pt x="1144" y="7032"/>
                  </a:cubicBezTo>
                  <a:close/>
                  <a:moveTo>
                    <a:pt x="7497" y="7803"/>
                  </a:moveTo>
                  <a:cubicBezTo>
                    <a:pt x="7510" y="7842"/>
                    <a:pt x="7510" y="7885"/>
                    <a:pt x="7523" y="7942"/>
                  </a:cubicBezTo>
                  <a:lnTo>
                    <a:pt x="7510" y="7955"/>
                  </a:lnTo>
                  <a:cubicBezTo>
                    <a:pt x="7478" y="7904"/>
                    <a:pt x="7434" y="7895"/>
                    <a:pt x="7390" y="7895"/>
                  </a:cubicBezTo>
                  <a:cubicBezTo>
                    <a:pt x="7361" y="7895"/>
                    <a:pt x="7332" y="7899"/>
                    <a:pt x="7305" y="7899"/>
                  </a:cubicBezTo>
                  <a:cubicBezTo>
                    <a:pt x="7275" y="7899"/>
                    <a:pt x="7249" y="7925"/>
                    <a:pt x="7209" y="7942"/>
                  </a:cubicBezTo>
                  <a:cubicBezTo>
                    <a:pt x="7256" y="7996"/>
                    <a:pt x="7307" y="8020"/>
                    <a:pt x="7367" y="8020"/>
                  </a:cubicBezTo>
                  <a:cubicBezTo>
                    <a:pt x="7413" y="8020"/>
                    <a:pt x="7464" y="8006"/>
                    <a:pt x="7523" y="7981"/>
                  </a:cubicBezTo>
                  <a:lnTo>
                    <a:pt x="7523" y="8051"/>
                  </a:lnTo>
                  <a:cubicBezTo>
                    <a:pt x="7510" y="8064"/>
                    <a:pt x="7484" y="8077"/>
                    <a:pt x="7457" y="8077"/>
                  </a:cubicBezTo>
                  <a:cubicBezTo>
                    <a:pt x="7388" y="8064"/>
                    <a:pt x="7331" y="8051"/>
                    <a:pt x="7262" y="8051"/>
                  </a:cubicBezTo>
                  <a:cubicBezTo>
                    <a:pt x="7209" y="8051"/>
                    <a:pt x="7179" y="8008"/>
                    <a:pt x="7166" y="7968"/>
                  </a:cubicBezTo>
                  <a:cubicBezTo>
                    <a:pt x="7166" y="7925"/>
                    <a:pt x="7153" y="7885"/>
                    <a:pt x="7153" y="7859"/>
                  </a:cubicBezTo>
                  <a:cubicBezTo>
                    <a:pt x="7262" y="7829"/>
                    <a:pt x="7374" y="7816"/>
                    <a:pt x="7497" y="7803"/>
                  </a:cubicBezTo>
                  <a:close/>
                  <a:moveTo>
                    <a:pt x="7014" y="7829"/>
                  </a:moveTo>
                  <a:cubicBezTo>
                    <a:pt x="7027" y="7925"/>
                    <a:pt x="7057" y="8038"/>
                    <a:pt x="7070" y="8160"/>
                  </a:cubicBezTo>
                  <a:cubicBezTo>
                    <a:pt x="6974" y="8133"/>
                    <a:pt x="6892" y="8133"/>
                    <a:pt x="6796" y="8107"/>
                  </a:cubicBezTo>
                  <a:cubicBezTo>
                    <a:pt x="6766" y="8107"/>
                    <a:pt x="6753" y="8064"/>
                    <a:pt x="6740" y="8051"/>
                  </a:cubicBezTo>
                  <a:cubicBezTo>
                    <a:pt x="6726" y="7981"/>
                    <a:pt x="6713" y="7912"/>
                    <a:pt x="6697" y="7829"/>
                  </a:cubicBezTo>
                  <a:close/>
                  <a:moveTo>
                    <a:pt x="8958" y="7237"/>
                  </a:moveTo>
                  <a:cubicBezTo>
                    <a:pt x="9081" y="7416"/>
                    <a:pt x="9163" y="7624"/>
                    <a:pt x="9342" y="7776"/>
                  </a:cubicBezTo>
                  <a:cubicBezTo>
                    <a:pt x="9009" y="8160"/>
                    <a:pt x="8366" y="8588"/>
                    <a:pt x="7990" y="8588"/>
                  </a:cubicBezTo>
                  <a:cubicBezTo>
                    <a:pt x="7977" y="8588"/>
                    <a:pt x="7965" y="8587"/>
                    <a:pt x="7953" y="8587"/>
                  </a:cubicBezTo>
                  <a:cubicBezTo>
                    <a:pt x="7897" y="8381"/>
                    <a:pt x="7841" y="8173"/>
                    <a:pt x="7788" y="7968"/>
                  </a:cubicBezTo>
                  <a:cubicBezTo>
                    <a:pt x="7732" y="7776"/>
                    <a:pt x="7675" y="7568"/>
                    <a:pt x="7622" y="7376"/>
                  </a:cubicBezTo>
                  <a:cubicBezTo>
                    <a:pt x="7678" y="7376"/>
                    <a:pt x="7725" y="7370"/>
                    <a:pt x="7776" y="7370"/>
                  </a:cubicBezTo>
                  <a:cubicBezTo>
                    <a:pt x="7801" y="7370"/>
                    <a:pt x="7826" y="7372"/>
                    <a:pt x="7854" y="7376"/>
                  </a:cubicBezTo>
                  <a:cubicBezTo>
                    <a:pt x="7896" y="7382"/>
                    <a:pt x="7938" y="7385"/>
                    <a:pt x="7979" y="7385"/>
                  </a:cubicBezTo>
                  <a:cubicBezTo>
                    <a:pt x="8118" y="7385"/>
                    <a:pt x="8256" y="7356"/>
                    <a:pt x="8393" y="7333"/>
                  </a:cubicBezTo>
                  <a:cubicBezTo>
                    <a:pt x="8545" y="7307"/>
                    <a:pt x="8710" y="7264"/>
                    <a:pt x="8876" y="7237"/>
                  </a:cubicBezTo>
                  <a:close/>
                  <a:moveTo>
                    <a:pt x="6449" y="7555"/>
                  </a:moveTo>
                  <a:cubicBezTo>
                    <a:pt x="6518" y="7664"/>
                    <a:pt x="6601" y="7776"/>
                    <a:pt x="6574" y="7925"/>
                  </a:cubicBezTo>
                  <a:cubicBezTo>
                    <a:pt x="6518" y="7955"/>
                    <a:pt x="6518" y="8008"/>
                    <a:pt x="6531" y="8077"/>
                  </a:cubicBezTo>
                  <a:cubicBezTo>
                    <a:pt x="6548" y="8256"/>
                    <a:pt x="6548" y="8438"/>
                    <a:pt x="6518" y="8616"/>
                  </a:cubicBezTo>
                  <a:cubicBezTo>
                    <a:pt x="6505" y="8725"/>
                    <a:pt x="6505" y="8835"/>
                    <a:pt x="6492" y="8947"/>
                  </a:cubicBezTo>
                  <a:cubicBezTo>
                    <a:pt x="6422" y="8960"/>
                    <a:pt x="6339" y="8973"/>
                    <a:pt x="6270" y="8987"/>
                  </a:cubicBezTo>
                  <a:cubicBezTo>
                    <a:pt x="6244" y="9000"/>
                    <a:pt x="6201" y="9000"/>
                    <a:pt x="6174" y="9000"/>
                  </a:cubicBezTo>
                  <a:cubicBezTo>
                    <a:pt x="6052" y="8987"/>
                    <a:pt x="6052" y="8987"/>
                    <a:pt x="6065" y="8864"/>
                  </a:cubicBezTo>
                  <a:cubicBezTo>
                    <a:pt x="6065" y="8835"/>
                    <a:pt x="6078" y="8795"/>
                    <a:pt x="6078" y="8768"/>
                  </a:cubicBezTo>
                  <a:lnTo>
                    <a:pt x="6078" y="8752"/>
                  </a:lnTo>
                  <a:cubicBezTo>
                    <a:pt x="6078" y="8629"/>
                    <a:pt x="6091" y="8504"/>
                    <a:pt x="6091" y="8381"/>
                  </a:cubicBezTo>
                  <a:cubicBezTo>
                    <a:pt x="6105" y="8173"/>
                    <a:pt x="6078" y="7955"/>
                    <a:pt x="6035" y="7733"/>
                  </a:cubicBezTo>
                  <a:lnTo>
                    <a:pt x="6035" y="7664"/>
                  </a:lnTo>
                  <a:cubicBezTo>
                    <a:pt x="6174" y="7624"/>
                    <a:pt x="6313" y="7594"/>
                    <a:pt x="6449" y="7555"/>
                  </a:cubicBezTo>
                  <a:close/>
                  <a:moveTo>
                    <a:pt x="513" y="7528"/>
                  </a:moveTo>
                  <a:cubicBezTo>
                    <a:pt x="622" y="7528"/>
                    <a:pt x="718" y="7542"/>
                    <a:pt x="827" y="7568"/>
                  </a:cubicBezTo>
                  <a:cubicBezTo>
                    <a:pt x="857" y="7581"/>
                    <a:pt x="896" y="7624"/>
                    <a:pt x="926" y="7664"/>
                  </a:cubicBezTo>
                  <a:cubicBezTo>
                    <a:pt x="1035" y="7842"/>
                    <a:pt x="1131" y="8008"/>
                    <a:pt x="1227" y="8173"/>
                  </a:cubicBezTo>
                  <a:cubicBezTo>
                    <a:pt x="1296" y="8272"/>
                    <a:pt x="1353" y="8381"/>
                    <a:pt x="1435" y="8464"/>
                  </a:cubicBezTo>
                  <a:cubicBezTo>
                    <a:pt x="1505" y="8534"/>
                    <a:pt x="1505" y="8603"/>
                    <a:pt x="1475" y="8669"/>
                  </a:cubicBezTo>
                  <a:cubicBezTo>
                    <a:pt x="1435" y="8795"/>
                    <a:pt x="1379" y="8917"/>
                    <a:pt x="1323" y="9056"/>
                  </a:cubicBezTo>
                  <a:cubicBezTo>
                    <a:pt x="1270" y="8987"/>
                    <a:pt x="1214" y="8934"/>
                    <a:pt x="1174" y="8878"/>
                  </a:cubicBezTo>
                  <a:cubicBezTo>
                    <a:pt x="979" y="8669"/>
                    <a:pt x="787" y="8464"/>
                    <a:pt x="609" y="8256"/>
                  </a:cubicBezTo>
                  <a:cubicBezTo>
                    <a:pt x="456" y="8064"/>
                    <a:pt x="318" y="7872"/>
                    <a:pt x="165" y="7677"/>
                  </a:cubicBezTo>
                  <a:cubicBezTo>
                    <a:pt x="165" y="7664"/>
                    <a:pt x="165" y="7651"/>
                    <a:pt x="152" y="7624"/>
                  </a:cubicBezTo>
                  <a:cubicBezTo>
                    <a:pt x="278" y="7581"/>
                    <a:pt x="387" y="7542"/>
                    <a:pt x="513" y="7528"/>
                  </a:cubicBezTo>
                  <a:close/>
                  <a:moveTo>
                    <a:pt x="3211" y="7859"/>
                  </a:moveTo>
                  <a:lnTo>
                    <a:pt x="3211" y="7872"/>
                  </a:lnTo>
                  <a:cubicBezTo>
                    <a:pt x="3224" y="7955"/>
                    <a:pt x="3224" y="8051"/>
                    <a:pt x="3241" y="8133"/>
                  </a:cubicBezTo>
                  <a:lnTo>
                    <a:pt x="3241" y="8616"/>
                  </a:lnTo>
                  <a:cubicBezTo>
                    <a:pt x="3254" y="8768"/>
                    <a:pt x="3267" y="8917"/>
                    <a:pt x="3267" y="9069"/>
                  </a:cubicBezTo>
                  <a:cubicBezTo>
                    <a:pt x="3294" y="9304"/>
                    <a:pt x="3307" y="9526"/>
                    <a:pt x="3324" y="9744"/>
                  </a:cubicBezTo>
                  <a:cubicBezTo>
                    <a:pt x="3337" y="9952"/>
                    <a:pt x="3350" y="10174"/>
                    <a:pt x="3376" y="10379"/>
                  </a:cubicBezTo>
                  <a:cubicBezTo>
                    <a:pt x="3406" y="10587"/>
                    <a:pt x="3433" y="10805"/>
                    <a:pt x="3459" y="11014"/>
                  </a:cubicBezTo>
                  <a:cubicBezTo>
                    <a:pt x="3459" y="11067"/>
                    <a:pt x="3459" y="11136"/>
                    <a:pt x="3472" y="11192"/>
                  </a:cubicBezTo>
                  <a:cubicBezTo>
                    <a:pt x="3502" y="11397"/>
                    <a:pt x="3542" y="11619"/>
                    <a:pt x="3572" y="11827"/>
                  </a:cubicBezTo>
                  <a:cubicBezTo>
                    <a:pt x="3572" y="11880"/>
                    <a:pt x="3585" y="11923"/>
                    <a:pt x="3585" y="11976"/>
                  </a:cubicBezTo>
                  <a:cubicBezTo>
                    <a:pt x="3598" y="12158"/>
                    <a:pt x="3638" y="12350"/>
                    <a:pt x="3694" y="12528"/>
                  </a:cubicBezTo>
                  <a:cubicBezTo>
                    <a:pt x="3694" y="12542"/>
                    <a:pt x="3694" y="12542"/>
                    <a:pt x="3681" y="12542"/>
                  </a:cubicBezTo>
                  <a:cubicBezTo>
                    <a:pt x="3638" y="12611"/>
                    <a:pt x="3572" y="12637"/>
                    <a:pt x="3489" y="12654"/>
                  </a:cubicBezTo>
                  <a:cubicBezTo>
                    <a:pt x="3406" y="12680"/>
                    <a:pt x="3324" y="12707"/>
                    <a:pt x="3224" y="12750"/>
                  </a:cubicBezTo>
                  <a:cubicBezTo>
                    <a:pt x="3116" y="12786"/>
                    <a:pt x="3006" y="12806"/>
                    <a:pt x="2895" y="12806"/>
                  </a:cubicBezTo>
                  <a:cubicBezTo>
                    <a:pt x="2751" y="12806"/>
                    <a:pt x="2607" y="12772"/>
                    <a:pt x="2467" y="12694"/>
                  </a:cubicBezTo>
                  <a:lnTo>
                    <a:pt x="2467" y="11893"/>
                  </a:lnTo>
                  <a:cubicBezTo>
                    <a:pt x="2467" y="11579"/>
                    <a:pt x="2480" y="11262"/>
                    <a:pt x="2480" y="10944"/>
                  </a:cubicBezTo>
                  <a:cubicBezTo>
                    <a:pt x="2497" y="10696"/>
                    <a:pt x="2523" y="10448"/>
                    <a:pt x="2537" y="10200"/>
                  </a:cubicBezTo>
                  <a:cubicBezTo>
                    <a:pt x="2550" y="10144"/>
                    <a:pt x="2550" y="10091"/>
                    <a:pt x="2563" y="10035"/>
                  </a:cubicBezTo>
                  <a:cubicBezTo>
                    <a:pt x="2580" y="9992"/>
                    <a:pt x="2606" y="9952"/>
                    <a:pt x="2632" y="9926"/>
                  </a:cubicBezTo>
                  <a:cubicBezTo>
                    <a:pt x="2689" y="9856"/>
                    <a:pt x="2758" y="9787"/>
                    <a:pt x="2828" y="9717"/>
                  </a:cubicBezTo>
                  <a:cubicBezTo>
                    <a:pt x="2854" y="9678"/>
                    <a:pt x="2880" y="9635"/>
                    <a:pt x="2811" y="9595"/>
                  </a:cubicBezTo>
                  <a:cubicBezTo>
                    <a:pt x="2771" y="9635"/>
                    <a:pt x="2715" y="9678"/>
                    <a:pt x="2662" y="9717"/>
                  </a:cubicBezTo>
                  <a:lnTo>
                    <a:pt x="2662" y="9565"/>
                  </a:lnTo>
                  <a:cubicBezTo>
                    <a:pt x="2675" y="9291"/>
                    <a:pt x="2689" y="9030"/>
                    <a:pt x="2728" y="8752"/>
                  </a:cubicBezTo>
                  <a:cubicBezTo>
                    <a:pt x="2745" y="8656"/>
                    <a:pt x="2702" y="8534"/>
                    <a:pt x="2689" y="8421"/>
                  </a:cubicBezTo>
                  <a:cubicBezTo>
                    <a:pt x="2619" y="8381"/>
                    <a:pt x="2632" y="8312"/>
                    <a:pt x="2632" y="8243"/>
                  </a:cubicBezTo>
                  <a:cubicBezTo>
                    <a:pt x="2632" y="8190"/>
                    <a:pt x="2619" y="8133"/>
                    <a:pt x="2619" y="8051"/>
                  </a:cubicBezTo>
                  <a:cubicBezTo>
                    <a:pt x="2715" y="8038"/>
                    <a:pt x="2811" y="8038"/>
                    <a:pt x="2923" y="8024"/>
                  </a:cubicBezTo>
                  <a:cubicBezTo>
                    <a:pt x="2923" y="8090"/>
                    <a:pt x="2937" y="8160"/>
                    <a:pt x="2937" y="8229"/>
                  </a:cubicBezTo>
                  <a:cubicBezTo>
                    <a:pt x="2950" y="8243"/>
                    <a:pt x="2937" y="8256"/>
                    <a:pt x="2950" y="8272"/>
                  </a:cubicBezTo>
                  <a:cubicBezTo>
                    <a:pt x="2963" y="8286"/>
                    <a:pt x="2976" y="8312"/>
                    <a:pt x="2993" y="8312"/>
                  </a:cubicBezTo>
                  <a:cubicBezTo>
                    <a:pt x="3019" y="8312"/>
                    <a:pt x="3046" y="8286"/>
                    <a:pt x="3046" y="8272"/>
                  </a:cubicBezTo>
                  <a:cubicBezTo>
                    <a:pt x="3046" y="8173"/>
                    <a:pt x="3033" y="8090"/>
                    <a:pt x="3033" y="8008"/>
                  </a:cubicBezTo>
                  <a:cubicBezTo>
                    <a:pt x="3033" y="7995"/>
                    <a:pt x="3046" y="7968"/>
                    <a:pt x="3046" y="7955"/>
                  </a:cubicBezTo>
                  <a:lnTo>
                    <a:pt x="3076" y="7955"/>
                  </a:lnTo>
                  <a:lnTo>
                    <a:pt x="3076" y="8243"/>
                  </a:lnTo>
                  <a:cubicBezTo>
                    <a:pt x="3107" y="8259"/>
                    <a:pt x="3129" y="8267"/>
                    <a:pt x="3143" y="8267"/>
                  </a:cubicBezTo>
                  <a:cubicBezTo>
                    <a:pt x="3166" y="8267"/>
                    <a:pt x="3171" y="8246"/>
                    <a:pt x="3171" y="8203"/>
                  </a:cubicBezTo>
                  <a:cubicBezTo>
                    <a:pt x="3185" y="8147"/>
                    <a:pt x="3185" y="8090"/>
                    <a:pt x="3185" y="8038"/>
                  </a:cubicBezTo>
                  <a:cubicBezTo>
                    <a:pt x="3185" y="7981"/>
                    <a:pt x="3185" y="7925"/>
                    <a:pt x="3171" y="7872"/>
                  </a:cubicBezTo>
                  <a:cubicBezTo>
                    <a:pt x="3171" y="7872"/>
                    <a:pt x="3198" y="7859"/>
                    <a:pt x="3211" y="7859"/>
                  </a:cubicBezTo>
                  <a:close/>
                  <a:moveTo>
                    <a:pt x="1488" y="8008"/>
                  </a:moveTo>
                  <a:cubicBezTo>
                    <a:pt x="1614" y="8038"/>
                    <a:pt x="1723" y="8051"/>
                    <a:pt x="1862" y="8064"/>
                  </a:cubicBezTo>
                  <a:cubicBezTo>
                    <a:pt x="1819" y="8173"/>
                    <a:pt x="1819" y="8286"/>
                    <a:pt x="1875" y="8395"/>
                  </a:cubicBezTo>
                  <a:cubicBezTo>
                    <a:pt x="1888" y="8408"/>
                    <a:pt x="1918" y="8408"/>
                    <a:pt x="1945" y="8421"/>
                  </a:cubicBezTo>
                  <a:lnTo>
                    <a:pt x="1945" y="8064"/>
                  </a:lnTo>
                  <a:lnTo>
                    <a:pt x="2054" y="8064"/>
                  </a:lnTo>
                  <a:cubicBezTo>
                    <a:pt x="2054" y="8120"/>
                    <a:pt x="2040" y="8173"/>
                    <a:pt x="2040" y="8216"/>
                  </a:cubicBezTo>
                  <a:cubicBezTo>
                    <a:pt x="2040" y="8256"/>
                    <a:pt x="2027" y="8299"/>
                    <a:pt x="2040" y="8325"/>
                  </a:cubicBezTo>
                  <a:cubicBezTo>
                    <a:pt x="2040" y="8361"/>
                    <a:pt x="2058" y="8385"/>
                    <a:pt x="2096" y="8385"/>
                  </a:cubicBezTo>
                  <a:cubicBezTo>
                    <a:pt x="2104" y="8385"/>
                    <a:pt x="2113" y="8384"/>
                    <a:pt x="2123" y="8381"/>
                  </a:cubicBezTo>
                  <a:cubicBezTo>
                    <a:pt x="2136" y="8286"/>
                    <a:pt x="2150" y="8173"/>
                    <a:pt x="2166" y="8064"/>
                  </a:cubicBezTo>
                  <a:lnTo>
                    <a:pt x="2510" y="8064"/>
                  </a:lnTo>
                  <a:cubicBezTo>
                    <a:pt x="2510" y="8190"/>
                    <a:pt x="2523" y="8286"/>
                    <a:pt x="2523" y="8381"/>
                  </a:cubicBezTo>
                  <a:cubicBezTo>
                    <a:pt x="2537" y="8438"/>
                    <a:pt x="2550" y="8477"/>
                    <a:pt x="2593" y="8534"/>
                  </a:cubicBezTo>
                  <a:cubicBezTo>
                    <a:pt x="2646" y="8603"/>
                    <a:pt x="2646" y="8699"/>
                    <a:pt x="2619" y="8795"/>
                  </a:cubicBezTo>
                  <a:cubicBezTo>
                    <a:pt x="2593" y="8973"/>
                    <a:pt x="2563" y="9152"/>
                    <a:pt x="2550" y="9331"/>
                  </a:cubicBezTo>
                  <a:cubicBezTo>
                    <a:pt x="2523" y="9496"/>
                    <a:pt x="2537" y="9678"/>
                    <a:pt x="2497" y="9843"/>
                  </a:cubicBezTo>
                  <a:cubicBezTo>
                    <a:pt x="2480" y="9926"/>
                    <a:pt x="2441" y="10022"/>
                    <a:pt x="2427" y="10118"/>
                  </a:cubicBezTo>
                  <a:cubicBezTo>
                    <a:pt x="2414" y="10283"/>
                    <a:pt x="2398" y="10448"/>
                    <a:pt x="2398" y="10614"/>
                  </a:cubicBezTo>
                  <a:cubicBezTo>
                    <a:pt x="2384" y="10670"/>
                    <a:pt x="2384" y="10723"/>
                    <a:pt x="2384" y="10792"/>
                  </a:cubicBezTo>
                  <a:cubicBezTo>
                    <a:pt x="2371" y="11053"/>
                    <a:pt x="2358" y="11331"/>
                    <a:pt x="2358" y="11606"/>
                  </a:cubicBezTo>
                  <a:cubicBezTo>
                    <a:pt x="2358" y="11893"/>
                    <a:pt x="2371" y="12184"/>
                    <a:pt x="2371" y="12472"/>
                  </a:cubicBezTo>
                  <a:cubicBezTo>
                    <a:pt x="2384" y="12515"/>
                    <a:pt x="2371" y="12571"/>
                    <a:pt x="2358" y="12624"/>
                  </a:cubicBezTo>
                  <a:cubicBezTo>
                    <a:pt x="2358" y="12680"/>
                    <a:pt x="2345" y="12750"/>
                    <a:pt x="2345" y="12819"/>
                  </a:cubicBezTo>
                  <a:cubicBezTo>
                    <a:pt x="2345" y="12928"/>
                    <a:pt x="2315" y="12942"/>
                    <a:pt x="2219" y="12998"/>
                  </a:cubicBezTo>
                  <a:cubicBezTo>
                    <a:pt x="2067" y="13051"/>
                    <a:pt x="1902" y="13067"/>
                    <a:pt x="1736" y="13067"/>
                  </a:cubicBezTo>
                  <a:cubicBezTo>
                    <a:pt x="1544" y="13067"/>
                    <a:pt x="1353" y="13038"/>
                    <a:pt x="1174" y="12985"/>
                  </a:cubicBezTo>
                  <a:cubicBezTo>
                    <a:pt x="1131" y="12968"/>
                    <a:pt x="1118" y="12968"/>
                    <a:pt x="1131" y="12915"/>
                  </a:cubicBezTo>
                  <a:cubicBezTo>
                    <a:pt x="1144" y="12763"/>
                    <a:pt x="1158" y="12598"/>
                    <a:pt x="1174" y="12446"/>
                  </a:cubicBezTo>
                  <a:cubicBezTo>
                    <a:pt x="1187" y="12224"/>
                    <a:pt x="1201" y="12019"/>
                    <a:pt x="1214" y="11797"/>
                  </a:cubicBezTo>
                  <a:cubicBezTo>
                    <a:pt x="1227" y="11632"/>
                    <a:pt x="1227" y="11467"/>
                    <a:pt x="1240" y="11301"/>
                  </a:cubicBezTo>
                  <a:cubicBezTo>
                    <a:pt x="1240" y="11096"/>
                    <a:pt x="1257" y="10888"/>
                    <a:pt x="1270" y="10670"/>
                  </a:cubicBezTo>
                  <a:cubicBezTo>
                    <a:pt x="1283" y="10461"/>
                    <a:pt x="1296" y="10256"/>
                    <a:pt x="1296" y="10048"/>
                  </a:cubicBezTo>
                  <a:cubicBezTo>
                    <a:pt x="1310" y="9870"/>
                    <a:pt x="1310" y="9678"/>
                    <a:pt x="1323" y="9496"/>
                  </a:cubicBezTo>
                  <a:cubicBezTo>
                    <a:pt x="1323" y="9331"/>
                    <a:pt x="1392" y="9195"/>
                    <a:pt x="1462" y="9043"/>
                  </a:cubicBezTo>
                  <a:cubicBezTo>
                    <a:pt x="1558" y="8864"/>
                    <a:pt x="1614" y="8669"/>
                    <a:pt x="1640" y="8477"/>
                  </a:cubicBezTo>
                  <a:lnTo>
                    <a:pt x="1640" y="8408"/>
                  </a:lnTo>
                  <a:cubicBezTo>
                    <a:pt x="1640" y="8361"/>
                    <a:pt x="1623" y="8340"/>
                    <a:pt x="1590" y="8340"/>
                  </a:cubicBezTo>
                  <a:cubicBezTo>
                    <a:pt x="1574" y="8340"/>
                    <a:pt x="1554" y="8345"/>
                    <a:pt x="1531" y="8355"/>
                  </a:cubicBezTo>
                  <a:cubicBezTo>
                    <a:pt x="1462" y="8299"/>
                    <a:pt x="1422" y="8229"/>
                    <a:pt x="1475" y="8133"/>
                  </a:cubicBezTo>
                  <a:cubicBezTo>
                    <a:pt x="1475" y="8090"/>
                    <a:pt x="1488" y="8064"/>
                    <a:pt x="1488" y="8008"/>
                  </a:cubicBezTo>
                  <a:close/>
                  <a:moveTo>
                    <a:pt x="7675" y="8077"/>
                  </a:moveTo>
                  <a:cubicBezTo>
                    <a:pt x="7732" y="8286"/>
                    <a:pt x="7801" y="8504"/>
                    <a:pt x="7854" y="8712"/>
                  </a:cubicBezTo>
                  <a:cubicBezTo>
                    <a:pt x="8036" y="8686"/>
                    <a:pt x="8214" y="8712"/>
                    <a:pt x="8367" y="8629"/>
                  </a:cubicBezTo>
                  <a:cubicBezTo>
                    <a:pt x="8515" y="8560"/>
                    <a:pt x="8667" y="8491"/>
                    <a:pt x="8833" y="8408"/>
                  </a:cubicBezTo>
                  <a:cubicBezTo>
                    <a:pt x="8833" y="8421"/>
                    <a:pt x="8846" y="8438"/>
                    <a:pt x="8846" y="8451"/>
                  </a:cubicBezTo>
                  <a:cubicBezTo>
                    <a:pt x="8833" y="8587"/>
                    <a:pt x="8820" y="8712"/>
                    <a:pt x="8820" y="8835"/>
                  </a:cubicBezTo>
                  <a:cubicBezTo>
                    <a:pt x="8806" y="8917"/>
                    <a:pt x="8820" y="9000"/>
                    <a:pt x="8820" y="9099"/>
                  </a:cubicBezTo>
                  <a:lnTo>
                    <a:pt x="8820" y="9496"/>
                  </a:lnTo>
                  <a:cubicBezTo>
                    <a:pt x="8820" y="9678"/>
                    <a:pt x="8820" y="9870"/>
                    <a:pt x="8833" y="10048"/>
                  </a:cubicBezTo>
                  <a:cubicBezTo>
                    <a:pt x="8846" y="10270"/>
                    <a:pt x="8876" y="10475"/>
                    <a:pt x="8902" y="10696"/>
                  </a:cubicBezTo>
                  <a:cubicBezTo>
                    <a:pt x="8929" y="10958"/>
                    <a:pt x="8958" y="11232"/>
                    <a:pt x="8972" y="11510"/>
                  </a:cubicBezTo>
                  <a:cubicBezTo>
                    <a:pt x="8985" y="11675"/>
                    <a:pt x="8985" y="11854"/>
                    <a:pt x="8985" y="12019"/>
                  </a:cubicBezTo>
                  <a:cubicBezTo>
                    <a:pt x="8985" y="12224"/>
                    <a:pt x="8998" y="12432"/>
                    <a:pt x="9011" y="12654"/>
                  </a:cubicBezTo>
                  <a:cubicBezTo>
                    <a:pt x="9028" y="12737"/>
                    <a:pt x="9028" y="12803"/>
                    <a:pt x="9068" y="12885"/>
                  </a:cubicBezTo>
                  <a:cubicBezTo>
                    <a:pt x="9094" y="12955"/>
                    <a:pt x="9054" y="13038"/>
                    <a:pt x="8985" y="13067"/>
                  </a:cubicBezTo>
                  <a:cubicBezTo>
                    <a:pt x="8873" y="13128"/>
                    <a:pt x="8747" y="13191"/>
                    <a:pt x="8609" y="13191"/>
                  </a:cubicBezTo>
                  <a:cubicBezTo>
                    <a:pt x="8597" y="13191"/>
                    <a:pt x="8584" y="13191"/>
                    <a:pt x="8572" y="13190"/>
                  </a:cubicBezTo>
                  <a:cubicBezTo>
                    <a:pt x="8449" y="13176"/>
                    <a:pt x="8324" y="13176"/>
                    <a:pt x="8185" y="13176"/>
                  </a:cubicBezTo>
                  <a:cubicBezTo>
                    <a:pt x="8185" y="13120"/>
                    <a:pt x="8171" y="13067"/>
                    <a:pt x="8171" y="13024"/>
                  </a:cubicBezTo>
                  <a:cubicBezTo>
                    <a:pt x="8158" y="12833"/>
                    <a:pt x="8158" y="12637"/>
                    <a:pt x="8145" y="12446"/>
                  </a:cubicBezTo>
                  <a:cubicBezTo>
                    <a:pt x="8145" y="12267"/>
                    <a:pt x="8132" y="12088"/>
                    <a:pt x="8119" y="11910"/>
                  </a:cubicBezTo>
                  <a:cubicBezTo>
                    <a:pt x="8089" y="11702"/>
                    <a:pt x="8049" y="11497"/>
                    <a:pt x="8019" y="11301"/>
                  </a:cubicBezTo>
                  <a:cubicBezTo>
                    <a:pt x="8006" y="11166"/>
                    <a:pt x="7993" y="11027"/>
                    <a:pt x="7966" y="10901"/>
                  </a:cubicBezTo>
                  <a:cubicBezTo>
                    <a:pt x="7953" y="10779"/>
                    <a:pt x="7937" y="10670"/>
                    <a:pt x="7923" y="10544"/>
                  </a:cubicBezTo>
                  <a:cubicBezTo>
                    <a:pt x="7910" y="10392"/>
                    <a:pt x="7897" y="10256"/>
                    <a:pt x="7884" y="10104"/>
                  </a:cubicBezTo>
                  <a:cubicBezTo>
                    <a:pt x="7870" y="9952"/>
                    <a:pt x="7854" y="9787"/>
                    <a:pt x="7841" y="9635"/>
                  </a:cubicBezTo>
                  <a:cubicBezTo>
                    <a:pt x="7828" y="9526"/>
                    <a:pt x="7801" y="9400"/>
                    <a:pt x="7788" y="9291"/>
                  </a:cubicBezTo>
                  <a:cubicBezTo>
                    <a:pt x="7801" y="9264"/>
                    <a:pt x="7814" y="9221"/>
                    <a:pt x="7841" y="9195"/>
                  </a:cubicBezTo>
                  <a:cubicBezTo>
                    <a:pt x="7814" y="9178"/>
                    <a:pt x="7791" y="9173"/>
                    <a:pt x="7771" y="9173"/>
                  </a:cubicBezTo>
                  <a:cubicBezTo>
                    <a:pt x="7740" y="9173"/>
                    <a:pt x="7715" y="9187"/>
                    <a:pt x="7689" y="9195"/>
                  </a:cubicBezTo>
                  <a:cubicBezTo>
                    <a:pt x="7664" y="9203"/>
                    <a:pt x="7645" y="9207"/>
                    <a:pt x="7631" y="9207"/>
                  </a:cubicBezTo>
                  <a:cubicBezTo>
                    <a:pt x="7598" y="9207"/>
                    <a:pt x="7589" y="9183"/>
                    <a:pt x="7579" y="9126"/>
                  </a:cubicBezTo>
                  <a:cubicBezTo>
                    <a:pt x="7553" y="8973"/>
                    <a:pt x="7540" y="8821"/>
                    <a:pt x="7523" y="8669"/>
                  </a:cubicBezTo>
                  <a:cubicBezTo>
                    <a:pt x="7510" y="8560"/>
                    <a:pt x="7497" y="8464"/>
                    <a:pt x="7484" y="8355"/>
                  </a:cubicBezTo>
                  <a:cubicBezTo>
                    <a:pt x="7470" y="8325"/>
                    <a:pt x="7441" y="8299"/>
                    <a:pt x="7427" y="8286"/>
                  </a:cubicBezTo>
                  <a:cubicBezTo>
                    <a:pt x="7374" y="8299"/>
                    <a:pt x="7358" y="8325"/>
                    <a:pt x="7358" y="8368"/>
                  </a:cubicBezTo>
                  <a:cubicBezTo>
                    <a:pt x="7388" y="8587"/>
                    <a:pt x="7401" y="8795"/>
                    <a:pt x="7427" y="9016"/>
                  </a:cubicBezTo>
                  <a:cubicBezTo>
                    <a:pt x="7427" y="9043"/>
                    <a:pt x="7441" y="9083"/>
                    <a:pt x="7457" y="9112"/>
                  </a:cubicBezTo>
                  <a:cubicBezTo>
                    <a:pt x="7470" y="9165"/>
                    <a:pt x="7484" y="9195"/>
                    <a:pt x="7457" y="9248"/>
                  </a:cubicBezTo>
                  <a:cubicBezTo>
                    <a:pt x="7427" y="9304"/>
                    <a:pt x="7470" y="9331"/>
                    <a:pt x="7566" y="9347"/>
                  </a:cubicBezTo>
                  <a:cubicBezTo>
                    <a:pt x="7553" y="9387"/>
                    <a:pt x="7540" y="9430"/>
                    <a:pt x="7540" y="9469"/>
                  </a:cubicBezTo>
                  <a:cubicBezTo>
                    <a:pt x="7523" y="9648"/>
                    <a:pt x="7497" y="9827"/>
                    <a:pt x="7484" y="9992"/>
                  </a:cubicBezTo>
                  <a:cubicBezTo>
                    <a:pt x="7470" y="10131"/>
                    <a:pt x="7441" y="10256"/>
                    <a:pt x="7427" y="10392"/>
                  </a:cubicBezTo>
                  <a:cubicBezTo>
                    <a:pt x="7414" y="10557"/>
                    <a:pt x="7388" y="10710"/>
                    <a:pt x="7374" y="10875"/>
                  </a:cubicBezTo>
                  <a:cubicBezTo>
                    <a:pt x="7345" y="11136"/>
                    <a:pt x="7318" y="11384"/>
                    <a:pt x="7305" y="11645"/>
                  </a:cubicBezTo>
                  <a:cubicBezTo>
                    <a:pt x="7292" y="11784"/>
                    <a:pt x="7305" y="11923"/>
                    <a:pt x="7292" y="12059"/>
                  </a:cubicBezTo>
                  <a:cubicBezTo>
                    <a:pt x="7275" y="12294"/>
                    <a:pt x="7262" y="12515"/>
                    <a:pt x="7236" y="12750"/>
                  </a:cubicBezTo>
                  <a:cubicBezTo>
                    <a:pt x="7236" y="12846"/>
                    <a:pt x="7209" y="12955"/>
                    <a:pt x="7249" y="13067"/>
                  </a:cubicBezTo>
                  <a:cubicBezTo>
                    <a:pt x="7275" y="13120"/>
                    <a:pt x="7249" y="13176"/>
                    <a:pt x="7236" y="13246"/>
                  </a:cubicBezTo>
                  <a:cubicBezTo>
                    <a:pt x="7236" y="13259"/>
                    <a:pt x="7209" y="13259"/>
                    <a:pt x="7179" y="13272"/>
                  </a:cubicBezTo>
                  <a:cubicBezTo>
                    <a:pt x="7077" y="13302"/>
                    <a:pt x="6975" y="13316"/>
                    <a:pt x="6872" y="13316"/>
                  </a:cubicBezTo>
                  <a:cubicBezTo>
                    <a:pt x="6782" y="13316"/>
                    <a:pt x="6692" y="13306"/>
                    <a:pt x="6601" y="13286"/>
                  </a:cubicBezTo>
                  <a:cubicBezTo>
                    <a:pt x="6548" y="13286"/>
                    <a:pt x="6478" y="13272"/>
                    <a:pt x="6422" y="13259"/>
                  </a:cubicBezTo>
                  <a:cubicBezTo>
                    <a:pt x="6366" y="13246"/>
                    <a:pt x="6313" y="13233"/>
                    <a:pt x="6300" y="13150"/>
                  </a:cubicBezTo>
                  <a:cubicBezTo>
                    <a:pt x="6300" y="13120"/>
                    <a:pt x="6270" y="13107"/>
                    <a:pt x="6257" y="13081"/>
                  </a:cubicBezTo>
                  <a:cubicBezTo>
                    <a:pt x="6339" y="12955"/>
                    <a:pt x="6326" y="12819"/>
                    <a:pt x="6339" y="12680"/>
                  </a:cubicBezTo>
                  <a:cubicBezTo>
                    <a:pt x="6382" y="12389"/>
                    <a:pt x="6409" y="12088"/>
                    <a:pt x="6435" y="11797"/>
                  </a:cubicBezTo>
                  <a:cubicBezTo>
                    <a:pt x="6465" y="11427"/>
                    <a:pt x="6492" y="11053"/>
                    <a:pt x="6518" y="10670"/>
                  </a:cubicBezTo>
                  <a:cubicBezTo>
                    <a:pt x="6531" y="10475"/>
                    <a:pt x="6561" y="10283"/>
                    <a:pt x="6574" y="10091"/>
                  </a:cubicBezTo>
                  <a:cubicBezTo>
                    <a:pt x="6574" y="9926"/>
                    <a:pt x="6587" y="9744"/>
                    <a:pt x="6587" y="9579"/>
                  </a:cubicBezTo>
                  <a:cubicBezTo>
                    <a:pt x="6601" y="9469"/>
                    <a:pt x="6601" y="9360"/>
                    <a:pt x="6614" y="9264"/>
                  </a:cubicBezTo>
                  <a:cubicBezTo>
                    <a:pt x="6614" y="9195"/>
                    <a:pt x="6614" y="9139"/>
                    <a:pt x="6630" y="9069"/>
                  </a:cubicBezTo>
                  <a:cubicBezTo>
                    <a:pt x="6630" y="8878"/>
                    <a:pt x="6644" y="8669"/>
                    <a:pt x="6657" y="8464"/>
                  </a:cubicBezTo>
                  <a:lnTo>
                    <a:pt x="6657" y="8173"/>
                  </a:lnTo>
                  <a:cubicBezTo>
                    <a:pt x="6806" y="8234"/>
                    <a:pt x="6956" y="8268"/>
                    <a:pt x="7104" y="8268"/>
                  </a:cubicBezTo>
                  <a:cubicBezTo>
                    <a:pt x="7297" y="8268"/>
                    <a:pt x="7488" y="8210"/>
                    <a:pt x="7675" y="8077"/>
                  </a:cubicBezTo>
                  <a:close/>
                  <a:moveTo>
                    <a:pt x="6244" y="13329"/>
                  </a:moveTo>
                  <a:lnTo>
                    <a:pt x="6244" y="13342"/>
                  </a:lnTo>
                  <a:cubicBezTo>
                    <a:pt x="6230" y="13342"/>
                    <a:pt x="6230" y="13329"/>
                    <a:pt x="6230" y="13329"/>
                  </a:cubicBezTo>
                  <a:close/>
                  <a:moveTo>
                    <a:pt x="2467" y="12846"/>
                  </a:moveTo>
                  <a:cubicBezTo>
                    <a:pt x="2510" y="12859"/>
                    <a:pt x="2523" y="12872"/>
                    <a:pt x="2550" y="12885"/>
                  </a:cubicBezTo>
                  <a:cubicBezTo>
                    <a:pt x="2593" y="12902"/>
                    <a:pt x="2606" y="12928"/>
                    <a:pt x="2593" y="12968"/>
                  </a:cubicBezTo>
                  <a:cubicBezTo>
                    <a:pt x="2580" y="13133"/>
                    <a:pt x="2563" y="13315"/>
                    <a:pt x="2537" y="13481"/>
                  </a:cubicBezTo>
                  <a:cubicBezTo>
                    <a:pt x="2371" y="13411"/>
                    <a:pt x="2179" y="13381"/>
                    <a:pt x="2110" y="13163"/>
                  </a:cubicBezTo>
                  <a:cubicBezTo>
                    <a:pt x="2193" y="13120"/>
                    <a:pt x="2289" y="13081"/>
                    <a:pt x="2371" y="13051"/>
                  </a:cubicBezTo>
                  <a:cubicBezTo>
                    <a:pt x="2441" y="13024"/>
                    <a:pt x="2454" y="12998"/>
                    <a:pt x="2454" y="12928"/>
                  </a:cubicBezTo>
                  <a:cubicBezTo>
                    <a:pt x="2467" y="12902"/>
                    <a:pt x="2467" y="12872"/>
                    <a:pt x="2467" y="12846"/>
                  </a:cubicBezTo>
                  <a:close/>
                  <a:moveTo>
                    <a:pt x="3281" y="12902"/>
                  </a:moveTo>
                  <a:cubicBezTo>
                    <a:pt x="3294" y="13067"/>
                    <a:pt x="3376" y="13163"/>
                    <a:pt x="3459" y="13259"/>
                  </a:cubicBezTo>
                  <a:cubicBezTo>
                    <a:pt x="3585" y="13398"/>
                    <a:pt x="3707" y="13494"/>
                    <a:pt x="3872" y="13547"/>
                  </a:cubicBezTo>
                  <a:cubicBezTo>
                    <a:pt x="3902" y="13547"/>
                    <a:pt x="3929" y="13577"/>
                    <a:pt x="3955" y="13577"/>
                  </a:cubicBezTo>
                  <a:cubicBezTo>
                    <a:pt x="4011" y="13590"/>
                    <a:pt x="4051" y="13603"/>
                    <a:pt x="4121" y="13629"/>
                  </a:cubicBezTo>
                  <a:cubicBezTo>
                    <a:pt x="4134" y="13659"/>
                    <a:pt x="4094" y="13672"/>
                    <a:pt x="4068" y="13672"/>
                  </a:cubicBezTo>
                  <a:lnTo>
                    <a:pt x="3846" y="13672"/>
                  </a:lnTo>
                  <a:cubicBezTo>
                    <a:pt x="3785" y="13676"/>
                    <a:pt x="3724" y="13678"/>
                    <a:pt x="3664" y="13678"/>
                  </a:cubicBezTo>
                  <a:cubicBezTo>
                    <a:pt x="3519" y="13678"/>
                    <a:pt x="3377" y="13669"/>
                    <a:pt x="3241" y="13659"/>
                  </a:cubicBezTo>
                  <a:cubicBezTo>
                    <a:pt x="3185" y="13646"/>
                    <a:pt x="3142" y="13629"/>
                    <a:pt x="3115" y="13577"/>
                  </a:cubicBezTo>
                  <a:cubicBezTo>
                    <a:pt x="3102" y="13507"/>
                    <a:pt x="3059" y="13451"/>
                    <a:pt x="3033" y="13398"/>
                  </a:cubicBezTo>
                  <a:cubicBezTo>
                    <a:pt x="2841" y="13411"/>
                    <a:pt x="2880" y="13534"/>
                    <a:pt x="2867" y="13659"/>
                  </a:cubicBezTo>
                  <a:cubicBezTo>
                    <a:pt x="2785" y="13603"/>
                    <a:pt x="2728" y="13563"/>
                    <a:pt x="2675" y="13534"/>
                  </a:cubicBezTo>
                  <a:cubicBezTo>
                    <a:pt x="2689" y="13464"/>
                    <a:pt x="2702" y="13411"/>
                    <a:pt x="2702" y="13342"/>
                  </a:cubicBezTo>
                  <a:cubicBezTo>
                    <a:pt x="2715" y="13233"/>
                    <a:pt x="2715" y="13107"/>
                    <a:pt x="2715" y="12985"/>
                  </a:cubicBezTo>
                  <a:cubicBezTo>
                    <a:pt x="2715" y="12968"/>
                    <a:pt x="2728" y="12955"/>
                    <a:pt x="2728" y="12942"/>
                  </a:cubicBezTo>
                  <a:cubicBezTo>
                    <a:pt x="2793" y="12950"/>
                    <a:pt x="2857" y="12955"/>
                    <a:pt x="2919" y="12955"/>
                  </a:cubicBezTo>
                  <a:cubicBezTo>
                    <a:pt x="3042" y="12955"/>
                    <a:pt x="3162" y="12937"/>
                    <a:pt x="3281" y="12902"/>
                  </a:cubicBezTo>
                  <a:close/>
                  <a:moveTo>
                    <a:pt x="1323" y="13150"/>
                  </a:moveTo>
                  <a:cubicBezTo>
                    <a:pt x="1453" y="13181"/>
                    <a:pt x="1578" y="13194"/>
                    <a:pt x="1703" y="13194"/>
                  </a:cubicBezTo>
                  <a:cubicBezTo>
                    <a:pt x="1792" y="13194"/>
                    <a:pt x="1881" y="13187"/>
                    <a:pt x="1971" y="13176"/>
                  </a:cubicBezTo>
                  <a:cubicBezTo>
                    <a:pt x="2001" y="13246"/>
                    <a:pt x="2027" y="13299"/>
                    <a:pt x="2067" y="13368"/>
                  </a:cubicBezTo>
                  <a:cubicBezTo>
                    <a:pt x="2110" y="13451"/>
                    <a:pt x="2206" y="13507"/>
                    <a:pt x="2289" y="13563"/>
                  </a:cubicBezTo>
                  <a:cubicBezTo>
                    <a:pt x="2398" y="13616"/>
                    <a:pt x="2510" y="13659"/>
                    <a:pt x="2619" y="13712"/>
                  </a:cubicBezTo>
                  <a:cubicBezTo>
                    <a:pt x="2632" y="13729"/>
                    <a:pt x="2662" y="13755"/>
                    <a:pt x="2689" y="13768"/>
                  </a:cubicBezTo>
                  <a:cubicBezTo>
                    <a:pt x="2497" y="13755"/>
                    <a:pt x="2302" y="13755"/>
                    <a:pt x="2123" y="13742"/>
                  </a:cubicBezTo>
                  <a:cubicBezTo>
                    <a:pt x="2067" y="13742"/>
                    <a:pt x="2027" y="13729"/>
                    <a:pt x="1984" y="13699"/>
                  </a:cubicBezTo>
                  <a:cubicBezTo>
                    <a:pt x="1849" y="13646"/>
                    <a:pt x="1723" y="13563"/>
                    <a:pt x="1587" y="13494"/>
                  </a:cubicBezTo>
                  <a:cubicBezTo>
                    <a:pt x="1505" y="13534"/>
                    <a:pt x="1518" y="13629"/>
                    <a:pt x="1475" y="13699"/>
                  </a:cubicBezTo>
                  <a:cubicBezTo>
                    <a:pt x="1422" y="13699"/>
                    <a:pt x="1366" y="13699"/>
                    <a:pt x="1296" y="13686"/>
                  </a:cubicBezTo>
                  <a:cubicBezTo>
                    <a:pt x="1296" y="13520"/>
                    <a:pt x="1310" y="13342"/>
                    <a:pt x="1323" y="13150"/>
                  </a:cubicBezTo>
                  <a:close/>
                  <a:moveTo>
                    <a:pt x="6409" y="13398"/>
                  </a:moveTo>
                  <a:lnTo>
                    <a:pt x="6409" y="13398"/>
                  </a:lnTo>
                  <a:cubicBezTo>
                    <a:pt x="6531" y="13424"/>
                    <a:pt x="6644" y="13451"/>
                    <a:pt x="6766" y="13464"/>
                  </a:cubicBezTo>
                  <a:cubicBezTo>
                    <a:pt x="6892" y="13464"/>
                    <a:pt x="7014" y="13451"/>
                    <a:pt x="7153" y="13451"/>
                  </a:cubicBezTo>
                  <a:cubicBezTo>
                    <a:pt x="7140" y="13534"/>
                    <a:pt x="7110" y="13603"/>
                    <a:pt x="7097" y="13686"/>
                  </a:cubicBezTo>
                  <a:cubicBezTo>
                    <a:pt x="7083" y="13699"/>
                    <a:pt x="7070" y="13712"/>
                    <a:pt x="7044" y="13729"/>
                  </a:cubicBezTo>
                  <a:cubicBezTo>
                    <a:pt x="6878" y="13782"/>
                    <a:pt x="6697" y="13795"/>
                    <a:pt x="6518" y="13795"/>
                  </a:cubicBezTo>
                  <a:cubicBezTo>
                    <a:pt x="6187" y="13811"/>
                    <a:pt x="5857" y="13811"/>
                    <a:pt x="5526" y="13825"/>
                  </a:cubicBezTo>
                  <a:cubicBezTo>
                    <a:pt x="5456" y="13825"/>
                    <a:pt x="5390" y="13811"/>
                    <a:pt x="5321" y="13768"/>
                  </a:cubicBezTo>
                  <a:cubicBezTo>
                    <a:pt x="5347" y="13742"/>
                    <a:pt x="5361" y="13712"/>
                    <a:pt x="5390" y="13699"/>
                  </a:cubicBezTo>
                  <a:cubicBezTo>
                    <a:pt x="5526" y="13659"/>
                    <a:pt x="5665" y="13616"/>
                    <a:pt x="5804" y="13590"/>
                  </a:cubicBezTo>
                  <a:cubicBezTo>
                    <a:pt x="5816" y="13587"/>
                    <a:pt x="5829" y="13586"/>
                    <a:pt x="5842" y="13586"/>
                  </a:cubicBezTo>
                  <a:cubicBezTo>
                    <a:pt x="5896" y="13586"/>
                    <a:pt x="5953" y="13606"/>
                    <a:pt x="6009" y="13616"/>
                  </a:cubicBezTo>
                  <a:cubicBezTo>
                    <a:pt x="6065" y="13629"/>
                    <a:pt x="6118" y="13659"/>
                    <a:pt x="6161" y="13686"/>
                  </a:cubicBezTo>
                  <a:cubicBezTo>
                    <a:pt x="6183" y="13700"/>
                    <a:pt x="6206" y="13712"/>
                    <a:pt x="6225" y="13712"/>
                  </a:cubicBezTo>
                  <a:cubicBezTo>
                    <a:pt x="6239" y="13712"/>
                    <a:pt x="6251" y="13705"/>
                    <a:pt x="6257" y="13686"/>
                  </a:cubicBezTo>
                  <a:cubicBezTo>
                    <a:pt x="6270" y="13672"/>
                    <a:pt x="6257" y="13616"/>
                    <a:pt x="6230" y="13590"/>
                  </a:cubicBezTo>
                  <a:cubicBezTo>
                    <a:pt x="6201" y="13563"/>
                    <a:pt x="6148" y="13547"/>
                    <a:pt x="6105" y="13520"/>
                  </a:cubicBezTo>
                  <a:cubicBezTo>
                    <a:pt x="6091" y="13507"/>
                    <a:pt x="6065" y="13494"/>
                    <a:pt x="6035" y="13481"/>
                  </a:cubicBezTo>
                  <a:cubicBezTo>
                    <a:pt x="6078" y="13451"/>
                    <a:pt x="6105" y="13438"/>
                    <a:pt x="6134" y="13424"/>
                  </a:cubicBezTo>
                  <a:cubicBezTo>
                    <a:pt x="6174" y="13438"/>
                    <a:pt x="6217" y="13464"/>
                    <a:pt x="6270" y="13481"/>
                  </a:cubicBezTo>
                  <a:cubicBezTo>
                    <a:pt x="6313" y="13494"/>
                    <a:pt x="6353" y="13520"/>
                    <a:pt x="6366" y="13577"/>
                  </a:cubicBezTo>
                  <a:cubicBezTo>
                    <a:pt x="6366" y="13590"/>
                    <a:pt x="6382" y="13603"/>
                    <a:pt x="6396" y="13603"/>
                  </a:cubicBezTo>
                  <a:cubicBezTo>
                    <a:pt x="6414" y="13612"/>
                    <a:pt x="6433" y="13622"/>
                    <a:pt x="6448" y="13622"/>
                  </a:cubicBezTo>
                  <a:cubicBezTo>
                    <a:pt x="6455" y="13622"/>
                    <a:pt x="6460" y="13620"/>
                    <a:pt x="6465" y="13616"/>
                  </a:cubicBezTo>
                  <a:cubicBezTo>
                    <a:pt x="6478" y="13616"/>
                    <a:pt x="6492" y="13577"/>
                    <a:pt x="6492" y="13563"/>
                  </a:cubicBezTo>
                  <a:cubicBezTo>
                    <a:pt x="6465" y="13507"/>
                    <a:pt x="6435" y="13451"/>
                    <a:pt x="6409" y="13398"/>
                  </a:cubicBezTo>
                  <a:close/>
                  <a:moveTo>
                    <a:pt x="8902" y="13203"/>
                  </a:moveTo>
                  <a:cubicBezTo>
                    <a:pt x="8972" y="13368"/>
                    <a:pt x="9041" y="13534"/>
                    <a:pt x="9111" y="13712"/>
                  </a:cubicBezTo>
                  <a:cubicBezTo>
                    <a:pt x="9041" y="13795"/>
                    <a:pt x="8958" y="13851"/>
                    <a:pt x="8833" y="13864"/>
                  </a:cubicBezTo>
                  <a:cubicBezTo>
                    <a:pt x="8667" y="13877"/>
                    <a:pt x="8502" y="13894"/>
                    <a:pt x="8337" y="13894"/>
                  </a:cubicBezTo>
                  <a:cubicBezTo>
                    <a:pt x="8254" y="13894"/>
                    <a:pt x="8171" y="13864"/>
                    <a:pt x="8089" y="13838"/>
                  </a:cubicBezTo>
                  <a:cubicBezTo>
                    <a:pt x="8062" y="13825"/>
                    <a:pt x="8049" y="13811"/>
                    <a:pt x="8019" y="13782"/>
                  </a:cubicBezTo>
                  <a:cubicBezTo>
                    <a:pt x="8119" y="13629"/>
                    <a:pt x="8241" y="13507"/>
                    <a:pt x="8254" y="13299"/>
                  </a:cubicBezTo>
                  <a:cubicBezTo>
                    <a:pt x="8350" y="13315"/>
                    <a:pt x="8449" y="13329"/>
                    <a:pt x="8545" y="13342"/>
                  </a:cubicBezTo>
                  <a:cubicBezTo>
                    <a:pt x="8641" y="13355"/>
                    <a:pt x="8710" y="13438"/>
                    <a:pt x="8806" y="13438"/>
                  </a:cubicBezTo>
                  <a:cubicBezTo>
                    <a:pt x="8833" y="13355"/>
                    <a:pt x="8780" y="13342"/>
                    <a:pt x="8737" y="13299"/>
                  </a:cubicBezTo>
                  <a:cubicBezTo>
                    <a:pt x="8793" y="13259"/>
                    <a:pt x="8846" y="13233"/>
                    <a:pt x="8902" y="13203"/>
                  </a:cubicBezTo>
                  <a:close/>
                  <a:moveTo>
                    <a:pt x="6141" y="1"/>
                  </a:moveTo>
                  <a:cubicBezTo>
                    <a:pt x="5963" y="1"/>
                    <a:pt x="5796" y="33"/>
                    <a:pt x="5638" y="101"/>
                  </a:cubicBezTo>
                  <a:cubicBezTo>
                    <a:pt x="5526" y="154"/>
                    <a:pt x="5430" y="210"/>
                    <a:pt x="5321" y="266"/>
                  </a:cubicBezTo>
                  <a:cubicBezTo>
                    <a:pt x="5265" y="293"/>
                    <a:pt x="5208" y="336"/>
                    <a:pt x="5156" y="349"/>
                  </a:cubicBezTo>
                  <a:cubicBezTo>
                    <a:pt x="4990" y="362"/>
                    <a:pt x="4825" y="389"/>
                    <a:pt x="4673" y="458"/>
                  </a:cubicBezTo>
                  <a:cubicBezTo>
                    <a:pt x="4534" y="528"/>
                    <a:pt x="4438" y="610"/>
                    <a:pt x="4382" y="762"/>
                  </a:cubicBezTo>
                  <a:cubicBezTo>
                    <a:pt x="4369" y="789"/>
                    <a:pt x="4342" y="815"/>
                    <a:pt x="4329" y="832"/>
                  </a:cubicBezTo>
                  <a:cubicBezTo>
                    <a:pt x="4121" y="997"/>
                    <a:pt x="4038" y="1189"/>
                    <a:pt x="4068" y="1450"/>
                  </a:cubicBezTo>
                  <a:cubicBezTo>
                    <a:pt x="4081" y="1493"/>
                    <a:pt x="4081" y="1559"/>
                    <a:pt x="4107" y="1602"/>
                  </a:cubicBezTo>
                  <a:cubicBezTo>
                    <a:pt x="4134" y="1659"/>
                    <a:pt x="4190" y="1698"/>
                    <a:pt x="4233" y="1741"/>
                  </a:cubicBezTo>
                  <a:cubicBezTo>
                    <a:pt x="4259" y="1781"/>
                    <a:pt x="4286" y="1807"/>
                    <a:pt x="4329" y="1864"/>
                  </a:cubicBezTo>
                  <a:cubicBezTo>
                    <a:pt x="4233" y="1864"/>
                    <a:pt x="4190" y="1907"/>
                    <a:pt x="4163" y="1946"/>
                  </a:cubicBezTo>
                  <a:cubicBezTo>
                    <a:pt x="4134" y="2016"/>
                    <a:pt x="4121" y="2098"/>
                    <a:pt x="4107" y="2181"/>
                  </a:cubicBezTo>
                  <a:cubicBezTo>
                    <a:pt x="4094" y="2320"/>
                    <a:pt x="4163" y="2442"/>
                    <a:pt x="4233" y="2551"/>
                  </a:cubicBezTo>
                  <a:cubicBezTo>
                    <a:pt x="4286" y="2664"/>
                    <a:pt x="4369" y="2733"/>
                    <a:pt x="4481" y="2773"/>
                  </a:cubicBezTo>
                  <a:cubicBezTo>
                    <a:pt x="4547" y="2799"/>
                    <a:pt x="4603" y="2829"/>
                    <a:pt x="4630" y="2925"/>
                  </a:cubicBezTo>
                  <a:cubicBezTo>
                    <a:pt x="4646" y="2965"/>
                    <a:pt x="4686" y="3021"/>
                    <a:pt x="4712" y="3064"/>
                  </a:cubicBezTo>
                  <a:cubicBezTo>
                    <a:pt x="4812" y="3213"/>
                    <a:pt x="4921" y="3352"/>
                    <a:pt x="5099" y="3434"/>
                  </a:cubicBezTo>
                  <a:cubicBezTo>
                    <a:pt x="5253" y="3505"/>
                    <a:pt x="5428" y="3547"/>
                    <a:pt x="5604" y="3547"/>
                  </a:cubicBezTo>
                  <a:cubicBezTo>
                    <a:pt x="5633" y="3547"/>
                    <a:pt x="5662" y="3546"/>
                    <a:pt x="5691" y="3544"/>
                  </a:cubicBezTo>
                  <a:cubicBezTo>
                    <a:pt x="5761" y="3530"/>
                    <a:pt x="5830" y="3530"/>
                    <a:pt x="5913" y="3530"/>
                  </a:cubicBezTo>
                  <a:cubicBezTo>
                    <a:pt x="5926" y="3573"/>
                    <a:pt x="5953" y="3626"/>
                    <a:pt x="5969" y="3682"/>
                  </a:cubicBezTo>
                  <a:cubicBezTo>
                    <a:pt x="5969" y="3696"/>
                    <a:pt x="5969" y="3709"/>
                    <a:pt x="5953" y="3725"/>
                  </a:cubicBezTo>
                  <a:cubicBezTo>
                    <a:pt x="5939" y="3778"/>
                    <a:pt x="5926" y="3835"/>
                    <a:pt x="5913" y="3891"/>
                  </a:cubicBezTo>
                  <a:cubicBezTo>
                    <a:pt x="5913" y="3917"/>
                    <a:pt x="5900" y="3930"/>
                    <a:pt x="5886" y="3957"/>
                  </a:cubicBezTo>
                  <a:cubicBezTo>
                    <a:pt x="5804" y="4096"/>
                    <a:pt x="5678" y="4165"/>
                    <a:pt x="5526" y="4205"/>
                  </a:cubicBezTo>
                  <a:cubicBezTo>
                    <a:pt x="5486" y="4205"/>
                    <a:pt x="5443" y="4235"/>
                    <a:pt x="5417" y="4261"/>
                  </a:cubicBezTo>
                  <a:cubicBezTo>
                    <a:pt x="5347" y="4317"/>
                    <a:pt x="5291" y="4387"/>
                    <a:pt x="5251" y="4453"/>
                  </a:cubicBezTo>
                  <a:cubicBezTo>
                    <a:pt x="5169" y="4579"/>
                    <a:pt x="5126" y="4731"/>
                    <a:pt x="5113" y="4883"/>
                  </a:cubicBezTo>
                  <a:cubicBezTo>
                    <a:pt x="5086" y="4883"/>
                    <a:pt x="5060" y="4896"/>
                    <a:pt x="5030" y="4909"/>
                  </a:cubicBezTo>
                  <a:cubicBezTo>
                    <a:pt x="4934" y="4922"/>
                    <a:pt x="4838" y="4949"/>
                    <a:pt x="4729" y="4979"/>
                  </a:cubicBezTo>
                  <a:cubicBezTo>
                    <a:pt x="4521" y="5018"/>
                    <a:pt x="4316" y="5075"/>
                    <a:pt x="4094" y="5088"/>
                  </a:cubicBezTo>
                  <a:cubicBezTo>
                    <a:pt x="4038" y="5101"/>
                    <a:pt x="3998" y="5157"/>
                    <a:pt x="4025" y="5213"/>
                  </a:cubicBezTo>
                  <a:cubicBezTo>
                    <a:pt x="4068" y="5266"/>
                    <a:pt x="4068" y="5336"/>
                    <a:pt x="4121" y="5379"/>
                  </a:cubicBezTo>
                  <a:cubicBezTo>
                    <a:pt x="4150" y="5392"/>
                    <a:pt x="4150" y="5419"/>
                    <a:pt x="4163" y="5445"/>
                  </a:cubicBezTo>
                  <a:cubicBezTo>
                    <a:pt x="4121" y="5462"/>
                    <a:pt x="4081" y="5475"/>
                    <a:pt x="4038" y="5488"/>
                  </a:cubicBezTo>
                  <a:cubicBezTo>
                    <a:pt x="4025" y="5488"/>
                    <a:pt x="3998" y="5488"/>
                    <a:pt x="3985" y="5501"/>
                  </a:cubicBezTo>
                  <a:cubicBezTo>
                    <a:pt x="3872" y="5514"/>
                    <a:pt x="3833" y="5584"/>
                    <a:pt x="3872" y="5693"/>
                  </a:cubicBezTo>
                  <a:cubicBezTo>
                    <a:pt x="3942" y="5858"/>
                    <a:pt x="4011" y="6024"/>
                    <a:pt x="4094" y="6189"/>
                  </a:cubicBezTo>
                  <a:cubicBezTo>
                    <a:pt x="4137" y="6275"/>
                    <a:pt x="4178" y="6311"/>
                    <a:pt x="4246" y="6311"/>
                  </a:cubicBezTo>
                  <a:cubicBezTo>
                    <a:pt x="4266" y="6311"/>
                    <a:pt x="4289" y="6308"/>
                    <a:pt x="4316" y="6301"/>
                  </a:cubicBezTo>
                  <a:cubicBezTo>
                    <a:pt x="4369" y="6288"/>
                    <a:pt x="4412" y="6272"/>
                    <a:pt x="4451" y="6245"/>
                  </a:cubicBezTo>
                  <a:cubicBezTo>
                    <a:pt x="4481" y="6288"/>
                    <a:pt x="4494" y="6328"/>
                    <a:pt x="4521" y="6384"/>
                  </a:cubicBezTo>
                  <a:cubicBezTo>
                    <a:pt x="4481" y="6384"/>
                    <a:pt x="4451" y="6397"/>
                    <a:pt x="4425" y="6397"/>
                  </a:cubicBezTo>
                  <a:cubicBezTo>
                    <a:pt x="4355" y="6411"/>
                    <a:pt x="4316" y="6454"/>
                    <a:pt x="4299" y="6506"/>
                  </a:cubicBezTo>
                  <a:cubicBezTo>
                    <a:pt x="4286" y="6549"/>
                    <a:pt x="4286" y="6589"/>
                    <a:pt x="4286" y="6619"/>
                  </a:cubicBezTo>
                  <a:cubicBezTo>
                    <a:pt x="4299" y="6728"/>
                    <a:pt x="4329" y="6824"/>
                    <a:pt x="4342" y="6907"/>
                  </a:cubicBezTo>
                  <a:cubicBezTo>
                    <a:pt x="4246" y="6963"/>
                    <a:pt x="4190" y="7072"/>
                    <a:pt x="4094" y="7128"/>
                  </a:cubicBezTo>
                  <a:cubicBezTo>
                    <a:pt x="4068" y="7072"/>
                    <a:pt x="4038" y="7003"/>
                    <a:pt x="4025" y="6950"/>
                  </a:cubicBezTo>
                  <a:cubicBezTo>
                    <a:pt x="3998" y="6880"/>
                    <a:pt x="3968" y="6811"/>
                    <a:pt x="3968" y="6741"/>
                  </a:cubicBezTo>
                  <a:cubicBezTo>
                    <a:pt x="3968" y="6672"/>
                    <a:pt x="3955" y="6602"/>
                    <a:pt x="3942" y="6549"/>
                  </a:cubicBezTo>
                  <a:cubicBezTo>
                    <a:pt x="3872" y="6288"/>
                    <a:pt x="3803" y="6024"/>
                    <a:pt x="3737" y="5776"/>
                  </a:cubicBezTo>
                  <a:cubicBezTo>
                    <a:pt x="3694" y="5653"/>
                    <a:pt x="3667" y="5528"/>
                    <a:pt x="3611" y="5419"/>
                  </a:cubicBezTo>
                  <a:cubicBezTo>
                    <a:pt x="3555" y="5309"/>
                    <a:pt x="3489" y="5213"/>
                    <a:pt x="3350" y="5213"/>
                  </a:cubicBezTo>
                  <a:cubicBezTo>
                    <a:pt x="3337" y="5213"/>
                    <a:pt x="3324" y="5213"/>
                    <a:pt x="3307" y="5197"/>
                  </a:cubicBezTo>
                  <a:cubicBezTo>
                    <a:pt x="3138" y="5164"/>
                    <a:pt x="2967" y="5141"/>
                    <a:pt x="2798" y="5141"/>
                  </a:cubicBezTo>
                  <a:cubicBezTo>
                    <a:pt x="2761" y="5141"/>
                    <a:pt x="2725" y="5142"/>
                    <a:pt x="2689" y="5144"/>
                  </a:cubicBezTo>
                  <a:cubicBezTo>
                    <a:pt x="2702" y="5075"/>
                    <a:pt x="2715" y="5005"/>
                    <a:pt x="2728" y="4949"/>
                  </a:cubicBezTo>
                  <a:cubicBezTo>
                    <a:pt x="2785" y="4936"/>
                    <a:pt x="2828" y="4909"/>
                    <a:pt x="2880" y="4909"/>
                  </a:cubicBezTo>
                  <a:cubicBezTo>
                    <a:pt x="3059" y="4866"/>
                    <a:pt x="3198" y="4770"/>
                    <a:pt x="3324" y="4674"/>
                  </a:cubicBezTo>
                  <a:cubicBezTo>
                    <a:pt x="3502" y="4536"/>
                    <a:pt x="3555" y="4344"/>
                    <a:pt x="3598" y="4139"/>
                  </a:cubicBezTo>
                  <a:cubicBezTo>
                    <a:pt x="3611" y="4040"/>
                    <a:pt x="3611" y="3944"/>
                    <a:pt x="3624" y="3835"/>
                  </a:cubicBezTo>
                  <a:cubicBezTo>
                    <a:pt x="3638" y="3778"/>
                    <a:pt x="3638" y="3725"/>
                    <a:pt x="3654" y="3656"/>
                  </a:cubicBezTo>
                  <a:cubicBezTo>
                    <a:pt x="3694" y="3682"/>
                    <a:pt x="3720" y="3696"/>
                    <a:pt x="3763" y="3725"/>
                  </a:cubicBezTo>
                  <a:cubicBezTo>
                    <a:pt x="3768" y="3728"/>
                    <a:pt x="3773" y="3729"/>
                    <a:pt x="3779" y="3729"/>
                  </a:cubicBezTo>
                  <a:cubicBezTo>
                    <a:pt x="3808" y="3729"/>
                    <a:pt x="3848" y="3704"/>
                    <a:pt x="3859" y="3682"/>
                  </a:cubicBezTo>
                  <a:cubicBezTo>
                    <a:pt x="3872" y="3656"/>
                    <a:pt x="3846" y="3626"/>
                    <a:pt x="3803" y="3613"/>
                  </a:cubicBezTo>
                  <a:cubicBezTo>
                    <a:pt x="3737" y="3587"/>
                    <a:pt x="3720" y="3530"/>
                    <a:pt x="3737" y="3461"/>
                  </a:cubicBezTo>
                  <a:lnTo>
                    <a:pt x="3737" y="3461"/>
                  </a:lnTo>
                  <a:cubicBezTo>
                    <a:pt x="3777" y="3504"/>
                    <a:pt x="3803" y="3544"/>
                    <a:pt x="3846" y="3587"/>
                  </a:cubicBezTo>
                  <a:cubicBezTo>
                    <a:pt x="3883" y="3623"/>
                    <a:pt x="3931" y="3642"/>
                    <a:pt x="3971" y="3642"/>
                  </a:cubicBezTo>
                  <a:cubicBezTo>
                    <a:pt x="3992" y="3642"/>
                    <a:pt x="4011" y="3637"/>
                    <a:pt x="4025" y="3626"/>
                  </a:cubicBezTo>
                  <a:cubicBezTo>
                    <a:pt x="4051" y="3613"/>
                    <a:pt x="4068" y="3587"/>
                    <a:pt x="4081" y="3573"/>
                  </a:cubicBezTo>
                  <a:cubicBezTo>
                    <a:pt x="4081" y="3560"/>
                    <a:pt x="4051" y="3530"/>
                    <a:pt x="4025" y="3517"/>
                  </a:cubicBezTo>
                  <a:cubicBezTo>
                    <a:pt x="3929" y="3477"/>
                    <a:pt x="3872" y="3408"/>
                    <a:pt x="3833" y="3296"/>
                  </a:cubicBezTo>
                  <a:cubicBezTo>
                    <a:pt x="3790" y="3186"/>
                    <a:pt x="3790" y="3064"/>
                    <a:pt x="3790" y="2938"/>
                  </a:cubicBezTo>
                  <a:cubicBezTo>
                    <a:pt x="3803" y="2773"/>
                    <a:pt x="3763" y="2621"/>
                    <a:pt x="3654" y="2485"/>
                  </a:cubicBezTo>
                  <a:cubicBezTo>
                    <a:pt x="3585" y="2386"/>
                    <a:pt x="3515" y="2290"/>
                    <a:pt x="3433" y="2194"/>
                  </a:cubicBezTo>
                  <a:cubicBezTo>
                    <a:pt x="3350" y="2112"/>
                    <a:pt x="3241" y="2042"/>
                    <a:pt x="3115" y="1973"/>
                  </a:cubicBezTo>
                  <a:cubicBezTo>
                    <a:pt x="2965" y="1890"/>
                    <a:pt x="2803" y="1851"/>
                    <a:pt x="2637" y="1851"/>
                  </a:cubicBezTo>
                  <a:cubicBezTo>
                    <a:pt x="2558" y="1851"/>
                    <a:pt x="2478" y="1860"/>
                    <a:pt x="2398" y="1877"/>
                  </a:cubicBezTo>
                  <a:cubicBezTo>
                    <a:pt x="2166" y="1920"/>
                    <a:pt x="1945" y="1989"/>
                    <a:pt x="1710" y="2042"/>
                  </a:cubicBezTo>
                  <a:cubicBezTo>
                    <a:pt x="1683" y="2029"/>
                    <a:pt x="1654" y="2003"/>
                    <a:pt x="1627" y="1989"/>
                  </a:cubicBezTo>
                  <a:cubicBezTo>
                    <a:pt x="1529" y="1915"/>
                    <a:pt x="1417" y="1862"/>
                    <a:pt x="1296" y="1862"/>
                  </a:cubicBezTo>
                  <a:cubicBezTo>
                    <a:pt x="1283" y="1862"/>
                    <a:pt x="1270" y="1862"/>
                    <a:pt x="1257" y="1864"/>
                  </a:cubicBezTo>
                  <a:cubicBezTo>
                    <a:pt x="1214" y="1877"/>
                    <a:pt x="1174" y="1890"/>
                    <a:pt x="1158" y="1907"/>
                  </a:cubicBezTo>
                  <a:cubicBezTo>
                    <a:pt x="1131" y="1933"/>
                    <a:pt x="1144" y="1973"/>
                    <a:pt x="1144" y="2003"/>
                  </a:cubicBezTo>
                  <a:cubicBezTo>
                    <a:pt x="1075" y="2042"/>
                    <a:pt x="966" y="2016"/>
                    <a:pt x="939" y="2125"/>
                  </a:cubicBezTo>
                  <a:cubicBezTo>
                    <a:pt x="966" y="2146"/>
                    <a:pt x="993" y="2154"/>
                    <a:pt x="1021" y="2154"/>
                  </a:cubicBezTo>
                  <a:cubicBezTo>
                    <a:pt x="1048" y="2154"/>
                    <a:pt x="1077" y="2146"/>
                    <a:pt x="1105" y="2138"/>
                  </a:cubicBezTo>
                  <a:cubicBezTo>
                    <a:pt x="1164" y="2122"/>
                    <a:pt x="1223" y="2110"/>
                    <a:pt x="1293" y="2110"/>
                  </a:cubicBezTo>
                  <a:cubicBezTo>
                    <a:pt x="1335" y="2110"/>
                    <a:pt x="1382" y="2115"/>
                    <a:pt x="1435" y="2125"/>
                  </a:cubicBezTo>
                  <a:cubicBezTo>
                    <a:pt x="1392" y="2138"/>
                    <a:pt x="1392" y="2155"/>
                    <a:pt x="1379" y="2155"/>
                  </a:cubicBezTo>
                  <a:cubicBezTo>
                    <a:pt x="1270" y="2194"/>
                    <a:pt x="1158" y="2251"/>
                    <a:pt x="1062" y="2320"/>
                  </a:cubicBezTo>
                  <a:cubicBezTo>
                    <a:pt x="979" y="2373"/>
                    <a:pt x="910" y="2429"/>
                    <a:pt x="857" y="2512"/>
                  </a:cubicBezTo>
                  <a:cubicBezTo>
                    <a:pt x="787" y="2621"/>
                    <a:pt x="744" y="2747"/>
                    <a:pt x="731" y="2882"/>
                  </a:cubicBezTo>
                  <a:cubicBezTo>
                    <a:pt x="731" y="2995"/>
                    <a:pt x="731" y="3104"/>
                    <a:pt x="774" y="3200"/>
                  </a:cubicBezTo>
                  <a:cubicBezTo>
                    <a:pt x="814" y="3312"/>
                    <a:pt x="843" y="3408"/>
                    <a:pt x="883" y="3517"/>
                  </a:cubicBezTo>
                  <a:lnTo>
                    <a:pt x="857" y="3544"/>
                  </a:lnTo>
                  <a:cubicBezTo>
                    <a:pt x="787" y="3682"/>
                    <a:pt x="731" y="3808"/>
                    <a:pt x="787" y="3973"/>
                  </a:cubicBezTo>
                  <a:cubicBezTo>
                    <a:pt x="814" y="4069"/>
                    <a:pt x="857" y="4178"/>
                    <a:pt x="926" y="4261"/>
                  </a:cubicBezTo>
                  <a:cubicBezTo>
                    <a:pt x="1022" y="4357"/>
                    <a:pt x="1118" y="4453"/>
                    <a:pt x="1257" y="4453"/>
                  </a:cubicBezTo>
                  <a:cubicBezTo>
                    <a:pt x="1339" y="4453"/>
                    <a:pt x="1406" y="4483"/>
                    <a:pt x="1449" y="4565"/>
                  </a:cubicBezTo>
                  <a:cubicBezTo>
                    <a:pt x="1475" y="4635"/>
                    <a:pt x="1518" y="4717"/>
                    <a:pt x="1571" y="4757"/>
                  </a:cubicBezTo>
                  <a:cubicBezTo>
                    <a:pt x="1627" y="4813"/>
                    <a:pt x="1670" y="4883"/>
                    <a:pt x="1670" y="4965"/>
                  </a:cubicBezTo>
                  <a:cubicBezTo>
                    <a:pt x="1670" y="5018"/>
                    <a:pt x="1697" y="5032"/>
                    <a:pt x="1723" y="5048"/>
                  </a:cubicBezTo>
                  <a:cubicBezTo>
                    <a:pt x="1723" y="5114"/>
                    <a:pt x="1723" y="5184"/>
                    <a:pt x="1640" y="5213"/>
                  </a:cubicBezTo>
                  <a:cubicBezTo>
                    <a:pt x="1518" y="5253"/>
                    <a:pt x="1392" y="5296"/>
                    <a:pt x="1257" y="5336"/>
                  </a:cubicBezTo>
                  <a:cubicBezTo>
                    <a:pt x="1158" y="5362"/>
                    <a:pt x="1062" y="5379"/>
                    <a:pt x="992" y="5445"/>
                  </a:cubicBezTo>
                  <a:cubicBezTo>
                    <a:pt x="870" y="5557"/>
                    <a:pt x="774" y="5693"/>
                    <a:pt x="705" y="5845"/>
                  </a:cubicBezTo>
                  <a:cubicBezTo>
                    <a:pt x="579" y="6106"/>
                    <a:pt x="470" y="6384"/>
                    <a:pt x="361" y="6659"/>
                  </a:cubicBezTo>
                  <a:cubicBezTo>
                    <a:pt x="278" y="6850"/>
                    <a:pt x="208" y="7032"/>
                    <a:pt x="126" y="7224"/>
                  </a:cubicBezTo>
                  <a:cubicBezTo>
                    <a:pt x="99" y="7280"/>
                    <a:pt x="83" y="7333"/>
                    <a:pt x="43" y="7376"/>
                  </a:cubicBezTo>
                  <a:cubicBezTo>
                    <a:pt x="0" y="7446"/>
                    <a:pt x="0" y="7499"/>
                    <a:pt x="17" y="7555"/>
                  </a:cubicBezTo>
                  <a:cubicBezTo>
                    <a:pt x="43" y="7637"/>
                    <a:pt x="56" y="7707"/>
                    <a:pt x="99" y="7776"/>
                  </a:cubicBezTo>
                  <a:cubicBezTo>
                    <a:pt x="182" y="7925"/>
                    <a:pt x="265" y="8077"/>
                    <a:pt x="374" y="8203"/>
                  </a:cubicBezTo>
                  <a:cubicBezTo>
                    <a:pt x="430" y="8272"/>
                    <a:pt x="470" y="8338"/>
                    <a:pt x="526" y="8395"/>
                  </a:cubicBezTo>
                  <a:cubicBezTo>
                    <a:pt x="595" y="8477"/>
                    <a:pt x="678" y="8560"/>
                    <a:pt x="761" y="8656"/>
                  </a:cubicBezTo>
                  <a:cubicBezTo>
                    <a:pt x="910" y="8821"/>
                    <a:pt x="1048" y="9000"/>
                    <a:pt x="1214" y="9126"/>
                  </a:cubicBezTo>
                  <a:lnTo>
                    <a:pt x="1214" y="9291"/>
                  </a:lnTo>
                  <a:lnTo>
                    <a:pt x="1214" y="9413"/>
                  </a:lnTo>
                  <a:cubicBezTo>
                    <a:pt x="1201" y="9579"/>
                    <a:pt x="1187" y="9744"/>
                    <a:pt x="1174" y="9896"/>
                  </a:cubicBezTo>
                  <a:cubicBezTo>
                    <a:pt x="1158" y="10131"/>
                    <a:pt x="1144" y="10352"/>
                    <a:pt x="1131" y="10587"/>
                  </a:cubicBezTo>
                  <a:cubicBezTo>
                    <a:pt x="1118" y="10792"/>
                    <a:pt x="1105" y="11001"/>
                    <a:pt x="1091" y="11206"/>
                  </a:cubicBezTo>
                  <a:cubicBezTo>
                    <a:pt x="1075" y="11371"/>
                    <a:pt x="1075" y="11536"/>
                    <a:pt x="1062" y="11688"/>
                  </a:cubicBezTo>
                  <a:lnTo>
                    <a:pt x="1062" y="11976"/>
                  </a:lnTo>
                  <a:cubicBezTo>
                    <a:pt x="1048" y="12224"/>
                    <a:pt x="1022" y="12489"/>
                    <a:pt x="1009" y="12737"/>
                  </a:cubicBezTo>
                  <a:cubicBezTo>
                    <a:pt x="1009" y="12803"/>
                    <a:pt x="992" y="12872"/>
                    <a:pt x="979" y="12942"/>
                  </a:cubicBezTo>
                  <a:cubicBezTo>
                    <a:pt x="953" y="13011"/>
                    <a:pt x="966" y="13038"/>
                    <a:pt x="1022" y="13067"/>
                  </a:cubicBezTo>
                  <a:cubicBezTo>
                    <a:pt x="1091" y="13081"/>
                    <a:pt x="1144" y="13094"/>
                    <a:pt x="1201" y="13107"/>
                  </a:cubicBezTo>
                  <a:cubicBezTo>
                    <a:pt x="1187" y="13299"/>
                    <a:pt x="1174" y="13464"/>
                    <a:pt x="1158" y="13646"/>
                  </a:cubicBezTo>
                  <a:cubicBezTo>
                    <a:pt x="1158" y="13686"/>
                    <a:pt x="1158" y="13742"/>
                    <a:pt x="1214" y="13755"/>
                  </a:cubicBezTo>
                  <a:cubicBezTo>
                    <a:pt x="1281" y="13798"/>
                    <a:pt x="1355" y="13819"/>
                    <a:pt x="1427" y="13819"/>
                  </a:cubicBezTo>
                  <a:cubicBezTo>
                    <a:pt x="1472" y="13819"/>
                    <a:pt x="1516" y="13811"/>
                    <a:pt x="1558" y="13795"/>
                  </a:cubicBezTo>
                  <a:cubicBezTo>
                    <a:pt x="1571" y="13742"/>
                    <a:pt x="1587" y="13699"/>
                    <a:pt x="1601" y="13659"/>
                  </a:cubicBezTo>
                  <a:cubicBezTo>
                    <a:pt x="1614" y="13659"/>
                    <a:pt x="1627" y="13659"/>
                    <a:pt x="1640" y="13672"/>
                  </a:cubicBezTo>
                  <a:cubicBezTo>
                    <a:pt x="1736" y="13768"/>
                    <a:pt x="1849" y="13825"/>
                    <a:pt x="1971" y="13851"/>
                  </a:cubicBezTo>
                  <a:cubicBezTo>
                    <a:pt x="2054" y="13864"/>
                    <a:pt x="2123" y="13864"/>
                    <a:pt x="2206" y="13877"/>
                  </a:cubicBezTo>
                  <a:cubicBezTo>
                    <a:pt x="2358" y="13894"/>
                    <a:pt x="2510" y="13907"/>
                    <a:pt x="2662" y="13934"/>
                  </a:cubicBezTo>
                  <a:cubicBezTo>
                    <a:pt x="2675" y="13935"/>
                    <a:pt x="2686" y="13936"/>
                    <a:pt x="2697" y="13936"/>
                  </a:cubicBezTo>
                  <a:cubicBezTo>
                    <a:pt x="2769" y="13936"/>
                    <a:pt x="2805" y="13900"/>
                    <a:pt x="2854" y="13851"/>
                  </a:cubicBezTo>
                  <a:cubicBezTo>
                    <a:pt x="2867" y="13838"/>
                    <a:pt x="2880" y="13811"/>
                    <a:pt x="2894" y="13811"/>
                  </a:cubicBezTo>
                  <a:cubicBezTo>
                    <a:pt x="2976" y="13795"/>
                    <a:pt x="2993" y="13742"/>
                    <a:pt x="3006" y="13672"/>
                  </a:cubicBezTo>
                  <a:cubicBezTo>
                    <a:pt x="3006" y="13672"/>
                    <a:pt x="3019" y="13659"/>
                    <a:pt x="3019" y="13646"/>
                  </a:cubicBezTo>
                  <a:cubicBezTo>
                    <a:pt x="3046" y="13686"/>
                    <a:pt x="3046" y="13755"/>
                    <a:pt x="3115" y="13768"/>
                  </a:cubicBezTo>
                  <a:cubicBezTo>
                    <a:pt x="3198" y="13782"/>
                    <a:pt x="3294" y="13811"/>
                    <a:pt x="3376" y="13811"/>
                  </a:cubicBezTo>
                  <a:cubicBezTo>
                    <a:pt x="3515" y="13811"/>
                    <a:pt x="3654" y="13795"/>
                    <a:pt x="3777" y="13795"/>
                  </a:cubicBezTo>
                  <a:cubicBezTo>
                    <a:pt x="3833" y="13795"/>
                    <a:pt x="3872" y="13795"/>
                    <a:pt x="3929" y="13811"/>
                  </a:cubicBezTo>
                  <a:cubicBezTo>
                    <a:pt x="3998" y="13811"/>
                    <a:pt x="4081" y="13811"/>
                    <a:pt x="4150" y="13782"/>
                  </a:cubicBezTo>
                  <a:cubicBezTo>
                    <a:pt x="4216" y="13755"/>
                    <a:pt x="4259" y="13729"/>
                    <a:pt x="4259" y="13672"/>
                  </a:cubicBezTo>
                  <a:cubicBezTo>
                    <a:pt x="4259" y="13603"/>
                    <a:pt x="4216" y="13547"/>
                    <a:pt x="4163" y="13520"/>
                  </a:cubicBezTo>
                  <a:cubicBezTo>
                    <a:pt x="4134" y="13507"/>
                    <a:pt x="4107" y="13494"/>
                    <a:pt x="4081" y="13481"/>
                  </a:cubicBezTo>
                  <a:cubicBezTo>
                    <a:pt x="4025" y="13451"/>
                    <a:pt x="3955" y="13411"/>
                    <a:pt x="3886" y="13368"/>
                  </a:cubicBezTo>
                  <a:cubicBezTo>
                    <a:pt x="3803" y="13329"/>
                    <a:pt x="3720" y="13286"/>
                    <a:pt x="3667" y="13233"/>
                  </a:cubicBezTo>
                  <a:cubicBezTo>
                    <a:pt x="3572" y="13163"/>
                    <a:pt x="3472" y="13081"/>
                    <a:pt x="3419" y="12968"/>
                  </a:cubicBezTo>
                  <a:cubicBezTo>
                    <a:pt x="3376" y="12885"/>
                    <a:pt x="3390" y="12859"/>
                    <a:pt x="3472" y="12833"/>
                  </a:cubicBezTo>
                  <a:cubicBezTo>
                    <a:pt x="3529" y="12819"/>
                    <a:pt x="3585" y="12803"/>
                    <a:pt x="3624" y="12776"/>
                  </a:cubicBezTo>
                  <a:cubicBezTo>
                    <a:pt x="3750" y="12737"/>
                    <a:pt x="3833" y="12598"/>
                    <a:pt x="3803" y="12459"/>
                  </a:cubicBezTo>
                  <a:cubicBezTo>
                    <a:pt x="3790" y="12307"/>
                    <a:pt x="3777" y="12158"/>
                    <a:pt x="3763" y="12006"/>
                  </a:cubicBezTo>
                  <a:cubicBezTo>
                    <a:pt x="3750" y="11910"/>
                    <a:pt x="3737" y="11797"/>
                    <a:pt x="3720" y="11702"/>
                  </a:cubicBezTo>
                  <a:cubicBezTo>
                    <a:pt x="3694" y="11563"/>
                    <a:pt x="3667" y="11440"/>
                    <a:pt x="3654" y="11315"/>
                  </a:cubicBezTo>
                  <a:cubicBezTo>
                    <a:pt x="3624" y="11149"/>
                    <a:pt x="3611" y="10971"/>
                    <a:pt x="3598" y="10805"/>
                  </a:cubicBezTo>
                  <a:cubicBezTo>
                    <a:pt x="3585" y="10696"/>
                    <a:pt x="3555" y="10587"/>
                    <a:pt x="3542" y="10475"/>
                  </a:cubicBezTo>
                  <a:cubicBezTo>
                    <a:pt x="3529" y="10309"/>
                    <a:pt x="3529" y="10131"/>
                    <a:pt x="3515" y="9965"/>
                  </a:cubicBezTo>
                  <a:cubicBezTo>
                    <a:pt x="3489" y="9661"/>
                    <a:pt x="3459" y="9374"/>
                    <a:pt x="3419" y="9069"/>
                  </a:cubicBezTo>
                  <a:cubicBezTo>
                    <a:pt x="3406" y="8904"/>
                    <a:pt x="3390" y="8739"/>
                    <a:pt x="3376" y="8573"/>
                  </a:cubicBezTo>
                  <a:cubicBezTo>
                    <a:pt x="3363" y="8438"/>
                    <a:pt x="3350" y="8299"/>
                    <a:pt x="3350" y="8160"/>
                  </a:cubicBezTo>
                  <a:cubicBezTo>
                    <a:pt x="3350" y="8024"/>
                    <a:pt x="3363" y="7885"/>
                    <a:pt x="3307" y="7747"/>
                  </a:cubicBezTo>
                  <a:cubicBezTo>
                    <a:pt x="3267" y="7624"/>
                    <a:pt x="3267" y="7499"/>
                    <a:pt x="3254" y="7346"/>
                  </a:cubicBezTo>
                  <a:lnTo>
                    <a:pt x="3254" y="7346"/>
                  </a:lnTo>
                  <a:cubicBezTo>
                    <a:pt x="3324" y="7459"/>
                    <a:pt x="3390" y="7542"/>
                    <a:pt x="3446" y="7624"/>
                  </a:cubicBezTo>
                  <a:cubicBezTo>
                    <a:pt x="3542" y="7776"/>
                    <a:pt x="3638" y="7912"/>
                    <a:pt x="3750" y="8064"/>
                  </a:cubicBezTo>
                  <a:cubicBezTo>
                    <a:pt x="3777" y="8090"/>
                    <a:pt x="3803" y="8133"/>
                    <a:pt x="3846" y="8147"/>
                  </a:cubicBezTo>
                  <a:cubicBezTo>
                    <a:pt x="3877" y="8150"/>
                    <a:pt x="3910" y="8153"/>
                    <a:pt x="3943" y="8153"/>
                  </a:cubicBezTo>
                  <a:cubicBezTo>
                    <a:pt x="4025" y="8153"/>
                    <a:pt x="4108" y="8136"/>
                    <a:pt x="4177" y="8077"/>
                  </a:cubicBezTo>
                  <a:cubicBezTo>
                    <a:pt x="4246" y="8024"/>
                    <a:pt x="4329" y="7981"/>
                    <a:pt x="4398" y="7925"/>
                  </a:cubicBezTo>
                  <a:cubicBezTo>
                    <a:pt x="4464" y="7872"/>
                    <a:pt x="4534" y="7829"/>
                    <a:pt x="4590" y="7776"/>
                  </a:cubicBezTo>
                  <a:cubicBezTo>
                    <a:pt x="4673" y="7707"/>
                    <a:pt x="4755" y="7624"/>
                    <a:pt x="4838" y="7542"/>
                  </a:cubicBezTo>
                  <a:cubicBezTo>
                    <a:pt x="4838" y="7555"/>
                    <a:pt x="4851" y="7568"/>
                    <a:pt x="4851" y="7594"/>
                  </a:cubicBezTo>
                  <a:cubicBezTo>
                    <a:pt x="4878" y="7651"/>
                    <a:pt x="4908" y="7720"/>
                    <a:pt x="4921" y="7790"/>
                  </a:cubicBezTo>
                  <a:cubicBezTo>
                    <a:pt x="4947" y="7842"/>
                    <a:pt x="4990" y="7872"/>
                    <a:pt x="5043" y="7872"/>
                  </a:cubicBezTo>
                  <a:cubicBezTo>
                    <a:pt x="5142" y="7859"/>
                    <a:pt x="5251" y="7842"/>
                    <a:pt x="5347" y="7829"/>
                  </a:cubicBezTo>
                  <a:cubicBezTo>
                    <a:pt x="5513" y="7790"/>
                    <a:pt x="5691" y="7760"/>
                    <a:pt x="5870" y="7720"/>
                  </a:cubicBezTo>
                  <a:cubicBezTo>
                    <a:pt x="5886" y="7760"/>
                    <a:pt x="5926" y="7803"/>
                    <a:pt x="5926" y="7859"/>
                  </a:cubicBezTo>
                  <a:cubicBezTo>
                    <a:pt x="5939" y="7968"/>
                    <a:pt x="5953" y="8064"/>
                    <a:pt x="5953" y="8173"/>
                  </a:cubicBezTo>
                  <a:cubicBezTo>
                    <a:pt x="5953" y="8299"/>
                    <a:pt x="5939" y="8421"/>
                    <a:pt x="5939" y="8560"/>
                  </a:cubicBezTo>
                  <a:cubicBezTo>
                    <a:pt x="5926" y="8669"/>
                    <a:pt x="5913" y="8795"/>
                    <a:pt x="5913" y="8904"/>
                  </a:cubicBezTo>
                  <a:cubicBezTo>
                    <a:pt x="5926" y="9056"/>
                    <a:pt x="5926" y="9069"/>
                    <a:pt x="6091" y="9112"/>
                  </a:cubicBezTo>
                  <a:cubicBezTo>
                    <a:pt x="6130" y="9123"/>
                    <a:pt x="6168" y="9128"/>
                    <a:pt x="6205" y="9128"/>
                  </a:cubicBezTo>
                  <a:cubicBezTo>
                    <a:pt x="6300" y="9128"/>
                    <a:pt x="6392" y="9096"/>
                    <a:pt x="6492" y="9056"/>
                  </a:cubicBezTo>
                  <a:lnTo>
                    <a:pt x="6492" y="9056"/>
                  </a:lnTo>
                  <a:cubicBezTo>
                    <a:pt x="6492" y="9152"/>
                    <a:pt x="6492" y="9235"/>
                    <a:pt x="6478" y="9317"/>
                  </a:cubicBezTo>
                  <a:cubicBezTo>
                    <a:pt x="6465" y="9552"/>
                    <a:pt x="6435" y="9774"/>
                    <a:pt x="6422" y="10008"/>
                  </a:cubicBezTo>
                  <a:cubicBezTo>
                    <a:pt x="6409" y="10200"/>
                    <a:pt x="6396" y="10392"/>
                    <a:pt x="6382" y="10587"/>
                  </a:cubicBezTo>
                  <a:cubicBezTo>
                    <a:pt x="6366" y="10792"/>
                    <a:pt x="6353" y="10984"/>
                    <a:pt x="6339" y="11179"/>
                  </a:cubicBezTo>
                  <a:cubicBezTo>
                    <a:pt x="6326" y="11344"/>
                    <a:pt x="6313" y="11497"/>
                    <a:pt x="6300" y="11662"/>
                  </a:cubicBezTo>
                  <a:cubicBezTo>
                    <a:pt x="6270" y="11880"/>
                    <a:pt x="6270" y="12115"/>
                    <a:pt x="6244" y="12336"/>
                  </a:cubicBezTo>
                  <a:cubicBezTo>
                    <a:pt x="6230" y="12502"/>
                    <a:pt x="6217" y="12680"/>
                    <a:pt x="6187" y="12859"/>
                  </a:cubicBezTo>
                  <a:cubicBezTo>
                    <a:pt x="6187" y="12902"/>
                    <a:pt x="6174" y="12928"/>
                    <a:pt x="6118" y="12942"/>
                  </a:cubicBezTo>
                  <a:cubicBezTo>
                    <a:pt x="6035" y="12968"/>
                    <a:pt x="6022" y="13067"/>
                    <a:pt x="6091" y="13133"/>
                  </a:cubicBezTo>
                  <a:cubicBezTo>
                    <a:pt x="6105" y="13150"/>
                    <a:pt x="6118" y="13163"/>
                    <a:pt x="6148" y="13176"/>
                  </a:cubicBezTo>
                  <a:cubicBezTo>
                    <a:pt x="6134" y="13216"/>
                    <a:pt x="6118" y="13259"/>
                    <a:pt x="6105" y="13272"/>
                  </a:cubicBezTo>
                  <a:cubicBezTo>
                    <a:pt x="6022" y="13342"/>
                    <a:pt x="5939" y="13411"/>
                    <a:pt x="5843" y="13438"/>
                  </a:cubicBezTo>
                  <a:cubicBezTo>
                    <a:pt x="5747" y="13451"/>
                    <a:pt x="5652" y="13481"/>
                    <a:pt x="5556" y="13507"/>
                  </a:cubicBezTo>
                  <a:cubicBezTo>
                    <a:pt x="5499" y="13520"/>
                    <a:pt x="5443" y="13547"/>
                    <a:pt x="5390" y="13563"/>
                  </a:cubicBezTo>
                  <a:cubicBezTo>
                    <a:pt x="5308" y="13603"/>
                    <a:pt x="5238" y="13659"/>
                    <a:pt x="5208" y="13755"/>
                  </a:cubicBezTo>
                  <a:cubicBezTo>
                    <a:pt x="5195" y="13825"/>
                    <a:pt x="5225" y="13877"/>
                    <a:pt x="5291" y="13907"/>
                  </a:cubicBezTo>
                  <a:cubicBezTo>
                    <a:pt x="5404" y="13947"/>
                    <a:pt x="5513" y="13960"/>
                    <a:pt x="5638" y="13960"/>
                  </a:cubicBezTo>
                  <a:cubicBezTo>
                    <a:pt x="5969" y="13947"/>
                    <a:pt x="6283" y="13947"/>
                    <a:pt x="6614" y="13947"/>
                  </a:cubicBezTo>
                  <a:cubicBezTo>
                    <a:pt x="6796" y="13947"/>
                    <a:pt x="6961" y="13907"/>
                    <a:pt x="7126" y="13851"/>
                  </a:cubicBezTo>
                  <a:cubicBezTo>
                    <a:pt x="7153" y="13851"/>
                    <a:pt x="7193" y="13811"/>
                    <a:pt x="7209" y="13768"/>
                  </a:cubicBezTo>
                  <a:cubicBezTo>
                    <a:pt x="7249" y="13659"/>
                    <a:pt x="7275" y="13534"/>
                    <a:pt x="7249" y="13398"/>
                  </a:cubicBezTo>
                  <a:cubicBezTo>
                    <a:pt x="7345" y="13355"/>
                    <a:pt x="7388" y="13299"/>
                    <a:pt x="7358" y="13190"/>
                  </a:cubicBezTo>
                  <a:cubicBezTo>
                    <a:pt x="7345" y="13133"/>
                    <a:pt x="7331" y="13094"/>
                    <a:pt x="7331" y="13038"/>
                  </a:cubicBezTo>
                  <a:cubicBezTo>
                    <a:pt x="7345" y="12968"/>
                    <a:pt x="7374" y="12885"/>
                    <a:pt x="7388" y="12803"/>
                  </a:cubicBezTo>
                  <a:cubicBezTo>
                    <a:pt x="7401" y="12654"/>
                    <a:pt x="7427" y="12489"/>
                    <a:pt x="7441" y="12336"/>
                  </a:cubicBezTo>
                  <a:cubicBezTo>
                    <a:pt x="7457" y="12102"/>
                    <a:pt x="7441" y="11867"/>
                    <a:pt x="7457" y="11632"/>
                  </a:cubicBezTo>
                  <a:cubicBezTo>
                    <a:pt x="7470" y="11371"/>
                    <a:pt x="7497" y="11110"/>
                    <a:pt x="7523" y="10848"/>
                  </a:cubicBezTo>
                  <a:cubicBezTo>
                    <a:pt x="7523" y="10696"/>
                    <a:pt x="7540" y="10544"/>
                    <a:pt x="7553" y="10392"/>
                  </a:cubicBezTo>
                  <a:cubicBezTo>
                    <a:pt x="7579" y="10157"/>
                    <a:pt x="7606" y="9926"/>
                    <a:pt x="7622" y="9691"/>
                  </a:cubicBezTo>
                  <a:cubicBezTo>
                    <a:pt x="7636" y="9579"/>
                    <a:pt x="7649" y="9469"/>
                    <a:pt x="7675" y="9374"/>
                  </a:cubicBezTo>
                  <a:cubicBezTo>
                    <a:pt x="7705" y="9413"/>
                    <a:pt x="7718" y="9469"/>
                    <a:pt x="7718" y="9526"/>
                  </a:cubicBezTo>
                  <a:cubicBezTo>
                    <a:pt x="7732" y="9704"/>
                    <a:pt x="7745" y="9883"/>
                    <a:pt x="7758" y="10061"/>
                  </a:cubicBezTo>
                  <a:cubicBezTo>
                    <a:pt x="7771" y="10366"/>
                    <a:pt x="7801" y="10683"/>
                    <a:pt x="7841" y="10984"/>
                  </a:cubicBezTo>
                  <a:cubicBezTo>
                    <a:pt x="7884" y="11219"/>
                    <a:pt x="7910" y="11454"/>
                    <a:pt x="7937" y="11702"/>
                  </a:cubicBezTo>
                  <a:cubicBezTo>
                    <a:pt x="7953" y="11923"/>
                    <a:pt x="7980" y="12141"/>
                    <a:pt x="7993" y="12363"/>
                  </a:cubicBezTo>
                  <a:cubicBezTo>
                    <a:pt x="8006" y="12555"/>
                    <a:pt x="8019" y="12750"/>
                    <a:pt x="8019" y="12942"/>
                  </a:cubicBezTo>
                  <a:cubicBezTo>
                    <a:pt x="8036" y="13011"/>
                    <a:pt x="8036" y="13094"/>
                    <a:pt x="8019" y="13163"/>
                  </a:cubicBezTo>
                  <a:cubicBezTo>
                    <a:pt x="8006" y="13216"/>
                    <a:pt x="8019" y="13246"/>
                    <a:pt x="8076" y="13272"/>
                  </a:cubicBezTo>
                  <a:cubicBezTo>
                    <a:pt x="8102" y="13272"/>
                    <a:pt x="8119" y="13286"/>
                    <a:pt x="8145" y="13299"/>
                  </a:cubicBezTo>
                  <a:cubicBezTo>
                    <a:pt x="8132" y="13342"/>
                    <a:pt x="8119" y="13368"/>
                    <a:pt x="8102" y="13411"/>
                  </a:cubicBezTo>
                  <a:cubicBezTo>
                    <a:pt x="8049" y="13520"/>
                    <a:pt x="7993" y="13616"/>
                    <a:pt x="7923" y="13729"/>
                  </a:cubicBezTo>
                  <a:cubicBezTo>
                    <a:pt x="7897" y="13795"/>
                    <a:pt x="7897" y="13838"/>
                    <a:pt x="7937" y="13894"/>
                  </a:cubicBezTo>
                  <a:cubicBezTo>
                    <a:pt x="8006" y="13960"/>
                    <a:pt x="8089" y="14016"/>
                    <a:pt x="8185" y="14030"/>
                  </a:cubicBezTo>
                  <a:cubicBezTo>
                    <a:pt x="8241" y="14047"/>
                    <a:pt x="8297" y="14054"/>
                    <a:pt x="8353" y="14054"/>
                  </a:cubicBezTo>
                  <a:cubicBezTo>
                    <a:pt x="8394" y="14054"/>
                    <a:pt x="8435" y="14050"/>
                    <a:pt x="8476" y="14043"/>
                  </a:cubicBezTo>
                  <a:cubicBezTo>
                    <a:pt x="8515" y="14030"/>
                    <a:pt x="8558" y="14030"/>
                    <a:pt x="8585" y="14030"/>
                  </a:cubicBezTo>
                  <a:cubicBezTo>
                    <a:pt x="8806" y="14016"/>
                    <a:pt x="9028" y="14003"/>
                    <a:pt x="9177" y="13811"/>
                  </a:cubicBezTo>
                  <a:cubicBezTo>
                    <a:pt x="9233" y="13768"/>
                    <a:pt x="9246" y="13729"/>
                    <a:pt x="9220" y="13659"/>
                  </a:cubicBezTo>
                  <a:cubicBezTo>
                    <a:pt x="9193" y="13577"/>
                    <a:pt x="9150" y="13494"/>
                    <a:pt x="9124" y="13411"/>
                  </a:cubicBezTo>
                  <a:cubicBezTo>
                    <a:pt x="9081" y="13329"/>
                    <a:pt x="9054" y="13246"/>
                    <a:pt x="9028" y="13176"/>
                  </a:cubicBezTo>
                  <a:cubicBezTo>
                    <a:pt x="9068" y="13133"/>
                    <a:pt x="9081" y="13081"/>
                    <a:pt x="9124" y="13067"/>
                  </a:cubicBezTo>
                  <a:cubicBezTo>
                    <a:pt x="9220" y="13038"/>
                    <a:pt x="9220" y="12955"/>
                    <a:pt x="9206" y="12872"/>
                  </a:cubicBezTo>
                  <a:cubicBezTo>
                    <a:pt x="9206" y="12790"/>
                    <a:pt x="9124" y="12737"/>
                    <a:pt x="9163" y="12637"/>
                  </a:cubicBezTo>
                  <a:cubicBezTo>
                    <a:pt x="9163" y="12637"/>
                    <a:pt x="9163" y="12624"/>
                    <a:pt x="9150" y="12624"/>
                  </a:cubicBezTo>
                  <a:cubicBezTo>
                    <a:pt x="9150" y="12598"/>
                    <a:pt x="9137" y="12571"/>
                    <a:pt x="9137" y="12528"/>
                  </a:cubicBezTo>
                  <a:lnTo>
                    <a:pt x="9137" y="12088"/>
                  </a:lnTo>
                  <a:cubicBezTo>
                    <a:pt x="9137" y="11867"/>
                    <a:pt x="9124" y="11662"/>
                    <a:pt x="9111" y="11440"/>
                  </a:cubicBezTo>
                  <a:cubicBezTo>
                    <a:pt x="9111" y="11315"/>
                    <a:pt x="9111" y="11206"/>
                    <a:pt x="9094" y="11083"/>
                  </a:cubicBezTo>
                  <a:cubicBezTo>
                    <a:pt x="9081" y="10918"/>
                    <a:pt x="9054" y="10752"/>
                    <a:pt x="9041" y="10587"/>
                  </a:cubicBezTo>
                  <a:cubicBezTo>
                    <a:pt x="9028" y="10475"/>
                    <a:pt x="9011" y="10352"/>
                    <a:pt x="9011" y="10227"/>
                  </a:cubicBezTo>
                  <a:cubicBezTo>
                    <a:pt x="8985" y="9992"/>
                    <a:pt x="8972" y="9774"/>
                    <a:pt x="8958" y="9539"/>
                  </a:cubicBezTo>
                  <a:cubicBezTo>
                    <a:pt x="8958" y="9483"/>
                    <a:pt x="8972" y="9430"/>
                    <a:pt x="8972" y="9374"/>
                  </a:cubicBezTo>
                  <a:cubicBezTo>
                    <a:pt x="8972" y="9165"/>
                    <a:pt x="8958" y="8973"/>
                    <a:pt x="8958" y="8768"/>
                  </a:cubicBezTo>
                  <a:cubicBezTo>
                    <a:pt x="8958" y="8629"/>
                    <a:pt x="8945" y="8491"/>
                    <a:pt x="8945" y="8368"/>
                  </a:cubicBezTo>
                  <a:cubicBezTo>
                    <a:pt x="8945" y="8338"/>
                    <a:pt x="8958" y="8312"/>
                    <a:pt x="8972" y="8299"/>
                  </a:cubicBezTo>
                  <a:cubicBezTo>
                    <a:pt x="9111" y="8203"/>
                    <a:pt x="9220" y="8077"/>
                    <a:pt x="9316" y="7955"/>
                  </a:cubicBezTo>
                  <a:cubicBezTo>
                    <a:pt x="9342" y="7912"/>
                    <a:pt x="9385" y="7885"/>
                    <a:pt x="9425" y="7859"/>
                  </a:cubicBezTo>
                  <a:cubicBezTo>
                    <a:pt x="9507" y="7803"/>
                    <a:pt x="9507" y="7790"/>
                    <a:pt x="9454" y="7720"/>
                  </a:cubicBezTo>
                  <a:lnTo>
                    <a:pt x="9081" y="7224"/>
                  </a:lnTo>
                  <a:lnTo>
                    <a:pt x="9081" y="7198"/>
                  </a:lnTo>
                  <a:cubicBezTo>
                    <a:pt x="9094" y="7181"/>
                    <a:pt x="9094" y="7181"/>
                    <a:pt x="9111" y="7181"/>
                  </a:cubicBezTo>
                  <a:cubicBezTo>
                    <a:pt x="9259" y="7115"/>
                    <a:pt x="9372" y="7016"/>
                    <a:pt x="9412" y="6850"/>
                  </a:cubicBezTo>
                  <a:cubicBezTo>
                    <a:pt x="9425" y="6824"/>
                    <a:pt x="9441" y="6797"/>
                    <a:pt x="9441" y="6768"/>
                  </a:cubicBezTo>
                  <a:cubicBezTo>
                    <a:pt x="9468" y="6672"/>
                    <a:pt x="9481" y="6589"/>
                    <a:pt x="9507" y="6493"/>
                  </a:cubicBezTo>
                  <a:cubicBezTo>
                    <a:pt x="9537" y="6341"/>
                    <a:pt x="9507" y="6189"/>
                    <a:pt x="9481" y="6053"/>
                  </a:cubicBezTo>
                  <a:cubicBezTo>
                    <a:pt x="9481" y="6024"/>
                    <a:pt x="9481" y="5997"/>
                    <a:pt x="9494" y="5971"/>
                  </a:cubicBezTo>
                  <a:cubicBezTo>
                    <a:pt x="9537" y="5941"/>
                    <a:pt x="9524" y="5901"/>
                    <a:pt x="9507" y="5858"/>
                  </a:cubicBezTo>
                  <a:cubicBezTo>
                    <a:pt x="9481" y="5776"/>
                    <a:pt x="9441" y="5680"/>
                    <a:pt x="9412" y="5597"/>
                  </a:cubicBezTo>
                  <a:cubicBezTo>
                    <a:pt x="9359" y="5445"/>
                    <a:pt x="9302" y="5280"/>
                    <a:pt x="9246" y="5131"/>
                  </a:cubicBezTo>
                  <a:cubicBezTo>
                    <a:pt x="9150" y="4866"/>
                    <a:pt x="9041" y="4618"/>
                    <a:pt x="8945" y="4357"/>
                  </a:cubicBezTo>
                  <a:cubicBezTo>
                    <a:pt x="8820" y="4069"/>
                    <a:pt x="8654" y="3792"/>
                    <a:pt x="8433" y="3573"/>
                  </a:cubicBezTo>
                  <a:cubicBezTo>
                    <a:pt x="8345" y="3485"/>
                    <a:pt x="8246" y="3420"/>
                    <a:pt x="8133" y="3420"/>
                  </a:cubicBezTo>
                  <a:cubicBezTo>
                    <a:pt x="8123" y="3420"/>
                    <a:pt x="8112" y="3420"/>
                    <a:pt x="8102" y="3421"/>
                  </a:cubicBezTo>
                  <a:cubicBezTo>
                    <a:pt x="8013" y="3428"/>
                    <a:pt x="7923" y="3431"/>
                    <a:pt x="7834" y="3431"/>
                  </a:cubicBezTo>
                  <a:cubicBezTo>
                    <a:pt x="7745" y="3431"/>
                    <a:pt x="7656" y="3428"/>
                    <a:pt x="7566" y="3421"/>
                  </a:cubicBezTo>
                  <a:cubicBezTo>
                    <a:pt x="7523" y="3408"/>
                    <a:pt x="7497" y="3408"/>
                    <a:pt x="7457" y="3408"/>
                  </a:cubicBezTo>
                  <a:cubicBezTo>
                    <a:pt x="7470" y="3378"/>
                    <a:pt x="7470" y="3378"/>
                    <a:pt x="7470" y="3365"/>
                  </a:cubicBezTo>
                  <a:cubicBezTo>
                    <a:pt x="7484" y="3296"/>
                    <a:pt x="7497" y="3243"/>
                    <a:pt x="7414" y="3200"/>
                  </a:cubicBezTo>
                  <a:cubicBezTo>
                    <a:pt x="7388" y="3186"/>
                    <a:pt x="7374" y="3160"/>
                    <a:pt x="7358" y="3130"/>
                  </a:cubicBezTo>
                  <a:cubicBezTo>
                    <a:pt x="7305" y="3077"/>
                    <a:pt x="7262" y="2995"/>
                    <a:pt x="7179" y="2995"/>
                  </a:cubicBezTo>
                  <a:cubicBezTo>
                    <a:pt x="7097" y="2995"/>
                    <a:pt x="7070" y="2952"/>
                    <a:pt x="7044" y="2882"/>
                  </a:cubicBezTo>
                  <a:cubicBezTo>
                    <a:pt x="7014" y="2842"/>
                    <a:pt x="7001" y="2816"/>
                    <a:pt x="6974" y="2773"/>
                  </a:cubicBezTo>
                  <a:cubicBezTo>
                    <a:pt x="6945" y="2677"/>
                    <a:pt x="6892" y="2594"/>
                    <a:pt x="6961" y="2499"/>
                  </a:cubicBezTo>
                  <a:cubicBezTo>
                    <a:pt x="6974" y="2499"/>
                    <a:pt x="6974" y="2485"/>
                    <a:pt x="6974" y="2469"/>
                  </a:cubicBezTo>
                  <a:cubicBezTo>
                    <a:pt x="6974" y="2429"/>
                    <a:pt x="7001" y="2416"/>
                    <a:pt x="7044" y="2403"/>
                  </a:cubicBezTo>
                  <a:cubicBezTo>
                    <a:pt x="7153" y="2403"/>
                    <a:pt x="7236" y="2333"/>
                    <a:pt x="7292" y="2264"/>
                  </a:cubicBezTo>
                  <a:cubicBezTo>
                    <a:pt x="7401" y="2125"/>
                    <a:pt x="7457" y="1989"/>
                    <a:pt x="7470" y="1824"/>
                  </a:cubicBezTo>
                  <a:cubicBezTo>
                    <a:pt x="7510" y="1602"/>
                    <a:pt x="7484" y="1394"/>
                    <a:pt x="7401" y="1176"/>
                  </a:cubicBezTo>
                  <a:cubicBezTo>
                    <a:pt x="7374" y="1106"/>
                    <a:pt x="7305" y="1037"/>
                    <a:pt x="7236" y="1010"/>
                  </a:cubicBezTo>
                  <a:cubicBezTo>
                    <a:pt x="7166" y="997"/>
                    <a:pt x="7097" y="981"/>
                    <a:pt x="7027" y="981"/>
                  </a:cubicBezTo>
                  <a:cubicBezTo>
                    <a:pt x="7027" y="815"/>
                    <a:pt x="6988" y="650"/>
                    <a:pt x="6918" y="501"/>
                  </a:cubicBezTo>
                  <a:cubicBezTo>
                    <a:pt x="6905" y="458"/>
                    <a:pt x="6878" y="432"/>
                    <a:pt x="6878" y="389"/>
                  </a:cubicBezTo>
                  <a:cubicBezTo>
                    <a:pt x="6878" y="293"/>
                    <a:pt x="6809" y="223"/>
                    <a:pt x="6726" y="184"/>
                  </a:cubicBezTo>
                  <a:cubicBezTo>
                    <a:pt x="6657" y="141"/>
                    <a:pt x="6574" y="101"/>
                    <a:pt x="6505" y="71"/>
                  </a:cubicBezTo>
                  <a:cubicBezTo>
                    <a:pt x="6422" y="45"/>
                    <a:pt x="6339" y="18"/>
                    <a:pt x="6257" y="5"/>
                  </a:cubicBezTo>
                  <a:cubicBezTo>
                    <a:pt x="6218" y="2"/>
                    <a:pt x="6179" y="1"/>
                    <a:pt x="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20155" y="3010502"/>
              <a:ext cx="180275" cy="524090"/>
            </a:xfrm>
            <a:custGeom>
              <a:avLst/>
              <a:gdLst/>
              <a:ahLst/>
              <a:cxnLst/>
              <a:rect l="l" t="t" r="r" b="b"/>
              <a:pathLst>
                <a:path w="4201" h="12213" extrusionOk="0">
                  <a:moveTo>
                    <a:pt x="2051" y="913"/>
                  </a:moveTo>
                  <a:cubicBezTo>
                    <a:pt x="2094" y="1039"/>
                    <a:pt x="2081" y="1148"/>
                    <a:pt x="2051" y="1244"/>
                  </a:cubicBezTo>
                  <a:lnTo>
                    <a:pt x="2024" y="1244"/>
                  </a:lnTo>
                  <a:cubicBezTo>
                    <a:pt x="2038" y="1148"/>
                    <a:pt x="2038" y="1039"/>
                    <a:pt x="2051" y="913"/>
                  </a:cubicBezTo>
                  <a:close/>
                  <a:moveTo>
                    <a:pt x="3004" y="526"/>
                  </a:moveTo>
                  <a:cubicBezTo>
                    <a:pt x="3096" y="526"/>
                    <a:pt x="3185" y="552"/>
                    <a:pt x="3264" y="599"/>
                  </a:cubicBezTo>
                  <a:cubicBezTo>
                    <a:pt x="3347" y="652"/>
                    <a:pt x="3430" y="708"/>
                    <a:pt x="3526" y="748"/>
                  </a:cubicBezTo>
                  <a:cubicBezTo>
                    <a:pt x="3535" y="760"/>
                    <a:pt x="3560" y="770"/>
                    <a:pt x="3583" y="770"/>
                  </a:cubicBezTo>
                  <a:cubicBezTo>
                    <a:pt x="3592" y="770"/>
                    <a:pt x="3601" y="768"/>
                    <a:pt x="3608" y="764"/>
                  </a:cubicBezTo>
                  <a:cubicBezTo>
                    <a:pt x="3638" y="748"/>
                    <a:pt x="3622" y="708"/>
                    <a:pt x="3595" y="682"/>
                  </a:cubicBezTo>
                  <a:cubicBezTo>
                    <a:pt x="3569" y="639"/>
                    <a:pt x="3526" y="599"/>
                    <a:pt x="3486" y="556"/>
                  </a:cubicBezTo>
                  <a:cubicBezTo>
                    <a:pt x="3704" y="556"/>
                    <a:pt x="4008" y="791"/>
                    <a:pt x="4008" y="1012"/>
                  </a:cubicBezTo>
                  <a:cubicBezTo>
                    <a:pt x="4008" y="1095"/>
                    <a:pt x="4022" y="1178"/>
                    <a:pt x="4022" y="1274"/>
                  </a:cubicBezTo>
                  <a:cubicBezTo>
                    <a:pt x="4035" y="1327"/>
                    <a:pt x="4051" y="1383"/>
                    <a:pt x="4051" y="1426"/>
                  </a:cubicBezTo>
                  <a:cubicBezTo>
                    <a:pt x="4051" y="1548"/>
                    <a:pt x="4035" y="1674"/>
                    <a:pt x="4022" y="1783"/>
                  </a:cubicBezTo>
                  <a:cubicBezTo>
                    <a:pt x="3969" y="1700"/>
                    <a:pt x="3899" y="1604"/>
                    <a:pt x="3830" y="1508"/>
                  </a:cubicBezTo>
                  <a:cubicBezTo>
                    <a:pt x="3797" y="1465"/>
                    <a:pt x="3750" y="1447"/>
                    <a:pt x="3699" y="1447"/>
                  </a:cubicBezTo>
                  <a:cubicBezTo>
                    <a:pt x="3683" y="1447"/>
                    <a:pt x="3667" y="1449"/>
                    <a:pt x="3651" y="1452"/>
                  </a:cubicBezTo>
                  <a:cubicBezTo>
                    <a:pt x="3539" y="1479"/>
                    <a:pt x="3456" y="1535"/>
                    <a:pt x="3403" y="1631"/>
                  </a:cubicBezTo>
                  <a:cubicBezTo>
                    <a:pt x="3390" y="1631"/>
                    <a:pt x="3390" y="1631"/>
                    <a:pt x="3360" y="1657"/>
                  </a:cubicBezTo>
                  <a:lnTo>
                    <a:pt x="3360" y="1479"/>
                  </a:lnTo>
                  <a:cubicBezTo>
                    <a:pt x="3360" y="1452"/>
                    <a:pt x="3347" y="1409"/>
                    <a:pt x="3307" y="1409"/>
                  </a:cubicBezTo>
                  <a:cubicBezTo>
                    <a:pt x="3291" y="1426"/>
                    <a:pt x="3264" y="1452"/>
                    <a:pt x="3251" y="1479"/>
                  </a:cubicBezTo>
                  <a:cubicBezTo>
                    <a:pt x="3238" y="1535"/>
                    <a:pt x="3238" y="1591"/>
                    <a:pt x="3238" y="1644"/>
                  </a:cubicBezTo>
                  <a:lnTo>
                    <a:pt x="3238" y="1740"/>
                  </a:lnTo>
                  <a:cubicBezTo>
                    <a:pt x="3169" y="1756"/>
                    <a:pt x="3099" y="1770"/>
                    <a:pt x="3043" y="1770"/>
                  </a:cubicBezTo>
                  <a:cubicBezTo>
                    <a:pt x="3043" y="1756"/>
                    <a:pt x="3030" y="1756"/>
                    <a:pt x="3030" y="1756"/>
                  </a:cubicBezTo>
                  <a:cubicBezTo>
                    <a:pt x="3059" y="1575"/>
                    <a:pt x="2960" y="1465"/>
                    <a:pt x="2825" y="1370"/>
                  </a:cubicBezTo>
                  <a:cubicBezTo>
                    <a:pt x="2789" y="1348"/>
                    <a:pt x="2747" y="1338"/>
                    <a:pt x="2703" y="1338"/>
                  </a:cubicBezTo>
                  <a:cubicBezTo>
                    <a:pt x="2609" y="1338"/>
                    <a:pt x="2507" y="1382"/>
                    <a:pt x="2451" y="1439"/>
                  </a:cubicBezTo>
                  <a:cubicBezTo>
                    <a:pt x="2355" y="1508"/>
                    <a:pt x="2299" y="1604"/>
                    <a:pt x="2272" y="1700"/>
                  </a:cubicBezTo>
                  <a:cubicBezTo>
                    <a:pt x="2259" y="1756"/>
                    <a:pt x="2246" y="1770"/>
                    <a:pt x="2190" y="1770"/>
                  </a:cubicBezTo>
                  <a:cubicBezTo>
                    <a:pt x="2150" y="1783"/>
                    <a:pt x="2094" y="1796"/>
                    <a:pt x="2051" y="1809"/>
                  </a:cubicBezTo>
                  <a:cubicBezTo>
                    <a:pt x="2024" y="1809"/>
                    <a:pt x="2011" y="1823"/>
                    <a:pt x="1955" y="1839"/>
                  </a:cubicBezTo>
                  <a:cubicBezTo>
                    <a:pt x="1998" y="1740"/>
                    <a:pt x="2024" y="1657"/>
                    <a:pt x="2051" y="1591"/>
                  </a:cubicBezTo>
                  <a:cubicBezTo>
                    <a:pt x="2233" y="1300"/>
                    <a:pt x="2272" y="1026"/>
                    <a:pt x="2150" y="721"/>
                  </a:cubicBezTo>
                  <a:cubicBezTo>
                    <a:pt x="2176" y="652"/>
                    <a:pt x="2233" y="625"/>
                    <a:pt x="2299" y="599"/>
                  </a:cubicBezTo>
                  <a:cubicBezTo>
                    <a:pt x="2368" y="586"/>
                    <a:pt x="2436" y="579"/>
                    <a:pt x="2502" y="579"/>
                  </a:cubicBezTo>
                  <a:cubicBezTo>
                    <a:pt x="2592" y="579"/>
                    <a:pt x="2680" y="593"/>
                    <a:pt x="2768" y="625"/>
                  </a:cubicBezTo>
                  <a:cubicBezTo>
                    <a:pt x="2920" y="665"/>
                    <a:pt x="3043" y="735"/>
                    <a:pt x="3195" y="778"/>
                  </a:cubicBezTo>
                  <a:cubicBezTo>
                    <a:pt x="3218" y="785"/>
                    <a:pt x="3245" y="796"/>
                    <a:pt x="3269" y="796"/>
                  </a:cubicBezTo>
                  <a:cubicBezTo>
                    <a:pt x="3289" y="796"/>
                    <a:pt x="3307" y="788"/>
                    <a:pt x="3321" y="764"/>
                  </a:cubicBezTo>
                  <a:cubicBezTo>
                    <a:pt x="3347" y="708"/>
                    <a:pt x="3291" y="695"/>
                    <a:pt x="3238" y="665"/>
                  </a:cubicBezTo>
                  <a:cubicBezTo>
                    <a:pt x="3142" y="625"/>
                    <a:pt x="3043" y="582"/>
                    <a:pt x="2947" y="530"/>
                  </a:cubicBezTo>
                  <a:cubicBezTo>
                    <a:pt x="2966" y="527"/>
                    <a:pt x="2985" y="526"/>
                    <a:pt x="3004" y="526"/>
                  </a:cubicBezTo>
                  <a:close/>
                  <a:moveTo>
                    <a:pt x="4022" y="1975"/>
                  </a:moveTo>
                  <a:cubicBezTo>
                    <a:pt x="4008" y="2004"/>
                    <a:pt x="4008" y="2018"/>
                    <a:pt x="4008" y="2031"/>
                  </a:cubicBezTo>
                  <a:lnTo>
                    <a:pt x="4008" y="1975"/>
                  </a:lnTo>
                  <a:close/>
                  <a:moveTo>
                    <a:pt x="2742" y="1439"/>
                  </a:moveTo>
                  <a:cubicBezTo>
                    <a:pt x="2782" y="1439"/>
                    <a:pt x="2795" y="1492"/>
                    <a:pt x="2825" y="1522"/>
                  </a:cubicBezTo>
                  <a:cubicBezTo>
                    <a:pt x="2894" y="1604"/>
                    <a:pt x="2907" y="1700"/>
                    <a:pt x="2877" y="1796"/>
                  </a:cubicBezTo>
                  <a:cubicBezTo>
                    <a:pt x="2838" y="1905"/>
                    <a:pt x="2825" y="2031"/>
                    <a:pt x="2742" y="2114"/>
                  </a:cubicBezTo>
                  <a:cubicBezTo>
                    <a:pt x="2690" y="2161"/>
                    <a:pt x="2635" y="2181"/>
                    <a:pt x="2585" y="2181"/>
                  </a:cubicBezTo>
                  <a:cubicBezTo>
                    <a:pt x="2487" y="2181"/>
                    <a:pt x="2407" y="2107"/>
                    <a:pt x="2398" y="2018"/>
                  </a:cubicBezTo>
                  <a:cubicBezTo>
                    <a:pt x="2381" y="1961"/>
                    <a:pt x="2381" y="1922"/>
                    <a:pt x="2368" y="1879"/>
                  </a:cubicBezTo>
                  <a:cubicBezTo>
                    <a:pt x="2381" y="1700"/>
                    <a:pt x="2438" y="1548"/>
                    <a:pt x="2616" y="1465"/>
                  </a:cubicBezTo>
                  <a:cubicBezTo>
                    <a:pt x="2646" y="1452"/>
                    <a:pt x="2699" y="1439"/>
                    <a:pt x="2742" y="1439"/>
                  </a:cubicBezTo>
                  <a:close/>
                  <a:moveTo>
                    <a:pt x="3680" y="1564"/>
                  </a:moveTo>
                  <a:cubicBezTo>
                    <a:pt x="3700" y="1564"/>
                    <a:pt x="3718" y="1581"/>
                    <a:pt x="3747" y="1618"/>
                  </a:cubicBezTo>
                  <a:cubicBezTo>
                    <a:pt x="3760" y="1631"/>
                    <a:pt x="3760" y="1644"/>
                    <a:pt x="3774" y="1657"/>
                  </a:cubicBezTo>
                  <a:cubicBezTo>
                    <a:pt x="3926" y="1783"/>
                    <a:pt x="3899" y="1961"/>
                    <a:pt x="3774" y="2127"/>
                  </a:cubicBezTo>
                  <a:cubicBezTo>
                    <a:pt x="3734" y="2170"/>
                    <a:pt x="3691" y="2209"/>
                    <a:pt x="3638" y="2252"/>
                  </a:cubicBezTo>
                  <a:cubicBezTo>
                    <a:pt x="3612" y="2267"/>
                    <a:pt x="3587" y="2275"/>
                    <a:pt x="3563" y="2275"/>
                  </a:cubicBezTo>
                  <a:cubicBezTo>
                    <a:pt x="3523" y="2275"/>
                    <a:pt x="3489" y="2253"/>
                    <a:pt x="3473" y="2209"/>
                  </a:cubicBezTo>
                  <a:cubicBezTo>
                    <a:pt x="3443" y="2140"/>
                    <a:pt x="3430" y="2071"/>
                    <a:pt x="3417" y="2018"/>
                  </a:cubicBezTo>
                  <a:cubicBezTo>
                    <a:pt x="3443" y="1852"/>
                    <a:pt x="3473" y="1700"/>
                    <a:pt x="3608" y="1604"/>
                  </a:cubicBezTo>
                  <a:cubicBezTo>
                    <a:pt x="3641" y="1578"/>
                    <a:pt x="3661" y="1564"/>
                    <a:pt x="3680" y="1564"/>
                  </a:cubicBezTo>
                  <a:close/>
                  <a:moveTo>
                    <a:pt x="3238" y="1879"/>
                  </a:moveTo>
                  <a:cubicBezTo>
                    <a:pt x="3238" y="2071"/>
                    <a:pt x="3195" y="2236"/>
                    <a:pt x="3030" y="2335"/>
                  </a:cubicBezTo>
                  <a:cubicBezTo>
                    <a:pt x="2990" y="2362"/>
                    <a:pt x="2977" y="2388"/>
                    <a:pt x="3003" y="2431"/>
                  </a:cubicBezTo>
                  <a:cubicBezTo>
                    <a:pt x="3013" y="2461"/>
                    <a:pt x="3030" y="2476"/>
                    <a:pt x="3057" y="2476"/>
                  </a:cubicBezTo>
                  <a:cubicBezTo>
                    <a:pt x="3065" y="2476"/>
                    <a:pt x="3075" y="2474"/>
                    <a:pt x="3086" y="2471"/>
                  </a:cubicBezTo>
                  <a:cubicBezTo>
                    <a:pt x="3182" y="2444"/>
                    <a:pt x="3264" y="2388"/>
                    <a:pt x="3321" y="2292"/>
                  </a:cubicBezTo>
                  <a:cubicBezTo>
                    <a:pt x="3347" y="2305"/>
                    <a:pt x="3360" y="2319"/>
                    <a:pt x="3374" y="2335"/>
                  </a:cubicBezTo>
                  <a:cubicBezTo>
                    <a:pt x="3430" y="2396"/>
                    <a:pt x="3496" y="2424"/>
                    <a:pt x="3563" y="2424"/>
                  </a:cubicBezTo>
                  <a:cubicBezTo>
                    <a:pt x="3631" y="2424"/>
                    <a:pt x="3699" y="2396"/>
                    <a:pt x="3760" y="2348"/>
                  </a:cubicBezTo>
                  <a:cubicBezTo>
                    <a:pt x="3870" y="2266"/>
                    <a:pt x="3939" y="2140"/>
                    <a:pt x="4008" y="2031"/>
                  </a:cubicBezTo>
                  <a:lnTo>
                    <a:pt x="4008" y="2031"/>
                  </a:lnTo>
                  <a:cubicBezTo>
                    <a:pt x="3982" y="2183"/>
                    <a:pt x="3952" y="2348"/>
                    <a:pt x="3926" y="2514"/>
                  </a:cubicBezTo>
                  <a:cubicBezTo>
                    <a:pt x="3913" y="2679"/>
                    <a:pt x="3856" y="2844"/>
                    <a:pt x="3760" y="2980"/>
                  </a:cubicBezTo>
                  <a:cubicBezTo>
                    <a:pt x="3665" y="3132"/>
                    <a:pt x="3555" y="3271"/>
                    <a:pt x="3390" y="3327"/>
                  </a:cubicBezTo>
                  <a:cubicBezTo>
                    <a:pt x="3334" y="3354"/>
                    <a:pt x="3291" y="3380"/>
                    <a:pt x="3238" y="3410"/>
                  </a:cubicBezTo>
                  <a:lnTo>
                    <a:pt x="3238" y="3297"/>
                  </a:lnTo>
                  <a:cubicBezTo>
                    <a:pt x="3227" y="3239"/>
                    <a:pt x="3204" y="3211"/>
                    <a:pt x="3174" y="3211"/>
                  </a:cubicBezTo>
                  <a:cubicBezTo>
                    <a:pt x="3168" y="3211"/>
                    <a:pt x="3162" y="3213"/>
                    <a:pt x="3155" y="3215"/>
                  </a:cubicBezTo>
                  <a:cubicBezTo>
                    <a:pt x="3112" y="3215"/>
                    <a:pt x="3099" y="3258"/>
                    <a:pt x="3099" y="3297"/>
                  </a:cubicBezTo>
                  <a:cubicBezTo>
                    <a:pt x="3099" y="3340"/>
                    <a:pt x="3086" y="3380"/>
                    <a:pt x="3086" y="3436"/>
                  </a:cubicBezTo>
                  <a:cubicBezTo>
                    <a:pt x="3059" y="3436"/>
                    <a:pt x="3030" y="3436"/>
                    <a:pt x="3003" y="3450"/>
                  </a:cubicBezTo>
                  <a:cubicBezTo>
                    <a:pt x="3003" y="3410"/>
                    <a:pt x="3003" y="3380"/>
                    <a:pt x="3016" y="3340"/>
                  </a:cubicBezTo>
                  <a:cubicBezTo>
                    <a:pt x="3016" y="3311"/>
                    <a:pt x="3016" y="3271"/>
                    <a:pt x="2977" y="3271"/>
                  </a:cubicBezTo>
                  <a:cubicBezTo>
                    <a:pt x="2969" y="3269"/>
                    <a:pt x="2962" y="3268"/>
                    <a:pt x="2957" y="3268"/>
                  </a:cubicBezTo>
                  <a:cubicBezTo>
                    <a:pt x="2920" y="3268"/>
                    <a:pt x="2920" y="3301"/>
                    <a:pt x="2920" y="3327"/>
                  </a:cubicBezTo>
                  <a:cubicBezTo>
                    <a:pt x="2907" y="3367"/>
                    <a:pt x="2894" y="3410"/>
                    <a:pt x="2894" y="3450"/>
                  </a:cubicBezTo>
                  <a:lnTo>
                    <a:pt x="2877" y="3450"/>
                  </a:lnTo>
                  <a:cubicBezTo>
                    <a:pt x="2864" y="3450"/>
                    <a:pt x="2864" y="3450"/>
                    <a:pt x="2864" y="3463"/>
                  </a:cubicBezTo>
                  <a:cubicBezTo>
                    <a:pt x="2864" y="3463"/>
                    <a:pt x="2864" y="3450"/>
                    <a:pt x="2851" y="3450"/>
                  </a:cubicBezTo>
                  <a:lnTo>
                    <a:pt x="2864" y="3450"/>
                  </a:lnTo>
                  <a:cubicBezTo>
                    <a:pt x="2877" y="3410"/>
                    <a:pt x="2877" y="3367"/>
                    <a:pt x="2877" y="3340"/>
                  </a:cubicBezTo>
                  <a:cubicBezTo>
                    <a:pt x="2877" y="3311"/>
                    <a:pt x="2864" y="3284"/>
                    <a:pt x="2851" y="3271"/>
                  </a:cubicBezTo>
                  <a:cubicBezTo>
                    <a:pt x="2844" y="3268"/>
                    <a:pt x="2837" y="3266"/>
                    <a:pt x="2829" y="3266"/>
                  </a:cubicBezTo>
                  <a:cubicBezTo>
                    <a:pt x="2806" y="3266"/>
                    <a:pt x="2782" y="3281"/>
                    <a:pt x="2782" y="3311"/>
                  </a:cubicBezTo>
                  <a:cubicBezTo>
                    <a:pt x="2768" y="3367"/>
                    <a:pt x="2755" y="3410"/>
                    <a:pt x="2742" y="3463"/>
                  </a:cubicBezTo>
                  <a:cubicBezTo>
                    <a:pt x="2329" y="3450"/>
                    <a:pt x="1998" y="3284"/>
                    <a:pt x="1737" y="2953"/>
                  </a:cubicBezTo>
                  <a:cubicBezTo>
                    <a:pt x="1763" y="2927"/>
                    <a:pt x="1803" y="2884"/>
                    <a:pt x="1750" y="2831"/>
                  </a:cubicBezTo>
                  <a:cubicBezTo>
                    <a:pt x="1730" y="2831"/>
                    <a:pt x="1712" y="2824"/>
                    <a:pt x="1690" y="2824"/>
                  </a:cubicBezTo>
                  <a:cubicBezTo>
                    <a:pt x="1679" y="2824"/>
                    <a:pt x="1667" y="2826"/>
                    <a:pt x="1654" y="2831"/>
                  </a:cubicBezTo>
                  <a:cubicBezTo>
                    <a:pt x="1615" y="2844"/>
                    <a:pt x="1578" y="2849"/>
                    <a:pt x="1542" y="2849"/>
                  </a:cubicBezTo>
                  <a:cubicBezTo>
                    <a:pt x="1425" y="2849"/>
                    <a:pt x="1324" y="2789"/>
                    <a:pt x="1241" y="2705"/>
                  </a:cubicBezTo>
                  <a:cubicBezTo>
                    <a:pt x="1184" y="2666"/>
                    <a:pt x="1158" y="2583"/>
                    <a:pt x="1141" y="2514"/>
                  </a:cubicBezTo>
                  <a:cubicBezTo>
                    <a:pt x="1102" y="2388"/>
                    <a:pt x="1115" y="2266"/>
                    <a:pt x="1141" y="2153"/>
                  </a:cubicBezTo>
                  <a:cubicBezTo>
                    <a:pt x="1158" y="2044"/>
                    <a:pt x="1267" y="1948"/>
                    <a:pt x="1363" y="1935"/>
                  </a:cubicBezTo>
                  <a:cubicBezTo>
                    <a:pt x="1371" y="1934"/>
                    <a:pt x="1379" y="1933"/>
                    <a:pt x="1387" y="1933"/>
                  </a:cubicBezTo>
                  <a:cubicBezTo>
                    <a:pt x="1475" y="1933"/>
                    <a:pt x="1557" y="1996"/>
                    <a:pt x="1585" y="2087"/>
                  </a:cubicBezTo>
                  <a:cubicBezTo>
                    <a:pt x="1611" y="2140"/>
                    <a:pt x="1654" y="2196"/>
                    <a:pt x="1694" y="2209"/>
                  </a:cubicBezTo>
                  <a:cubicBezTo>
                    <a:pt x="1737" y="2252"/>
                    <a:pt x="1763" y="2292"/>
                    <a:pt x="1790" y="2335"/>
                  </a:cubicBezTo>
                  <a:cubicBezTo>
                    <a:pt x="1807" y="2359"/>
                    <a:pt x="1824" y="2364"/>
                    <a:pt x="1840" y="2364"/>
                  </a:cubicBezTo>
                  <a:cubicBezTo>
                    <a:pt x="1851" y="2364"/>
                    <a:pt x="1862" y="2362"/>
                    <a:pt x="1872" y="2362"/>
                  </a:cubicBezTo>
                  <a:cubicBezTo>
                    <a:pt x="1942" y="2348"/>
                    <a:pt x="2011" y="2170"/>
                    <a:pt x="1985" y="2100"/>
                  </a:cubicBezTo>
                  <a:lnTo>
                    <a:pt x="1968" y="2100"/>
                  </a:lnTo>
                  <a:cubicBezTo>
                    <a:pt x="1998" y="1948"/>
                    <a:pt x="2133" y="1948"/>
                    <a:pt x="2233" y="1879"/>
                  </a:cubicBezTo>
                  <a:cubicBezTo>
                    <a:pt x="2246" y="1922"/>
                    <a:pt x="2246" y="1961"/>
                    <a:pt x="2246" y="1988"/>
                  </a:cubicBezTo>
                  <a:cubicBezTo>
                    <a:pt x="2259" y="2114"/>
                    <a:pt x="2315" y="2196"/>
                    <a:pt x="2398" y="2266"/>
                  </a:cubicBezTo>
                  <a:cubicBezTo>
                    <a:pt x="2446" y="2314"/>
                    <a:pt x="2503" y="2334"/>
                    <a:pt x="2564" y="2334"/>
                  </a:cubicBezTo>
                  <a:cubicBezTo>
                    <a:pt x="2607" y="2334"/>
                    <a:pt x="2653" y="2323"/>
                    <a:pt x="2699" y="2305"/>
                  </a:cubicBezTo>
                  <a:cubicBezTo>
                    <a:pt x="2825" y="2252"/>
                    <a:pt x="2920" y="2153"/>
                    <a:pt x="2960" y="2018"/>
                  </a:cubicBezTo>
                  <a:cubicBezTo>
                    <a:pt x="2977" y="1975"/>
                    <a:pt x="2990" y="1935"/>
                    <a:pt x="3003" y="1879"/>
                  </a:cubicBezTo>
                  <a:close/>
                  <a:moveTo>
                    <a:pt x="2176" y="3476"/>
                  </a:moveTo>
                  <a:cubicBezTo>
                    <a:pt x="2341" y="3550"/>
                    <a:pt x="2503" y="3590"/>
                    <a:pt x="2677" y="3590"/>
                  </a:cubicBezTo>
                  <a:cubicBezTo>
                    <a:pt x="2738" y="3590"/>
                    <a:pt x="2800" y="3585"/>
                    <a:pt x="2864" y="3575"/>
                  </a:cubicBezTo>
                  <a:lnTo>
                    <a:pt x="2864" y="3575"/>
                  </a:lnTo>
                  <a:cubicBezTo>
                    <a:pt x="2838" y="3658"/>
                    <a:pt x="2825" y="3724"/>
                    <a:pt x="2795" y="3780"/>
                  </a:cubicBezTo>
                  <a:cubicBezTo>
                    <a:pt x="2744" y="3790"/>
                    <a:pt x="2695" y="3794"/>
                    <a:pt x="2645" y="3794"/>
                  </a:cubicBezTo>
                  <a:cubicBezTo>
                    <a:pt x="2466" y="3794"/>
                    <a:pt x="2291" y="3742"/>
                    <a:pt x="2107" y="3698"/>
                  </a:cubicBezTo>
                  <a:cubicBezTo>
                    <a:pt x="2133" y="3628"/>
                    <a:pt x="2163" y="3545"/>
                    <a:pt x="2176" y="3476"/>
                  </a:cubicBezTo>
                  <a:close/>
                  <a:moveTo>
                    <a:pt x="2782" y="3906"/>
                  </a:moveTo>
                  <a:cubicBezTo>
                    <a:pt x="2907" y="3932"/>
                    <a:pt x="2920" y="4041"/>
                    <a:pt x="2977" y="4137"/>
                  </a:cubicBezTo>
                  <a:cubicBezTo>
                    <a:pt x="2864" y="4111"/>
                    <a:pt x="2825" y="4041"/>
                    <a:pt x="2768" y="3989"/>
                  </a:cubicBezTo>
                  <a:cubicBezTo>
                    <a:pt x="2755" y="3972"/>
                    <a:pt x="2782" y="3932"/>
                    <a:pt x="2782" y="3906"/>
                  </a:cubicBezTo>
                  <a:close/>
                  <a:moveTo>
                    <a:pt x="1985" y="3807"/>
                  </a:moveTo>
                  <a:cubicBezTo>
                    <a:pt x="2024" y="3807"/>
                    <a:pt x="2067" y="3823"/>
                    <a:pt x="2107" y="3836"/>
                  </a:cubicBezTo>
                  <a:cubicBezTo>
                    <a:pt x="2272" y="3889"/>
                    <a:pt x="2451" y="3919"/>
                    <a:pt x="2629" y="3946"/>
                  </a:cubicBezTo>
                  <a:cubicBezTo>
                    <a:pt x="2603" y="4015"/>
                    <a:pt x="2577" y="4084"/>
                    <a:pt x="2534" y="4167"/>
                  </a:cubicBezTo>
                  <a:cubicBezTo>
                    <a:pt x="2299" y="4098"/>
                    <a:pt x="2150" y="3932"/>
                    <a:pt x="1928" y="3863"/>
                  </a:cubicBezTo>
                  <a:lnTo>
                    <a:pt x="1928" y="3836"/>
                  </a:lnTo>
                  <a:cubicBezTo>
                    <a:pt x="1942" y="3823"/>
                    <a:pt x="1955" y="3807"/>
                    <a:pt x="1985" y="3807"/>
                  </a:cubicBezTo>
                  <a:close/>
                  <a:moveTo>
                    <a:pt x="1158" y="5477"/>
                  </a:moveTo>
                  <a:cubicBezTo>
                    <a:pt x="1158" y="5525"/>
                    <a:pt x="1144" y="5576"/>
                    <a:pt x="1132" y="5627"/>
                  </a:cubicBezTo>
                  <a:lnTo>
                    <a:pt x="1132" y="5627"/>
                  </a:lnTo>
                  <a:cubicBezTo>
                    <a:pt x="1100" y="5576"/>
                    <a:pt x="1095" y="5525"/>
                    <a:pt x="1158" y="5477"/>
                  </a:cubicBezTo>
                  <a:close/>
                  <a:moveTo>
                    <a:pt x="1141" y="5642"/>
                  </a:moveTo>
                  <a:cubicBezTo>
                    <a:pt x="1150" y="5643"/>
                    <a:pt x="1158" y="5646"/>
                    <a:pt x="1158" y="5655"/>
                  </a:cubicBezTo>
                  <a:lnTo>
                    <a:pt x="1158" y="5973"/>
                  </a:lnTo>
                  <a:cubicBezTo>
                    <a:pt x="1059" y="5956"/>
                    <a:pt x="1019" y="5903"/>
                    <a:pt x="1075" y="5834"/>
                  </a:cubicBezTo>
                  <a:cubicBezTo>
                    <a:pt x="1115" y="5778"/>
                    <a:pt x="1128" y="5708"/>
                    <a:pt x="1141" y="5642"/>
                  </a:cubicBezTo>
                  <a:close/>
                  <a:moveTo>
                    <a:pt x="1790" y="3919"/>
                  </a:moveTo>
                  <a:cubicBezTo>
                    <a:pt x="1819" y="3932"/>
                    <a:pt x="1859" y="3946"/>
                    <a:pt x="1885" y="3959"/>
                  </a:cubicBezTo>
                  <a:cubicBezTo>
                    <a:pt x="1968" y="4015"/>
                    <a:pt x="2051" y="4055"/>
                    <a:pt x="2133" y="4111"/>
                  </a:cubicBezTo>
                  <a:cubicBezTo>
                    <a:pt x="2203" y="4154"/>
                    <a:pt x="2272" y="4194"/>
                    <a:pt x="2342" y="4220"/>
                  </a:cubicBezTo>
                  <a:cubicBezTo>
                    <a:pt x="2411" y="4250"/>
                    <a:pt x="2481" y="4276"/>
                    <a:pt x="2563" y="4289"/>
                  </a:cubicBezTo>
                  <a:cubicBezTo>
                    <a:pt x="2563" y="4332"/>
                    <a:pt x="2563" y="4359"/>
                    <a:pt x="2547" y="4402"/>
                  </a:cubicBezTo>
                  <a:cubicBezTo>
                    <a:pt x="2547" y="4468"/>
                    <a:pt x="2534" y="4524"/>
                    <a:pt x="2577" y="4594"/>
                  </a:cubicBezTo>
                  <a:cubicBezTo>
                    <a:pt x="2603" y="4633"/>
                    <a:pt x="2590" y="4690"/>
                    <a:pt x="2577" y="4746"/>
                  </a:cubicBezTo>
                  <a:cubicBezTo>
                    <a:pt x="2534" y="4981"/>
                    <a:pt x="2507" y="5229"/>
                    <a:pt x="2494" y="5460"/>
                  </a:cubicBezTo>
                  <a:cubicBezTo>
                    <a:pt x="2481" y="5612"/>
                    <a:pt x="2464" y="5764"/>
                    <a:pt x="2451" y="5903"/>
                  </a:cubicBezTo>
                  <a:cubicBezTo>
                    <a:pt x="2438" y="6095"/>
                    <a:pt x="2494" y="6247"/>
                    <a:pt x="2590" y="6399"/>
                  </a:cubicBezTo>
                  <a:cubicBezTo>
                    <a:pt x="2617" y="6439"/>
                    <a:pt x="2650" y="6456"/>
                    <a:pt x="2682" y="6456"/>
                  </a:cubicBezTo>
                  <a:cubicBezTo>
                    <a:pt x="2718" y="6456"/>
                    <a:pt x="2754" y="6435"/>
                    <a:pt x="2782" y="6399"/>
                  </a:cubicBezTo>
                  <a:cubicBezTo>
                    <a:pt x="2795" y="6369"/>
                    <a:pt x="2811" y="6343"/>
                    <a:pt x="2811" y="6317"/>
                  </a:cubicBezTo>
                  <a:cubicBezTo>
                    <a:pt x="2838" y="6260"/>
                    <a:pt x="2851" y="6221"/>
                    <a:pt x="2894" y="6204"/>
                  </a:cubicBezTo>
                  <a:cubicBezTo>
                    <a:pt x="2934" y="6191"/>
                    <a:pt x="2947" y="6164"/>
                    <a:pt x="2934" y="6138"/>
                  </a:cubicBezTo>
                  <a:cubicBezTo>
                    <a:pt x="2934" y="5973"/>
                    <a:pt x="2920" y="5821"/>
                    <a:pt x="2920" y="5668"/>
                  </a:cubicBezTo>
                  <a:cubicBezTo>
                    <a:pt x="2907" y="5599"/>
                    <a:pt x="2907" y="5543"/>
                    <a:pt x="2894" y="5490"/>
                  </a:cubicBezTo>
                  <a:cubicBezTo>
                    <a:pt x="2894" y="5282"/>
                    <a:pt x="2877" y="5077"/>
                    <a:pt x="2864" y="4868"/>
                  </a:cubicBezTo>
                  <a:cubicBezTo>
                    <a:pt x="2864" y="4815"/>
                    <a:pt x="2851" y="4759"/>
                    <a:pt x="2851" y="4703"/>
                  </a:cubicBezTo>
                  <a:cubicBezTo>
                    <a:pt x="2838" y="4663"/>
                    <a:pt x="2851" y="4620"/>
                    <a:pt x="2894" y="4567"/>
                  </a:cubicBezTo>
                  <a:cubicBezTo>
                    <a:pt x="2920" y="4524"/>
                    <a:pt x="2920" y="4455"/>
                    <a:pt x="2920" y="4402"/>
                  </a:cubicBezTo>
                  <a:cubicBezTo>
                    <a:pt x="2934" y="4359"/>
                    <a:pt x="2920" y="4332"/>
                    <a:pt x="2920" y="4289"/>
                  </a:cubicBezTo>
                  <a:lnTo>
                    <a:pt x="3043" y="4289"/>
                  </a:lnTo>
                  <a:cubicBezTo>
                    <a:pt x="3142" y="4276"/>
                    <a:pt x="3169" y="4207"/>
                    <a:pt x="3112" y="4124"/>
                  </a:cubicBezTo>
                  <a:cubicBezTo>
                    <a:pt x="3099" y="4084"/>
                    <a:pt x="3073" y="4041"/>
                    <a:pt x="3059" y="4002"/>
                  </a:cubicBezTo>
                  <a:lnTo>
                    <a:pt x="3059" y="4002"/>
                  </a:lnTo>
                  <a:cubicBezTo>
                    <a:pt x="3182" y="4015"/>
                    <a:pt x="3291" y="4041"/>
                    <a:pt x="3417" y="4071"/>
                  </a:cubicBezTo>
                  <a:cubicBezTo>
                    <a:pt x="3443" y="4084"/>
                    <a:pt x="3456" y="4111"/>
                    <a:pt x="3473" y="4124"/>
                  </a:cubicBezTo>
                  <a:cubicBezTo>
                    <a:pt x="3512" y="4250"/>
                    <a:pt x="3555" y="4359"/>
                    <a:pt x="3595" y="4485"/>
                  </a:cubicBezTo>
                  <a:cubicBezTo>
                    <a:pt x="3622" y="4551"/>
                    <a:pt x="3651" y="4620"/>
                    <a:pt x="3665" y="4690"/>
                  </a:cubicBezTo>
                  <a:cubicBezTo>
                    <a:pt x="3721" y="4881"/>
                    <a:pt x="3774" y="5063"/>
                    <a:pt x="3830" y="5255"/>
                  </a:cubicBezTo>
                  <a:cubicBezTo>
                    <a:pt x="3870" y="5407"/>
                    <a:pt x="3899" y="5559"/>
                    <a:pt x="3926" y="5708"/>
                  </a:cubicBezTo>
                  <a:cubicBezTo>
                    <a:pt x="3939" y="5821"/>
                    <a:pt x="3952" y="5943"/>
                    <a:pt x="3982" y="6069"/>
                  </a:cubicBezTo>
                  <a:cubicBezTo>
                    <a:pt x="3982" y="6095"/>
                    <a:pt x="3982" y="6121"/>
                    <a:pt x="3952" y="6151"/>
                  </a:cubicBezTo>
                  <a:cubicBezTo>
                    <a:pt x="3856" y="6260"/>
                    <a:pt x="3760" y="6369"/>
                    <a:pt x="3651" y="6482"/>
                  </a:cubicBezTo>
                  <a:cubicBezTo>
                    <a:pt x="3636" y="6502"/>
                    <a:pt x="3626" y="6512"/>
                    <a:pt x="3614" y="6512"/>
                  </a:cubicBezTo>
                  <a:cubicBezTo>
                    <a:pt x="3602" y="6512"/>
                    <a:pt x="3588" y="6502"/>
                    <a:pt x="3569" y="6482"/>
                  </a:cubicBezTo>
                  <a:cubicBezTo>
                    <a:pt x="3539" y="6426"/>
                    <a:pt x="3473" y="6386"/>
                    <a:pt x="3430" y="6330"/>
                  </a:cubicBezTo>
                  <a:cubicBezTo>
                    <a:pt x="3390" y="6303"/>
                    <a:pt x="3374" y="6274"/>
                    <a:pt x="3374" y="6221"/>
                  </a:cubicBezTo>
                  <a:cubicBezTo>
                    <a:pt x="3390" y="6138"/>
                    <a:pt x="3403" y="6039"/>
                    <a:pt x="3403" y="5930"/>
                  </a:cubicBezTo>
                  <a:cubicBezTo>
                    <a:pt x="3473" y="5973"/>
                    <a:pt x="3526" y="5999"/>
                    <a:pt x="3569" y="6039"/>
                  </a:cubicBezTo>
                  <a:cubicBezTo>
                    <a:pt x="3622" y="5930"/>
                    <a:pt x="3582" y="5890"/>
                    <a:pt x="3417" y="5791"/>
                  </a:cubicBezTo>
                  <a:lnTo>
                    <a:pt x="3417" y="5764"/>
                  </a:lnTo>
                  <a:lnTo>
                    <a:pt x="3417" y="5725"/>
                  </a:lnTo>
                  <a:cubicBezTo>
                    <a:pt x="3430" y="5722"/>
                    <a:pt x="3442" y="5720"/>
                    <a:pt x="3454" y="5720"/>
                  </a:cubicBezTo>
                  <a:cubicBezTo>
                    <a:pt x="3505" y="5720"/>
                    <a:pt x="3547" y="5748"/>
                    <a:pt x="3582" y="5791"/>
                  </a:cubicBezTo>
                  <a:cubicBezTo>
                    <a:pt x="3601" y="5813"/>
                    <a:pt x="3623" y="5826"/>
                    <a:pt x="3643" y="5826"/>
                  </a:cubicBezTo>
                  <a:cubicBezTo>
                    <a:pt x="3650" y="5826"/>
                    <a:pt x="3658" y="5824"/>
                    <a:pt x="3665" y="5821"/>
                  </a:cubicBezTo>
                  <a:cubicBezTo>
                    <a:pt x="3691" y="5791"/>
                    <a:pt x="3691" y="5764"/>
                    <a:pt x="3678" y="5738"/>
                  </a:cubicBezTo>
                  <a:cubicBezTo>
                    <a:pt x="3638" y="5668"/>
                    <a:pt x="3582" y="5612"/>
                    <a:pt x="3499" y="5599"/>
                  </a:cubicBezTo>
                  <a:cubicBezTo>
                    <a:pt x="3486" y="5599"/>
                    <a:pt x="3456" y="5599"/>
                    <a:pt x="3430" y="5586"/>
                  </a:cubicBezTo>
                  <a:lnTo>
                    <a:pt x="3430" y="5407"/>
                  </a:lnTo>
                  <a:lnTo>
                    <a:pt x="3430" y="4994"/>
                  </a:lnTo>
                  <a:cubicBezTo>
                    <a:pt x="3443" y="4924"/>
                    <a:pt x="3443" y="4842"/>
                    <a:pt x="3443" y="4772"/>
                  </a:cubicBezTo>
                  <a:cubicBezTo>
                    <a:pt x="3456" y="4703"/>
                    <a:pt x="3443" y="4620"/>
                    <a:pt x="3443" y="4551"/>
                  </a:cubicBezTo>
                  <a:cubicBezTo>
                    <a:pt x="3443" y="4529"/>
                    <a:pt x="3434" y="4508"/>
                    <a:pt x="3417" y="4508"/>
                  </a:cubicBezTo>
                  <a:cubicBezTo>
                    <a:pt x="3413" y="4508"/>
                    <a:pt x="3408" y="4509"/>
                    <a:pt x="3403" y="4511"/>
                  </a:cubicBezTo>
                  <a:cubicBezTo>
                    <a:pt x="3374" y="4511"/>
                    <a:pt x="3347" y="4537"/>
                    <a:pt x="3347" y="4551"/>
                  </a:cubicBezTo>
                  <a:cubicBezTo>
                    <a:pt x="3334" y="4650"/>
                    <a:pt x="3334" y="4733"/>
                    <a:pt x="3334" y="4815"/>
                  </a:cubicBezTo>
                  <a:cubicBezTo>
                    <a:pt x="3321" y="5020"/>
                    <a:pt x="3307" y="5242"/>
                    <a:pt x="3291" y="5447"/>
                  </a:cubicBezTo>
                  <a:cubicBezTo>
                    <a:pt x="3278" y="5682"/>
                    <a:pt x="3251" y="5930"/>
                    <a:pt x="3238" y="6164"/>
                  </a:cubicBezTo>
                  <a:cubicBezTo>
                    <a:pt x="3238" y="6247"/>
                    <a:pt x="3238" y="6330"/>
                    <a:pt x="3208" y="6399"/>
                  </a:cubicBezTo>
                  <a:cubicBezTo>
                    <a:pt x="3182" y="6482"/>
                    <a:pt x="3195" y="6591"/>
                    <a:pt x="3086" y="6634"/>
                  </a:cubicBezTo>
                  <a:cubicBezTo>
                    <a:pt x="3043" y="6717"/>
                    <a:pt x="2977" y="6743"/>
                    <a:pt x="2877" y="6743"/>
                  </a:cubicBezTo>
                  <a:cubicBezTo>
                    <a:pt x="2811" y="6756"/>
                    <a:pt x="2729" y="6770"/>
                    <a:pt x="2659" y="6783"/>
                  </a:cubicBezTo>
                  <a:cubicBezTo>
                    <a:pt x="2520" y="6799"/>
                    <a:pt x="2398" y="6799"/>
                    <a:pt x="2272" y="6813"/>
                  </a:cubicBezTo>
                  <a:cubicBezTo>
                    <a:pt x="2133" y="6813"/>
                    <a:pt x="2011" y="6770"/>
                    <a:pt x="1885" y="6730"/>
                  </a:cubicBezTo>
                  <a:cubicBezTo>
                    <a:pt x="1859" y="6730"/>
                    <a:pt x="1833" y="6700"/>
                    <a:pt x="1819" y="6674"/>
                  </a:cubicBezTo>
                  <a:cubicBezTo>
                    <a:pt x="1763" y="6604"/>
                    <a:pt x="1750" y="6578"/>
                    <a:pt x="1667" y="6551"/>
                  </a:cubicBezTo>
                  <a:cubicBezTo>
                    <a:pt x="1694" y="6426"/>
                    <a:pt x="1585" y="6369"/>
                    <a:pt x="1515" y="6303"/>
                  </a:cubicBezTo>
                  <a:cubicBezTo>
                    <a:pt x="1432" y="6234"/>
                    <a:pt x="1350" y="6164"/>
                    <a:pt x="1280" y="6095"/>
                  </a:cubicBezTo>
                  <a:cubicBezTo>
                    <a:pt x="1267" y="6082"/>
                    <a:pt x="1267" y="6055"/>
                    <a:pt x="1267" y="6039"/>
                  </a:cubicBezTo>
                  <a:cubicBezTo>
                    <a:pt x="1254" y="5860"/>
                    <a:pt x="1254" y="5682"/>
                    <a:pt x="1254" y="5503"/>
                  </a:cubicBezTo>
                  <a:cubicBezTo>
                    <a:pt x="1267" y="5325"/>
                    <a:pt x="1307" y="5159"/>
                    <a:pt x="1389" y="4994"/>
                  </a:cubicBezTo>
                  <a:cubicBezTo>
                    <a:pt x="1432" y="4924"/>
                    <a:pt x="1472" y="4842"/>
                    <a:pt x="1502" y="4772"/>
                  </a:cubicBezTo>
                  <a:cubicBezTo>
                    <a:pt x="1528" y="4733"/>
                    <a:pt x="1542" y="4690"/>
                    <a:pt x="1515" y="4650"/>
                  </a:cubicBezTo>
                  <a:cubicBezTo>
                    <a:pt x="1507" y="4648"/>
                    <a:pt x="1499" y="4647"/>
                    <a:pt x="1492" y="4647"/>
                  </a:cubicBezTo>
                  <a:cubicBezTo>
                    <a:pt x="1442" y="4647"/>
                    <a:pt x="1429" y="4695"/>
                    <a:pt x="1406" y="4733"/>
                  </a:cubicBezTo>
                  <a:cubicBezTo>
                    <a:pt x="1350" y="4815"/>
                    <a:pt x="1307" y="4898"/>
                    <a:pt x="1267" y="4994"/>
                  </a:cubicBezTo>
                  <a:cubicBezTo>
                    <a:pt x="1211" y="5103"/>
                    <a:pt x="1141" y="5212"/>
                    <a:pt x="1088" y="5325"/>
                  </a:cubicBezTo>
                  <a:cubicBezTo>
                    <a:pt x="1045" y="5394"/>
                    <a:pt x="1019" y="5460"/>
                    <a:pt x="993" y="5516"/>
                  </a:cubicBezTo>
                  <a:cubicBezTo>
                    <a:pt x="976" y="5559"/>
                    <a:pt x="976" y="5599"/>
                    <a:pt x="993" y="5642"/>
                  </a:cubicBezTo>
                  <a:cubicBezTo>
                    <a:pt x="1006" y="5695"/>
                    <a:pt x="993" y="5751"/>
                    <a:pt x="950" y="5778"/>
                  </a:cubicBezTo>
                  <a:cubicBezTo>
                    <a:pt x="893" y="5821"/>
                    <a:pt x="867" y="5943"/>
                    <a:pt x="893" y="5986"/>
                  </a:cubicBezTo>
                  <a:cubicBezTo>
                    <a:pt x="910" y="6012"/>
                    <a:pt x="936" y="6026"/>
                    <a:pt x="963" y="6039"/>
                  </a:cubicBezTo>
                  <a:cubicBezTo>
                    <a:pt x="993" y="6055"/>
                    <a:pt x="1019" y="6055"/>
                    <a:pt x="1032" y="6069"/>
                  </a:cubicBezTo>
                  <a:cubicBezTo>
                    <a:pt x="1115" y="6138"/>
                    <a:pt x="1184" y="6204"/>
                    <a:pt x="1267" y="6287"/>
                  </a:cubicBezTo>
                  <a:cubicBezTo>
                    <a:pt x="1241" y="6317"/>
                    <a:pt x="1198" y="6356"/>
                    <a:pt x="1171" y="6386"/>
                  </a:cubicBezTo>
                  <a:cubicBezTo>
                    <a:pt x="1075" y="6469"/>
                    <a:pt x="976" y="6551"/>
                    <a:pt x="880" y="6634"/>
                  </a:cubicBezTo>
                  <a:cubicBezTo>
                    <a:pt x="856" y="6650"/>
                    <a:pt x="830" y="6662"/>
                    <a:pt x="801" y="6662"/>
                  </a:cubicBezTo>
                  <a:cubicBezTo>
                    <a:pt x="784" y="6662"/>
                    <a:pt x="765" y="6657"/>
                    <a:pt x="745" y="6647"/>
                  </a:cubicBezTo>
                  <a:cubicBezTo>
                    <a:pt x="549" y="6535"/>
                    <a:pt x="397" y="6399"/>
                    <a:pt x="275" y="6234"/>
                  </a:cubicBezTo>
                  <a:cubicBezTo>
                    <a:pt x="149" y="6082"/>
                    <a:pt x="123" y="5916"/>
                    <a:pt x="192" y="5725"/>
                  </a:cubicBezTo>
                  <a:cubicBezTo>
                    <a:pt x="301" y="5477"/>
                    <a:pt x="397" y="5212"/>
                    <a:pt x="510" y="4964"/>
                  </a:cubicBezTo>
                  <a:cubicBezTo>
                    <a:pt x="592" y="4799"/>
                    <a:pt x="688" y="4633"/>
                    <a:pt x="784" y="4468"/>
                  </a:cubicBezTo>
                  <a:cubicBezTo>
                    <a:pt x="811" y="4402"/>
                    <a:pt x="867" y="4346"/>
                    <a:pt x="893" y="4263"/>
                  </a:cubicBezTo>
                  <a:cubicBezTo>
                    <a:pt x="936" y="4194"/>
                    <a:pt x="993" y="4137"/>
                    <a:pt x="1075" y="4124"/>
                  </a:cubicBezTo>
                  <a:cubicBezTo>
                    <a:pt x="1241" y="4071"/>
                    <a:pt x="1419" y="4028"/>
                    <a:pt x="1585" y="3972"/>
                  </a:cubicBezTo>
                  <a:cubicBezTo>
                    <a:pt x="1654" y="3959"/>
                    <a:pt x="1720" y="3932"/>
                    <a:pt x="1790" y="3919"/>
                  </a:cubicBezTo>
                  <a:close/>
                  <a:moveTo>
                    <a:pt x="3347" y="6426"/>
                  </a:moveTo>
                  <a:lnTo>
                    <a:pt x="3526" y="6604"/>
                  </a:lnTo>
                  <a:cubicBezTo>
                    <a:pt x="3456" y="6674"/>
                    <a:pt x="3390" y="6743"/>
                    <a:pt x="3321" y="6826"/>
                  </a:cubicBezTo>
                  <a:cubicBezTo>
                    <a:pt x="3278" y="6799"/>
                    <a:pt x="3238" y="6783"/>
                    <a:pt x="3182" y="6756"/>
                  </a:cubicBezTo>
                  <a:cubicBezTo>
                    <a:pt x="3291" y="6674"/>
                    <a:pt x="3307" y="6551"/>
                    <a:pt x="3347" y="6426"/>
                  </a:cubicBezTo>
                  <a:close/>
                  <a:moveTo>
                    <a:pt x="1376" y="6356"/>
                  </a:moveTo>
                  <a:cubicBezTo>
                    <a:pt x="1446" y="6412"/>
                    <a:pt x="1515" y="6469"/>
                    <a:pt x="1585" y="6535"/>
                  </a:cubicBezTo>
                  <a:cubicBezTo>
                    <a:pt x="1515" y="6647"/>
                    <a:pt x="1446" y="6770"/>
                    <a:pt x="1307" y="6839"/>
                  </a:cubicBezTo>
                  <a:cubicBezTo>
                    <a:pt x="1307" y="6799"/>
                    <a:pt x="1336" y="6743"/>
                    <a:pt x="1280" y="6730"/>
                  </a:cubicBezTo>
                  <a:cubicBezTo>
                    <a:pt x="1254" y="6730"/>
                    <a:pt x="1211" y="6743"/>
                    <a:pt x="1211" y="6743"/>
                  </a:cubicBezTo>
                  <a:lnTo>
                    <a:pt x="1211" y="6866"/>
                  </a:lnTo>
                  <a:cubicBezTo>
                    <a:pt x="1189" y="6876"/>
                    <a:pt x="1168" y="6880"/>
                    <a:pt x="1148" y="6880"/>
                  </a:cubicBezTo>
                  <a:cubicBezTo>
                    <a:pt x="1058" y="6880"/>
                    <a:pt x="988" y="6792"/>
                    <a:pt x="910" y="6756"/>
                  </a:cubicBezTo>
                  <a:cubicBezTo>
                    <a:pt x="1059" y="6618"/>
                    <a:pt x="1211" y="6495"/>
                    <a:pt x="1376" y="6356"/>
                  </a:cubicBezTo>
                  <a:close/>
                  <a:moveTo>
                    <a:pt x="3086" y="6839"/>
                  </a:moveTo>
                  <a:cubicBezTo>
                    <a:pt x="3086" y="6991"/>
                    <a:pt x="3073" y="7018"/>
                    <a:pt x="2877" y="7031"/>
                  </a:cubicBezTo>
                  <a:lnTo>
                    <a:pt x="2877" y="6909"/>
                  </a:lnTo>
                  <a:cubicBezTo>
                    <a:pt x="2934" y="6882"/>
                    <a:pt x="3016" y="6866"/>
                    <a:pt x="3086" y="6839"/>
                  </a:cubicBezTo>
                  <a:close/>
                  <a:moveTo>
                    <a:pt x="1141" y="7074"/>
                  </a:moveTo>
                  <a:lnTo>
                    <a:pt x="1141" y="7087"/>
                  </a:lnTo>
                  <a:cubicBezTo>
                    <a:pt x="1141" y="7087"/>
                    <a:pt x="1128" y="7087"/>
                    <a:pt x="1128" y="7074"/>
                  </a:cubicBezTo>
                  <a:close/>
                  <a:moveTo>
                    <a:pt x="1968" y="6895"/>
                  </a:moveTo>
                  <a:cubicBezTo>
                    <a:pt x="2024" y="6909"/>
                    <a:pt x="2067" y="6922"/>
                    <a:pt x="2120" y="6922"/>
                  </a:cubicBezTo>
                  <a:cubicBezTo>
                    <a:pt x="2163" y="6935"/>
                    <a:pt x="2216" y="6948"/>
                    <a:pt x="2259" y="6948"/>
                  </a:cubicBezTo>
                  <a:lnTo>
                    <a:pt x="2259" y="7018"/>
                  </a:lnTo>
                  <a:cubicBezTo>
                    <a:pt x="2259" y="7047"/>
                    <a:pt x="2272" y="7061"/>
                    <a:pt x="2272" y="7087"/>
                  </a:cubicBezTo>
                  <a:cubicBezTo>
                    <a:pt x="2231" y="7097"/>
                    <a:pt x="2191" y="7101"/>
                    <a:pt x="2152" y="7101"/>
                  </a:cubicBezTo>
                  <a:cubicBezTo>
                    <a:pt x="2089" y="7101"/>
                    <a:pt x="2029" y="7090"/>
                    <a:pt x="1968" y="7074"/>
                  </a:cubicBezTo>
                  <a:lnTo>
                    <a:pt x="1968" y="6895"/>
                  </a:lnTo>
                  <a:close/>
                  <a:moveTo>
                    <a:pt x="2729" y="6935"/>
                  </a:moveTo>
                  <a:cubicBezTo>
                    <a:pt x="2729" y="6978"/>
                    <a:pt x="2712" y="7018"/>
                    <a:pt x="2712" y="7074"/>
                  </a:cubicBezTo>
                  <a:cubicBezTo>
                    <a:pt x="2659" y="7074"/>
                    <a:pt x="2603" y="7087"/>
                    <a:pt x="2563" y="7100"/>
                  </a:cubicBezTo>
                  <a:cubicBezTo>
                    <a:pt x="2545" y="7102"/>
                    <a:pt x="2529" y="7103"/>
                    <a:pt x="2514" y="7103"/>
                  </a:cubicBezTo>
                  <a:cubicBezTo>
                    <a:pt x="2430" y="7103"/>
                    <a:pt x="2409" y="7067"/>
                    <a:pt x="2398" y="6948"/>
                  </a:cubicBezTo>
                  <a:cubicBezTo>
                    <a:pt x="2507" y="6948"/>
                    <a:pt x="2603" y="6935"/>
                    <a:pt x="2729" y="6935"/>
                  </a:cubicBezTo>
                  <a:close/>
                  <a:moveTo>
                    <a:pt x="3225" y="6935"/>
                  </a:moveTo>
                  <a:cubicBezTo>
                    <a:pt x="3291" y="6935"/>
                    <a:pt x="3360" y="6948"/>
                    <a:pt x="3430" y="6948"/>
                  </a:cubicBezTo>
                  <a:cubicBezTo>
                    <a:pt x="3419" y="7161"/>
                    <a:pt x="3248" y="7175"/>
                    <a:pt x="3182" y="7179"/>
                  </a:cubicBezTo>
                  <a:lnTo>
                    <a:pt x="3182" y="7179"/>
                  </a:lnTo>
                  <a:cubicBezTo>
                    <a:pt x="3182" y="7176"/>
                    <a:pt x="3182" y="7173"/>
                    <a:pt x="3182" y="7170"/>
                  </a:cubicBezTo>
                  <a:cubicBezTo>
                    <a:pt x="3182" y="7143"/>
                    <a:pt x="3182" y="7114"/>
                    <a:pt x="3195" y="7087"/>
                  </a:cubicBezTo>
                  <a:cubicBezTo>
                    <a:pt x="3195" y="7061"/>
                    <a:pt x="3208" y="7031"/>
                    <a:pt x="3208" y="6991"/>
                  </a:cubicBezTo>
                  <a:cubicBezTo>
                    <a:pt x="3208" y="6978"/>
                    <a:pt x="3208" y="6948"/>
                    <a:pt x="3225" y="6935"/>
                  </a:cubicBezTo>
                  <a:close/>
                  <a:moveTo>
                    <a:pt x="1113" y="7204"/>
                  </a:moveTo>
                  <a:cubicBezTo>
                    <a:pt x="1126" y="7204"/>
                    <a:pt x="1144" y="7207"/>
                    <a:pt x="1171" y="7213"/>
                  </a:cubicBezTo>
                  <a:cubicBezTo>
                    <a:pt x="1164" y="7257"/>
                    <a:pt x="1144" y="7265"/>
                    <a:pt x="1121" y="7265"/>
                  </a:cubicBezTo>
                  <a:cubicBezTo>
                    <a:pt x="1108" y="7265"/>
                    <a:pt x="1094" y="7263"/>
                    <a:pt x="1080" y="7263"/>
                  </a:cubicBezTo>
                  <a:cubicBezTo>
                    <a:pt x="1073" y="7263"/>
                    <a:pt x="1066" y="7264"/>
                    <a:pt x="1059" y="7266"/>
                  </a:cubicBezTo>
                  <a:cubicBezTo>
                    <a:pt x="1079" y="7219"/>
                    <a:pt x="1085" y="7204"/>
                    <a:pt x="1113" y="7204"/>
                  </a:cubicBezTo>
                  <a:close/>
                  <a:moveTo>
                    <a:pt x="1637" y="6674"/>
                  </a:moveTo>
                  <a:cubicBezTo>
                    <a:pt x="1707" y="6700"/>
                    <a:pt x="1720" y="6756"/>
                    <a:pt x="1737" y="6813"/>
                  </a:cubicBezTo>
                  <a:cubicBezTo>
                    <a:pt x="1750" y="6922"/>
                    <a:pt x="1737" y="7031"/>
                    <a:pt x="1694" y="7130"/>
                  </a:cubicBezTo>
                  <a:cubicBezTo>
                    <a:pt x="1654" y="7239"/>
                    <a:pt x="1611" y="7348"/>
                    <a:pt x="1528" y="7444"/>
                  </a:cubicBezTo>
                  <a:cubicBezTo>
                    <a:pt x="1496" y="7429"/>
                    <a:pt x="1465" y="7423"/>
                    <a:pt x="1435" y="7423"/>
                  </a:cubicBezTo>
                  <a:cubicBezTo>
                    <a:pt x="1389" y="7423"/>
                    <a:pt x="1344" y="7436"/>
                    <a:pt x="1294" y="7444"/>
                  </a:cubicBezTo>
                  <a:cubicBezTo>
                    <a:pt x="1262" y="7451"/>
                    <a:pt x="1230" y="7454"/>
                    <a:pt x="1199" y="7454"/>
                  </a:cubicBezTo>
                  <a:cubicBezTo>
                    <a:pt x="1148" y="7454"/>
                    <a:pt x="1097" y="7444"/>
                    <a:pt x="1045" y="7418"/>
                  </a:cubicBezTo>
                  <a:cubicBezTo>
                    <a:pt x="1076" y="7389"/>
                    <a:pt x="1099" y="7366"/>
                    <a:pt x="1129" y="7366"/>
                  </a:cubicBezTo>
                  <a:cubicBezTo>
                    <a:pt x="1142" y="7366"/>
                    <a:pt x="1155" y="7370"/>
                    <a:pt x="1171" y="7378"/>
                  </a:cubicBezTo>
                  <a:cubicBezTo>
                    <a:pt x="1184" y="7378"/>
                    <a:pt x="1198" y="7378"/>
                    <a:pt x="1211" y="7362"/>
                  </a:cubicBezTo>
                  <a:cubicBezTo>
                    <a:pt x="1241" y="7362"/>
                    <a:pt x="1267" y="7348"/>
                    <a:pt x="1280" y="7348"/>
                  </a:cubicBezTo>
                  <a:cubicBezTo>
                    <a:pt x="1323" y="7348"/>
                    <a:pt x="1336" y="7335"/>
                    <a:pt x="1350" y="7295"/>
                  </a:cubicBezTo>
                  <a:cubicBezTo>
                    <a:pt x="1350" y="7213"/>
                    <a:pt x="1363" y="7130"/>
                    <a:pt x="1376" y="7047"/>
                  </a:cubicBezTo>
                  <a:cubicBezTo>
                    <a:pt x="1376" y="6978"/>
                    <a:pt x="1406" y="6935"/>
                    <a:pt x="1472" y="6895"/>
                  </a:cubicBezTo>
                  <a:cubicBezTo>
                    <a:pt x="1528" y="6866"/>
                    <a:pt x="1555" y="6799"/>
                    <a:pt x="1598" y="6743"/>
                  </a:cubicBezTo>
                  <a:cubicBezTo>
                    <a:pt x="1611" y="6730"/>
                    <a:pt x="1624" y="6700"/>
                    <a:pt x="1637" y="6674"/>
                  </a:cubicBezTo>
                  <a:close/>
                  <a:moveTo>
                    <a:pt x="3059" y="11469"/>
                  </a:moveTo>
                  <a:lnTo>
                    <a:pt x="3073" y="11482"/>
                  </a:lnTo>
                  <a:lnTo>
                    <a:pt x="3059" y="11482"/>
                  </a:lnTo>
                  <a:lnTo>
                    <a:pt x="3059" y="11469"/>
                  </a:lnTo>
                  <a:close/>
                  <a:moveTo>
                    <a:pt x="2616" y="7143"/>
                  </a:moveTo>
                  <a:cubicBezTo>
                    <a:pt x="2672" y="7143"/>
                    <a:pt x="2686" y="7170"/>
                    <a:pt x="2686" y="7226"/>
                  </a:cubicBezTo>
                  <a:cubicBezTo>
                    <a:pt x="2672" y="7405"/>
                    <a:pt x="2659" y="7583"/>
                    <a:pt x="2659" y="7762"/>
                  </a:cubicBezTo>
                  <a:cubicBezTo>
                    <a:pt x="2646" y="7791"/>
                    <a:pt x="2659" y="7818"/>
                    <a:pt x="2659" y="7858"/>
                  </a:cubicBezTo>
                  <a:cubicBezTo>
                    <a:pt x="2646" y="7874"/>
                    <a:pt x="2646" y="7914"/>
                    <a:pt x="2629" y="7927"/>
                  </a:cubicBezTo>
                  <a:cubicBezTo>
                    <a:pt x="2520" y="7996"/>
                    <a:pt x="2534" y="8106"/>
                    <a:pt x="2507" y="8205"/>
                  </a:cubicBezTo>
                  <a:cubicBezTo>
                    <a:pt x="2481" y="8327"/>
                    <a:pt x="2451" y="8453"/>
                    <a:pt x="2438" y="8588"/>
                  </a:cubicBezTo>
                  <a:cubicBezTo>
                    <a:pt x="2381" y="8879"/>
                    <a:pt x="2329" y="9154"/>
                    <a:pt x="2272" y="9445"/>
                  </a:cubicBezTo>
                  <a:cubicBezTo>
                    <a:pt x="2259" y="9528"/>
                    <a:pt x="2259" y="9623"/>
                    <a:pt x="2246" y="9706"/>
                  </a:cubicBezTo>
                  <a:cubicBezTo>
                    <a:pt x="2233" y="9858"/>
                    <a:pt x="2203" y="10007"/>
                    <a:pt x="2190" y="10159"/>
                  </a:cubicBezTo>
                  <a:cubicBezTo>
                    <a:pt x="2176" y="10215"/>
                    <a:pt x="2176" y="10285"/>
                    <a:pt x="2190" y="10338"/>
                  </a:cubicBezTo>
                  <a:cubicBezTo>
                    <a:pt x="2203" y="10503"/>
                    <a:pt x="2216" y="10685"/>
                    <a:pt x="2233" y="10850"/>
                  </a:cubicBezTo>
                  <a:cubicBezTo>
                    <a:pt x="2246" y="10986"/>
                    <a:pt x="2259" y="11112"/>
                    <a:pt x="2272" y="11247"/>
                  </a:cubicBezTo>
                  <a:cubicBezTo>
                    <a:pt x="2286" y="11360"/>
                    <a:pt x="2315" y="11455"/>
                    <a:pt x="2438" y="11482"/>
                  </a:cubicBezTo>
                  <a:cubicBezTo>
                    <a:pt x="2438" y="11512"/>
                    <a:pt x="2438" y="11538"/>
                    <a:pt x="2424" y="11551"/>
                  </a:cubicBezTo>
                  <a:cubicBezTo>
                    <a:pt x="2315" y="11538"/>
                    <a:pt x="2203" y="11525"/>
                    <a:pt x="2094" y="11482"/>
                  </a:cubicBezTo>
                  <a:cubicBezTo>
                    <a:pt x="2163" y="11360"/>
                    <a:pt x="2163" y="11247"/>
                    <a:pt x="2133" y="11125"/>
                  </a:cubicBezTo>
                  <a:cubicBezTo>
                    <a:pt x="2120" y="10999"/>
                    <a:pt x="2107" y="10864"/>
                    <a:pt x="2120" y="10725"/>
                  </a:cubicBezTo>
                  <a:cubicBezTo>
                    <a:pt x="2133" y="10559"/>
                    <a:pt x="2133" y="10381"/>
                    <a:pt x="2133" y="10202"/>
                  </a:cubicBezTo>
                  <a:cubicBezTo>
                    <a:pt x="2133" y="10050"/>
                    <a:pt x="2120" y="9898"/>
                    <a:pt x="2163" y="9746"/>
                  </a:cubicBezTo>
                  <a:cubicBezTo>
                    <a:pt x="2176" y="9650"/>
                    <a:pt x="2163" y="9554"/>
                    <a:pt x="2176" y="9471"/>
                  </a:cubicBezTo>
                  <a:cubicBezTo>
                    <a:pt x="2190" y="9346"/>
                    <a:pt x="2216" y="9223"/>
                    <a:pt x="2246" y="9084"/>
                  </a:cubicBezTo>
                  <a:cubicBezTo>
                    <a:pt x="2272" y="8962"/>
                    <a:pt x="2299" y="8823"/>
                    <a:pt x="2329" y="8684"/>
                  </a:cubicBezTo>
                  <a:cubicBezTo>
                    <a:pt x="2355" y="8466"/>
                    <a:pt x="2398" y="8231"/>
                    <a:pt x="2451" y="8010"/>
                  </a:cubicBezTo>
                  <a:cubicBezTo>
                    <a:pt x="2464" y="7996"/>
                    <a:pt x="2451" y="7983"/>
                    <a:pt x="2464" y="7970"/>
                  </a:cubicBezTo>
                  <a:cubicBezTo>
                    <a:pt x="2481" y="7940"/>
                    <a:pt x="2481" y="7887"/>
                    <a:pt x="2494" y="7887"/>
                  </a:cubicBezTo>
                  <a:cubicBezTo>
                    <a:pt x="2563" y="7858"/>
                    <a:pt x="2547" y="7818"/>
                    <a:pt x="2547" y="7775"/>
                  </a:cubicBezTo>
                  <a:cubicBezTo>
                    <a:pt x="2563" y="7596"/>
                    <a:pt x="2577" y="7418"/>
                    <a:pt x="2590" y="7239"/>
                  </a:cubicBezTo>
                  <a:cubicBezTo>
                    <a:pt x="2590" y="7213"/>
                    <a:pt x="2603" y="7170"/>
                    <a:pt x="2616" y="7143"/>
                  </a:cubicBezTo>
                  <a:close/>
                  <a:moveTo>
                    <a:pt x="3059" y="11482"/>
                  </a:moveTo>
                  <a:lnTo>
                    <a:pt x="3059" y="11482"/>
                  </a:lnTo>
                  <a:cubicBezTo>
                    <a:pt x="3043" y="11525"/>
                    <a:pt x="3030" y="11578"/>
                    <a:pt x="3016" y="11621"/>
                  </a:cubicBezTo>
                  <a:cubicBezTo>
                    <a:pt x="3003" y="11660"/>
                    <a:pt x="3016" y="11703"/>
                    <a:pt x="3059" y="11730"/>
                  </a:cubicBezTo>
                  <a:cubicBezTo>
                    <a:pt x="3099" y="11730"/>
                    <a:pt x="3112" y="11703"/>
                    <a:pt x="3112" y="11660"/>
                  </a:cubicBezTo>
                  <a:cubicBezTo>
                    <a:pt x="3133" y="11568"/>
                    <a:pt x="3164" y="11524"/>
                    <a:pt x="3226" y="11524"/>
                  </a:cubicBezTo>
                  <a:cubicBezTo>
                    <a:pt x="3255" y="11524"/>
                    <a:pt x="3290" y="11534"/>
                    <a:pt x="3334" y="11551"/>
                  </a:cubicBezTo>
                  <a:cubicBezTo>
                    <a:pt x="3334" y="11594"/>
                    <a:pt x="3321" y="11634"/>
                    <a:pt x="3307" y="11677"/>
                  </a:cubicBezTo>
                  <a:cubicBezTo>
                    <a:pt x="3307" y="11690"/>
                    <a:pt x="3334" y="11717"/>
                    <a:pt x="3347" y="11730"/>
                  </a:cubicBezTo>
                  <a:cubicBezTo>
                    <a:pt x="3360" y="11730"/>
                    <a:pt x="3390" y="11717"/>
                    <a:pt x="3417" y="11690"/>
                  </a:cubicBezTo>
                  <a:cubicBezTo>
                    <a:pt x="3430" y="11690"/>
                    <a:pt x="3430" y="11660"/>
                    <a:pt x="3443" y="11647"/>
                  </a:cubicBezTo>
                  <a:cubicBezTo>
                    <a:pt x="3469" y="11605"/>
                    <a:pt x="3479" y="11589"/>
                    <a:pt x="3499" y="11589"/>
                  </a:cubicBezTo>
                  <a:cubicBezTo>
                    <a:pt x="3511" y="11589"/>
                    <a:pt x="3528" y="11596"/>
                    <a:pt x="3555" y="11608"/>
                  </a:cubicBezTo>
                  <a:cubicBezTo>
                    <a:pt x="3539" y="11730"/>
                    <a:pt x="3539" y="11743"/>
                    <a:pt x="3622" y="11786"/>
                  </a:cubicBezTo>
                  <a:cubicBezTo>
                    <a:pt x="3651" y="11730"/>
                    <a:pt x="3678" y="11690"/>
                    <a:pt x="3704" y="11634"/>
                  </a:cubicBezTo>
                  <a:cubicBezTo>
                    <a:pt x="3787" y="11647"/>
                    <a:pt x="3870" y="11647"/>
                    <a:pt x="3926" y="11743"/>
                  </a:cubicBezTo>
                  <a:cubicBezTo>
                    <a:pt x="3899" y="11786"/>
                    <a:pt x="3886" y="11826"/>
                    <a:pt x="3870" y="11869"/>
                  </a:cubicBezTo>
                  <a:cubicBezTo>
                    <a:pt x="3856" y="11925"/>
                    <a:pt x="3817" y="11938"/>
                    <a:pt x="3774" y="11938"/>
                  </a:cubicBezTo>
                  <a:cubicBezTo>
                    <a:pt x="3486" y="11951"/>
                    <a:pt x="3195" y="11951"/>
                    <a:pt x="2907" y="11951"/>
                  </a:cubicBezTo>
                  <a:lnTo>
                    <a:pt x="2864" y="11951"/>
                  </a:lnTo>
                  <a:cubicBezTo>
                    <a:pt x="2877" y="11856"/>
                    <a:pt x="2864" y="11760"/>
                    <a:pt x="2768" y="11703"/>
                  </a:cubicBezTo>
                  <a:cubicBezTo>
                    <a:pt x="2729" y="11677"/>
                    <a:pt x="2686" y="11647"/>
                    <a:pt x="2629" y="11621"/>
                  </a:cubicBezTo>
                  <a:cubicBezTo>
                    <a:pt x="2590" y="11608"/>
                    <a:pt x="2563" y="11578"/>
                    <a:pt x="2577" y="11525"/>
                  </a:cubicBezTo>
                  <a:cubicBezTo>
                    <a:pt x="2619" y="11513"/>
                    <a:pt x="2662" y="11510"/>
                    <a:pt x="2706" y="11510"/>
                  </a:cubicBezTo>
                  <a:cubicBezTo>
                    <a:pt x="2760" y="11510"/>
                    <a:pt x="2815" y="11515"/>
                    <a:pt x="2871" y="11515"/>
                  </a:cubicBezTo>
                  <a:cubicBezTo>
                    <a:pt x="2933" y="11515"/>
                    <a:pt x="2996" y="11508"/>
                    <a:pt x="3059" y="11482"/>
                  </a:cubicBezTo>
                  <a:close/>
                  <a:moveTo>
                    <a:pt x="1694" y="11551"/>
                  </a:moveTo>
                  <a:cubicBezTo>
                    <a:pt x="1737" y="11551"/>
                    <a:pt x="1776" y="11565"/>
                    <a:pt x="1803" y="11578"/>
                  </a:cubicBezTo>
                  <a:cubicBezTo>
                    <a:pt x="1803" y="11621"/>
                    <a:pt x="1803" y="11660"/>
                    <a:pt x="1790" y="11703"/>
                  </a:cubicBezTo>
                  <a:cubicBezTo>
                    <a:pt x="1790" y="11760"/>
                    <a:pt x="1833" y="11773"/>
                    <a:pt x="1872" y="11786"/>
                  </a:cubicBezTo>
                  <a:cubicBezTo>
                    <a:pt x="1915" y="11786"/>
                    <a:pt x="1915" y="11760"/>
                    <a:pt x="1928" y="11717"/>
                  </a:cubicBezTo>
                  <a:cubicBezTo>
                    <a:pt x="1942" y="11690"/>
                    <a:pt x="1968" y="11647"/>
                    <a:pt x="1985" y="11608"/>
                  </a:cubicBezTo>
                  <a:cubicBezTo>
                    <a:pt x="2024" y="11621"/>
                    <a:pt x="2051" y="11634"/>
                    <a:pt x="2081" y="11647"/>
                  </a:cubicBezTo>
                  <a:cubicBezTo>
                    <a:pt x="2081" y="11690"/>
                    <a:pt x="2067" y="11717"/>
                    <a:pt x="2081" y="11743"/>
                  </a:cubicBezTo>
                  <a:cubicBezTo>
                    <a:pt x="2081" y="11773"/>
                    <a:pt x="2107" y="11799"/>
                    <a:pt x="2120" y="11826"/>
                  </a:cubicBezTo>
                  <a:cubicBezTo>
                    <a:pt x="2150" y="11813"/>
                    <a:pt x="2176" y="11799"/>
                    <a:pt x="2190" y="11786"/>
                  </a:cubicBezTo>
                  <a:cubicBezTo>
                    <a:pt x="2203" y="11760"/>
                    <a:pt x="2216" y="11730"/>
                    <a:pt x="2233" y="11690"/>
                  </a:cubicBezTo>
                  <a:cubicBezTo>
                    <a:pt x="2272" y="11703"/>
                    <a:pt x="2299" y="11703"/>
                    <a:pt x="2329" y="11717"/>
                  </a:cubicBezTo>
                  <a:cubicBezTo>
                    <a:pt x="2315" y="11826"/>
                    <a:pt x="2329" y="11856"/>
                    <a:pt x="2411" y="11882"/>
                  </a:cubicBezTo>
                  <a:cubicBezTo>
                    <a:pt x="2438" y="11842"/>
                    <a:pt x="2451" y="11799"/>
                    <a:pt x="2481" y="11760"/>
                  </a:cubicBezTo>
                  <a:cubicBezTo>
                    <a:pt x="2629" y="11799"/>
                    <a:pt x="2742" y="11869"/>
                    <a:pt x="2755" y="12047"/>
                  </a:cubicBezTo>
                  <a:cubicBezTo>
                    <a:pt x="2672" y="12047"/>
                    <a:pt x="2603" y="12047"/>
                    <a:pt x="2520" y="12034"/>
                  </a:cubicBezTo>
                  <a:cubicBezTo>
                    <a:pt x="2216" y="12021"/>
                    <a:pt x="1928" y="11991"/>
                    <a:pt x="1637" y="11965"/>
                  </a:cubicBezTo>
                  <a:cubicBezTo>
                    <a:pt x="1571" y="11965"/>
                    <a:pt x="1515" y="11965"/>
                    <a:pt x="1459" y="11951"/>
                  </a:cubicBezTo>
                  <a:cubicBezTo>
                    <a:pt x="1432" y="11951"/>
                    <a:pt x="1406" y="11951"/>
                    <a:pt x="1406" y="11908"/>
                  </a:cubicBezTo>
                  <a:lnTo>
                    <a:pt x="1406" y="11578"/>
                  </a:lnTo>
                  <a:cubicBezTo>
                    <a:pt x="1515" y="11565"/>
                    <a:pt x="1598" y="11551"/>
                    <a:pt x="1694" y="11551"/>
                  </a:cubicBezTo>
                  <a:close/>
                  <a:moveTo>
                    <a:pt x="1675" y="1"/>
                  </a:moveTo>
                  <a:cubicBezTo>
                    <a:pt x="1645" y="1"/>
                    <a:pt x="1622" y="27"/>
                    <a:pt x="1611" y="60"/>
                  </a:cubicBezTo>
                  <a:cubicBezTo>
                    <a:pt x="1611" y="86"/>
                    <a:pt x="1598" y="129"/>
                    <a:pt x="1598" y="156"/>
                  </a:cubicBezTo>
                  <a:cubicBezTo>
                    <a:pt x="1598" y="225"/>
                    <a:pt x="1611" y="295"/>
                    <a:pt x="1611" y="377"/>
                  </a:cubicBezTo>
                  <a:cubicBezTo>
                    <a:pt x="1528" y="351"/>
                    <a:pt x="1459" y="308"/>
                    <a:pt x="1389" y="282"/>
                  </a:cubicBezTo>
                  <a:cubicBezTo>
                    <a:pt x="1336" y="308"/>
                    <a:pt x="1323" y="351"/>
                    <a:pt x="1389" y="404"/>
                  </a:cubicBezTo>
                  <a:cubicBezTo>
                    <a:pt x="1406" y="417"/>
                    <a:pt x="1432" y="434"/>
                    <a:pt x="1459" y="447"/>
                  </a:cubicBezTo>
                  <a:cubicBezTo>
                    <a:pt x="1489" y="460"/>
                    <a:pt x="1528" y="487"/>
                    <a:pt x="1571" y="516"/>
                  </a:cubicBezTo>
                  <a:cubicBezTo>
                    <a:pt x="1555" y="530"/>
                    <a:pt x="1542" y="543"/>
                    <a:pt x="1528" y="543"/>
                  </a:cubicBezTo>
                  <a:cubicBezTo>
                    <a:pt x="1515" y="556"/>
                    <a:pt x="1489" y="569"/>
                    <a:pt x="1472" y="582"/>
                  </a:cubicBezTo>
                  <a:cubicBezTo>
                    <a:pt x="1280" y="721"/>
                    <a:pt x="1141" y="887"/>
                    <a:pt x="1115" y="1135"/>
                  </a:cubicBezTo>
                  <a:cubicBezTo>
                    <a:pt x="1102" y="1260"/>
                    <a:pt x="1115" y="1383"/>
                    <a:pt x="1141" y="1508"/>
                  </a:cubicBezTo>
                  <a:cubicBezTo>
                    <a:pt x="1158" y="1631"/>
                    <a:pt x="1184" y="1740"/>
                    <a:pt x="1211" y="1879"/>
                  </a:cubicBezTo>
                  <a:cubicBezTo>
                    <a:pt x="1102" y="1935"/>
                    <a:pt x="1045" y="2018"/>
                    <a:pt x="1019" y="2140"/>
                  </a:cubicBezTo>
                  <a:cubicBezTo>
                    <a:pt x="976" y="2279"/>
                    <a:pt x="963" y="2418"/>
                    <a:pt x="1006" y="2553"/>
                  </a:cubicBezTo>
                  <a:cubicBezTo>
                    <a:pt x="1045" y="2732"/>
                    <a:pt x="1128" y="2871"/>
                    <a:pt x="1294" y="2953"/>
                  </a:cubicBezTo>
                  <a:cubicBezTo>
                    <a:pt x="1366" y="2986"/>
                    <a:pt x="1447" y="3001"/>
                    <a:pt x="1519" y="3001"/>
                  </a:cubicBezTo>
                  <a:cubicBezTo>
                    <a:pt x="1542" y="3001"/>
                    <a:pt x="1564" y="3000"/>
                    <a:pt x="1585" y="2996"/>
                  </a:cubicBezTo>
                  <a:cubicBezTo>
                    <a:pt x="1750" y="3132"/>
                    <a:pt x="1885" y="3271"/>
                    <a:pt x="2051" y="3410"/>
                  </a:cubicBezTo>
                  <a:cubicBezTo>
                    <a:pt x="2051" y="3463"/>
                    <a:pt x="2038" y="3588"/>
                    <a:pt x="1998" y="3628"/>
                  </a:cubicBezTo>
                  <a:cubicBezTo>
                    <a:pt x="1985" y="3658"/>
                    <a:pt x="1942" y="3671"/>
                    <a:pt x="1902" y="3684"/>
                  </a:cubicBezTo>
                  <a:cubicBezTo>
                    <a:pt x="1859" y="3780"/>
                    <a:pt x="1763" y="3807"/>
                    <a:pt x="1667" y="3836"/>
                  </a:cubicBezTo>
                  <a:cubicBezTo>
                    <a:pt x="1472" y="3889"/>
                    <a:pt x="1280" y="3946"/>
                    <a:pt x="1075" y="3989"/>
                  </a:cubicBezTo>
                  <a:cubicBezTo>
                    <a:pt x="950" y="4028"/>
                    <a:pt x="840" y="4111"/>
                    <a:pt x="771" y="4220"/>
                  </a:cubicBezTo>
                  <a:cubicBezTo>
                    <a:pt x="745" y="4237"/>
                    <a:pt x="745" y="4263"/>
                    <a:pt x="728" y="4289"/>
                  </a:cubicBezTo>
                  <a:cubicBezTo>
                    <a:pt x="715" y="4332"/>
                    <a:pt x="715" y="4372"/>
                    <a:pt x="688" y="4415"/>
                  </a:cubicBezTo>
                  <a:cubicBezTo>
                    <a:pt x="549" y="4620"/>
                    <a:pt x="427" y="4842"/>
                    <a:pt x="331" y="5077"/>
                  </a:cubicBezTo>
                  <a:cubicBezTo>
                    <a:pt x="249" y="5282"/>
                    <a:pt x="149" y="5490"/>
                    <a:pt x="67" y="5695"/>
                  </a:cubicBezTo>
                  <a:cubicBezTo>
                    <a:pt x="1" y="5847"/>
                    <a:pt x="1" y="6012"/>
                    <a:pt x="83" y="6164"/>
                  </a:cubicBezTo>
                  <a:cubicBezTo>
                    <a:pt x="179" y="6369"/>
                    <a:pt x="331" y="6508"/>
                    <a:pt x="510" y="6634"/>
                  </a:cubicBezTo>
                  <a:cubicBezTo>
                    <a:pt x="675" y="6756"/>
                    <a:pt x="840" y="6852"/>
                    <a:pt x="1006" y="6948"/>
                  </a:cubicBezTo>
                  <a:cubicBezTo>
                    <a:pt x="1006" y="6965"/>
                    <a:pt x="1019" y="6965"/>
                    <a:pt x="1006" y="6965"/>
                  </a:cubicBezTo>
                  <a:cubicBezTo>
                    <a:pt x="993" y="7018"/>
                    <a:pt x="963" y="7061"/>
                    <a:pt x="963" y="7100"/>
                  </a:cubicBezTo>
                  <a:cubicBezTo>
                    <a:pt x="936" y="7183"/>
                    <a:pt x="936" y="7266"/>
                    <a:pt x="923" y="7348"/>
                  </a:cubicBezTo>
                  <a:cubicBezTo>
                    <a:pt x="910" y="7444"/>
                    <a:pt x="923" y="7500"/>
                    <a:pt x="1019" y="7543"/>
                  </a:cubicBezTo>
                  <a:cubicBezTo>
                    <a:pt x="1075" y="7570"/>
                    <a:pt x="1128" y="7570"/>
                    <a:pt x="1184" y="7596"/>
                  </a:cubicBezTo>
                  <a:cubicBezTo>
                    <a:pt x="1171" y="7844"/>
                    <a:pt x="1171" y="8092"/>
                    <a:pt x="1158" y="8340"/>
                  </a:cubicBezTo>
                  <a:cubicBezTo>
                    <a:pt x="1158" y="8588"/>
                    <a:pt x="1171" y="8823"/>
                    <a:pt x="1171" y="9071"/>
                  </a:cubicBezTo>
                  <a:cubicBezTo>
                    <a:pt x="1171" y="9445"/>
                    <a:pt x="1198" y="9815"/>
                    <a:pt x="1184" y="10202"/>
                  </a:cubicBezTo>
                  <a:cubicBezTo>
                    <a:pt x="1184" y="10437"/>
                    <a:pt x="1198" y="10668"/>
                    <a:pt x="1211" y="10903"/>
                  </a:cubicBezTo>
                  <a:cubicBezTo>
                    <a:pt x="1224" y="11055"/>
                    <a:pt x="1254" y="11221"/>
                    <a:pt x="1211" y="11386"/>
                  </a:cubicBezTo>
                  <a:cubicBezTo>
                    <a:pt x="1184" y="11482"/>
                    <a:pt x="1211" y="11538"/>
                    <a:pt x="1280" y="11565"/>
                  </a:cubicBezTo>
                  <a:cubicBezTo>
                    <a:pt x="1280" y="11703"/>
                    <a:pt x="1280" y="11813"/>
                    <a:pt x="1294" y="11938"/>
                  </a:cubicBezTo>
                  <a:cubicBezTo>
                    <a:pt x="1294" y="11951"/>
                    <a:pt x="1307" y="11978"/>
                    <a:pt x="1323" y="12008"/>
                  </a:cubicBezTo>
                  <a:cubicBezTo>
                    <a:pt x="1336" y="12061"/>
                    <a:pt x="1389" y="12074"/>
                    <a:pt x="1446" y="12074"/>
                  </a:cubicBezTo>
                  <a:cubicBezTo>
                    <a:pt x="1624" y="12104"/>
                    <a:pt x="1790" y="12130"/>
                    <a:pt x="1968" y="12157"/>
                  </a:cubicBezTo>
                  <a:cubicBezTo>
                    <a:pt x="2163" y="12173"/>
                    <a:pt x="2368" y="12199"/>
                    <a:pt x="2577" y="12213"/>
                  </a:cubicBezTo>
                  <a:cubicBezTo>
                    <a:pt x="2686" y="12213"/>
                    <a:pt x="2782" y="12213"/>
                    <a:pt x="2864" y="12117"/>
                  </a:cubicBezTo>
                  <a:cubicBezTo>
                    <a:pt x="2877" y="12104"/>
                    <a:pt x="2934" y="12090"/>
                    <a:pt x="2960" y="12090"/>
                  </a:cubicBezTo>
                  <a:cubicBezTo>
                    <a:pt x="3073" y="12090"/>
                    <a:pt x="3169" y="12104"/>
                    <a:pt x="3278" y="12104"/>
                  </a:cubicBezTo>
                  <a:cubicBezTo>
                    <a:pt x="3375" y="12110"/>
                    <a:pt x="3472" y="12114"/>
                    <a:pt x="3570" y="12114"/>
                  </a:cubicBezTo>
                  <a:cubicBezTo>
                    <a:pt x="3668" y="12114"/>
                    <a:pt x="3767" y="12110"/>
                    <a:pt x="3870" y="12104"/>
                  </a:cubicBezTo>
                  <a:cubicBezTo>
                    <a:pt x="3939" y="12090"/>
                    <a:pt x="3982" y="12047"/>
                    <a:pt x="4008" y="11978"/>
                  </a:cubicBezTo>
                  <a:cubicBezTo>
                    <a:pt x="4022" y="11938"/>
                    <a:pt x="4035" y="11882"/>
                    <a:pt x="4051" y="11842"/>
                  </a:cubicBezTo>
                  <a:cubicBezTo>
                    <a:pt x="4118" y="11647"/>
                    <a:pt x="4051" y="11578"/>
                    <a:pt x="3886" y="11512"/>
                  </a:cubicBezTo>
                  <a:cubicBezTo>
                    <a:pt x="3870" y="11495"/>
                    <a:pt x="3843" y="11482"/>
                    <a:pt x="3817" y="11482"/>
                  </a:cubicBezTo>
                  <a:cubicBezTo>
                    <a:pt x="3638" y="11442"/>
                    <a:pt x="3456" y="11412"/>
                    <a:pt x="3278" y="11373"/>
                  </a:cubicBezTo>
                  <a:cubicBezTo>
                    <a:pt x="3251" y="11373"/>
                    <a:pt x="3238" y="11360"/>
                    <a:pt x="3238" y="11360"/>
                  </a:cubicBezTo>
                  <a:cubicBezTo>
                    <a:pt x="3238" y="11277"/>
                    <a:pt x="3251" y="11207"/>
                    <a:pt x="3251" y="11138"/>
                  </a:cubicBezTo>
                  <a:cubicBezTo>
                    <a:pt x="3238" y="10973"/>
                    <a:pt x="3225" y="10807"/>
                    <a:pt x="3238" y="10642"/>
                  </a:cubicBezTo>
                  <a:cubicBezTo>
                    <a:pt x="3238" y="10559"/>
                    <a:pt x="3251" y="10463"/>
                    <a:pt x="3251" y="10381"/>
                  </a:cubicBezTo>
                  <a:cubicBezTo>
                    <a:pt x="3251" y="10215"/>
                    <a:pt x="3238" y="10037"/>
                    <a:pt x="3238" y="9871"/>
                  </a:cubicBezTo>
                  <a:cubicBezTo>
                    <a:pt x="3238" y="9776"/>
                    <a:pt x="3251" y="9693"/>
                    <a:pt x="3251" y="9610"/>
                  </a:cubicBezTo>
                  <a:cubicBezTo>
                    <a:pt x="3251" y="9498"/>
                    <a:pt x="3238" y="9375"/>
                    <a:pt x="3238" y="9263"/>
                  </a:cubicBezTo>
                  <a:lnTo>
                    <a:pt x="3238" y="8714"/>
                  </a:lnTo>
                  <a:cubicBezTo>
                    <a:pt x="3238" y="8549"/>
                    <a:pt x="3225" y="8370"/>
                    <a:pt x="3225" y="8205"/>
                  </a:cubicBezTo>
                  <a:cubicBezTo>
                    <a:pt x="3225" y="8039"/>
                    <a:pt x="3208" y="7858"/>
                    <a:pt x="3208" y="7679"/>
                  </a:cubicBezTo>
                  <a:cubicBezTo>
                    <a:pt x="3198" y="7557"/>
                    <a:pt x="3189" y="7427"/>
                    <a:pt x="3184" y="7301"/>
                  </a:cubicBezTo>
                  <a:lnTo>
                    <a:pt x="3184" y="7301"/>
                  </a:lnTo>
                  <a:cubicBezTo>
                    <a:pt x="3188" y="7304"/>
                    <a:pt x="3191" y="7306"/>
                    <a:pt x="3195" y="7309"/>
                  </a:cubicBezTo>
                  <a:cubicBezTo>
                    <a:pt x="3238" y="7266"/>
                    <a:pt x="3417" y="7266"/>
                    <a:pt x="3569" y="7031"/>
                  </a:cubicBezTo>
                  <a:cubicBezTo>
                    <a:pt x="3608" y="6948"/>
                    <a:pt x="3555" y="6882"/>
                    <a:pt x="3526" y="6813"/>
                  </a:cubicBezTo>
                  <a:cubicBezTo>
                    <a:pt x="3665" y="6660"/>
                    <a:pt x="3803" y="6522"/>
                    <a:pt x="3926" y="6386"/>
                  </a:cubicBezTo>
                  <a:cubicBezTo>
                    <a:pt x="4078" y="6234"/>
                    <a:pt x="4118" y="6069"/>
                    <a:pt x="4104" y="5860"/>
                  </a:cubicBezTo>
                  <a:cubicBezTo>
                    <a:pt x="4078" y="5543"/>
                    <a:pt x="4008" y="5229"/>
                    <a:pt x="3913" y="4924"/>
                  </a:cubicBezTo>
                  <a:cubicBezTo>
                    <a:pt x="3830" y="4690"/>
                    <a:pt x="3747" y="4442"/>
                    <a:pt x="3651" y="4207"/>
                  </a:cubicBezTo>
                  <a:cubicBezTo>
                    <a:pt x="3608" y="4111"/>
                    <a:pt x="3569" y="3989"/>
                    <a:pt x="3456" y="3919"/>
                  </a:cubicBezTo>
                  <a:cubicBezTo>
                    <a:pt x="3436" y="3939"/>
                    <a:pt x="3412" y="3949"/>
                    <a:pt x="3388" y="3949"/>
                  </a:cubicBezTo>
                  <a:cubicBezTo>
                    <a:pt x="3364" y="3949"/>
                    <a:pt x="3340" y="3939"/>
                    <a:pt x="3321" y="3919"/>
                  </a:cubicBezTo>
                  <a:cubicBezTo>
                    <a:pt x="3307" y="3919"/>
                    <a:pt x="3278" y="3906"/>
                    <a:pt x="3264" y="3906"/>
                  </a:cubicBezTo>
                  <a:cubicBezTo>
                    <a:pt x="3155" y="3889"/>
                    <a:pt x="3059" y="3876"/>
                    <a:pt x="2934" y="3850"/>
                  </a:cubicBezTo>
                  <a:cubicBezTo>
                    <a:pt x="2907" y="3754"/>
                    <a:pt x="3003" y="3671"/>
                    <a:pt x="3003" y="3575"/>
                  </a:cubicBezTo>
                  <a:cubicBezTo>
                    <a:pt x="3142" y="3545"/>
                    <a:pt x="3264" y="3493"/>
                    <a:pt x="3403" y="3463"/>
                  </a:cubicBezTo>
                  <a:cubicBezTo>
                    <a:pt x="3651" y="3410"/>
                    <a:pt x="3803" y="3244"/>
                    <a:pt x="3939" y="3036"/>
                  </a:cubicBezTo>
                  <a:cubicBezTo>
                    <a:pt x="4035" y="2884"/>
                    <a:pt x="4091" y="2705"/>
                    <a:pt x="4118" y="2527"/>
                  </a:cubicBezTo>
                  <a:cubicBezTo>
                    <a:pt x="4161" y="2252"/>
                    <a:pt x="4200" y="1961"/>
                    <a:pt x="4200" y="1674"/>
                  </a:cubicBezTo>
                  <a:cubicBezTo>
                    <a:pt x="4200" y="1439"/>
                    <a:pt x="4200" y="1191"/>
                    <a:pt x="4134" y="956"/>
                  </a:cubicBezTo>
                  <a:cubicBezTo>
                    <a:pt x="4118" y="873"/>
                    <a:pt x="4104" y="817"/>
                    <a:pt x="4051" y="748"/>
                  </a:cubicBezTo>
                  <a:cubicBezTo>
                    <a:pt x="4022" y="721"/>
                    <a:pt x="3995" y="695"/>
                    <a:pt x="3995" y="665"/>
                  </a:cubicBezTo>
                  <a:cubicBezTo>
                    <a:pt x="3995" y="530"/>
                    <a:pt x="3886" y="487"/>
                    <a:pt x="3803" y="404"/>
                  </a:cubicBezTo>
                  <a:cubicBezTo>
                    <a:pt x="3774" y="364"/>
                    <a:pt x="3704" y="334"/>
                    <a:pt x="3651" y="308"/>
                  </a:cubicBezTo>
                  <a:cubicBezTo>
                    <a:pt x="3473" y="252"/>
                    <a:pt x="3278" y="225"/>
                    <a:pt x="3086" y="225"/>
                  </a:cubicBezTo>
                  <a:lnTo>
                    <a:pt x="2811" y="225"/>
                  </a:lnTo>
                  <a:cubicBezTo>
                    <a:pt x="2659" y="212"/>
                    <a:pt x="2520" y="199"/>
                    <a:pt x="2368" y="199"/>
                  </a:cubicBezTo>
                  <a:cubicBezTo>
                    <a:pt x="2259" y="199"/>
                    <a:pt x="2133" y="225"/>
                    <a:pt x="2038" y="282"/>
                  </a:cubicBezTo>
                  <a:cubicBezTo>
                    <a:pt x="1955" y="321"/>
                    <a:pt x="1872" y="364"/>
                    <a:pt x="1803" y="417"/>
                  </a:cubicBezTo>
                  <a:cubicBezTo>
                    <a:pt x="1720" y="295"/>
                    <a:pt x="1707" y="239"/>
                    <a:pt x="1720" y="86"/>
                  </a:cubicBezTo>
                  <a:cubicBezTo>
                    <a:pt x="1720" y="47"/>
                    <a:pt x="1737" y="20"/>
                    <a:pt x="1694" y="4"/>
                  </a:cubicBezTo>
                  <a:cubicBezTo>
                    <a:pt x="1687" y="2"/>
                    <a:pt x="1681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708752" y="2901721"/>
              <a:ext cx="183966" cy="598801"/>
            </a:xfrm>
            <a:custGeom>
              <a:avLst/>
              <a:gdLst/>
              <a:ahLst/>
              <a:cxnLst/>
              <a:rect l="l" t="t" r="r" b="b"/>
              <a:pathLst>
                <a:path w="4287" h="13954" extrusionOk="0">
                  <a:moveTo>
                    <a:pt x="2176" y="555"/>
                  </a:moveTo>
                  <a:lnTo>
                    <a:pt x="2176" y="571"/>
                  </a:lnTo>
                  <a:cubicBezTo>
                    <a:pt x="2163" y="571"/>
                    <a:pt x="2163" y="555"/>
                    <a:pt x="2163" y="555"/>
                  </a:cubicBezTo>
                  <a:close/>
                  <a:moveTo>
                    <a:pt x="3029" y="571"/>
                  </a:moveTo>
                  <a:cubicBezTo>
                    <a:pt x="3029" y="611"/>
                    <a:pt x="3046" y="637"/>
                    <a:pt x="3059" y="680"/>
                  </a:cubicBezTo>
                  <a:lnTo>
                    <a:pt x="3096" y="809"/>
                  </a:lnTo>
                  <a:lnTo>
                    <a:pt x="3096" y="809"/>
                  </a:lnTo>
                  <a:cubicBezTo>
                    <a:pt x="3053" y="781"/>
                    <a:pt x="3031" y="742"/>
                    <a:pt x="3046" y="680"/>
                  </a:cubicBezTo>
                  <a:cubicBezTo>
                    <a:pt x="3016" y="654"/>
                    <a:pt x="3003" y="624"/>
                    <a:pt x="3029" y="571"/>
                  </a:cubicBezTo>
                  <a:close/>
                  <a:moveTo>
                    <a:pt x="3112" y="837"/>
                  </a:moveTo>
                  <a:cubicBezTo>
                    <a:pt x="3116" y="842"/>
                    <a:pt x="3120" y="846"/>
                    <a:pt x="3129" y="846"/>
                  </a:cubicBezTo>
                  <a:lnTo>
                    <a:pt x="3112" y="846"/>
                  </a:lnTo>
                  <a:lnTo>
                    <a:pt x="3112" y="837"/>
                  </a:lnTo>
                  <a:close/>
                  <a:moveTo>
                    <a:pt x="1872" y="571"/>
                  </a:moveTo>
                  <a:cubicBezTo>
                    <a:pt x="1915" y="654"/>
                    <a:pt x="1955" y="737"/>
                    <a:pt x="1984" y="803"/>
                  </a:cubicBezTo>
                  <a:cubicBezTo>
                    <a:pt x="1889" y="832"/>
                    <a:pt x="1789" y="846"/>
                    <a:pt x="1707" y="859"/>
                  </a:cubicBezTo>
                  <a:cubicBezTo>
                    <a:pt x="1763" y="763"/>
                    <a:pt x="1819" y="667"/>
                    <a:pt x="1872" y="571"/>
                  </a:cubicBezTo>
                  <a:close/>
                  <a:moveTo>
                    <a:pt x="3142" y="872"/>
                  </a:moveTo>
                  <a:cubicBezTo>
                    <a:pt x="3142" y="915"/>
                    <a:pt x="3155" y="942"/>
                    <a:pt x="3155" y="968"/>
                  </a:cubicBezTo>
                  <a:cubicBezTo>
                    <a:pt x="3142" y="955"/>
                    <a:pt x="3129" y="955"/>
                    <a:pt x="3112" y="942"/>
                  </a:cubicBezTo>
                  <a:cubicBezTo>
                    <a:pt x="3086" y="915"/>
                    <a:pt x="3099" y="902"/>
                    <a:pt x="3142" y="872"/>
                  </a:cubicBezTo>
                  <a:close/>
                  <a:moveTo>
                    <a:pt x="2608" y="143"/>
                  </a:moveTo>
                  <a:cubicBezTo>
                    <a:pt x="2742" y="143"/>
                    <a:pt x="2874" y="163"/>
                    <a:pt x="3003" y="211"/>
                  </a:cubicBezTo>
                  <a:cubicBezTo>
                    <a:pt x="3072" y="224"/>
                    <a:pt x="3142" y="267"/>
                    <a:pt x="3195" y="323"/>
                  </a:cubicBezTo>
                  <a:cubicBezTo>
                    <a:pt x="3264" y="363"/>
                    <a:pt x="3320" y="419"/>
                    <a:pt x="3377" y="472"/>
                  </a:cubicBezTo>
                  <a:cubicBezTo>
                    <a:pt x="3625" y="694"/>
                    <a:pt x="3760" y="968"/>
                    <a:pt x="3790" y="1285"/>
                  </a:cubicBezTo>
                  <a:cubicBezTo>
                    <a:pt x="3790" y="1355"/>
                    <a:pt x="3803" y="1411"/>
                    <a:pt x="3803" y="1481"/>
                  </a:cubicBezTo>
                  <a:cubicBezTo>
                    <a:pt x="3734" y="1563"/>
                    <a:pt x="3651" y="1646"/>
                    <a:pt x="3568" y="1742"/>
                  </a:cubicBezTo>
                  <a:cubicBezTo>
                    <a:pt x="3555" y="1742"/>
                    <a:pt x="3555" y="1742"/>
                    <a:pt x="3555" y="1755"/>
                  </a:cubicBezTo>
                  <a:cubicBezTo>
                    <a:pt x="3555" y="1742"/>
                    <a:pt x="3555" y="1742"/>
                    <a:pt x="3542" y="1742"/>
                  </a:cubicBezTo>
                  <a:lnTo>
                    <a:pt x="3555" y="1742"/>
                  </a:lnTo>
                  <a:cubicBezTo>
                    <a:pt x="3555" y="1646"/>
                    <a:pt x="3568" y="1563"/>
                    <a:pt x="3638" y="1481"/>
                  </a:cubicBezTo>
                  <a:cubicBezTo>
                    <a:pt x="3582" y="1398"/>
                    <a:pt x="3525" y="1315"/>
                    <a:pt x="3486" y="1233"/>
                  </a:cubicBezTo>
                  <a:cubicBezTo>
                    <a:pt x="3403" y="1094"/>
                    <a:pt x="3334" y="942"/>
                    <a:pt x="3264" y="803"/>
                  </a:cubicBezTo>
                  <a:cubicBezTo>
                    <a:pt x="3211" y="694"/>
                    <a:pt x="3168" y="598"/>
                    <a:pt x="3112" y="489"/>
                  </a:cubicBezTo>
                  <a:cubicBezTo>
                    <a:pt x="3084" y="445"/>
                    <a:pt x="3071" y="424"/>
                    <a:pt x="3055" y="424"/>
                  </a:cubicBezTo>
                  <a:cubicBezTo>
                    <a:pt x="3040" y="424"/>
                    <a:pt x="3023" y="441"/>
                    <a:pt x="2990" y="472"/>
                  </a:cubicBezTo>
                  <a:cubicBezTo>
                    <a:pt x="2977" y="472"/>
                    <a:pt x="2977" y="459"/>
                    <a:pt x="2963" y="459"/>
                  </a:cubicBezTo>
                  <a:cubicBezTo>
                    <a:pt x="2947" y="446"/>
                    <a:pt x="2920" y="419"/>
                    <a:pt x="2907" y="419"/>
                  </a:cubicBezTo>
                  <a:cubicBezTo>
                    <a:pt x="2864" y="432"/>
                    <a:pt x="2851" y="459"/>
                    <a:pt x="2851" y="502"/>
                  </a:cubicBezTo>
                  <a:cubicBezTo>
                    <a:pt x="2864" y="541"/>
                    <a:pt x="2864" y="598"/>
                    <a:pt x="2881" y="654"/>
                  </a:cubicBezTo>
                  <a:lnTo>
                    <a:pt x="2881" y="694"/>
                  </a:lnTo>
                  <a:lnTo>
                    <a:pt x="2881" y="707"/>
                  </a:lnTo>
                  <a:cubicBezTo>
                    <a:pt x="2798" y="584"/>
                    <a:pt x="2729" y="446"/>
                    <a:pt x="2672" y="307"/>
                  </a:cubicBezTo>
                  <a:cubicBezTo>
                    <a:pt x="2649" y="304"/>
                    <a:pt x="2629" y="302"/>
                    <a:pt x="2613" y="302"/>
                  </a:cubicBezTo>
                  <a:cubicBezTo>
                    <a:pt x="2551" y="302"/>
                    <a:pt x="2528" y="324"/>
                    <a:pt x="2507" y="389"/>
                  </a:cubicBezTo>
                  <a:cubicBezTo>
                    <a:pt x="2467" y="515"/>
                    <a:pt x="2438" y="624"/>
                    <a:pt x="2398" y="750"/>
                  </a:cubicBezTo>
                  <a:cubicBezTo>
                    <a:pt x="2385" y="720"/>
                    <a:pt x="2355" y="694"/>
                    <a:pt x="2355" y="667"/>
                  </a:cubicBezTo>
                  <a:cubicBezTo>
                    <a:pt x="2342" y="571"/>
                    <a:pt x="2328" y="459"/>
                    <a:pt x="2328" y="363"/>
                  </a:cubicBezTo>
                  <a:cubicBezTo>
                    <a:pt x="2315" y="280"/>
                    <a:pt x="2315" y="280"/>
                    <a:pt x="2232" y="280"/>
                  </a:cubicBezTo>
                  <a:cubicBezTo>
                    <a:pt x="2213" y="280"/>
                    <a:pt x="2188" y="263"/>
                    <a:pt x="2167" y="263"/>
                  </a:cubicBezTo>
                  <a:cubicBezTo>
                    <a:pt x="2156" y="263"/>
                    <a:pt x="2145" y="267"/>
                    <a:pt x="2137" y="280"/>
                  </a:cubicBezTo>
                  <a:cubicBezTo>
                    <a:pt x="2107" y="323"/>
                    <a:pt x="2080" y="363"/>
                    <a:pt x="2067" y="406"/>
                  </a:cubicBezTo>
                  <a:cubicBezTo>
                    <a:pt x="2054" y="459"/>
                    <a:pt x="2054" y="528"/>
                    <a:pt x="2024" y="611"/>
                  </a:cubicBezTo>
                  <a:cubicBezTo>
                    <a:pt x="2011" y="571"/>
                    <a:pt x="1998" y="541"/>
                    <a:pt x="1998" y="502"/>
                  </a:cubicBezTo>
                  <a:cubicBezTo>
                    <a:pt x="1979" y="451"/>
                    <a:pt x="1973" y="445"/>
                    <a:pt x="1945" y="445"/>
                  </a:cubicBezTo>
                  <a:cubicBezTo>
                    <a:pt x="1935" y="445"/>
                    <a:pt x="1921" y="446"/>
                    <a:pt x="1902" y="446"/>
                  </a:cubicBezTo>
                  <a:cubicBezTo>
                    <a:pt x="1819" y="446"/>
                    <a:pt x="1789" y="489"/>
                    <a:pt x="1750" y="541"/>
                  </a:cubicBezTo>
                  <a:cubicBezTo>
                    <a:pt x="1723" y="611"/>
                    <a:pt x="1680" y="654"/>
                    <a:pt x="1641" y="720"/>
                  </a:cubicBezTo>
                  <a:cubicBezTo>
                    <a:pt x="1631" y="719"/>
                    <a:pt x="1622" y="718"/>
                    <a:pt x="1614" y="718"/>
                  </a:cubicBezTo>
                  <a:cubicBezTo>
                    <a:pt x="1519" y="718"/>
                    <a:pt x="1471" y="783"/>
                    <a:pt x="1419" y="859"/>
                  </a:cubicBezTo>
                  <a:cubicBezTo>
                    <a:pt x="1293" y="1051"/>
                    <a:pt x="1240" y="1272"/>
                    <a:pt x="1184" y="1507"/>
                  </a:cubicBezTo>
                  <a:cubicBezTo>
                    <a:pt x="1184" y="1520"/>
                    <a:pt x="1184" y="1533"/>
                    <a:pt x="1171" y="1547"/>
                  </a:cubicBezTo>
                  <a:cubicBezTo>
                    <a:pt x="1088" y="1533"/>
                    <a:pt x="1088" y="1533"/>
                    <a:pt x="1102" y="1451"/>
                  </a:cubicBezTo>
                  <a:cubicBezTo>
                    <a:pt x="1158" y="1107"/>
                    <a:pt x="1280" y="789"/>
                    <a:pt x="1528" y="528"/>
                  </a:cubicBezTo>
                  <a:cubicBezTo>
                    <a:pt x="1611" y="432"/>
                    <a:pt x="1707" y="336"/>
                    <a:pt x="1832" y="307"/>
                  </a:cubicBezTo>
                  <a:cubicBezTo>
                    <a:pt x="1998" y="267"/>
                    <a:pt x="2150" y="211"/>
                    <a:pt x="2315" y="171"/>
                  </a:cubicBezTo>
                  <a:cubicBezTo>
                    <a:pt x="2414" y="153"/>
                    <a:pt x="2511" y="143"/>
                    <a:pt x="2608" y="143"/>
                  </a:cubicBezTo>
                  <a:close/>
                  <a:moveTo>
                    <a:pt x="1061" y="1659"/>
                  </a:moveTo>
                  <a:cubicBezTo>
                    <a:pt x="1081" y="1659"/>
                    <a:pt x="1101" y="1663"/>
                    <a:pt x="1115" y="1672"/>
                  </a:cubicBezTo>
                  <a:cubicBezTo>
                    <a:pt x="1128" y="1686"/>
                    <a:pt x="1145" y="1712"/>
                    <a:pt x="1145" y="1742"/>
                  </a:cubicBezTo>
                  <a:cubicBezTo>
                    <a:pt x="1145" y="1768"/>
                    <a:pt x="1145" y="1811"/>
                    <a:pt x="1128" y="1851"/>
                  </a:cubicBezTo>
                  <a:cubicBezTo>
                    <a:pt x="1115" y="1824"/>
                    <a:pt x="1102" y="1811"/>
                    <a:pt x="1075" y="1795"/>
                  </a:cubicBezTo>
                  <a:cubicBezTo>
                    <a:pt x="1063" y="1789"/>
                    <a:pt x="1050" y="1786"/>
                    <a:pt x="1037" y="1786"/>
                  </a:cubicBezTo>
                  <a:cubicBezTo>
                    <a:pt x="1018" y="1786"/>
                    <a:pt x="1000" y="1793"/>
                    <a:pt x="992" y="1811"/>
                  </a:cubicBezTo>
                  <a:cubicBezTo>
                    <a:pt x="979" y="1838"/>
                    <a:pt x="992" y="1864"/>
                    <a:pt x="1006" y="1894"/>
                  </a:cubicBezTo>
                  <a:cubicBezTo>
                    <a:pt x="1019" y="1934"/>
                    <a:pt x="1045" y="1960"/>
                    <a:pt x="1075" y="1990"/>
                  </a:cubicBezTo>
                  <a:cubicBezTo>
                    <a:pt x="1115" y="2059"/>
                    <a:pt x="1115" y="2112"/>
                    <a:pt x="1062" y="2168"/>
                  </a:cubicBezTo>
                  <a:cubicBezTo>
                    <a:pt x="1019" y="2195"/>
                    <a:pt x="992" y="2225"/>
                    <a:pt x="949" y="2251"/>
                  </a:cubicBezTo>
                  <a:cubicBezTo>
                    <a:pt x="758" y="2099"/>
                    <a:pt x="797" y="1838"/>
                    <a:pt x="963" y="1699"/>
                  </a:cubicBezTo>
                  <a:cubicBezTo>
                    <a:pt x="982" y="1673"/>
                    <a:pt x="1023" y="1659"/>
                    <a:pt x="1061" y="1659"/>
                  </a:cubicBezTo>
                  <a:close/>
                  <a:moveTo>
                    <a:pt x="3943" y="1603"/>
                  </a:moveTo>
                  <a:cubicBezTo>
                    <a:pt x="3996" y="1603"/>
                    <a:pt x="4057" y="1649"/>
                    <a:pt x="4078" y="1712"/>
                  </a:cubicBezTo>
                  <a:cubicBezTo>
                    <a:pt x="4134" y="1811"/>
                    <a:pt x="4147" y="1920"/>
                    <a:pt x="4104" y="2030"/>
                  </a:cubicBezTo>
                  <a:cubicBezTo>
                    <a:pt x="4064" y="2182"/>
                    <a:pt x="3995" y="2321"/>
                    <a:pt x="3856" y="2416"/>
                  </a:cubicBezTo>
                  <a:cubicBezTo>
                    <a:pt x="3830" y="2321"/>
                    <a:pt x="3773" y="2251"/>
                    <a:pt x="3664" y="2251"/>
                  </a:cubicBezTo>
                  <a:cubicBezTo>
                    <a:pt x="3568" y="2334"/>
                    <a:pt x="3568" y="2360"/>
                    <a:pt x="3595" y="2486"/>
                  </a:cubicBezTo>
                  <a:cubicBezTo>
                    <a:pt x="3568" y="2473"/>
                    <a:pt x="3542" y="2473"/>
                    <a:pt x="3525" y="2456"/>
                  </a:cubicBezTo>
                  <a:cubicBezTo>
                    <a:pt x="3555" y="2360"/>
                    <a:pt x="3568" y="2264"/>
                    <a:pt x="3608" y="2168"/>
                  </a:cubicBezTo>
                  <a:cubicBezTo>
                    <a:pt x="3608" y="2155"/>
                    <a:pt x="3638" y="2125"/>
                    <a:pt x="3664" y="2099"/>
                  </a:cubicBezTo>
                  <a:cubicBezTo>
                    <a:pt x="3707" y="2155"/>
                    <a:pt x="3721" y="2182"/>
                    <a:pt x="3760" y="2225"/>
                  </a:cubicBezTo>
                  <a:cubicBezTo>
                    <a:pt x="3770" y="2234"/>
                    <a:pt x="3787" y="2243"/>
                    <a:pt x="3801" y="2243"/>
                  </a:cubicBezTo>
                  <a:cubicBezTo>
                    <a:pt x="3807" y="2243"/>
                    <a:pt x="3813" y="2242"/>
                    <a:pt x="3816" y="2238"/>
                  </a:cubicBezTo>
                  <a:cubicBezTo>
                    <a:pt x="3843" y="2238"/>
                    <a:pt x="3856" y="2195"/>
                    <a:pt x="3843" y="2168"/>
                  </a:cubicBezTo>
                  <a:cubicBezTo>
                    <a:pt x="3830" y="2112"/>
                    <a:pt x="3803" y="2059"/>
                    <a:pt x="3760" y="1990"/>
                  </a:cubicBezTo>
                  <a:cubicBezTo>
                    <a:pt x="3803" y="1960"/>
                    <a:pt x="3856" y="1920"/>
                    <a:pt x="3926" y="1877"/>
                  </a:cubicBezTo>
                  <a:cubicBezTo>
                    <a:pt x="3926" y="1877"/>
                    <a:pt x="3955" y="1877"/>
                    <a:pt x="3955" y="1864"/>
                  </a:cubicBezTo>
                  <a:cubicBezTo>
                    <a:pt x="3969" y="1851"/>
                    <a:pt x="3982" y="1824"/>
                    <a:pt x="3982" y="1811"/>
                  </a:cubicBezTo>
                  <a:cubicBezTo>
                    <a:pt x="3982" y="1795"/>
                    <a:pt x="3955" y="1781"/>
                    <a:pt x="3926" y="1768"/>
                  </a:cubicBezTo>
                  <a:cubicBezTo>
                    <a:pt x="3912" y="1768"/>
                    <a:pt x="3873" y="1781"/>
                    <a:pt x="3856" y="1795"/>
                  </a:cubicBezTo>
                  <a:cubicBezTo>
                    <a:pt x="3803" y="1824"/>
                    <a:pt x="3760" y="1851"/>
                    <a:pt x="3707" y="1877"/>
                  </a:cubicBezTo>
                  <a:cubicBezTo>
                    <a:pt x="3691" y="1894"/>
                    <a:pt x="3664" y="1894"/>
                    <a:pt x="3651" y="1894"/>
                  </a:cubicBezTo>
                  <a:cubicBezTo>
                    <a:pt x="3707" y="1781"/>
                    <a:pt x="3803" y="1699"/>
                    <a:pt x="3899" y="1616"/>
                  </a:cubicBezTo>
                  <a:cubicBezTo>
                    <a:pt x="3912" y="1607"/>
                    <a:pt x="3927" y="1603"/>
                    <a:pt x="3943" y="1603"/>
                  </a:cubicBezTo>
                  <a:close/>
                  <a:moveTo>
                    <a:pt x="2603" y="515"/>
                  </a:moveTo>
                  <a:cubicBezTo>
                    <a:pt x="2633" y="624"/>
                    <a:pt x="2715" y="707"/>
                    <a:pt x="2781" y="789"/>
                  </a:cubicBezTo>
                  <a:cubicBezTo>
                    <a:pt x="2798" y="803"/>
                    <a:pt x="2798" y="819"/>
                    <a:pt x="2824" y="832"/>
                  </a:cubicBezTo>
                  <a:cubicBezTo>
                    <a:pt x="2781" y="846"/>
                    <a:pt x="2755" y="846"/>
                    <a:pt x="2715" y="846"/>
                  </a:cubicBezTo>
                  <a:cubicBezTo>
                    <a:pt x="2672" y="859"/>
                    <a:pt x="2646" y="872"/>
                    <a:pt x="2633" y="928"/>
                  </a:cubicBezTo>
                  <a:cubicBezTo>
                    <a:pt x="2633" y="968"/>
                    <a:pt x="2672" y="985"/>
                    <a:pt x="2729" y="985"/>
                  </a:cubicBezTo>
                  <a:cubicBezTo>
                    <a:pt x="2824" y="998"/>
                    <a:pt x="2907" y="998"/>
                    <a:pt x="2990" y="1011"/>
                  </a:cubicBezTo>
                  <a:cubicBezTo>
                    <a:pt x="3029" y="1024"/>
                    <a:pt x="3059" y="1051"/>
                    <a:pt x="3099" y="1080"/>
                  </a:cubicBezTo>
                  <a:cubicBezTo>
                    <a:pt x="3116" y="1091"/>
                    <a:pt x="3131" y="1098"/>
                    <a:pt x="3145" y="1098"/>
                  </a:cubicBezTo>
                  <a:cubicBezTo>
                    <a:pt x="3166" y="1098"/>
                    <a:pt x="3186" y="1084"/>
                    <a:pt x="3211" y="1051"/>
                  </a:cubicBezTo>
                  <a:cubicBezTo>
                    <a:pt x="3264" y="1190"/>
                    <a:pt x="3334" y="1315"/>
                    <a:pt x="3430" y="1424"/>
                  </a:cubicBezTo>
                  <a:cubicBezTo>
                    <a:pt x="3473" y="1451"/>
                    <a:pt x="3473" y="1494"/>
                    <a:pt x="3459" y="1533"/>
                  </a:cubicBezTo>
                  <a:cubicBezTo>
                    <a:pt x="3430" y="1590"/>
                    <a:pt x="3430" y="1659"/>
                    <a:pt x="3416" y="1729"/>
                  </a:cubicBezTo>
                  <a:cubicBezTo>
                    <a:pt x="3403" y="1851"/>
                    <a:pt x="3430" y="1907"/>
                    <a:pt x="3568" y="1934"/>
                  </a:cubicBezTo>
                  <a:cubicBezTo>
                    <a:pt x="3542" y="2016"/>
                    <a:pt x="3499" y="2099"/>
                    <a:pt x="3473" y="2182"/>
                  </a:cubicBezTo>
                  <a:cubicBezTo>
                    <a:pt x="3443" y="2264"/>
                    <a:pt x="3403" y="2360"/>
                    <a:pt x="3360" y="2443"/>
                  </a:cubicBezTo>
                  <a:cubicBezTo>
                    <a:pt x="3294" y="2621"/>
                    <a:pt x="3182" y="2760"/>
                    <a:pt x="3046" y="2886"/>
                  </a:cubicBezTo>
                  <a:cubicBezTo>
                    <a:pt x="2881" y="3051"/>
                    <a:pt x="2672" y="3174"/>
                    <a:pt x="2411" y="3174"/>
                  </a:cubicBezTo>
                  <a:cubicBezTo>
                    <a:pt x="2385" y="3174"/>
                    <a:pt x="2342" y="3174"/>
                    <a:pt x="2302" y="3187"/>
                  </a:cubicBezTo>
                  <a:cubicBezTo>
                    <a:pt x="2258" y="3194"/>
                    <a:pt x="2216" y="3197"/>
                    <a:pt x="2175" y="3197"/>
                  </a:cubicBezTo>
                  <a:cubicBezTo>
                    <a:pt x="1959" y="3197"/>
                    <a:pt x="1788" y="3103"/>
                    <a:pt x="1624" y="2939"/>
                  </a:cubicBezTo>
                  <a:cubicBezTo>
                    <a:pt x="1528" y="2843"/>
                    <a:pt x="1475" y="2734"/>
                    <a:pt x="1419" y="2595"/>
                  </a:cubicBezTo>
                  <a:cubicBezTo>
                    <a:pt x="1323" y="2347"/>
                    <a:pt x="1267" y="2086"/>
                    <a:pt x="1280" y="1811"/>
                  </a:cubicBezTo>
                  <a:cubicBezTo>
                    <a:pt x="1293" y="1646"/>
                    <a:pt x="1336" y="1494"/>
                    <a:pt x="1363" y="1342"/>
                  </a:cubicBezTo>
                  <a:cubicBezTo>
                    <a:pt x="1363" y="1285"/>
                    <a:pt x="1393" y="1246"/>
                    <a:pt x="1393" y="1190"/>
                  </a:cubicBezTo>
                  <a:cubicBezTo>
                    <a:pt x="1406" y="1107"/>
                    <a:pt x="1459" y="1067"/>
                    <a:pt x="1528" y="1037"/>
                  </a:cubicBezTo>
                  <a:cubicBezTo>
                    <a:pt x="1547" y="1056"/>
                    <a:pt x="1564" y="1073"/>
                    <a:pt x="1584" y="1073"/>
                  </a:cubicBezTo>
                  <a:cubicBezTo>
                    <a:pt x="1596" y="1073"/>
                    <a:pt x="1609" y="1067"/>
                    <a:pt x="1624" y="1051"/>
                  </a:cubicBezTo>
                  <a:cubicBezTo>
                    <a:pt x="1722" y="983"/>
                    <a:pt x="1819" y="950"/>
                    <a:pt x="1921" y="950"/>
                  </a:cubicBezTo>
                  <a:cubicBezTo>
                    <a:pt x="1964" y="950"/>
                    <a:pt x="2009" y="956"/>
                    <a:pt x="2054" y="968"/>
                  </a:cubicBezTo>
                  <a:cubicBezTo>
                    <a:pt x="2067" y="968"/>
                    <a:pt x="2080" y="968"/>
                    <a:pt x="2094" y="985"/>
                  </a:cubicBezTo>
                  <a:cubicBezTo>
                    <a:pt x="2107" y="942"/>
                    <a:pt x="2137" y="915"/>
                    <a:pt x="2176" y="915"/>
                  </a:cubicBezTo>
                  <a:cubicBezTo>
                    <a:pt x="2232" y="902"/>
                    <a:pt x="2246" y="859"/>
                    <a:pt x="2219" y="832"/>
                  </a:cubicBezTo>
                  <a:cubicBezTo>
                    <a:pt x="2150" y="763"/>
                    <a:pt x="2163" y="694"/>
                    <a:pt x="2176" y="611"/>
                  </a:cubicBezTo>
                  <a:lnTo>
                    <a:pt x="2176" y="611"/>
                  </a:lnTo>
                  <a:cubicBezTo>
                    <a:pt x="2176" y="624"/>
                    <a:pt x="2189" y="637"/>
                    <a:pt x="2189" y="654"/>
                  </a:cubicBezTo>
                  <a:cubicBezTo>
                    <a:pt x="2219" y="737"/>
                    <a:pt x="2259" y="832"/>
                    <a:pt x="2328" y="902"/>
                  </a:cubicBezTo>
                  <a:cubicBezTo>
                    <a:pt x="2355" y="928"/>
                    <a:pt x="2385" y="955"/>
                    <a:pt x="2424" y="955"/>
                  </a:cubicBezTo>
                  <a:cubicBezTo>
                    <a:pt x="2467" y="942"/>
                    <a:pt x="2481" y="902"/>
                    <a:pt x="2481" y="872"/>
                  </a:cubicBezTo>
                  <a:cubicBezTo>
                    <a:pt x="2507" y="763"/>
                    <a:pt x="2550" y="667"/>
                    <a:pt x="2576" y="555"/>
                  </a:cubicBezTo>
                  <a:cubicBezTo>
                    <a:pt x="2576" y="541"/>
                    <a:pt x="2590" y="528"/>
                    <a:pt x="2603" y="515"/>
                  </a:cubicBezTo>
                  <a:close/>
                  <a:moveTo>
                    <a:pt x="2781" y="3243"/>
                  </a:moveTo>
                  <a:lnTo>
                    <a:pt x="2781" y="3478"/>
                  </a:lnTo>
                  <a:cubicBezTo>
                    <a:pt x="2781" y="3491"/>
                    <a:pt x="2768" y="3504"/>
                    <a:pt x="2781" y="3504"/>
                  </a:cubicBezTo>
                  <a:cubicBezTo>
                    <a:pt x="2824" y="3600"/>
                    <a:pt x="2768" y="3656"/>
                    <a:pt x="2699" y="3696"/>
                  </a:cubicBezTo>
                  <a:cubicBezTo>
                    <a:pt x="2623" y="3765"/>
                    <a:pt x="2541" y="3799"/>
                    <a:pt x="2452" y="3799"/>
                  </a:cubicBezTo>
                  <a:cubicBezTo>
                    <a:pt x="2412" y="3799"/>
                    <a:pt x="2371" y="3792"/>
                    <a:pt x="2328" y="3779"/>
                  </a:cubicBezTo>
                  <a:cubicBezTo>
                    <a:pt x="2189" y="3739"/>
                    <a:pt x="2067" y="3683"/>
                    <a:pt x="1941" y="3613"/>
                  </a:cubicBezTo>
                  <a:cubicBezTo>
                    <a:pt x="1971" y="3518"/>
                    <a:pt x="1984" y="3435"/>
                    <a:pt x="2011" y="3339"/>
                  </a:cubicBezTo>
                  <a:cubicBezTo>
                    <a:pt x="2086" y="3339"/>
                    <a:pt x="2162" y="3341"/>
                    <a:pt x="2239" y="3341"/>
                  </a:cubicBezTo>
                  <a:cubicBezTo>
                    <a:pt x="2417" y="3341"/>
                    <a:pt x="2599" y="3329"/>
                    <a:pt x="2781" y="3243"/>
                  </a:cubicBezTo>
                  <a:close/>
                  <a:moveTo>
                    <a:pt x="1240" y="2499"/>
                  </a:moveTo>
                  <a:cubicBezTo>
                    <a:pt x="1350" y="2899"/>
                    <a:pt x="1571" y="3200"/>
                    <a:pt x="1984" y="3326"/>
                  </a:cubicBezTo>
                  <a:cubicBezTo>
                    <a:pt x="1955" y="3339"/>
                    <a:pt x="1928" y="3339"/>
                    <a:pt x="1915" y="3352"/>
                  </a:cubicBezTo>
                  <a:lnTo>
                    <a:pt x="1889" y="3352"/>
                  </a:lnTo>
                  <a:cubicBezTo>
                    <a:pt x="1872" y="3435"/>
                    <a:pt x="1859" y="3531"/>
                    <a:pt x="1763" y="3587"/>
                  </a:cubicBezTo>
                  <a:cubicBezTo>
                    <a:pt x="1723" y="3600"/>
                    <a:pt x="1723" y="3656"/>
                    <a:pt x="1723" y="3696"/>
                  </a:cubicBezTo>
                  <a:cubicBezTo>
                    <a:pt x="1736" y="3779"/>
                    <a:pt x="1736" y="3795"/>
                    <a:pt x="1654" y="3822"/>
                  </a:cubicBezTo>
                  <a:cubicBezTo>
                    <a:pt x="1641" y="3822"/>
                    <a:pt x="1624" y="3835"/>
                    <a:pt x="1611" y="3835"/>
                  </a:cubicBezTo>
                  <a:cubicBezTo>
                    <a:pt x="1598" y="3835"/>
                    <a:pt x="1584" y="3809"/>
                    <a:pt x="1571" y="3809"/>
                  </a:cubicBezTo>
                  <a:cubicBezTo>
                    <a:pt x="1475" y="3795"/>
                    <a:pt x="1475" y="3713"/>
                    <a:pt x="1459" y="3630"/>
                  </a:cubicBezTo>
                  <a:cubicBezTo>
                    <a:pt x="1445" y="3478"/>
                    <a:pt x="1432" y="3339"/>
                    <a:pt x="1432" y="3187"/>
                  </a:cubicBezTo>
                  <a:cubicBezTo>
                    <a:pt x="1419" y="3160"/>
                    <a:pt x="1432" y="3104"/>
                    <a:pt x="1376" y="3104"/>
                  </a:cubicBezTo>
                  <a:cubicBezTo>
                    <a:pt x="1323" y="3104"/>
                    <a:pt x="1323" y="3147"/>
                    <a:pt x="1323" y="3187"/>
                  </a:cubicBezTo>
                  <a:cubicBezTo>
                    <a:pt x="1310" y="3352"/>
                    <a:pt x="1310" y="3518"/>
                    <a:pt x="1336" y="3696"/>
                  </a:cubicBezTo>
                  <a:cubicBezTo>
                    <a:pt x="1350" y="3726"/>
                    <a:pt x="1363" y="3766"/>
                    <a:pt x="1363" y="3795"/>
                  </a:cubicBezTo>
                  <a:cubicBezTo>
                    <a:pt x="1393" y="3848"/>
                    <a:pt x="1376" y="3878"/>
                    <a:pt x="1323" y="3905"/>
                  </a:cubicBezTo>
                  <a:cubicBezTo>
                    <a:pt x="1280" y="3918"/>
                    <a:pt x="1240" y="3931"/>
                    <a:pt x="1184" y="3944"/>
                  </a:cubicBezTo>
                  <a:cubicBezTo>
                    <a:pt x="1158" y="3918"/>
                    <a:pt x="1158" y="3878"/>
                    <a:pt x="1158" y="3835"/>
                  </a:cubicBezTo>
                  <a:cubicBezTo>
                    <a:pt x="1115" y="3587"/>
                    <a:pt x="1128" y="3339"/>
                    <a:pt x="1115" y="3091"/>
                  </a:cubicBezTo>
                  <a:cubicBezTo>
                    <a:pt x="1102" y="2912"/>
                    <a:pt x="1088" y="2721"/>
                    <a:pt x="1045" y="2539"/>
                  </a:cubicBezTo>
                  <a:lnTo>
                    <a:pt x="1045" y="2499"/>
                  </a:lnTo>
                  <a:close/>
                  <a:moveTo>
                    <a:pt x="2851" y="3713"/>
                  </a:moveTo>
                  <a:cubicBezTo>
                    <a:pt x="2920" y="3739"/>
                    <a:pt x="2920" y="3795"/>
                    <a:pt x="2920" y="3822"/>
                  </a:cubicBezTo>
                  <a:cubicBezTo>
                    <a:pt x="2907" y="3944"/>
                    <a:pt x="2907" y="4057"/>
                    <a:pt x="2838" y="4166"/>
                  </a:cubicBezTo>
                  <a:cubicBezTo>
                    <a:pt x="2838" y="4179"/>
                    <a:pt x="2798" y="4192"/>
                    <a:pt x="2781" y="4192"/>
                  </a:cubicBezTo>
                  <a:cubicBezTo>
                    <a:pt x="2659" y="4153"/>
                    <a:pt x="2550" y="4096"/>
                    <a:pt x="2467" y="3974"/>
                  </a:cubicBezTo>
                  <a:lnTo>
                    <a:pt x="2467" y="3944"/>
                  </a:lnTo>
                  <a:cubicBezTo>
                    <a:pt x="2646" y="3944"/>
                    <a:pt x="2755" y="3835"/>
                    <a:pt x="2851" y="3713"/>
                  </a:cubicBezTo>
                  <a:close/>
                  <a:moveTo>
                    <a:pt x="1832" y="3670"/>
                  </a:moveTo>
                  <a:cubicBezTo>
                    <a:pt x="1915" y="3726"/>
                    <a:pt x="1998" y="3779"/>
                    <a:pt x="2080" y="3822"/>
                  </a:cubicBezTo>
                  <a:cubicBezTo>
                    <a:pt x="2163" y="3862"/>
                    <a:pt x="2259" y="3891"/>
                    <a:pt x="2342" y="3931"/>
                  </a:cubicBezTo>
                  <a:cubicBezTo>
                    <a:pt x="2302" y="4070"/>
                    <a:pt x="2176" y="4126"/>
                    <a:pt x="2067" y="4179"/>
                  </a:cubicBezTo>
                  <a:cubicBezTo>
                    <a:pt x="2049" y="4188"/>
                    <a:pt x="2031" y="4193"/>
                    <a:pt x="2015" y="4193"/>
                  </a:cubicBezTo>
                  <a:cubicBezTo>
                    <a:pt x="1980" y="4193"/>
                    <a:pt x="1951" y="4171"/>
                    <a:pt x="1941" y="4126"/>
                  </a:cubicBezTo>
                  <a:cubicBezTo>
                    <a:pt x="1902" y="3987"/>
                    <a:pt x="1872" y="3835"/>
                    <a:pt x="1832" y="3683"/>
                  </a:cubicBezTo>
                  <a:lnTo>
                    <a:pt x="1832" y="3670"/>
                  </a:lnTo>
                  <a:close/>
                  <a:moveTo>
                    <a:pt x="3473" y="2569"/>
                  </a:moveTo>
                  <a:cubicBezTo>
                    <a:pt x="3530" y="2612"/>
                    <a:pt x="3596" y="2629"/>
                    <a:pt x="3665" y="2629"/>
                  </a:cubicBezTo>
                  <a:cubicBezTo>
                    <a:pt x="3727" y="2629"/>
                    <a:pt x="3792" y="2615"/>
                    <a:pt x="3856" y="2595"/>
                  </a:cubicBezTo>
                  <a:lnTo>
                    <a:pt x="3856" y="3256"/>
                  </a:lnTo>
                  <a:lnTo>
                    <a:pt x="3856" y="3696"/>
                  </a:lnTo>
                  <a:cubicBezTo>
                    <a:pt x="3843" y="3809"/>
                    <a:pt x="3830" y="3918"/>
                    <a:pt x="3816" y="4043"/>
                  </a:cubicBezTo>
                  <a:cubicBezTo>
                    <a:pt x="3803" y="4083"/>
                    <a:pt x="3803" y="4139"/>
                    <a:pt x="3790" y="4209"/>
                  </a:cubicBezTo>
                  <a:cubicBezTo>
                    <a:pt x="3747" y="4139"/>
                    <a:pt x="3721" y="4096"/>
                    <a:pt x="3691" y="4057"/>
                  </a:cubicBezTo>
                  <a:cubicBezTo>
                    <a:pt x="3664" y="4027"/>
                    <a:pt x="3651" y="3987"/>
                    <a:pt x="3625" y="3961"/>
                  </a:cubicBezTo>
                  <a:cubicBezTo>
                    <a:pt x="3555" y="3918"/>
                    <a:pt x="3555" y="3848"/>
                    <a:pt x="3568" y="3795"/>
                  </a:cubicBezTo>
                  <a:cubicBezTo>
                    <a:pt x="3595" y="3574"/>
                    <a:pt x="3608" y="3365"/>
                    <a:pt x="3582" y="3147"/>
                  </a:cubicBezTo>
                  <a:cubicBezTo>
                    <a:pt x="3582" y="3091"/>
                    <a:pt x="3568" y="3022"/>
                    <a:pt x="3555" y="2969"/>
                  </a:cubicBezTo>
                  <a:cubicBezTo>
                    <a:pt x="3542" y="2926"/>
                    <a:pt x="3512" y="2899"/>
                    <a:pt x="3459" y="2899"/>
                  </a:cubicBezTo>
                  <a:cubicBezTo>
                    <a:pt x="3443" y="2926"/>
                    <a:pt x="3430" y="2952"/>
                    <a:pt x="3443" y="2982"/>
                  </a:cubicBezTo>
                  <a:cubicBezTo>
                    <a:pt x="3499" y="3200"/>
                    <a:pt x="3459" y="3422"/>
                    <a:pt x="3459" y="3643"/>
                  </a:cubicBezTo>
                  <a:cubicBezTo>
                    <a:pt x="3459" y="3696"/>
                    <a:pt x="3443" y="3766"/>
                    <a:pt x="3430" y="3835"/>
                  </a:cubicBezTo>
                  <a:cubicBezTo>
                    <a:pt x="3403" y="3822"/>
                    <a:pt x="3377" y="3809"/>
                    <a:pt x="3334" y="3795"/>
                  </a:cubicBezTo>
                  <a:cubicBezTo>
                    <a:pt x="3347" y="3713"/>
                    <a:pt x="3360" y="3630"/>
                    <a:pt x="3360" y="3547"/>
                  </a:cubicBezTo>
                  <a:cubicBezTo>
                    <a:pt x="3377" y="3491"/>
                    <a:pt x="3360" y="3422"/>
                    <a:pt x="3360" y="3365"/>
                  </a:cubicBezTo>
                  <a:cubicBezTo>
                    <a:pt x="3360" y="3352"/>
                    <a:pt x="3334" y="3313"/>
                    <a:pt x="3307" y="3313"/>
                  </a:cubicBezTo>
                  <a:cubicBezTo>
                    <a:pt x="3277" y="3313"/>
                    <a:pt x="3277" y="3339"/>
                    <a:pt x="3264" y="3382"/>
                  </a:cubicBezTo>
                  <a:cubicBezTo>
                    <a:pt x="3264" y="3504"/>
                    <a:pt x="3251" y="3630"/>
                    <a:pt x="3238" y="3766"/>
                  </a:cubicBezTo>
                  <a:cubicBezTo>
                    <a:pt x="3168" y="3752"/>
                    <a:pt x="3099" y="3739"/>
                    <a:pt x="3016" y="3739"/>
                  </a:cubicBezTo>
                  <a:cubicBezTo>
                    <a:pt x="2947" y="3630"/>
                    <a:pt x="2907" y="3504"/>
                    <a:pt x="2920" y="3365"/>
                  </a:cubicBezTo>
                  <a:lnTo>
                    <a:pt x="2920" y="3326"/>
                  </a:lnTo>
                  <a:cubicBezTo>
                    <a:pt x="2920" y="3230"/>
                    <a:pt x="2934" y="3160"/>
                    <a:pt x="3029" y="3104"/>
                  </a:cubicBezTo>
                  <a:cubicBezTo>
                    <a:pt x="3155" y="3035"/>
                    <a:pt x="3225" y="2912"/>
                    <a:pt x="3307" y="2817"/>
                  </a:cubicBezTo>
                  <a:cubicBezTo>
                    <a:pt x="3360" y="2734"/>
                    <a:pt x="3403" y="2651"/>
                    <a:pt x="3473" y="2569"/>
                  </a:cubicBezTo>
                  <a:close/>
                  <a:moveTo>
                    <a:pt x="3000" y="4501"/>
                  </a:moveTo>
                  <a:cubicBezTo>
                    <a:pt x="3057" y="4501"/>
                    <a:pt x="3095" y="4522"/>
                    <a:pt x="3112" y="4566"/>
                  </a:cubicBezTo>
                  <a:cubicBezTo>
                    <a:pt x="3029" y="4553"/>
                    <a:pt x="2963" y="4539"/>
                    <a:pt x="2881" y="4523"/>
                  </a:cubicBezTo>
                  <a:cubicBezTo>
                    <a:pt x="2926" y="4508"/>
                    <a:pt x="2966" y="4501"/>
                    <a:pt x="3000" y="4501"/>
                  </a:cubicBezTo>
                  <a:close/>
                  <a:moveTo>
                    <a:pt x="1350" y="4662"/>
                  </a:moveTo>
                  <a:lnTo>
                    <a:pt x="1350" y="4675"/>
                  </a:lnTo>
                  <a:cubicBezTo>
                    <a:pt x="1350" y="4675"/>
                    <a:pt x="1336" y="4688"/>
                    <a:pt x="1323" y="4688"/>
                  </a:cubicBezTo>
                  <a:lnTo>
                    <a:pt x="1323" y="4675"/>
                  </a:lnTo>
                  <a:cubicBezTo>
                    <a:pt x="1336" y="4675"/>
                    <a:pt x="1336" y="4662"/>
                    <a:pt x="1350" y="4662"/>
                  </a:cubicBezTo>
                  <a:close/>
                  <a:moveTo>
                    <a:pt x="1998" y="4600"/>
                  </a:moveTo>
                  <a:cubicBezTo>
                    <a:pt x="2036" y="4600"/>
                    <a:pt x="2072" y="4602"/>
                    <a:pt x="2107" y="4606"/>
                  </a:cubicBezTo>
                  <a:cubicBezTo>
                    <a:pt x="2259" y="4622"/>
                    <a:pt x="2398" y="4622"/>
                    <a:pt x="2550" y="4635"/>
                  </a:cubicBezTo>
                  <a:cubicBezTo>
                    <a:pt x="2646" y="4649"/>
                    <a:pt x="2755" y="4662"/>
                    <a:pt x="2864" y="4675"/>
                  </a:cubicBezTo>
                  <a:cubicBezTo>
                    <a:pt x="2851" y="4688"/>
                    <a:pt x="2851" y="4705"/>
                    <a:pt x="2851" y="4705"/>
                  </a:cubicBezTo>
                  <a:cubicBezTo>
                    <a:pt x="2368" y="4688"/>
                    <a:pt x="1902" y="4675"/>
                    <a:pt x="1432" y="4649"/>
                  </a:cubicBezTo>
                  <a:cubicBezTo>
                    <a:pt x="1515" y="4649"/>
                    <a:pt x="1611" y="4622"/>
                    <a:pt x="1707" y="4622"/>
                  </a:cubicBezTo>
                  <a:cubicBezTo>
                    <a:pt x="1806" y="4610"/>
                    <a:pt x="1905" y="4600"/>
                    <a:pt x="1998" y="4600"/>
                  </a:cubicBezTo>
                  <a:close/>
                  <a:moveTo>
                    <a:pt x="3016" y="4675"/>
                  </a:moveTo>
                  <a:lnTo>
                    <a:pt x="3016" y="4744"/>
                  </a:lnTo>
                  <a:lnTo>
                    <a:pt x="2990" y="4744"/>
                  </a:lnTo>
                  <a:lnTo>
                    <a:pt x="2990" y="4675"/>
                  </a:lnTo>
                  <a:close/>
                  <a:moveTo>
                    <a:pt x="936" y="4801"/>
                  </a:moveTo>
                  <a:cubicBezTo>
                    <a:pt x="1088" y="4801"/>
                    <a:pt x="1240" y="4814"/>
                    <a:pt x="1393" y="4814"/>
                  </a:cubicBezTo>
                  <a:lnTo>
                    <a:pt x="1998" y="4814"/>
                  </a:lnTo>
                  <a:cubicBezTo>
                    <a:pt x="2232" y="4814"/>
                    <a:pt x="2451" y="4827"/>
                    <a:pt x="2686" y="4827"/>
                  </a:cubicBezTo>
                  <a:cubicBezTo>
                    <a:pt x="2699" y="4827"/>
                    <a:pt x="2715" y="4840"/>
                    <a:pt x="2742" y="4840"/>
                  </a:cubicBezTo>
                  <a:cubicBezTo>
                    <a:pt x="2729" y="4870"/>
                    <a:pt x="2729" y="4883"/>
                    <a:pt x="2729" y="4910"/>
                  </a:cubicBezTo>
                  <a:cubicBezTo>
                    <a:pt x="2754" y="4914"/>
                    <a:pt x="2779" y="4916"/>
                    <a:pt x="2803" y="4916"/>
                  </a:cubicBezTo>
                  <a:cubicBezTo>
                    <a:pt x="2927" y="4916"/>
                    <a:pt x="3044" y="4870"/>
                    <a:pt x="3182" y="4870"/>
                  </a:cubicBezTo>
                  <a:cubicBezTo>
                    <a:pt x="3182" y="4910"/>
                    <a:pt x="3168" y="4966"/>
                    <a:pt x="3168" y="5006"/>
                  </a:cubicBezTo>
                  <a:cubicBezTo>
                    <a:pt x="3168" y="5118"/>
                    <a:pt x="3155" y="5227"/>
                    <a:pt x="3155" y="5336"/>
                  </a:cubicBezTo>
                  <a:cubicBezTo>
                    <a:pt x="3155" y="5393"/>
                    <a:pt x="3155" y="5449"/>
                    <a:pt x="3142" y="5488"/>
                  </a:cubicBezTo>
                  <a:cubicBezTo>
                    <a:pt x="3129" y="5515"/>
                    <a:pt x="3099" y="5545"/>
                    <a:pt x="3086" y="5545"/>
                  </a:cubicBezTo>
                  <a:cubicBezTo>
                    <a:pt x="3016" y="5571"/>
                    <a:pt x="2947" y="5571"/>
                    <a:pt x="2894" y="5598"/>
                  </a:cubicBezTo>
                  <a:cubicBezTo>
                    <a:pt x="2864" y="5598"/>
                    <a:pt x="2838" y="5614"/>
                    <a:pt x="2811" y="5627"/>
                  </a:cubicBezTo>
                  <a:cubicBezTo>
                    <a:pt x="2781" y="5641"/>
                    <a:pt x="2768" y="5667"/>
                    <a:pt x="2798" y="5710"/>
                  </a:cubicBezTo>
                  <a:cubicBezTo>
                    <a:pt x="2811" y="5737"/>
                    <a:pt x="2811" y="5779"/>
                    <a:pt x="2811" y="5806"/>
                  </a:cubicBezTo>
                  <a:cubicBezTo>
                    <a:pt x="2811" y="5945"/>
                    <a:pt x="2811" y="6067"/>
                    <a:pt x="2798" y="6193"/>
                  </a:cubicBezTo>
                  <a:cubicBezTo>
                    <a:pt x="2755" y="6206"/>
                    <a:pt x="2729" y="6219"/>
                    <a:pt x="2686" y="6233"/>
                  </a:cubicBezTo>
                  <a:cubicBezTo>
                    <a:pt x="2563" y="6259"/>
                    <a:pt x="2438" y="6302"/>
                    <a:pt x="2315" y="6328"/>
                  </a:cubicBezTo>
                  <a:lnTo>
                    <a:pt x="2259" y="6328"/>
                  </a:lnTo>
                  <a:cubicBezTo>
                    <a:pt x="2226" y="6326"/>
                    <a:pt x="2192" y="6325"/>
                    <a:pt x="2158" y="6325"/>
                  </a:cubicBezTo>
                  <a:cubicBezTo>
                    <a:pt x="2023" y="6325"/>
                    <a:pt x="1882" y="6342"/>
                    <a:pt x="1750" y="6342"/>
                  </a:cubicBezTo>
                  <a:lnTo>
                    <a:pt x="1227" y="6342"/>
                  </a:lnTo>
                  <a:cubicBezTo>
                    <a:pt x="1128" y="6342"/>
                    <a:pt x="1128" y="6328"/>
                    <a:pt x="1115" y="6233"/>
                  </a:cubicBezTo>
                  <a:cubicBezTo>
                    <a:pt x="1088" y="5958"/>
                    <a:pt x="1045" y="5680"/>
                    <a:pt x="1019" y="5393"/>
                  </a:cubicBezTo>
                  <a:cubicBezTo>
                    <a:pt x="992" y="5201"/>
                    <a:pt x="963" y="4992"/>
                    <a:pt x="936" y="4801"/>
                  </a:cubicBezTo>
                  <a:close/>
                  <a:moveTo>
                    <a:pt x="1832" y="6494"/>
                  </a:moveTo>
                  <a:cubicBezTo>
                    <a:pt x="1832" y="6494"/>
                    <a:pt x="1832" y="6507"/>
                    <a:pt x="1819" y="6507"/>
                  </a:cubicBezTo>
                  <a:lnTo>
                    <a:pt x="1819" y="6494"/>
                  </a:lnTo>
                  <a:close/>
                  <a:moveTo>
                    <a:pt x="827" y="7033"/>
                  </a:moveTo>
                  <a:cubicBezTo>
                    <a:pt x="840" y="7033"/>
                    <a:pt x="840" y="7046"/>
                    <a:pt x="840" y="7046"/>
                  </a:cubicBezTo>
                  <a:cubicBezTo>
                    <a:pt x="827" y="7046"/>
                    <a:pt x="827" y="7046"/>
                    <a:pt x="827" y="7033"/>
                  </a:cubicBezTo>
                  <a:close/>
                  <a:moveTo>
                    <a:pt x="2355" y="6441"/>
                  </a:moveTo>
                  <a:cubicBezTo>
                    <a:pt x="2481" y="6672"/>
                    <a:pt x="2533" y="6920"/>
                    <a:pt x="2507" y="7168"/>
                  </a:cubicBezTo>
                  <a:cubicBezTo>
                    <a:pt x="2481" y="7185"/>
                    <a:pt x="2451" y="7198"/>
                    <a:pt x="2424" y="7198"/>
                  </a:cubicBezTo>
                  <a:cubicBezTo>
                    <a:pt x="2398" y="7211"/>
                    <a:pt x="2385" y="7211"/>
                    <a:pt x="2355" y="7225"/>
                  </a:cubicBezTo>
                  <a:cubicBezTo>
                    <a:pt x="2285" y="6977"/>
                    <a:pt x="2219" y="6755"/>
                    <a:pt x="2067" y="6550"/>
                  </a:cubicBezTo>
                  <a:cubicBezTo>
                    <a:pt x="2163" y="6507"/>
                    <a:pt x="2259" y="6481"/>
                    <a:pt x="2355" y="6441"/>
                  </a:cubicBezTo>
                  <a:close/>
                  <a:moveTo>
                    <a:pt x="1032" y="7238"/>
                  </a:moveTo>
                  <a:cubicBezTo>
                    <a:pt x="1062" y="7238"/>
                    <a:pt x="1075" y="7251"/>
                    <a:pt x="1088" y="7251"/>
                  </a:cubicBezTo>
                  <a:lnTo>
                    <a:pt x="1032" y="7251"/>
                  </a:lnTo>
                  <a:lnTo>
                    <a:pt x="1032" y="7238"/>
                  </a:lnTo>
                  <a:close/>
                  <a:moveTo>
                    <a:pt x="3112" y="3862"/>
                  </a:moveTo>
                  <a:cubicBezTo>
                    <a:pt x="3165" y="3967"/>
                    <a:pt x="3191" y="4005"/>
                    <a:pt x="3234" y="4005"/>
                  </a:cubicBezTo>
                  <a:cubicBezTo>
                    <a:pt x="3259" y="4005"/>
                    <a:pt x="3289" y="3993"/>
                    <a:pt x="3334" y="3974"/>
                  </a:cubicBezTo>
                  <a:cubicBezTo>
                    <a:pt x="3351" y="4000"/>
                    <a:pt x="3375" y="4021"/>
                    <a:pt x="3406" y="4021"/>
                  </a:cubicBezTo>
                  <a:cubicBezTo>
                    <a:pt x="3422" y="4021"/>
                    <a:pt x="3440" y="4015"/>
                    <a:pt x="3459" y="4000"/>
                  </a:cubicBezTo>
                  <a:cubicBezTo>
                    <a:pt x="3467" y="3993"/>
                    <a:pt x="3475" y="3989"/>
                    <a:pt x="3482" y="3989"/>
                  </a:cubicBezTo>
                  <a:cubicBezTo>
                    <a:pt x="3500" y="3989"/>
                    <a:pt x="3516" y="4008"/>
                    <a:pt x="3525" y="4027"/>
                  </a:cubicBezTo>
                  <a:cubicBezTo>
                    <a:pt x="3542" y="4057"/>
                    <a:pt x="3568" y="4083"/>
                    <a:pt x="3582" y="4110"/>
                  </a:cubicBezTo>
                  <a:cubicBezTo>
                    <a:pt x="3707" y="4358"/>
                    <a:pt x="3803" y="4606"/>
                    <a:pt x="3856" y="4870"/>
                  </a:cubicBezTo>
                  <a:cubicBezTo>
                    <a:pt x="3899" y="5035"/>
                    <a:pt x="3955" y="5201"/>
                    <a:pt x="3982" y="5366"/>
                  </a:cubicBezTo>
                  <a:cubicBezTo>
                    <a:pt x="4022" y="5545"/>
                    <a:pt x="4064" y="5737"/>
                    <a:pt x="4091" y="5915"/>
                  </a:cubicBezTo>
                  <a:cubicBezTo>
                    <a:pt x="4121" y="6011"/>
                    <a:pt x="4134" y="6110"/>
                    <a:pt x="4147" y="6219"/>
                  </a:cubicBezTo>
                  <a:cubicBezTo>
                    <a:pt x="4078" y="6219"/>
                    <a:pt x="4078" y="6259"/>
                    <a:pt x="4064" y="6302"/>
                  </a:cubicBezTo>
                  <a:cubicBezTo>
                    <a:pt x="3982" y="6619"/>
                    <a:pt x="3803" y="6854"/>
                    <a:pt x="3542" y="7033"/>
                  </a:cubicBezTo>
                  <a:cubicBezTo>
                    <a:pt x="3459" y="7086"/>
                    <a:pt x="3377" y="7155"/>
                    <a:pt x="3307" y="7211"/>
                  </a:cubicBezTo>
                  <a:cubicBezTo>
                    <a:pt x="3262" y="7237"/>
                    <a:pt x="3222" y="7259"/>
                    <a:pt x="3177" y="7259"/>
                  </a:cubicBezTo>
                  <a:cubicBezTo>
                    <a:pt x="3153" y="7259"/>
                    <a:pt x="3128" y="7253"/>
                    <a:pt x="3099" y="7238"/>
                  </a:cubicBezTo>
                  <a:cubicBezTo>
                    <a:pt x="3046" y="7225"/>
                    <a:pt x="2977" y="7211"/>
                    <a:pt x="2920" y="7198"/>
                  </a:cubicBezTo>
                  <a:cubicBezTo>
                    <a:pt x="2907" y="7198"/>
                    <a:pt x="2894" y="7198"/>
                    <a:pt x="2881" y="7185"/>
                  </a:cubicBezTo>
                  <a:cubicBezTo>
                    <a:pt x="2934" y="7086"/>
                    <a:pt x="2934" y="7059"/>
                    <a:pt x="2811" y="7046"/>
                  </a:cubicBezTo>
                  <a:cubicBezTo>
                    <a:pt x="2755" y="7033"/>
                    <a:pt x="2715" y="7033"/>
                    <a:pt x="2646" y="7020"/>
                  </a:cubicBezTo>
                  <a:cubicBezTo>
                    <a:pt x="2672" y="7003"/>
                    <a:pt x="2686" y="6990"/>
                    <a:pt x="2699" y="6977"/>
                  </a:cubicBezTo>
                  <a:cubicBezTo>
                    <a:pt x="2838" y="6950"/>
                    <a:pt x="2990" y="6920"/>
                    <a:pt x="3129" y="6907"/>
                  </a:cubicBezTo>
                  <a:cubicBezTo>
                    <a:pt x="3155" y="6894"/>
                    <a:pt x="3168" y="6894"/>
                    <a:pt x="3195" y="6894"/>
                  </a:cubicBezTo>
                  <a:cubicBezTo>
                    <a:pt x="3225" y="6881"/>
                    <a:pt x="3264" y="6867"/>
                    <a:pt x="3307" y="6854"/>
                  </a:cubicBezTo>
                  <a:cubicBezTo>
                    <a:pt x="3277" y="6798"/>
                    <a:pt x="3264" y="6785"/>
                    <a:pt x="3211" y="6785"/>
                  </a:cubicBezTo>
                  <a:cubicBezTo>
                    <a:pt x="3046" y="6798"/>
                    <a:pt x="2881" y="6811"/>
                    <a:pt x="2715" y="6867"/>
                  </a:cubicBezTo>
                  <a:cubicBezTo>
                    <a:pt x="2697" y="6876"/>
                    <a:pt x="2683" y="6881"/>
                    <a:pt x="2672" y="6881"/>
                  </a:cubicBezTo>
                  <a:cubicBezTo>
                    <a:pt x="2650" y="6881"/>
                    <a:pt x="2641" y="6862"/>
                    <a:pt x="2633" y="6824"/>
                  </a:cubicBezTo>
                  <a:cubicBezTo>
                    <a:pt x="2616" y="6772"/>
                    <a:pt x="2603" y="6729"/>
                    <a:pt x="2590" y="6672"/>
                  </a:cubicBezTo>
                  <a:cubicBezTo>
                    <a:pt x="2646" y="6672"/>
                    <a:pt x="2686" y="6659"/>
                    <a:pt x="2742" y="6659"/>
                  </a:cubicBezTo>
                  <a:cubicBezTo>
                    <a:pt x="2907" y="6659"/>
                    <a:pt x="3059" y="6606"/>
                    <a:pt x="3211" y="6563"/>
                  </a:cubicBezTo>
                  <a:cubicBezTo>
                    <a:pt x="3251" y="6550"/>
                    <a:pt x="3307" y="6537"/>
                    <a:pt x="3277" y="6467"/>
                  </a:cubicBezTo>
                  <a:cubicBezTo>
                    <a:pt x="3257" y="6461"/>
                    <a:pt x="3237" y="6458"/>
                    <a:pt x="3218" y="6458"/>
                  </a:cubicBezTo>
                  <a:cubicBezTo>
                    <a:pt x="3162" y="6458"/>
                    <a:pt x="3111" y="6481"/>
                    <a:pt x="3059" y="6481"/>
                  </a:cubicBezTo>
                  <a:cubicBezTo>
                    <a:pt x="2920" y="6507"/>
                    <a:pt x="2781" y="6524"/>
                    <a:pt x="2659" y="6550"/>
                  </a:cubicBezTo>
                  <a:cubicBezTo>
                    <a:pt x="2645" y="6552"/>
                    <a:pt x="2632" y="6553"/>
                    <a:pt x="2620" y="6553"/>
                  </a:cubicBezTo>
                  <a:cubicBezTo>
                    <a:pt x="2559" y="6553"/>
                    <a:pt x="2516" y="6525"/>
                    <a:pt x="2494" y="6467"/>
                  </a:cubicBezTo>
                  <a:cubicBezTo>
                    <a:pt x="2494" y="6454"/>
                    <a:pt x="2481" y="6441"/>
                    <a:pt x="2467" y="6411"/>
                  </a:cubicBezTo>
                  <a:cubicBezTo>
                    <a:pt x="2537" y="6389"/>
                    <a:pt x="2607" y="6355"/>
                    <a:pt x="2693" y="6355"/>
                  </a:cubicBezTo>
                  <a:cubicBezTo>
                    <a:pt x="2709" y="6355"/>
                    <a:pt x="2725" y="6356"/>
                    <a:pt x="2742" y="6358"/>
                  </a:cubicBezTo>
                  <a:cubicBezTo>
                    <a:pt x="2755" y="6358"/>
                    <a:pt x="2781" y="6358"/>
                    <a:pt x="2798" y="6342"/>
                  </a:cubicBezTo>
                  <a:cubicBezTo>
                    <a:pt x="2977" y="6259"/>
                    <a:pt x="3142" y="6193"/>
                    <a:pt x="3334" y="6176"/>
                  </a:cubicBezTo>
                  <a:cubicBezTo>
                    <a:pt x="3342" y="6172"/>
                    <a:pt x="3353" y="6170"/>
                    <a:pt x="3364" y="6170"/>
                  </a:cubicBezTo>
                  <a:cubicBezTo>
                    <a:pt x="3387" y="6170"/>
                    <a:pt x="3412" y="6176"/>
                    <a:pt x="3430" y="6176"/>
                  </a:cubicBezTo>
                  <a:cubicBezTo>
                    <a:pt x="3459" y="6163"/>
                    <a:pt x="3486" y="6137"/>
                    <a:pt x="3525" y="6123"/>
                  </a:cubicBezTo>
                  <a:cubicBezTo>
                    <a:pt x="3499" y="6094"/>
                    <a:pt x="3499" y="6067"/>
                    <a:pt x="3473" y="6054"/>
                  </a:cubicBezTo>
                  <a:cubicBezTo>
                    <a:pt x="3430" y="6028"/>
                    <a:pt x="3390" y="6028"/>
                    <a:pt x="3334" y="5998"/>
                  </a:cubicBezTo>
                  <a:cubicBezTo>
                    <a:pt x="3390" y="5971"/>
                    <a:pt x="3443" y="5945"/>
                    <a:pt x="3499" y="5928"/>
                  </a:cubicBezTo>
                  <a:cubicBezTo>
                    <a:pt x="3542" y="5915"/>
                    <a:pt x="3582" y="5902"/>
                    <a:pt x="3568" y="5862"/>
                  </a:cubicBezTo>
                  <a:cubicBezTo>
                    <a:pt x="3568" y="5819"/>
                    <a:pt x="3525" y="5806"/>
                    <a:pt x="3486" y="5806"/>
                  </a:cubicBezTo>
                  <a:cubicBezTo>
                    <a:pt x="3347" y="5819"/>
                    <a:pt x="3251" y="5889"/>
                    <a:pt x="3168" y="5985"/>
                  </a:cubicBezTo>
                  <a:cubicBezTo>
                    <a:pt x="3099" y="6054"/>
                    <a:pt x="3046" y="6080"/>
                    <a:pt x="2947" y="6110"/>
                  </a:cubicBezTo>
                  <a:cubicBezTo>
                    <a:pt x="2963" y="5985"/>
                    <a:pt x="2963" y="5862"/>
                    <a:pt x="2977" y="5750"/>
                  </a:cubicBezTo>
                  <a:cubicBezTo>
                    <a:pt x="3046" y="5723"/>
                    <a:pt x="3112" y="5723"/>
                    <a:pt x="3168" y="5697"/>
                  </a:cubicBezTo>
                  <a:cubicBezTo>
                    <a:pt x="3277" y="5667"/>
                    <a:pt x="3320" y="5571"/>
                    <a:pt x="3320" y="5475"/>
                  </a:cubicBezTo>
                  <a:cubicBezTo>
                    <a:pt x="3334" y="5267"/>
                    <a:pt x="3347" y="5062"/>
                    <a:pt x="3347" y="4854"/>
                  </a:cubicBezTo>
                  <a:cubicBezTo>
                    <a:pt x="3360" y="4758"/>
                    <a:pt x="3294" y="4718"/>
                    <a:pt x="3182" y="4718"/>
                  </a:cubicBezTo>
                  <a:cubicBezTo>
                    <a:pt x="3182" y="4662"/>
                    <a:pt x="3182" y="4635"/>
                    <a:pt x="3211" y="4592"/>
                  </a:cubicBezTo>
                  <a:cubicBezTo>
                    <a:pt x="3238" y="4553"/>
                    <a:pt x="3225" y="4496"/>
                    <a:pt x="3225" y="4440"/>
                  </a:cubicBezTo>
                  <a:cubicBezTo>
                    <a:pt x="3211" y="4387"/>
                    <a:pt x="3168" y="4374"/>
                    <a:pt x="3099" y="4374"/>
                  </a:cubicBezTo>
                  <a:cubicBezTo>
                    <a:pt x="2977" y="4374"/>
                    <a:pt x="2838" y="4374"/>
                    <a:pt x="2699" y="4387"/>
                  </a:cubicBezTo>
                  <a:cubicBezTo>
                    <a:pt x="2550" y="4387"/>
                    <a:pt x="2398" y="4414"/>
                    <a:pt x="2232" y="4427"/>
                  </a:cubicBezTo>
                  <a:cubicBezTo>
                    <a:pt x="2037" y="4457"/>
                    <a:pt x="1859" y="4470"/>
                    <a:pt x="1667" y="4496"/>
                  </a:cubicBezTo>
                  <a:cubicBezTo>
                    <a:pt x="1541" y="4510"/>
                    <a:pt x="1419" y="4523"/>
                    <a:pt x="1310" y="4553"/>
                  </a:cubicBezTo>
                  <a:cubicBezTo>
                    <a:pt x="1158" y="4579"/>
                    <a:pt x="1006" y="4606"/>
                    <a:pt x="854" y="4649"/>
                  </a:cubicBezTo>
                  <a:cubicBezTo>
                    <a:pt x="814" y="4662"/>
                    <a:pt x="814" y="4705"/>
                    <a:pt x="814" y="4744"/>
                  </a:cubicBezTo>
                  <a:cubicBezTo>
                    <a:pt x="814" y="4814"/>
                    <a:pt x="814" y="4897"/>
                    <a:pt x="827" y="4979"/>
                  </a:cubicBezTo>
                  <a:cubicBezTo>
                    <a:pt x="854" y="5214"/>
                    <a:pt x="897" y="5462"/>
                    <a:pt x="923" y="5710"/>
                  </a:cubicBezTo>
                  <a:cubicBezTo>
                    <a:pt x="936" y="5846"/>
                    <a:pt x="949" y="5985"/>
                    <a:pt x="963" y="6123"/>
                  </a:cubicBezTo>
                  <a:cubicBezTo>
                    <a:pt x="888" y="6069"/>
                    <a:pt x="805" y="6049"/>
                    <a:pt x="721" y="6049"/>
                  </a:cubicBezTo>
                  <a:cubicBezTo>
                    <a:pt x="697" y="6049"/>
                    <a:pt x="673" y="6051"/>
                    <a:pt x="648" y="6054"/>
                  </a:cubicBezTo>
                  <a:cubicBezTo>
                    <a:pt x="632" y="6054"/>
                    <a:pt x="606" y="6067"/>
                    <a:pt x="579" y="6080"/>
                  </a:cubicBezTo>
                  <a:cubicBezTo>
                    <a:pt x="566" y="6094"/>
                    <a:pt x="536" y="6123"/>
                    <a:pt x="549" y="6137"/>
                  </a:cubicBezTo>
                  <a:cubicBezTo>
                    <a:pt x="566" y="6150"/>
                    <a:pt x="592" y="6176"/>
                    <a:pt x="606" y="6176"/>
                  </a:cubicBezTo>
                  <a:cubicBezTo>
                    <a:pt x="675" y="6193"/>
                    <a:pt x="731" y="6193"/>
                    <a:pt x="784" y="6193"/>
                  </a:cubicBezTo>
                  <a:lnTo>
                    <a:pt x="784" y="6206"/>
                  </a:lnTo>
                  <a:cubicBezTo>
                    <a:pt x="758" y="6219"/>
                    <a:pt x="715" y="6219"/>
                    <a:pt x="675" y="6233"/>
                  </a:cubicBezTo>
                  <a:cubicBezTo>
                    <a:pt x="632" y="6233"/>
                    <a:pt x="619" y="6276"/>
                    <a:pt x="632" y="6302"/>
                  </a:cubicBezTo>
                  <a:cubicBezTo>
                    <a:pt x="662" y="6342"/>
                    <a:pt x="632" y="6371"/>
                    <a:pt x="619" y="6398"/>
                  </a:cubicBezTo>
                  <a:cubicBezTo>
                    <a:pt x="606" y="6424"/>
                    <a:pt x="579" y="6454"/>
                    <a:pt x="566" y="6494"/>
                  </a:cubicBezTo>
                  <a:cubicBezTo>
                    <a:pt x="549" y="6507"/>
                    <a:pt x="566" y="6537"/>
                    <a:pt x="579" y="6550"/>
                  </a:cubicBezTo>
                  <a:cubicBezTo>
                    <a:pt x="586" y="6557"/>
                    <a:pt x="596" y="6560"/>
                    <a:pt x="606" y="6560"/>
                  </a:cubicBezTo>
                  <a:cubicBezTo>
                    <a:pt x="615" y="6560"/>
                    <a:pt x="625" y="6557"/>
                    <a:pt x="632" y="6550"/>
                  </a:cubicBezTo>
                  <a:cubicBezTo>
                    <a:pt x="688" y="6507"/>
                    <a:pt x="758" y="6454"/>
                    <a:pt x="797" y="6411"/>
                  </a:cubicBezTo>
                  <a:cubicBezTo>
                    <a:pt x="825" y="6386"/>
                    <a:pt x="850" y="6377"/>
                    <a:pt x="880" y="6377"/>
                  </a:cubicBezTo>
                  <a:cubicBezTo>
                    <a:pt x="897" y="6377"/>
                    <a:pt x="916" y="6380"/>
                    <a:pt x="936" y="6385"/>
                  </a:cubicBezTo>
                  <a:cubicBezTo>
                    <a:pt x="963" y="6398"/>
                    <a:pt x="1006" y="6398"/>
                    <a:pt x="1032" y="6424"/>
                  </a:cubicBezTo>
                  <a:cubicBezTo>
                    <a:pt x="1137" y="6487"/>
                    <a:pt x="1250" y="6495"/>
                    <a:pt x="1371" y="6495"/>
                  </a:cubicBezTo>
                  <a:cubicBezTo>
                    <a:pt x="1409" y="6495"/>
                    <a:pt x="1448" y="6494"/>
                    <a:pt x="1488" y="6494"/>
                  </a:cubicBezTo>
                  <a:cubicBezTo>
                    <a:pt x="1584" y="6494"/>
                    <a:pt x="1667" y="6507"/>
                    <a:pt x="1776" y="6507"/>
                  </a:cubicBezTo>
                  <a:cubicBezTo>
                    <a:pt x="1702" y="6557"/>
                    <a:pt x="1626" y="6567"/>
                    <a:pt x="1553" y="6567"/>
                  </a:cubicBezTo>
                  <a:cubicBezTo>
                    <a:pt x="1507" y="6567"/>
                    <a:pt x="1462" y="6563"/>
                    <a:pt x="1419" y="6563"/>
                  </a:cubicBezTo>
                  <a:cubicBezTo>
                    <a:pt x="1350" y="6563"/>
                    <a:pt x="1280" y="6550"/>
                    <a:pt x="1211" y="6550"/>
                  </a:cubicBezTo>
                  <a:cubicBezTo>
                    <a:pt x="1075" y="6550"/>
                    <a:pt x="1006" y="6606"/>
                    <a:pt x="963" y="6702"/>
                  </a:cubicBezTo>
                  <a:cubicBezTo>
                    <a:pt x="867" y="6715"/>
                    <a:pt x="771" y="6729"/>
                    <a:pt x="675" y="6755"/>
                  </a:cubicBezTo>
                  <a:cubicBezTo>
                    <a:pt x="579" y="6772"/>
                    <a:pt x="566" y="6824"/>
                    <a:pt x="619" y="6907"/>
                  </a:cubicBezTo>
                  <a:cubicBezTo>
                    <a:pt x="632" y="6937"/>
                    <a:pt x="662" y="6977"/>
                    <a:pt x="648" y="7003"/>
                  </a:cubicBezTo>
                  <a:cubicBezTo>
                    <a:pt x="632" y="7059"/>
                    <a:pt x="675" y="7086"/>
                    <a:pt x="715" y="7115"/>
                  </a:cubicBezTo>
                  <a:cubicBezTo>
                    <a:pt x="771" y="7142"/>
                    <a:pt x="827" y="7185"/>
                    <a:pt x="814" y="7281"/>
                  </a:cubicBezTo>
                  <a:cubicBezTo>
                    <a:pt x="606" y="7238"/>
                    <a:pt x="400" y="7211"/>
                    <a:pt x="248" y="7072"/>
                  </a:cubicBezTo>
                  <a:cubicBezTo>
                    <a:pt x="192" y="7020"/>
                    <a:pt x="166" y="6950"/>
                    <a:pt x="152" y="6881"/>
                  </a:cubicBezTo>
                  <a:cubicBezTo>
                    <a:pt x="136" y="6824"/>
                    <a:pt x="136" y="6755"/>
                    <a:pt x="123" y="6689"/>
                  </a:cubicBezTo>
                  <a:cubicBezTo>
                    <a:pt x="96" y="6563"/>
                    <a:pt x="136" y="6441"/>
                    <a:pt x="152" y="6328"/>
                  </a:cubicBezTo>
                  <a:cubicBezTo>
                    <a:pt x="205" y="6041"/>
                    <a:pt x="248" y="5750"/>
                    <a:pt x="301" y="5475"/>
                  </a:cubicBezTo>
                  <a:cubicBezTo>
                    <a:pt x="344" y="5283"/>
                    <a:pt x="400" y="5088"/>
                    <a:pt x="467" y="4910"/>
                  </a:cubicBezTo>
                  <a:cubicBezTo>
                    <a:pt x="536" y="4758"/>
                    <a:pt x="592" y="4606"/>
                    <a:pt x="675" y="4457"/>
                  </a:cubicBezTo>
                  <a:cubicBezTo>
                    <a:pt x="715" y="4387"/>
                    <a:pt x="784" y="4318"/>
                    <a:pt x="840" y="4248"/>
                  </a:cubicBezTo>
                  <a:cubicBezTo>
                    <a:pt x="867" y="4222"/>
                    <a:pt x="897" y="4222"/>
                    <a:pt x="936" y="4209"/>
                  </a:cubicBezTo>
                  <a:cubicBezTo>
                    <a:pt x="1062" y="4179"/>
                    <a:pt x="1171" y="4139"/>
                    <a:pt x="1267" y="4057"/>
                  </a:cubicBezTo>
                  <a:cubicBezTo>
                    <a:pt x="1293" y="4027"/>
                    <a:pt x="1336" y="4014"/>
                    <a:pt x="1376" y="4000"/>
                  </a:cubicBezTo>
                  <a:cubicBezTo>
                    <a:pt x="1406" y="3974"/>
                    <a:pt x="1445" y="3961"/>
                    <a:pt x="1488" y="3931"/>
                  </a:cubicBezTo>
                  <a:cubicBezTo>
                    <a:pt x="1526" y="3969"/>
                    <a:pt x="1567" y="3987"/>
                    <a:pt x="1610" y="3987"/>
                  </a:cubicBezTo>
                  <a:cubicBezTo>
                    <a:pt x="1659" y="3987"/>
                    <a:pt x="1711" y="3962"/>
                    <a:pt x="1763" y="3918"/>
                  </a:cubicBezTo>
                  <a:cubicBezTo>
                    <a:pt x="1776" y="4000"/>
                    <a:pt x="1789" y="4070"/>
                    <a:pt x="1819" y="4153"/>
                  </a:cubicBezTo>
                  <a:cubicBezTo>
                    <a:pt x="1838" y="4263"/>
                    <a:pt x="1910" y="4337"/>
                    <a:pt x="2006" y="4337"/>
                  </a:cubicBezTo>
                  <a:cubicBezTo>
                    <a:pt x="2041" y="4337"/>
                    <a:pt x="2080" y="4327"/>
                    <a:pt x="2120" y="4305"/>
                  </a:cubicBezTo>
                  <a:cubicBezTo>
                    <a:pt x="2232" y="4262"/>
                    <a:pt x="2302" y="4179"/>
                    <a:pt x="2385" y="4096"/>
                  </a:cubicBezTo>
                  <a:cubicBezTo>
                    <a:pt x="2438" y="4139"/>
                    <a:pt x="2494" y="4192"/>
                    <a:pt x="2563" y="4222"/>
                  </a:cubicBezTo>
                  <a:cubicBezTo>
                    <a:pt x="2603" y="4262"/>
                    <a:pt x="2672" y="4291"/>
                    <a:pt x="2729" y="4305"/>
                  </a:cubicBezTo>
                  <a:cubicBezTo>
                    <a:pt x="2752" y="4310"/>
                    <a:pt x="2774" y="4312"/>
                    <a:pt x="2795" y="4312"/>
                  </a:cubicBezTo>
                  <a:cubicBezTo>
                    <a:pt x="2885" y="4312"/>
                    <a:pt x="2952" y="4265"/>
                    <a:pt x="2977" y="4153"/>
                  </a:cubicBezTo>
                  <a:cubicBezTo>
                    <a:pt x="3003" y="4083"/>
                    <a:pt x="3016" y="4014"/>
                    <a:pt x="3029" y="3931"/>
                  </a:cubicBezTo>
                  <a:cubicBezTo>
                    <a:pt x="3029" y="3862"/>
                    <a:pt x="3072" y="3862"/>
                    <a:pt x="3112" y="3862"/>
                  </a:cubicBezTo>
                  <a:close/>
                  <a:moveTo>
                    <a:pt x="1954" y="6602"/>
                  </a:moveTo>
                  <a:cubicBezTo>
                    <a:pt x="1980" y="6602"/>
                    <a:pt x="1992" y="6631"/>
                    <a:pt x="2037" y="6715"/>
                  </a:cubicBezTo>
                  <a:cubicBezTo>
                    <a:pt x="2120" y="6894"/>
                    <a:pt x="2176" y="7072"/>
                    <a:pt x="2203" y="7281"/>
                  </a:cubicBezTo>
                  <a:cubicBezTo>
                    <a:pt x="1983" y="7366"/>
                    <a:pt x="1764" y="7451"/>
                    <a:pt x="1526" y="7451"/>
                  </a:cubicBezTo>
                  <a:cubicBezTo>
                    <a:pt x="1495" y="7451"/>
                    <a:pt x="1464" y="7449"/>
                    <a:pt x="1432" y="7446"/>
                  </a:cubicBezTo>
                  <a:cubicBezTo>
                    <a:pt x="1445" y="7416"/>
                    <a:pt x="1459" y="7403"/>
                    <a:pt x="1475" y="7390"/>
                  </a:cubicBezTo>
                  <a:cubicBezTo>
                    <a:pt x="1459" y="7334"/>
                    <a:pt x="1432" y="7334"/>
                    <a:pt x="1376" y="7320"/>
                  </a:cubicBezTo>
                  <a:cubicBezTo>
                    <a:pt x="1293" y="7307"/>
                    <a:pt x="1197" y="7294"/>
                    <a:pt x="1115" y="7268"/>
                  </a:cubicBezTo>
                  <a:cubicBezTo>
                    <a:pt x="1104" y="7268"/>
                    <a:pt x="1102" y="7256"/>
                    <a:pt x="1093" y="7252"/>
                  </a:cubicBezTo>
                  <a:lnTo>
                    <a:pt x="1093" y="7252"/>
                  </a:lnTo>
                  <a:cubicBezTo>
                    <a:pt x="1175" y="7268"/>
                    <a:pt x="1269" y="7268"/>
                    <a:pt x="1350" y="7268"/>
                  </a:cubicBezTo>
                  <a:cubicBezTo>
                    <a:pt x="1363" y="7274"/>
                    <a:pt x="1377" y="7278"/>
                    <a:pt x="1389" y="7278"/>
                  </a:cubicBezTo>
                  <a:cubicBezTo>
                    <a:pt x="1402" y="7278"/>
                    <a:pt x="1412" y="7274"/>
                    <a:pt x="1419" y="7268"/>
                  </a:cubicBezTo>
                  <a:cubicBezTo>
                    <a:pt x="1445" y="7268"/>
                    <a:pt x="1459" y="7238"/>
                    <a:pt x="1475" y="7225"/>
                  </a:cubicBezTo>
                  <a:cubicBezTo>
                    <a:pt x="1459" y="7198"/>
                    <a:pt x="1432" y="7168"/>
                    <a:pt x="1419" y="7168"/>
                  </a:cubicBezTo>
                  <a:cubicBezTo>
                    <a:pt x="1350" y="7155"/>
                    <a:pt x="1293" y="7155"/>
                    <a:pt x="1227" y="7155"/>
                  </a:cubicBezTo>
                  <a:cubicBezTo>
                    <a:pt x="1128" y="7142"/>
                    <a:pt x="1032" y="7129"/>
                    <a:pt x="936" y="7072"/>
                  </a:cubicBezTo>
                  <a:cubicBezTo>
                    <a:pt x="992" y="7072"/>
                    <a:pt x="1032" y="7086"/>
                    <a:pt x="1075" y="7086"/>
                  </a:cubicBezTo>
                  <a:lnTo>
                    <a:pt x="1475" y="7086"/>
                  </a:lnTo>
                  <a:cubicBezTo>
                    <a:pt x="1488" y="7086"/>
                    <a:pt x="1502" y="7086"/>
                    <a:pt x="1515" y="7072"/>
                  </a:cubicBezTo>
                  <a:cubicBezTo>
                    <a:pt x="1528" y="7059"/>
                    <a:pt x="1541" y="7033"/>
                    <a:pt x="1541" y="7020"/>
                  </a:cubicBezTo>
                  <a:cubicBezTo>
                    <a:pt x="1541" y="7003"/>
                    <a:pt x="1515" y="6990"/>
                    <a:pt x="1488" y="6990"/>
                  </a:cubicBezTo>
                  <a:cubicBezTo>
                    <a:pt x="1419" y="6977"/>
                    <a:pt x="1350" y="6977"/>
                    <a:pt x="1267" y="6963"/>
                  </a:cubicBezTo>
                  <a:cubicBezTo>
                    <a:pt x="1115" y="6963"/>
                    <a:pt x="949" y="6950"/>
                    <a:pt x="797" y="6894"/>
                  </a:cubicBezTo>
                  <a:cubicBezTo>
                    <a:pt x="784" y="6881"/>
                    <a:pt x="758" y="6867"/>
                    <a:pt x="744" y="6854"/>
                  </a:cubicBezTo>
                  <a:cubicBezTo>
                    <a:pt x="803" y="6842"/>
                    <a:pt x="869" y="6832"/>
                    <a:pt x="932" y="6832"/>
                  </a:cubicBezTo>
                  <a:cubicBezTo>
                    <a:pt x="957" y="6832"/>
                    <a:pt x="982" y="6834"/>
                    <a:pt x="1006" y="6838"/>
                  </a:cubicBezTo>
                  <a:cubicBezTo>
                    <a:pt x="1088" y="6854"/>
                    <a:pt x="1171" y="6894"/>
                    <a:pt x="1254" y="6907"/>
                  </a:cubicBezTo>
                  <a:cubicBezTo>
                    <a:pt x="1300" y="6918"/>
                    <a:pt x="1348" y="6923"/>
                    <a:pt x="1398" y="6923"/>
                  </a:cubicBezTo>
                  <a:cubicBezTo>
                    <a:pt x="1479" y="6923"/>
                    <a:pt x="1562" y="6910"/>
                    <a:pt x="1641" y="6894"/>
                  </a:cubicBezTo>
                  <a:cubicBezTo>
                    <a:pt x="1667" y="6894"/>
                    <a:pt x="1693" y="6867"/>
                    <a:pt x="1707" y="6838"/>
                  </a:cubicBezTo>
                  <a:cubicBezTo>
                    <a:pt x="1707" y="6798"/>
                    <a:pt x="1667" y="6785"/>
                    <a:pt x="1624" y="6785"/>
                  </a:cubicBezTo>
                  <a:lnTo>
                    <a:pt x="1350" y="6785"/>
                  </a:lnTo>
                  <a:cubicBezTo>
                    <a:pt x="1267" y="6772"/>
                    <a:pt x="1197" y="6755"/>
                    <a:pt x="1128" y="6689"/>
                  </a:cubicBezTo>
                  <a:lnTo>
                    <a:pt x="1667" y="6689"/>
                  </a:lnTo>
                  <a:cubicBezTo>
                    <a:pt x="1723" y="6689"/>
                    <a:pt x="1776" y="6659"/>
                    <a:pt x="1832" y="6646"/>
                  </a:cubicBezTo>
                  <a:cubicBezTo>
                    <a:pt x="1900" y="6621"/>
                    <a:pt x="1932" y="6602"/>
                    <a:pt x="1954" y="6602"/>
                  </a:cubicBezTo>
                  <a:close/>
                  <a:moveTo>
                    <a:pt x="2659" y="7294"/>
                  </a:moveTo>
                  <a:lnTo>
                    <a:pt x="2659" y="7294"/>
                  </a:lnTo>
                  <a:cubicBezTo>
                    <a:pt x="2686" y="7307"/>
                    <a:pt x="2729" y="7307"/>
                    <a:pt x="2755" y="7320"/>
                  </a:cubicBezTo>
                  <a:cubicBezTo>
                    <a:pt x="2768" y="7390"/>
                    <a:pt x="2768" y="7459"/>
                    <a:pt x="2781" y="7529"/>
                  </a:cubicBezTo>
                  <a:cubicBezTo>
                    <a:pt x="2781" y="7598"/>
                    <a:pt x="2798" y="7664"/>
                    <a:pt x="2798" y="7734"/>
                  </a:cubicBezTo>
                  <a:cubicBezTo>
                    <a:pt x="2755" y="7747"/>
                    <a:pt x="2729" y="7764"/>
                    <a:pt x="2686" y="7777"/>
                  </a:cubicBezTo>
                  <a:cubicBezTo>
                    <a:pt x="2686" y="7612"/>
                    <a:pt x="2672" y="7459"/>
                    <a:pt x="2659" y="7294"/>
                  </a:cubicBezTo>
                  <a:close/>
                  <a:moveTo>
                    <a:pt x="2533" y="7294"/>
                  </a:moveTo>
                  <a:cubicBezTo>
                    <a:pt x="2533" y="7721"/>
                    <a:pt x="2550" y="8147"/>
                    <a:pt x="2550" y="8574"/>
                  </a:cubicBezTo>
                  <a:cubicBezTo>
                    <a:pt x="2535" y="8567"/>
                    <a:pt x="2514" y="8567"/>
                    <a:pt x="2494" y="8567"/>
                  </a:cubicBezTo>
                  <a:cubicBezTo>
                    <a:pt x="2473" y="8567"/>
                    <a:pt x="2452" y="8567"/>
                    <a:pt x="2438" y="8561"/>
                  </a:cubicBezTo>
                  <a:cubicBezTo>
                    <a:pt x="2411" y="8547"/>
                    <a:pt x="2398" y="8508"/>
                    <a:pt x="2398" y="8478"/>
                  </a:cubicBezTo>
                  <a:cubicBezTo>
                    <a:pt x="2385" y="8369"/>
                    <a:pt x="2385" y="8260"/>
                    <a:pt x="2385" y="8160"/>
                  </a:cubicBezTo>
                  <a:cubicBezTo>
                    <a:pt x="2368" y="7886"/>
                    <a:pt x="2368" y="7625"/>
                    <a:pt x="2368" y="7350"/>
                  </a:cubicBezTo>
                  <a:cubicBezTo>
                    <a:pt x="2424" y="7334"/>
                    <a:pt x="2481" y="7320"/>
                    <a:pt x="2533" y="7294"/>
                  </a:cubicBezTo>
                  <a:close/>
                  <a:moveTo>
                    <a:pt x="2907" y="7350"/>
                  </a:moveTo>
                  <a:cubicBezTo>
                    <a:pt x="2990" y="7377"/>
                    <a:pt x="3059" y="7390"/>
                    <a:pt x="3142" y="7403"/>
                  </a:cubicBezTo>
                  <a:cubicBezTo>
                    <a:pt x="3155" y="7516"/>
                    <a:pt x="3168" y="7638"/>
                    <a:pt x="3182" y="7747"/>
                  </a:cubicBezTo>
                  <a:cubicBezTo>
                    <a:pt x="3195" y="7886"/>
                    <a:pt x="3211" y="8025"/>
                    <a:pt x="3225" y="8177"/>
                  </a:cubicBezTo>
                  <a:cubicBezTo>
                    <a:pt x="3238" y="8342"/>
                    <a:pt x="3238" y="8521"/>
                    <a:pt x="3251" y="8699"/>
                  </a:cubicBezTo>
                  <a:cubicBezTo>
                    <a:pt x="3264" y="8838"/>
                    <a:pt x="3294" y="8961"/>
                    <a:pt x="3307" y="9086"/>
                  </a:cubicBezTo>
                  <a:cubicBezTo>
                    <a:pt x="3347" y="9291"/>
                    <a:pt x="3360" y="9483"/>
                    <a:pt x="3403" y="9692"/>
                  </a:cubicBezTo>
                  <a:cubicBezTo>
                    <a:pt x="3403" y="9774"/>
                    <a:pt x="3430" y="9857"/>
                    <a:pt x="3443" y="9940"/>
                  </a:cubicBezTo>
                  <a:cubicBezTo>
                    <a:pt x="3459" y="10009"/>
                    <a:pt x="3473" y="10092"/>
                    <a:pt x="3473" y="10174"/>
                  </a:cubicBezTo>
                  <a:cubicBezTo>
                    <a:pt x="3416" y="10201"/>
                    <a:pt x="3377" y="10227"/>
                    <a:pt x="3320" y="10257"/>
                  </a:cubicBezTo>
                  <a:cubicBezTo>
                    <a:pt x="3320" y="10257"/>
                    <a:pt x="3307" y="10257"/>
                    <a:pt x="3294" y="10244"/>
                  </a:cubicBezTo>
                  <a:cubicBezTo>
                    <a:pt x="3277" y="10227"/>
                    <a:pt x="3264" y="10201"/>
                    <a:pt x="3264" y="10188"/>
                  </a:cubicBezTo>
                  <a:cubicBezTo>
                    <a:pt x="3211" y="10009"/>
                    <a:pt x="3168" y="9830"/>
                    <a:pt x="3129" y="9649"/>
                  </a:cubicBezTo>
                  <a:cubicBezTo>
                    <a:pt x="3112" y="9609"/>
                    <a:pt x="3099" y="9566"/>
                    <a:pt x="3072" y="9526"/>
                  </a:cubicBezTo>
                  <a:cubicBezTo>
                    <a:pt x="3059" y="9513"/>
                    <a:pt x="3016" y="9483"/>
                    <a:pt x="2990" y="9483"/>
                  </a:cubicBezTo>
                  <a:cubicBezTo>
                    <a:pt x="2963" y="9483"/>
                    <a:pt x="2934" y="9526"/>
                    <a:pt x="2934" y="9553"/>
                  </a:cubicBezTo>
                  <a:cubicBezTo>
                    <a:pt x="2864" y="9801"/>
                    <a:pt x="2811" y="10049"/>
                    <a:pt x="2742" y="10283"/>
                  </a:cubicBezTo>
                  <a:cubicBezTo>
                    <a:pt x="2729" y="10353"/>
                    <a:pt x="2699" y="10422"/>
                    <a:pt x="2686" y="10492"/>
                  </a:cubicBezTo>
                  <a:cubicBezTo>
                    <a:pt x="2672" y="10531"/>
                    <a:pt x="2646" y="10558"/>
                    <a:pt x="2603" y="10558"/>
                  </a:cubicBezTo>
                  <a:cubicBezTo>
                    <a:pt x="2478" y="10590"/>
                    <a:pt x="2346" y="10606"/>
                    <a:pt x="2218" y="10606"/>
                  </a:cubicBezTo>
                  <a:cubicBezTo>
                    <a:pt x="2176" y="10606"/>
                    <a:pt x="2134" y="10604"/>
                    <a:pt x="2094" y="10601"/>
                  </a:cubicBezTo>
                  <a:cubicBezTo>
                    <a:pt x="1872" y="10588"/>
                    <a:pt x="1654" y="10574"/>
                    <a:pt x="1445" y="10531"/>
                  </a:cubicBezTo>
                  <a:cubicBezTo>
                    <a:pt x="1240" y="10505"/>
                    <a:pt x="1045" y="10449"/>
                    <a:pt x="854" y="10409"/>
                  </a:cubicBezTo>
                  <a:cubicBezTo>
                    <a:pt x="758" y="10379"/>
                    <a:pt x="675" y="10340"/>
                    <a:pt x="592" y="10310"/>
                  </a:cubicBezTo>
                  <a:cubicBezTo>
                    <a:pt x="536" y="10297"/>
                    <a:pt x="510" y="10257"/>
                    <a:pt x="510" y="10201"/>
                  </a:cubicBezTo>
                  <a:cubicBezTo>
                    <a:pt x="536" y="10035"/>
                    <a:pt x="536" y="9857"/>
                    <a:pt x="566" y="9678"/>
                  </a:cubicBezTo>
                  <a:cubicBezTo>
                    <a:pt x="579" y="9526"/>
                    <a:pt x="592" y="9374"/>
                    <a:pt x="606" y="9222"/>
                  </a:cubicBezTo>
                  <a:cubicBezTo>
                    <a:pt x="648" y="8987"/>
                    <a:pt x="688" y="8769"/>
                    <a:pt x="731" y="8547"/>
                  </a:cubicBezTo>
                  <a:cubicBezTo>
                    <a:pt x="771" y="8286"/>
                    <a:pt x="827" y="8025"/>
                    <a:pt x="880" y="7777"/>
                  </a:cubicBezTo>
                  <a:cubicBezTo>
                    <a:pt x="910" y="7651"/>
                    <a:pt x="923" y="7542"/>
                    <a:pt x="949" y="7416"/>
                  </a:cubicBezTo>
                  <a:cubicBezTo>
                    <a:pt x="949" y="7416"/>
                    <a:pt x="963" y="7416"/>
                    <a:pt x="979" y="7433"/>
                  </a:cubicBezTo>
                  <a:cubicBezTo>
                    <a:pt x="1087" y="7530"/>
                    <a:pt x="1214" y="7578"/>
                    <a:pt x="1360" y="7578"/>
                  </a:cubicBezTo>
                  <a:cubicBezTo>
                    <a:pt x="1397" y="7578"/>
                    <a:pt x="1436" y="7575"/>
                    <a:pt x="1475" y="7569"/>
                  </a:cubicBezTo>
                  <a:cubicBezTo>
                    <a:pt x="1515" y="7569"/>
                    <a:pt x="1571" y="7582"/>
                    <a:pt x="1611" y="7582"/>
                  </a:cubicBezTo>
                  <a:cubicBezTo>
                    <a:pt x="1763" y="7542"/>
                    <a:pt x="1928" y="7529"/>
                    <a:pt x="2080" y="7459"/>
                  </a:cubicBezTo>
                  <a:cubicBezTo>
                    <a:pt x="2120" y="7433"/>
                    <a:pt x="2176" y="7403"/>
                    <a:pt x="2232" y="7377"/>
                  </a:cubicBezTo>
                  <a:cubicBezTo>
                    <a:pt x="2246" y="7446"/>
                    <a:pt x="2246" y="7499"/>
                    <a:pt x="2246" y="7569"/>
                  </a:cubicBezTo>
                  <a:cubicBezTo>
                    <a:pt x="2246" y="7721"/>
                    <a:pt x="2232" y="7886"/>
                    <a:pt x="2232" y="8038"/>
                  </a:cubicBezTo>
                  <a:cubicBezTo>
                    <a:pt x="2219" y="8177"/>
                    <a:pt x="2232" y="8299"/>
                    <a:pt x="2246" y="8438"/>
                  </a:cubicBezTo>
                  <a:lnTo>
                    <a:pt x="2246" y="8491"/>
                  </a:lnTo>
                  <a:cubicBezTo>
                    <a:pt x="2278" y="8625"/>
                    <a:pt x="2321" y="8662"/>
                    <a:pt x="2410" y="8662"/>
                  </a:cubicBezTo>
                  <a:cubicBezTo>
                    <a:pt x="2431" y="8662"/>
                    <a:pt x="2454" y="8660"/>
                    <a:pt x="2481" y="8656"/>
                  </a:cubicBezTo>
                  <a:cubicBezTo>
                    <a:pt x="2494" y="8656"/>
                    <a:pt x="2520" y="8656"/>
                    <a:pt x="2550" y="8673"/>
                  </a:cubicBezTo>
                  <a:cubicBezTo>
                    <a:pt x="2582" y="8680"/>
                    <a:pt x="2607" y="8684"/>
                    <a:pt x="2627" y="8684"/>
                  </a:cubicBezTo>
                  <a:cubicBezTo>
                    <a:pt x="2684" y="8684"/>
                    <a:pt x="2699" y="8650"/>
                    <a:pt x="2699" y="8547"/>
                  </a:cubicBezTo>
                  <a:cubicBezTo>
                    <a:pt x="2699" y="8369"/>
                    <a:pt x="2686" y="8177"/>
                    <a:pt x="2686" y="7995"/>
                  </a:cubicBezTo>
                  <a:lnTo>
                    <a:pt x="2686" y="7886"/>
                  </a:lnTo>
                  <a:cubicBezTo>
                    <a:pt x="2742" y="7886"/>
                    <a:pt x="2781" y="7873"/>
                    <a:pt x="2824" y="7873"/>
                  </a:cubicBezTo>
                  <a:cubicBezTo>
                    <a:pt x="2881" y="7873"/>
                    <a:pt x="2920" y="7830"/>
                    <a:pt x="2920" y="7777"/>
                  </a:cubicBezTo>
                  <a:cubicBezTo>
                    <a:pt x="2934" y="7721"/>
                    <a:pt x="2934" y="7651"/>
                    <a:pt x="2934" y="7582"/>
                  </a:cubicBezTo>
                  <a:cubicBezTo>
                    <a:pt x="2920" y="7516"/>
                    <a:pt x="2907" y="7446"/>
                    <a:pt x="2907" y="7350"/>
                  </a:cubicBezTo>
                  <a:close/>
                  <a:moveTo>
                    <a:pt x="1171" y="10657"/>
                  </a:moveTo>
                  <a:cubicBezTo>
                    <a:pt x="1376" y="10684"/>
                    <a:pt x="1584" y="10710"/>
                    <a:pt x="1789" y="10753"/>
                  </a:cubicBezTo>
                  <a:lnTo>
                    <a:pt x="1789" y="10932"/>
                  </a:lnTo>
                  <a:cubicBezTo>
                    <a:pt x="1776" y="11084"/>
                    <a:pt x="1776" y="11249"/>
                    <a:pt x="1776" y="11401"/>
                  </a:cubicBezTo>
                  <a:lnTo>
                    <a:pt x="1776" y="12228"/>
                  </a:lnTo>
                  <a:cubicBezTo>
                    <a:pt x="1789" y="12420"/>
                    <a:pt x="1806" y="12611"/>
                    <a:pt x="1819" y="12807"/>
                  </a:cubicBezTo>
                  <a:lnTo>
                    <a:pt x="1819" y="12902"/>
                  </a:lnTo>
                  <a:cubicBezTo>
                    <a:pt x="1763" y="12916"/>
                    <a:pt x="1723" y="12942"/>
                    <a:pt x="1680" y="12955"/>
                  </a:cubicBezTo>
                  <a:cubicBezTo>
                    <a:pt x="1515" y="13055"/>
                    <a:pt x="1350" y="13151"/>
                    <a:pt x="1171" y="13203"/>
                  </a:cubicBezTo>
                  <a:cubicBezTo>
                    <a:pt x="1133" y="13218"/>
                    <a:pt x="1108" y="13220"/>
                    <a:pt x="1075" y="13220"/>
                  </a:cubicBezTo>
                  <a:lnTo>
                    <a:pt x="1075" y="13220"/>
                  </a:lnTo>
                  <a:cubicBezTo>
                    <a:pt x="1088" y="13190"/>
                    <a:pt x="1088" y="13164"/>
                    <a:pt x="1102" y="13151"/>
                  </a:cubicBezTo>
                  <a:cubicBezTo>
                    <a:pt x="1227" y="12998"/>
                    <a:pt x="1293" y="12833"/>
                    <a:pt x="1336" y="12654"/>
                  </a:cubicBezTo>
                  <a:cubicBezTo>
                    <a:pt x="1350" y="12585"/>
                    <a:pt x="1393" y="12529"/>
                    <a:pt x="1376" y="12459"/>
                  </a:cubicBezTo>
                  <a:lnTo>
                    <a:pt x="1376" y="12420"/>
                  </a:lnTo>
                  <a:cubicBezTo>
                    <a:pt x="1350" y="12211"/>
                    <a:pt x="1323" y="11993"/>
                    <a:pt x="1293" y="11785"/>
                  </a:cubicBezTo>
                  <a:cubicBezTo>
                    <a:pt x="1293" y="11732"/>
                    <a:pt x="1280" y="11689"/>
                    <a:pt x="1280" y="11633"/>
                  </a:cubicBezTo>
                  <a:cubicBezTo>
                    <a:pt x="1267" y="11550"/>
                    <a:pt x="1267" y="11467"/>
                    <a:pt x="1254" y="11385"/>
                  </a:cubicBezTo>
                  <a:cubicBezTo>
                    <a:pt x="1227" y="11166"/>
                    <a:pt x="1197" y="10932"/>
                    <a:pt x="1171" y="10710"/>
                  </a:cubicBezTo>
                  <a:lnTo>
                    <a:pt x="1171" y="10657"/>
                  </a:lnTo>
                  <a:close/>
                  <a:moveTo>
                    <a:pt x="3003" y="9883"/>
                  </a:moveTo>
                  <a:cubicBezTo>
                    <a:pt x="3029" y="9953"/>
                    <a:pt x="3029" y="10009"/>
                    <a:pt x="3003" y="10062"/>
                  </a:cubicBezTo>
                  <a:cubicBezTo>
                    <a:pt x="2977" y="10145"/>
                    <a:pt x="2990" y="10227"/>
                    <a:pt x="2977" y="10326"/>
                  </a:cubicBezTo>
                  <a:cubicBezTo>
                    <a:pt x="2947" y="10614"/>
                    <a:pt x="2920" y="10889"/>
                    <a:pt x="2894" y="11180"/>
                  </a:cubicBezTo>
                  <a:cubicBezTo>
                    <a:pt x="2864" y="11401"/>
                    <a:pt x="2864" y="11619"/>
                    <a:pt x="2851" y="11841"/>
                  </a:cubicBezTo>
                  <a:cubicBezTo>
                    <a:pt x="2838" y="11963"/>
                    <a:pt x="2838" y="12089"/>
                    <a:pt x="2824" y="12211"/>
                  </a:cubicBezTo>
                  <a:cubicBezTo>
                    <a:pt x="2824" y="12311"/>
                    <a:pt x="2824" y="12420"/>
                    <a:pt x="2811" y="12529"/>
                  </a:cubicBezTo>
                  <a:cubicBezTo>
                    <a:pt x="2811" y="12542"/>
                    <a:pt x="2824" y="12559"/>
                    <a:pt x="2838" y="12585"/>
                  </a:cubicBezTo>
                  <a:cubicBezTo>
                    <a:pt x="2838" y="12598"/>
                    <a:pt x="2851" y="12611"/>
                    <a:pt x="2851" y="12625"/>
                  </a:cubicBezTo>
                  <a:cubicBezTo>
                    <a:pt x="2864" y="12750"/>
                    <a:pt x="2864" y="12873"/>
                    <a:pt x="2894" y="12998"/>
                  </a:cubicBezTo>
                  <a:cubicBezTo>
                    <a:pt x="2907" y="13068"/>
                    <a:pt x="2881" y="13108"/>
                    <a:pt x="2838" y="13151"/>
                  </a:cubicBezTo>
                  <a:cubicBezTo>
                    <a:pt x="2811" y="13190"/>
                    <a:pt x="2755" y="13220"/>
                    <a:pt x="2699" y="13220"/>
                  </a:cubicBezTo>
                  <a:cubicBezTo>
                    <a:pt x="2590" y="13203"/>
                    <a:pt x="2507" y="13151"/>
                    <a:pt x="2451" y="13068"/>
                  </a:cubicBezTo>
                  <a:cubicBezTo>
                    <a:pt x="2438" y="13055"/>
                    <a:pt x="2438" y="13012"/>
                    <a:pt x="2438" y="12985"/>
                  </a:cubicBezTo>
                  <a:cubicBezTo>
                    <a:pt x="2438" y="12916"/>
                    <a:pt x="2438" y="12860"/>
                    <a:pt x="2451" y="12807"/>
                  </a:cubicBezTo>
                  <a:cubicBezTo>
                    <a:pt x="2467" y="12737"/>
                    <a:pt x="2481" y="12668"/>
                    <a:pt x="2507" y="12598"/>
                  </a:cubicBezTo>
                  <a:cubicBezTo>
                    <a:pt x="2533" y="12502"/>
                    <a:pt x="2520" y="12406"/>
                    <a:pt x="2520" y="12294"/>
                  </a:cubicBezTo>
                  <a:cubicBezTo>
                    <a:pt x="2507" y="12158"/>
                    <a:pt x="2494" y="12020"/>
                    <a:pt x="2481" y="11881"/>
                  </a:cubicBezTo>
                  <a:cubicBezTo>
                    <a:pt x="2481" y="11772"/>
                    <a:pt x="2467" y="11662"/>
                    <a:pt x="2451" y="11550"/>
                  </a:cubicBezTo>
                  <a:cubicBezTo>
                    <a:pt x="2451" y="11428"/>
                    <a:pt x="2438" y="11302"/>
                    <a:pt x="2424" y="11180"/>
                  </a:cubicBezTo>
                  <a:cubicBezTo>
                    <a:pt x="2411" y="11054"/>
                    <a:pt x="2398" y="10932"/>
                    <a:pt x="2385" y="10806"/>
                  </a:cubicBezTo>
                  <a:lnTo>
                    <a:pt x="2385" y="10766"/>
                  </a:lnTo>
                  <a:cubicBezTo>
                    <a:pt x="2481" y="10740"/>
                    <a:pt x="2576" y="10710"/>
                    <a:pt x="2686" y="10684"/>
                  </a:cubicBezTo>
                  <a:cubicBezTo>
                    <a:pt x="2729" y="10657"/>
                    <a:pt x="2755" y="10627"/>
                    <a:pt x="2781" y="10574"/>
                  </a:cubicBezTo>
                  <a:cubicBezTo>
                    <a:pt x="2864" y="10379"/>
                    <a:pt x="2920" y="10174"/>
                    <a:pt x="2963" y="9966"/>
                  </a:cubicBezTo>
                  <a:cubicBezTo>
                    <a:pt x="2977" y="9940"/>
                    <a:pt x="2990" y="9926"/>
                    <a:pt x="3003" y="9883"/>
                  </a:cubicBezTo>
                  <a:close/>
                  <a:moveTo>
                    <a:pt x="1806" y="13025"/>
                  </a:moveTo>
                  <a:cubicBezTo>
                    <a:pt x="1819" y="13233"/>
                    <a:pt x="1832" y="13438"/>
                    <a:pt x="1859" y="13660"/>
                  </a:cubicBezTo>
                  <a:lnTo>
                    <a:pt x="1723" y="13660"/>
                  </a:lnTo>
                  <a:cubicBezTo>
                    <a:pt x="1707" y="13590"/>
                    <a:pt x="1707" y="13551"/>
                    <a:pt x="1680" y="13508"/>
                  </a:cubicBezTo>
                  <a:cubicBezTo>
                    <a:pt x="1648" y="13467"/>
                    <a:pt x="1598" y="13446"/>
                    <a:pt x="1548" y="13446"/>
                  </a:cubicBezTo>
                  <a:cubicBezTo>
                    <a:pt x="1511" y="13446"/>
                    <a:pt x="1475" y="13457"/>
                    <a:pt x="1445" y="13481"/>
                  </a:cubicBezTo>
                  <a:cubicBezTo>
                    <a:pt x="1376" y="13534"/>
                    <a:pt x="1323" y="13590"/>
                    <a:pt x="1254" y="13647"/>
                  </a:cubicBezTo>
                  <a:cubicBezTo>
                    <a:pt x="1227" y="13673"/>
                    <a:pt x="1184" y="13686"/>
                    <a:pt x="1128" y="13686"/>
                  </a:cubicBezTo>
                  <a:cubicBezTo>
                    <a:pt x="984" y="13698"/>
                    <a:pt x="841" y="13732"/>
                    <a:pt x="697" y="13732"/>
                  </a:cubicBezTo>
                  <a:cubicBezTo>
                    <a:pt x="675" y="13732"/>
                    <a:pt x="654" y="13731"/>
                    <a:pt x="632" y="13729"/>
                  </a:cubicBezTo>
                  <a:cubicBezTo>
                    <a:pt x="598" y="13729"/>
                    <a:pt x="562" y="13730"/>
                    <a:pt x="525" y="13730"/>
                  </a:cubicBezTo>
                  <a:cubicBezTo>
                    <a:pt x="427" y="13730"/>
                    <a:pt x="319" y="13723"/>
                    <a:pt x="219" y="13673"/>
                  </a:cubicBezTo>
                  <a:cubicBezTo>
                    <a:pt x="288" y="13633"/>
                    <a:pt x="344" y="13590"/>
                    <a:pt x="400" y="13564"/>
                  </a:cubicBezTo>
                  <a:cubicBezTo>
                    <a:pt x="549" y="13494"/>
                    <a:pt x="701" y="13438"/>
                    <a:pt x="867" y="13369"/>
                  </a:cubicBezTo>
                  <a:cubicBezTo>
                    <a:pt x="876" y="13359"/>
                    <a:pt x="894" y="13350"/>
                    <a:pt x="908" y="13350"/>
                  </a:cubicBezTo>
                  <a:cubicBezTo>
                    <a:pt x="914" y="13350"/>
                    <a:pt x="919" y="13352"/>
                    <a:pt x="923" y="13356"/>
                  </a:cubicBezTo>
                  <a:cubicBezTo>
                    <a:pt x="954" y="13358"/>
                    <a:pt x="985" y="13360"/>
                    <a:pt x="1016" y="13360"/>
                  </a:cubicBezTo>
                  <a:cubicBezTo>
                    <a:pt x="1292" y="13360"/>
                    <a:pt x="1525" y="13242"/>
                    <a:pt x="1736" y="13081"/>
                  </a:cubicBezTo>
                  <a:cubicBezTo>
                    <a:pt x="1750" y="13068"/>
                    <a:pt x="1776" y="13038"/>
                    <a:pt x="1806" y="13025"/>
                  </a:cubicBezTo>
                  <a:close/>
                  <a:moveTo>
                    <a:pt x="2963" y="13233"/>
                  </a:moveTo>
                  <a:cubicBezTo>
                    <a:pt x="3029" y="13369"/>
                    <a:pt x="3099" y="13508"/>
                    <a:pt x="3168" y="13633"/>
                  </a:cubicBezTo>
                  <a:cubicBezTo>
                    <a:pt x="3099" y="13699"/>
                    <a:pt x="3029" y="13742"/>
                    <a:pt x="2947" y="13769"/>
                  </a:cubicBezTo>
                  <a:cubicBezTo>
                    <a:pt x="2913" y="13774"/>
                    <a:pt x="2878" y="13778"/>
                    <a:pt x="2844" y="13778"/>
                  </a:cubicBezTo>
                  <a:cubicBezTo>
                    <a:pt x="2796" y="13778"/>
                    <a:pt x="2747" y="13771"/>
                    <a:pt x="2699" y="13756"/>
                  </a:cubicBezTo>
                  <a:cubicBezTo>
                    <a:pt x="2603" y="13716"/>
                    <a:pt x="2507" y="13673"/>
                    <a:pt x="2411" y="13633"/>
                  </a:cubicBezTo>
                  <a:cubicBezTo>
                    <a:pt x="2355" y="13617"/>
                    <a:pt x="2355" y="13564"/>
                    <a:pt x="2355" y="13521"/>
                  </a:cubicBezTo>
                  <a:cubicBezTo>
                    <a:pt x="2368" y="13425"/>
                    <a:pt x="2385" y="13329"/>
                    <a:pt x="2398" y="13233"/>
                  </a:cubicBezTo>
                  <a:cubicBezTo>
                    <a:pt x="2502" y="13316"/>
                    <a:pt x="2602" y="13373"/>
                    <a:pt x="2704" y="13373"/>
                  </a:cubicBezTo>
                  <a:cubicBezTo>
                    <a:pt x="2789" y="13373"/>
                    <a:pt x="2874" y="13333"/>
                    <a:pt x="2963" y="13233"/>
                  </a:cubicBezTo>
                  <a:close/>
                  <a:moveTo>
                    <a:pt x="2634" y="1"/>
                  </a:moveTo>
                  <a:cubicBezTo>
                    <a:pt x="2500" y="1"/>
                    <a:pt x="2366" y="16"/>
                    <a:pt x="2232" y="45"/>
                  </a:cubicBezTo>
                  <a:cubicBezTo>
                    <a:pt x="2024" y="102"/>
                    <a:pt x="1832" y="184"/>
                    <a:pt x="1641" y="267"/>
                  </a:cubicBezTo>
                  <a:cubicBezTo>
                    <a:pt x="1558" y="293"/>
                    <a:pt x="1488" y="323"/>
                    <a:pt x="1475" y="419"/>
                  </a:cubicBezTo>
                  <a:cubicBezTo>
                    <a:pt x="1475" y="432"/>
                    <a:pt x="1445" y="446"/>
                    <a:pt x="1445" y="459"/>
                  </a:cubicBezTo>
                  <a:cubicBezTo>
                    <a:pt x="1280" y="637"/>
                    <a:pt x="1128" y="819"/>
                    <a:pt x="1062" y="1051"/>
                  </a:cubicBezTo>
                  <a:cubicBezTo>
                    <a:pt x="1006" y="1203"/>
                    <a:pt x="936" y="1355"/>
                    <a:pt x="949" y="1533"/>
                  </a:cubicBezTo>
                  <a:cubicBezTo>
                    <a:pt x="936" y="1533"/>
                    <a:pt x="936" y="1547"/>
                    <a:pt x="923" y="1547"/>
                  </a:cubicBezTo>
                  <a:cubicBezTo>
                    <a:pt x="771" y="1659"/>
                    <a:pt x="688" y="1795"/>
                    <a:pt x="675" y="1977"/>
                  </a:cubicBezTo>
                  <a:cubicBezTo>
                    <a:pt x="662" y="2142"/>
                    <a:pt x="731" y="2264"/>
                    <a:pt x="854" y="2373"/>
                  </a:cubicBezTo>
                  <a:cubicBezTo>
                    <a:pt x="867" y="2390"/>
                    <a:pt x="880" y="2416"/>
                    <a:pt x="880" y="2430"/>
                  </a:cubicBezTo>
                  <a:cubicBezTo>
                    <a:pt x="880" y="2526"/>
                    <a:pt x="897" y="2638"/>
                    <a:pt x="867" y="2734"/>
                  </a:cubicBezTo>
                  <a:cubicBezTo>
                    <a:pt x="827" y="2886"/>
                    <a:pt x="771" y="3022"/>
                    <a:pt x="701" y="3160"/>
                  </a:cubicBezTo>
                  <a:cubicBezTo>
                    <a:pt x="606" y="3352"/>
                    <a:pt x="579" y="3561"/>
                    <a:pt x="592" y="3766"/>
                  </a:cubicBezTo>
                  <a:cubicBezTo>
                    <a:pt x="592" y="3835"/>
                    <a:pt x="619" y="3891"/>
                    <a:pt x="632" y="3961"/>
                  </a:cubicBezTo>
                  <a:cubicBezTo>
                    <a:pt x="655" y="4011"/>
                    <a:pt x="676" y="4033"/>
                    <a:pt x="703" y="4033"/>
                  </a:cubicBezTo>
                  <a:cubicBezTo>
                    <a:pt x="712" y="4033"/>
                    <a:pt x="721" y="4031"/>
                    <a:pt x="731" y="4027"/>
                  </a:cubicBezTo>
                  <a:cubicBezTo>
                    <a:pt x="784" y="4000"/>
                    <a:pt x="771" y="3961"/>
                    <a:pt x="758" y="3918"/>
                  </a:cubicBezTo>
                  <a:cubicBezTo>
                    <a:pt x="744" y="3891"/>
                    <a:pt x="744" y="3848"/>
                    <a:pt x="731" y="3809"/>
                  </a:cubicBezTo>
                  <a:cubicBezTo>
                    <a:pt x="715" y="3531"/>
                    <a:pt x="797" y="3283"/>
                    <a:pt x="949" y="3035"/>
                  </a:cubicBezTo>
                  <a:cubicBezTo>
                    <a:pt x="949" y="3134"/>
                    <a:pt x="963" y="3217"/>
                    <a:pt x="949" y="3299"/>
                  </a:cubicBezTo>
                  <a:cubicBezTo>
                    <a:pt x="923" y="3547"/>
                    <a:pt x="949" y="3795"/>
                    <a:pt x="1062" y="4027"/>
                  </a:cubicBezTo>
                  <a:cubicBezTo>
                    <a:pt x="979" y="4070"/>
                    <a:pt x="880" y="4096"/>
                    <a:pt x="814" y="4153"/>
                  </a:cubicBezTo>
                  <a:cubicBezTo>
                    <a:pt x="731" y="4235"/>
                    <a:pt x="632" y="4305"/>
                    <a:pt x="566" y="4401"/>
                  </a:cubicBezTo>
                  <a:cubicBezTo>
                    <a:pt x="440" y="4579"/>
                    <a:pt x="357" y="4801"/>
                    <a:pt x="275" y="5006"/>
                  </a:cubicBezTo>
                  <a:cubicBezTo>
                    <a:pt x="192" y="5214"/>
                    <a:pt x="152" y="5432"/>
                    <a:pt x="109" y="5667"/>
                  </a:cubicBezTo>
                  <a:cubicBezTo>
                    <a:pt x="83" y="5902"/>
                    <a:pt x="40" y="6137"/>
                    <a:pt x="14" y="6385"/>
                  </a:cubicBezTo>
                  <a:cubicBezTo>
                    <a:pt x="0" y="6576"/>
                    <a:pt x="0" y="6785"/>
                    <a:pt x="40" y="6977"/>
                  </a:cubicBezTo>
                  <a:cubicBezTo>
                    <a:pt x="70" y="7086"/>
                    <a:pt x="123" y="7155"/>
                    <a:pt x="205" y="7225"/>
                  </a:cubicBezTo>
                  <a:cubicBezTo>
                    <a:pt x="318" y="7294"/>
                    <a:pt x="427" y="7363"/>
                    <a:pt x="566" y="7390"/>
                  </a:cubicBezTo>
                  <a:cubicBezTo>
                    <a:pt x="648" y="7403"/>
                    <a:pt x="715" y="7416"/>
                    <a:pt x="814" y="7433"/>
                  </a:cubicBezTo>
                  <a:cubicBezTo>
                    <a:pt x="797" y="7529"/>
                    <a:pt x="784" y="7612"/>
                    <a:pt x="771" y="7707"/>
                  </a:cubicBezTo>
                  <a:cubicBezTo>
                    <a:pt x="731" y="7912"/>
                    <a:pt x="675" y="8121"/>
                    <a:pt x="632" y="8326"/>
                  </a:cubicBezTo>
                  <a:cubicBezTo>
                    <a:pt x="566" y="8604"/>
                    <a:pt x="510" y="8865"/>
                    <a:pt x="483" y="9139"/>
                  </a:cubicBezTo>
                  <a:cubicBezTo>
                    <a:pt x="453" y="9500"/>
                    <a:pt x="440" y="9844"/>
                    <a:pt x="414" y="10201"/>
                  </a:cubicBezTo>
                  <a:cubicBezTo>
                    <a:pt x="414" y="10270"/>
                    <a:pt x="427" y="10340"/>
                    <a:pt x="427" y="10393"/>
                  </a:cubicBezTo>
                  <a:cubicBezTo>
                    <a:pt x="483" y="10409"/>
                    <a:pt x="510" y="10409"/>
                    <a:pt x="536" y="10422"/>
                  </a:cubicBezTo>
                  <a:cubicBezTo>
                    <a:pt x="675" y="10505"/>
                    <a:pt x="827" y="10545"/>
                    <a:pt x="979" y="10588"/>
                  </a:cubicBezTo>
                  <a:cubicBezTo>
                    <a:pt x="1019" y="10601"/>
                    <a:pt x="1045" y="10627"/>
                    <a:pt x="1045" y="10684"/>
                  </a:cubicBezTo>
                  <a:cubicBezTo>
                    <a:pt x="1045" y="10710"/>
                    <a:pt x="1045" y="10740"/>
                    <a:pt x="1062" y="10766"/>
                  </a:cubicBezTo>
                  <a:cubicBezTo>
                    <a:pt x="1075" y="10932"/>
                    <a:pt x="1088" y="11097"/>
                    <a:pt x="1102" y="11249"/>
                  </a:cubicBezTo>
                  <a:cubicBezTo>
                    <a:pt x="1145" y="11567"/>
                    <a:pt x="1184" y="11867"/>
                    <a:pt x="1227" y="12185"/>
                  </a:cubicBezTo>
                  <a:cubicBezTo>
                    <a:pt x="1254" y="12337"/>
                    <a:pt x="1280" y="12502"/>
                    <a:pt x="1211" y="12654"/>
                  </a:cubicBezTo>
                  <a:cubicBezTo>
                    <a:pt x="1145" y="12846"/>
                    <a:pt x="1032" y="13012"/>
                    <a:pt x="897" y="13151"/>
                  </a:cubicBezTo>
                  <a:cubicBezTo>
                    <a:pt x="784" y="13260"/>
                    <a:pt x="632" y="13316"/>
                    <a:pt x="496" y="13356"/>
                  </a:cubicBezTo>
                  <a:cubicBezTo>
                    <a:pt x="331" y="13412"/>
                    <a:pt x="205" y="13521"/>
                    <a:pt x="70" y="13617"/>
                  </a:cubicBezTo>
                  <a:cubicBezTo>
                    <a:pt x="40" y="13660"/>
                    <a:pt x="40" y="13699"/>
                    <a:pt x="83" y="13742"/>
                  </a:cubicBezTo>
                  <a:cubicBezTo>
                    <a:pt x="123" y="13799"/>
                    <a:pt x="192" y="13838"/>
                    <a:pt x="262" y="13852"/>
                  </a:cubicBezTo>
                  <a:cubicBezTo>
                    <a:pt x="384" y="13865"/>
                    <a:pt x="523" y="13895"/>
                    <a:pt x="648" y="13908"/>
                  </a:cubicBezTo>
                  <a:cubicBezTo>
                    <a:pt x="667" y="13909"/>
                    <a:pt x="685" y="13909"/>
                    <a:pt x="703" y="13909"/>
                  </a:cubicBezTo>
                  <a:cubicBezTo>
                    <a:pt x="902" y="13909"/>
                    <a:pt x="1092" y="13846"/>
                    <a:pt x="1280" y="13782"/>
                  </a:cubicBezTo>
                  <a:cubicBezTo>
                    <a:pt x="1293" y="13782"/>
                    <a:pt x="1293" y="13782"/>
                    <a:pt x="1310" y="13769"/>
                  </a:cubicBezTo>
                  <a:cubicBezTo>
                    <a:pt x="1363" y="13716"/>
                    <a:pt x="1419" y="13673"/>
                    <a:pt x="1475" y="13617"/>
                  </a:cubicBezTo>
                  <a:cubicBezTo>
                    <a:pt x="1502" y="13604"/>
                    <a:pt x="1515" y="13604"/>
                    <a:pt x="1541" y="13590"/>
                  </a:cubicBezTo>
                  <a:cubicBezTo>
                    <a:pt x="1558" y="13617"/>
                    <a:pt x="1558" y="13647"/>
                    <a:pt x="1558" y="13660"/>
                  </a:cubicBezTo>
                  <a:cubicBezTo>
                    <a:pt x="1571" y="13769"/>
                    <a:pt x="1611" y="13799"/>
                    <a:pt x="1723" y="13799"/>
                  </a:cubicBezTo>
                  <a:cubicBezTo>
                    <a:pt x="1763" y="13799"/>
                    <a:pt x="1806" y="13782"/>
                    <a:pt x="1846" y="13769"/>
                  </a:cubicBezTo>
                  <a:cubicBezTo>
                    <a:pt x="1941" y="13756"/>
                    <a:pt x="1984" y="13686"/>
                    <a:pt x="1984" y="13604"/>
                  </a:cubicBezTo>
                  <a:cubicBezTo>
                    <a:pt x="1984" y="13551"/>
                    <a:pt x="1984" y="13508"/>
                    <a:pt x="1971" y="13451"/>
                  </a:cubicBezTo>
                  <a:cubicBezTo>
                    <a:pt x="1971" y="13260"/>
                    <a:pt x="1955" y="13068"/>
                    <a:pt x="1955" y="12873"/>
                  </a:cubicBezTo>
                  <a:cubicBezTo>
                    <a:pt x="1941" y="12807"/>
                    <a:pt x="1955" y="12737"/>
                    <a:pt x="1941" y="12668"/>
                  </a:cubicBezTo>
                  <a:cubicBezTo>
                    <a:pt x="1928" y="12516"/>
                    <a:pt x="1915" y="12350"/>
                    <a:pt x="1915" y="12198"/>
                  </a:cubicBezTo>
                  <a:cubicBezTo>
                    <a:pt x="1902" y="11897"/>
                    <a:pt x="1915" y="11593"/>
                    <a:pt x="1915" y="11289"/>
                  </a:cubicBezTo>
                  <a:lnTo>
                    <a:pt x="1915" y="11070"/>
                  </a:lnTo>
                  <a:cubicBezTo>
                    <a:pt x="1915" y="10971"/>
                    <a:pt x="1902" y="10862"/>
                    <a:pt x="1902" y="10766"/>
                  </a:cubicBezTo>
                  <a:lnTo>
                    <a:pt x="2259" y="10766"/>
                  </a:lnTo>
                  <a:cubicBezTo>
                    <a:pt x="2272" y="11027"/>
                    <a:pt x="2285" y="11276"/>
                    <a:pt x="2315" y="11537"/>
                  </a:cubicBezTo>
                  <a:cubicBezTo>
                    <a:pt x="2328" y="11732"/>
                    <a:pt x="2355" y="11937"/>
                    <a:pt x="2368" y="12129"/>
                  </a:cubicBezTo>
                  <a:cubicBezTo>
                    <a:pt x="2368" y="12254"/>
                    <a:pt x="2424" y="12377"/>
                    <a:pt x="2328" y="12489"/>
                  </a:cubicBezTo>
                  <a:lnTo>
                    <a:pt x="2328" y="12516"/>
                  </a:lnTo>
                  <a:cubicBezTo>
                    <a:pt x="2302" y="12694"/>
                    <a:pt x="2272" y="12873"/>
                    <a:pt x="2259" y="13055"/>
                  </a:cubicBezTo>
                  <a:cubicBezTo>
                    <a:pt x="2232" y="13203"/>
                    <a:pt x="2219" y="13342"/>
                    <a:pt x="2203" y="13481"/>
                  </a:cubicBezTo>
                  <a:cubicBezTo>
                    <a:pt x="2189" y="13577"/>
                    <a:pt x="2219" y="13660"/>
                    <a:pt x="2302" y="13729"/>
                  </a:cubicBezTo>
                  <a:cubicBezTo>
                    <a:pt x="2438" y="13838"/>
                    <a:pt x="2590" y="13921"/>
                    <a:pt x="2781" y="13947"/>
                  </a:cubicBezTo>
                  <a:cubicBezTo>
                    <a:pt x="2810" y="13951"/>
                    <a:pt x="2837" y="13953"/>
                    <a:pt x="2864" y="13953"/>
                  </a:cubicBezTo>
                  <a:cubicBezTo>
                    <a:pt x="2955" y="13953"/>
                    <a:pt x="3038" y="13929"/>
                    <a:pt x="3112" y="13865"/>
                  </a:cubicBezTo>
                  <a:cubicBezTo>
                    <a:pt x="3168" y="13825"/>
                    <a:pt x="3195" y="13782"/>
                    <a:pt x="3238" y="13742"/>
                  </a:cubicBezTo>
                  <a:cubicBezTo>
                    <a:pt x="3264" y="13729"/>
                    <a:pt x="3320" y="13729"/>
                    <a:pt x="3307" y="13673"/>
                  </a:cubicBezTo>
                  <a:cubicBezTo>
                    <a:pt x="3307" y="13633"/>
                    <a:pt x="3307" y="13604"/>
                    <a:pt x="3294" y="13564"/>
                  </a:cubicBezTo>
                  <a:cubicBezTo>
                    <a:pt x="3251" y="13481"/>
                    <a:pt x="3211" y="13399"/>
                    <a:pt x="3168" y="13303"/>
                  </a:cubicBezTo>
                  <a:cubicBezTo>
                    <a:pt x="3059" y="13068"/>
                    <a:pt x="2977" y="12820"/>
                    <a:pt x="2977" y="12542"/>
                  </a:cubicBezTo>
                  <a:cubicBezTo>
                    <a:pt x="2977" y="12529"/>
                    <a:pt x="2963" y="12516"/>
                    <a:pt x="2963" y="12489"/>
                  </a:cubicBezTo>
                  <a:cubicBezTo>
                    <a:pt x="2963" y="12459"/>
                    <a:pt x="2947" y="12420"/>
                    <a:pt x="2947" y="12393"/>
                  </a:cubicBezTo>
                  <a:cubicBezTo>
                    <a:pt x="2947" y="12281"/>
                    <a:pt x="2963" y="12172"/>
                    <a:pt x="2977" y="12063"/>
                  </a:cubicBezTo>
                  <a:cubicBezTo>
                    <a:pt x="2990" y="11867"/>
                    <a:pt x="2990" y="11662"/>
                    <a:pt x="3003" y="11467"/>
                  </a:cubicBezTo>
                  <a:cubicBezTo>
                    <a:pt x="3016" y="11276"/>
                    <a:pt x="3046" y="11097"/>
                    <a:pt x="3059" y="10918"/>
                  </a:cubicBezTo>
                  <a:cubicBezTo>
                    <a:pt x="3072" y="10740"/>
                    <a:pt x="3072" y="10558"/>
                    <a:pt x="3086" y="10379"/>
                  </a:cubicBezTo>
                  <a:cubicBezTo>
                    <a:pt x="3099" y="10366"/>
                    <a:pt x="3099" y="10340"/>
                    <a:pt x="3112" y="10297"/>
                  </a:cubicBezTo>
                  <a:cubicBezTo>
                    <a:pt x="3142" y="10353"/>
                    <a:pt x="3155" y="10393"/>
                    <a:pt x="3168" y="10449"/>
                  </a:cubicBezTo>
                  <a:cubicBezTo>
                    <a:pt x="3307" y="10409"/>
                    <a:pt x="3443" y="10366"/>
                    <a:pt x="3555" y="10257"/>
                  </a:cubicBezTo>
                  <a:cubicBezTo>
                    <a:pt x="3582" y="10214"/>
                    <a:pt x="3608" y="10174"/>
                    <a:pt x="3608" y="10131"/>
                  </a:cubicBezTo>
                  <a:cubicBezTo>
                    <a:pt x="3608" y="10078"/>
                    <a:pt x="3608" y="10009"/>
                    <a:pt x="3595" y="9953"/>
                  </a:cubicBezTo>
                  <a:cubicBezTo>
                    <a:pt x="3582" y="9814"/>
                    <a:pt x="3555" y="9692"/>
                    <a:pt x="3542" y="9566"/>
                  </a:cubicBezTo>
                  <a:cubicBezTo>
                    <a:pt x="3512" y="9417"/>
                    <a:pt x="3486" y="9265"/>
                    <a:pt x="3473" y="9113"/>
                  </a:cubicBezTo>
                  <a:cubicBezTo>
                    <a:pt x="3443" y="8934"/>
                    <a:pt x="3416" y="8739"/>
                    <a:pt x="3403" y="8561"/>
                  </a:cubicBezTo>
                  <a:cubicBezTo>
                    <a:pt x="3403" y="8408"/>
                    <a:pt x="3334" y="8260"/>
                    <a:pt x="3377" y="8108"/>
                  </a:cubicBezTo>
                  <a:lnTo>
                    <a:pt x="3377" y="8065"/>
                  </a:lnTo>
                  <a:cubicBezTo>
                    <a:pt x="3334" y="7860"/>
                    <a:pt x="3307" y="7638"/>
                    <a:pt x="3277" y="7416"/>
                  </a:cubicBezTo>
                  <a:cubicBezTo>
                    <a:pt x="3347" y="7363"/>
                    <a:pt x="3416" y="7307"/>
                    <a:pt x="3473" y="7251"/>
                  </a:cubicBezTo>
                  <a:cubicBezTo>
                    <a:pt x="3542" y="7198"/>
                    <a:pt x="3595" y="7129"/>
                    <a:pt x="3664" y="7072"/>
                  </a:cubicBezTo>
                  <a:cubicBezTo>
                    <a:pt x="3773" y="7003"/>
                    <a:pt x="3886" y="6920"/>
                    <a:pt x="3955" y="6811"/>
                  </a:cubicBezTo>
                  <a:cubicBezTo>
                    <a:pt x="4008" y="6729"/>
                    <a:pt x="4064" y="6633"/>
                    <a:pt x="4121" y="6550"/>
                  </a:cubicBezTo>
                  <a:cubicBezTo>
                    <a:pt x="4134" y="6494"/>
                    <a:pt x="4160" y="6441"/>
                    <a:pt x="4174" y="6398"/>
                  </a:cubicBezTo>
                  <a:cubicBezTo>
                    <a:pt x="4187" y="6371"/>
                    <a:pt x="4187" y="6342"/>
                    <a:pt x="4203" y="6342"/>
                  </a:cubicBezTo>
                  <a:cubicBezTo>
                    <a:pt x="4256" y="6302"/>
                    <a:pt x="4256" y="6259"/>
                    <a:pt x="4256" y="6193"/>
                  </a:cubicBezTo>
                  <a:cubicBezTo>
                    <a:pt x="4243" y="6094"/>
                    <a:pt x="4230" y="5998"/>
                    <a:pt x="4217" y="5889"/>
                  </a:cubicBezTo>
                  <a:cubicBezTo>
                    <a:pt x="4203" y="5779"/>
                    <a:pt x="4187" y="5654"/>
                    <a:pt x="4160" y="5545"/>
                  </a:cubicBezTo>
                  <a:cubicBezTo>
                    <a:pt x="4104" y="5297"/>
                    <a:pt x="4051" y="5049"/>
                    <a:pt x="3982" y="4801"/>
                  </a:cubicBezTo>
                  <a:cubicBezTo>
                    <a:pt x="3955" y="4688"/>
                    <a:pt x="3912" y="4579"/>
                    <a:pt x="3886" y="4470"/>
                  </a:cubicBezTo>
                  <a:cubicBezTo>
                    <a:pt x="3873" y="4427"/>
                    <a:pt x="3856" y="4387"/>
                    <a:pt x="3886" y="4331"/>
                  </a:cubicBezTo>
                  <a:cubicBezTo>
                    <a:pt x="3912" y="4262"/>
                    <a:pt x="3939" y="4209"/>
                    <a:pt x="3955" y="4126"/>
                  </a:cubicBezTo>
                  <a:cubicBezTo>
                    <a:pt x="3995" y="3905"/>
                    <a:pt x="4008" y="3670"/>
                    <a:pt x="4008" y="3435"/>
                  </a:cubicBezTo>
                  <a:cubicBezTo>
                    <a:pt x="4008" y="3365"/>
                    <a:pt x="3982" y="3283"/>
                    <a:pt x="4022" y="3217"/>
                  </a:cubicBezTo>
                  <a:cubicBezTo>
                    <a:pt x="4022" y="3217"/>
                    <a:pt x="4038" y="3230"/>
                    <a:pt x="4038" y="3243"/>
                  </a:cubicBezTo>
                  <a:cubicBezTo>
                    <a:pt x="4064" y="3382"/>
                    <a:pt x="4091" y="3518"/>
                    <a:pt x="4121" y="3656"/>
                  </a:cubicBezTo>
                  <a:cubicBezTo>
                    <a:pt x="4147" y="3822"/>
                    <a:pt x="4174" y="3987"/>
                    <a:pt x="4147" y="4153"/>
                  </a:cubicBezTo>
                  <a:cubicBezTo>
                    <a:pt x="4147" y="4192"/>
                    <a:pt x="4147" y="4235"/>
                    <a:pt x="4203" y="4248"/>
                  </a:cubicBezTo>
                  <a:cubicBezTo>
                    <a:pt x="4256" y="4192"/>
                    <a:pt x="4270" y="4139"/>
                    <a:pt x="4270" y="4070"/>
                  </a:cubicBezTo>
                  <a:cubicBezTo>
                    <a:pt x="4286" y="3931"/>
                    <a:pt x="4270" y="3809"/>
                    <a:pt x="4270" y="3683"/>
                  </a:cubicBezTo>
                  <a:cubicBezTo>
                    <a:pt x="4256" y="3478"/>
                    <a:pt x="4203" y="3299"/>
                    <a:pt x="4160" y="3104"/>
                  </a:cubicBezTo>
                  <a:cubicBezTo>
                    <a:pt x="4134" y="2926"/>
                    <a:pt x="4078" y="2747"/>
                    <a:pt x="4022" y="2555"/>
                  </a:cubicBezTo>
                  <a:cubicBezTo>
                    <a:pt x="4008" y="2499"/>
                    <a:pt x="4022" y="2456"/>
                    <a:pt x="4064" y="2416"/>
                  </a:cubicBezTo>
                  <a:cubicBezTo>
                    <a:pt x="4203" y="2278"/>
                    <a:pt x="4270" y="2112"/>
                    <a:pt x="4270" y="1920"/>
                  </a:cubicBezTo>
                  <a:cubicBezTo>
                    <a:pt x="4270" y="1729"/>
                    <a:pt x="4230" y="1533"/>
                    <a:pt x="4008" y="1464"/>
                  </a:cubicBezTo>
                  <a:cubicBezTo>
                    <a:pt x="3969" y="1451"/>
                    <a:pt x="3969" y="1424"/>
                    <a:pt x="3969" y="1381"/>
                  </a:cubicBezTo>
                  <a:cubicBezTo>
                    <a:pt x="3982" y="1233"/>
                    <a:pt x="3939" y="1080"/>
                    <a:pt x="3899" y="955"/>
                  </a:cubicBezTo>
                  <a:cubicBezTo>
                    <a:pt x="3843" y="803"/>
                    <a:pt x="3773" y="667"/>
                    <a:pt x="3678" y="541"/>
                  </a:cubicBezTo>
                  <a:cubicBezTo>
                    <a:pt x="3582" y="419"/>
                    <a:pt x="3459" y="307"/>
                    <a:pt x="3334" y="211"/>
                  </a:cubicBezTo>
                  <a:cubicBezTo>
                    <a:pt x="3238" y="141"/>
                    <a:pt x="3142" y="75"/>
                    <a:pt x="3029" y="45"/>
                  </a:cubicBezTo>
                  <a:cubicBezTo>
                    <a:pt x="2934" y="32"/>
                    <a:pt x="2851" y="19"/>
                    <a:pt x="2768" y="6"/>
                  </a:cubicBezTo>
                  <a:cubicBezTo>
                    <a:pt x="2724" y="2"/>
                    <a:pt x="2679" y="1"/>
                    <a:pt x="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132032" y="3272606"/>
              <a:ext cx="121829" cy="224862"/>
            </a:xfrm>
            <a:custGeom>
              <a:avLst/>
              <a:gdLst/>
              <a:ahLst/>
              <a:cxnLst/>
              <a:rect l="l" t="t" r="r" b="b"/>
              <a:pathLst>
                <a:path w="2839" h="5240" extrusionOk="0">
                  <a:moveTo>
                    <a:pt x="2482" y="4451"/>
                  </a:moveTo>
                  <a:cubicBezTo>
                    <a:pt x="2506" y="4451"/>
                    <a:pt x="2524" y="4466"/>
                    <a:pt x="2524" y="4494"/>
                  </a:cubicBezTo>
                  <a:cubicBezTo>
                    <a:pt x="2507" y="4508"/>
                    <a:pt x="2494" y="4534"/>
                    <a:pt x="2481" y="4560"/>
                  </a:cubicBezTo>
                  <a:cubicBezTo>
                    <a:pt x="2425" y="4603"/>
                    <a:pt x="2372" y="4643"/>
                    <a:pt x="2329" y="4686"/>
                  </a:cubicBezTo>
                  <a:cubicBezTo>
                    <a:pt x="2316" y="4699"/>
                    <a:pt x="2302" y="4706"/>
                    <a:pt x="2289" y="4706"/>
                  </a:cubicBezTo>
                  <a:cubicBezTo>
                    <a:pt x="2275" y="4706"/>
                    <a:pt x="2261" y="4699"/>
                    <a:pt x="2246" y="4686"/>
                  </a:cubicBezTo>
                  <a:cubicBezTo>
                    <a:pt x="2220" y="4660"/>
                    <a:pt x="2233" y="4630"/>
                    <a:pt x="2259" y="4603"/>
                  </a:cubicBezTo>
                  <a:cubicBezTo>
                    <a:pt x="2316" y="4560"/>
                    <a:pt x="2372" y="4508"/>
                    <a:pt x="2441" y="4465"/>
                  </a:cubicBezTo>
                  <a:cubicBezTo>
                    <a:pt x="2455" y="4455"/>
                    <a:pt x="2469" y="4451"/>
                    <a:pt x="2482" y="4451"/>
                  </a:cubicBezTo>
                  <a:close/>
                  <a:moveTo>
                    <a:pt x="652" y="4540"/>
                  </a:moveTo>
                  <a:cubicBezTo>
                    <a:pt x="669" y="4540"/>
                    <a:pt x="685" y="4551"/>
                    <a:pt x="705" y="4577"/>
                  </a:cubicBezTo>
                  <a:cubicBezTo>
                    <a:pt x="675" y="4699"/>
                    <a:pt x="457" y="4908"/>
                    <a:pt x="331" y="4921"/>
                  </a:cubicBezTo>
                  <a:cubicBezTo>
                    <a:pt x="305" y="4891"/>
                    <a:pt x="318" y="4865"/>
                    <a:pt x="345" y="4838"/>
                  </a:cubicBezTo>
                  <a:cubicBezTo>
                    <a:pt x="427" y="4742"/>
                    <a:pt x="510" y="4660"/>
                    <a:pt x="593" y="4577"/>
                  </a:cubicBezTo>
                  <a:cubicBezTo>
                    <a:pt x="616" y="4554"/>
                    <a:pt x="634" y="4540"/>
                    <a:pt x="652" y="4540"/>
                  </a:cubicBezTo>
                  <a:close/>
                  <a:moveTo>
                    <a:pt x="2620" y="4673"/>
                  </a:moveTo>
                  <a:cubicBezTo>
                    <a:pt x="2633" y="4742"/>
                    <a:pt x="2620" y="4782"/>
                    <a:pt x="2564" y="4795"/>
                  </a:cubicBezTo>
                  <a:cubicBezTo>
                    <a:pt x="2468" y="4851"/>
                    <a:pt x="2372" y="4891"/>
                    <a:pt x="2259" y="4934"/>
                  </a:cubicBezTo>
                  <a:cubicBezTo>
                    <a:pt x="2237" y="4945"/>
                    <a:pt x="2225" y="4951"/>
                    <a:pt x="2213" y="4951"/>
                  </a:cubicBezTo>
                  <a:cubicBezTo>
                    <a:pt x="2197" y="4951"/>
                    <a:pt x="2183" y="4939"/>
                    <a:pt x="2150" y="4908"/>
                  </a:cubicBezTo>
                  <a:cubicBezTo>
                    <a:pt x="2137" y="4865"/>
                    <a:pt x="2163" y="4838"/>
                    <a:pt x="2206" y="4825"/>
                  </a:cubicBezTo>
                  <a:cubicBezTo>
                    <a:pt x="2316" y="4782"/>
                    <a:pt x="2425" y="4726"/>
                    <a:pt x="2537" y="4686"/>
                  </a:cubicBezTo>
                  <a:cubicBezTo>
                    <a:pt x="2564" y="4686"/>
                    <a:pt x="2590" y="4686"/>
                    <a:pt x="2620" y="4673"/>
                  </a:cubicBezTo>
                  <a:close/>
                  <a:moveTo>
                    <a:pt x="539" y="4978"/>
                  </a:moveTo>
                  <a:cubicBezTo>
                    <a:pt x="566" y="4978"/>
                    <a:pt x="594" y="4982"/>
                    <a:pt x="622" y="4990"/>
                  </a:cubicBezTo>
                  <a:cubicBezTo>
                    <a:pt x="636" y="4990"/>
                    <a:pt x="649" y="5004"/>
                    <a:pt x="649" y="5017"/>
                  </a:cubicBezTo>
                  <a:cubicBezTo>
                    <a:pt x="624" y="5072"/>
                    <a:pt x="581" y="5100"/>
                    <a:pt x="536" y="5100"/>
                  </a:cubicBezTo>
                  <a:cubicBezTo>
                    <a:pt x="504" y="5100"/>
                    <a:pt x="470" y="5086"/>
                    <a:pt x="441" y="5056"/>
                  </a:cubicBezTo>
                  <a:lnTo>
                    <a:pt x="441" y="5030"/>
                  </a:lnTo>
                  <a:cubicBezTo>
                    <a:pt x="457" y="5017"/>
                    <a:pt x="457" y="4990"/>
                    <a:pt x="457" y="4990"/>
                  </a:cubicBezTo>
                  <a:cubicBezTo>
                    <a:pt x="484" y="4982"/>
                    <a:pt x="511" y="4978"/>
                    <a:pt x="539" y="4978"/>
                  </a:cubicBezTo>
                  <a:close/>
                  <a:moveTo>
                    <a:pt x="1419" y="0"/>
                  </a:moveTo>
                  <a:cubicBezTo>
                    <a:pt x="1232" y="133"/>
                    <a:pt x="1041" y="191"/>
                    <a:pt x="848" y="191"/>
                  </a:cubicBezTo>
                  <a:cubicBezTo>
                    <a:pt x="700" y="191"/>
                    <a:pt x="550" y="157"/>
                    <a:pt x="401" y="96"/>
                  </a:cubicBezTo>
                  <a:lnTo>
                    <a:pt x="401" y="387"/>
                  </a:lnTo>
                  <a:cubicBezTo>
                    <a:pt x="388" y="592"/>
                    <a:pt x="374" y="801"/>
                    <a:pt x="374" y="992"/>
                  </a:cubicBezTo>
                  <a:cubicBezTo>
                    <a:pt x="358" y="1062"/>
                    <a:pt x="358" y="1118"/>
                    <a:pt x="358" y="1187"/>
                  </a:cubicBezTo>
                  <a:cubicBezTo>
                    <a:pt x="345" y="1283"/>
                    <a:pt x="345" y="1392"/>
                    <a:pt x="331" y="1502"/>
                  </a:cubicBezTo>
                  <a:cubicBezTo>
                    <a:pt x="331" y="1667"/>
                    <a:pt x="318" y="1849"/>
                    <a:pt x="318" y="2014"/>
                  </a:cubicBezTo>
                  <a:cubicBezTo>
                    <a:pt x="305" y="2206"/>
                    <a:pt x="275" y="2398"/>
                    <a:pt x="262" y="2593"/>
                  </a:cubicBezTo>
                  <a:cubicBezTo>
                    <a:pt x="236" y="2976"/>
                    <a:pt x="209" y="3350"/>
                    <a:pt x="179" y="3720"/>
                  </a:cubicBezTo>
                  <a:cubicBezTo>
                    <a:pt x="153" y="4011"/>
                    <a:pt x="126" y="4312"/>
                    <a:pt x="83" y="4603"/>
                  </a:cubicBezTo>
                  <a:cubicBezTo>
                    <a:pt x="70" y="4742"/>
                    <a:pt x="83" y="4878"/>
                    <a:pt x="1" y="5004"/>
                  </a:cubicBezTo>
                  <a:cubicBezTo>
                    <a:pt x="14" y="5030"/>
                    <a:pt x="44" y="5043"/>
                    <a:pt x="44" y="5073"/>
                  </a:cubicBezTo>
                  <a:cubicBezTo>
                    <a:pt x="57" y="5156"/>
                    <a:pt x="110" y="5169"/>
                    <a:pt x="166" y="5182"/>
                  </a:cubicBezTo>
                  <a:cubicBezTo>
                    <a:pt x="222" y="5195"/>
                    <a:pt x="292" y="5209"/>
                    <a:pt x="345" y="5209"/>
                  </a:cubicBezTo>
                  <a:cubicBezTo>
                    <a:pt x="436" y="5229"/>
                    <a:pt x="526" y="5239"/>
                    <a:pt x="616" y="5239"/>
                  </a:cubicBezTo>
                  <a:cubicBezTo>
                    <a:pt x="719" y="5239"/>
                    <a:pt x="821" y="5225"/>
                    <a:pt x="923" y="5195"/>
                  </a:cubicBezTo>
                  <a:cubicBezTo>
                    <a:pt x="953" y="5182"/>
                    <a:pt x="980" y="5182"/>
                    <a:pt x="980" y="5169"/>
                  </a:cubicBezTo>
                  <a:cubicBezTo>
                    <a:pt x="993" y="5099"/>
                    <a:pt x="1019" y="5043"/>
                    <a:pt x="993" y="4990"/>
                  </a:cubicBezTo>
                  <a:cubicBezTo>
                    <a:pt x="953" y="4878"/>
                    <a:pt x="980" y="4769"/>
                    <a:pt x="980" y="4673"/>
                  </a:cubicBezTo>
                  <a:cubicBezTo>
                    <a:pt x="1006" y="4438"/>
                    <a:pt x="1019" y="4217"/>
                    <a:pt x="1036" y="3982"/>
                  </a:cubicBezTo>
                  <a:cubicBezTo>
                    <a:pt x="1049" y="3846"/>
                    <a:pt x="1036" y="3707"/>
                    <a:pt x="1049" y="3568"/>
                  </a:cubicBezTo>
                  <a:cubicBezTo>
                    <a:pt x="1062" y="3307"/>
                    <a:pt x="1089" y="3059"/>
                    <a:pt x="1118" y="2798"/>
                  </a:cubicBezTo>
                  <a:cubicBezTo>
                    <a:pt x="1132" y="2633"/>
                    <a:pt x="1158" y="2480"/>
                    <a:pt x="1171" y="2315"/>
                  </a:cubicBezTo>
                  <a:cubicBezTo>
                    <a:pt x="1185" y="2179"/>
                    <a:pt x="1214" y="2054"/>
                    <a:pt x="1228" y="1915"/>
                  </a:cubicBezTo>
                  <a:cubicBezTo>
                    <a:pt x="1241" y="1750"/>
                    <a:pt x="1267" y="1571"/>
                    <a:pt x="1284" y="1392"/>
                  </a:cubicBezTo>
                  <a:cubicBezTo>
                    <a:pt x="1284" y="1353"/>
                    <a:pt x="1297" y="1310"/>
                    <a:pt x="1310" y="1270"/>
                  </a:cubicBezTo>
                  <a:cubicBezTo>
                    <a:pt x="1214" y="1254"/>
                    <a:pt x="1171" y="1227"/>
                    <a:pt x="1201" y="1171"/>
                  </a:cubicBezTo>
                  <a:cubicBezTo>
                    <a:pt x="1228" y="1118"/>
                    <a:pt x="1214" y="1088"/>
                    <a:pt x="1201" y="1035"/>
                  </a:cubicBezTo>
                  <a:cubicBezTo>
                    <a:pt x="1185" y="1006"/>
                    <a:pt x="1171" y="966"/>
                    <a:pt x="1171" y="939"/>
                  </a:cubicBezTo>
                  <a:cubicBezTo>
                    <a:pt x="1145" y="718"/>
                    <a:pt x="1132" y="510"/>
                    <a:pt x="1102" y="291"/>
                  </a:cubicBezTo>
                  <a:cubicBezTo>
                    <a:pt x="1102" y="248"/>
                    <a:pt x="1118" y="222"/>
                    <a:pt x="1171" y="209"/>
                  </a:cubicBezTo>
                  <a:cubicBezTo>
                    <a:pt x="1185" y="222"/>
                    <a:pt x="1214" y="248"/>
                    <a:pt x="1228" y="278"/>
                  </a:cubicBezTo>
                  <a:cubicBezTo>
                    <a:pt x="1241" y="387"/>
                    <a:pt x="1254" y="483"/>
                    <a:pt x="1267" y="592"/>
                  </a:cubicBezTo>
                  <a:cubicBezTo>
                    <a:pt x="1284" y="744"/>
                    <a:pt x="1297" y="896"/>
                    <a:pt x="1323" y="1049"/>
                  </a:cubicBezTo>
                  <a:cubicBezTo>
                    <a:pt x="1333" y="1106"/>
                    <a:pt x="1342" y="1130"/>
                    <a:pt x="1375" y="1130"/>
                  </a:cubicBezTo>
                  <a:cubicBezTo>
                    <a:pt x="1389" y="1130"/>
                    <a:pt x="1408" y="1126"/>
                    <a:pt x="1433" y="1118"/>
                  </a:cubicBezTo>
                  <a:cubicBezTo>
                    <a:pt x="1459" y="1110"/>
                    <a:pt x="1484" y="1096"/>
                    <a:pt x="1515" y="1096"/>
                  </a:cubicBezTo>
                  <a:cubicBezTo>
                    <a:pt x="1535" y="1096"/>
                    <a:pt x="1558" y="1101"/>
                    <a:pt x="1585" y="1118"/>
                  </a:cubicBezTo>
                  <a:cubicBezTo>
                    <a:pt x="1558" y="1144"/>
                    <a:pt x="1545" y="1187"/>
                    <a:pt x="1532" y="1214"/>
                  </a:cubicBezTo>
                  <a:cubicBezTo>
                    <a:pt x="1545" y="1323"/>
                    <a:pt x="1572" y="1449"/>
                    <a:pt x="1585" y="1558"/>
                  </a:cubicBezTo>
                  <a:cubicBezTo>
                    <a:pt x="1598" y="1710"/>
                    <a:pt x="1614" y="1875"/>
                    <a:pt x="1628" y="2027"/>
                  </a:cubicBezTo>
                  <a:cubicBezTo>
                    <a:pt x="1641" y="2179"/>
                    <a:pt x="1654" y="2315"/>
                    <a:pt x="1667" y="2467"/>
                  </a:cubicBezTo>
                  <a:cubicBezTo>
                    <a:pt x="1681" y="2593"/>
                    <a:pt x="1697" y="2702"/>
                    <a:pt x="1710" y="2824"/>
                  </a:cubicBezTo>
                  <a:cubicBezTo>
                    <a:pt x="1737" y="2950"/>
                    <a:pt x="1750" y="3089"/>
                    <a:pt x="1763" y="3224"/>
                  </a:cubicBezTo>
                  <a:cubicBezTo>
                    <a:pt x="1793" y="3420"/>
                    <a:pt x="1833" y="3625"/>
                    <a:pt x="1863" y="3833"/>
                  </a:cubicBezTo>
                  <a:cubicBezTo>
                    <a:pt x="1876" y="4011"/>
                    <a:pt x="1889" y="4190"/>
                    <a:pt x="1889" y="4369"/>
                  </a:cubicBezTo>
                  <a:cubicBezTo>
                    <a:pt x="1902" y="4560"/>
                    <a:pt x="1902" y="4756"/>
                    <a:pt x="1915" y="4947"/>
                  </a:cubicBezTo>
                  <a:cubicBezTo>
                    <a:pt x="1915" y="4990"/>
                    <a:pt x="1929" y="5043"/>
                    <a:pt x="1929" y="5099"/>
                  </a:cubicBezTo>
                  <a:cubicBezTo>
                    <a:pt x="2068" y="5099"/>
                    <a:pt x="2193" y="5099"/>
                    <a:pt x="2316" y="5113"/>
                  </a:cubicBezTo>
                  <a:cubicBezTo>
                    <a:pt x="2328" y="5114"/>
                    <a:pt x="2341" y="5114"/>
                    <a:pt x="2353" y="5114"/>
                  </a:cubicBezTo>
                  <a:cubicBezTo>
                    <a:pt x="2491" y="5114"/>
                    <a:pt x="2617" y="5051"/>
                    <a:pt x="2729" y="4990"/>
                  </a:cubicBezTo>
                  <a:cubicBezTo>
                    <a:pt x="2798" y="4961"/>
                    <a:pt x="2838" y="4878"/>
                    <a:pt x="2812" y="4808"/>
                  </a:cubicBezTo>
                  <a:cubicBezTo>
                    <a:pt x="2772" y="4726"/>
                    <a:pt x="2772" y="4660"/>
                    <a:pt x="2755" y="4577"/>
                  </a:cubicBezTo>
                  <a:cubicBezTo>
                    <a:pt x="2742" y="4355"/>
                    <a:pt x="2729" y="4147"/>
                    <a:pt x="2729" y="3942"/>
                  </a:cubicBezTo>
                  <a:cubicBezTo>
                    <a:pt x="2729" y="3777"/>
                    <a:pt x="2729" y="3598"/>
                    <a:pt x="2716" y="3433"/>
                  </a:cubicBezTo>
                  <a:cubicBezTo>
                    <a:pt x="2702" y="3155"/>
                    <a:pt x="2673" y="2881"/>
                    <a:pt x="2646" y="2619"/>
                  </a:cubicBezTo>
                  <a:cubicBezTo>
                    <a:pt x="2620" y="2398"/>
                    <a:pt x="2590" y="2193"/>
                    <a:pt x="2577" y="1971"/>
                  </a:cubicBezTo>
                  <a:cubicBezTo>
                    <a:pt x="2564" y="1793"/>
                    <a:pt x="2564" y="1601"/>
                    <a:pt x="2564" y="1419"/>
                  </a:cubicBezTo>
                  <a:lnTo>
                    <a:pt x="2564" y="1022"/>
                  </a:lnTo>
                  <a:cubicBezTo>
                    <a:pt x="2564" y="923"/>
                    <a:pt x="2550" y="840"/>
                    <a:pt x="2564" y="758"/>
                  </a:cubicBezTo>
                  <a:cubicBezTo>
                    <a:pt x="2564" y="635"/>
                    <a:pt x="2577" y="510"/>
                    <a:pt x="2590" y="374"/>
                  </a:cubicBezTo>
                  <a:cubicBezTo>
                    <a:pt x="2590" y="361"/>
                    <a:pt x="2577" y="344"/>
                    <a:pt x="2577" y="331"/>
                  </a:cubicBezTo>
                  <a:cubicBezTo>
                    <a:pt x="2411" y="414"/>
                    <a:pt x="2259" y="483"/>
                    <a:pt x="2111" y="552"/>
                  </a:cubicBezTo>
                  <a:cubicBezTo>
                    <a:pt x="1958" y="635"/>
                    <a:pt x="1780" y="609"/>
                    <a:pt x="1598" y="635"/>
                  </a:cubicBezTo>
                  <a:cubicBezTo>
                    <a:pt x="1545" y="427"/>
                    <a:pt x="1476" y="209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911509" y="3269602"/>
              <a:ext cx="65613" cy="217180"/>
            </a:xfrm>
            <a:custGeom>
              <a:avLst/>
              <a:gdLst/>
              <a:ahLst/>
              <a:cxnLst/>
              <a:rect l="l" t="t" r="r" b="b"/>
              <a:pathLst>
                <a:path w="1529" h="5061" extrusionOk="0">
                  <a:moveTo>
                    <a:pt x="371" y="1"/>
                  </a:moveTo>
                  <a:cubicBezTo>
                    <a:pt x="371" y="57"/>
                    <a:pt x="358" y="83"/>
                    <a:pt x="358" y="126"/>
                  </a:cubicBezTo>
                  <a:cubicBezTo>
                    <a:pt x="305" y="222"/>
                    <a:pt x="345" y="292"/>
                    <a:pt x="414" y="348"/>
                  </a:cubicBezTo>
                  <a:cubicBezTo>
                    <a:pt x="437" y="338"/>
                    <a:pt x="457" y="333"/>
                    <a:pt x="473" y="333"/>
                  </a:cubicBezTo>
                  <a:cubicBezTo>
                    <a:pt x="506" y="333"/>
                    <a:pt x="523" y="354"/>
                    <a:pt x="523" y="401"/>
                  </a:cubicBezTo>
                  <a:lnTo>
                    <a:pt x="523" y="470"/>
                  </a:lnTo>
                  <a:cubicBezTo>
                    <a:pt x="497" y="662"/>
                    <a:pt x="441" y="857"/>
                    <a:pt x="345" y="1036"/>
                  </a:cubicBezTo>
                  <a:cubicBezTo>
                    <a:pt x="275" y="1188"/>
                    <a:pt x="206" y="1324"/>
                    <a:pt x="206" y="1489"/>
                  </a:cubicBezTo>
                  <a:cubicBezTo>
                    <a:pt x="193" y="1671"/>
                    <a:pt x="193" y="1863"/>
                    <a:pt x="179" y="2041"/>
                  </a:cubicBezTo>
                  <a:cubicBezTo>
                    <a:pt x="179" y="2249"/>
                    <a:pt x="166" y="2454"/>
                    <a:pt x="153" y="2663"/>
                  </a:cubicBezTo>
                  <a:cubicBezTo>
                    <a:pt x="140" y="2881"/>
                    <a:pt x="123" y="3089"/>
                    <a:pt x="123" y="3294"/>
                  </a:cubicBezTo>
                  <a:cubicBezTo>
                    <a:pt x="110" y="3460"/>
                    <a:pt x="110" y="3625"/>
                    <a:pt x="97" y="3790"/>
                  </a:cubicBezTo>
                  <a:cubicBezTo>
                    <a:pt x="84" y="4012"/>
                    <a:pt x="70" y="4217"/>
                    <a:pt x="57" y="4439"/>
                  </a:cubicBezTo>
                  <a:cubicBezTo>
                    <a:pt x="41" y="4591"/>
                    <a:pt x="27" y="4756"/>
                    <a:pt x="14" y="4908"/>
                  </a:cubicBezTo>
                  <a:cubicBezTo>
                    <a:pt x="1" y="4961"/>
                    <a:pt x="14" y="4961"/>
                    <a:pt x="57" y="4978"/>
                  </a:cubicBezTo>
                  <a:cubicBezTo>
                    <a:pt x="236" y="5031"/>
                    <a:pt x="427" y="5060"/>
                    <a:pt x="619" y="5060"/>
                  </a:cubicBezTo>
                  <a:cubicBezTo>
                    <a:pt x="785" y="5060"/>
                    <a:pt x="950" y="5044"/>
                    <a:pt x="1102" y="4991"/>
                  </a:cubicBezTo>
                  <a:cubicBezTo>
                    <a:pt x="1198" y="4935"/>
                    <a:pt x="1228" y="4921"/>
                    <a:pt x="1228" y="4812"/>
                  </a:cubicBezTo>
                  <a:cubicBezTo>
                    <a:pt x="1228" y="4743"/>
                    <a:pt x="1241" y="4673"/>
                    <a:pt x="1241" y="4617"/>
                  </a:cubicBezTo>
                  <a:cubicBezTo>
                    <a:pt x="1254" y="4564"/>
                    <a:pt x="1267" y="4508"/>
                    <a:pt x="1254" y="4465"/>
                  </a:cubicBezTo>
                  <a:cubicBezTo>
                    <a:pt x="1254" y="4177"/>
                    <a:pt x="1241" y="3886"/>
                    <a:pt x="1241" y="3599"/>
                  </a:cubicBezTo>
                  <a:cubicBezTo>
                    <a:pt x="1241" y="3324"/>
                    <a:pt x="1254" y="3046"/>
                    <a:pt x="1267" y="2785"/>
                  </a:cubicBezTo>
                  <a:cubicBezTo>
                    <a:pt x="1267" y="2716"/>
                    <a:pt x="1267" y="2663"/>
                    <a:pt x="1281" y="2607"/>
                  </a:cubicBezTo>
                  <a:cubicBezTo>
                    <a:pt x="1281" y="2441"/>
                    <a:pt x="1297" y="2276"/>
                    <a:pt x="1310" y="2111"/>
                  </a:cubicBezTo>
                  <a:cubicBezTo>
                    <a:pt x="1324" y="2015"/>
                    <a:pt x="1363" y="1919"/>
                    <a:pt x="1380" y="1836"/>
                  </a:cubicBezTo>
                  <a:cubicBezTo>
                    <a:pt x="1420" y="1671"/>
                    <a:pt x="1406" y="1489"/>
                    <a:pt x="1433" y="1324"/>
                  </a:cubicBezTo>
                  <a:cubicBezTo>
                    <a:pt x="1446" y="1145"/>
                    <a:pt x="1476" y="966"/>
                    <a:pt x="1502" y="788"/>
                  </a:cubicBezTo>
                  <a:cubicBezTo>
                    <a:pt x="1529" y="692"/>
                    <a:pt x="1529" y="596"/>
                    <a:pt x="1476" y="527"/>
                  </a:cubicBezTo>
                  <a:cubicBezTo>
                    <a:pt x="1433" y="470"/>
                    <a:pt x="1420" y="431"/>
                    <a:pt x="1406" y="374"/>
                  </a:cubicBezTo>
                  <a:cubicBezTo>
                    <a:pt x="1406" y="279"/>
                    <a:pt x="1393" y="183"/>
                    <a:pt x="1393" y="57"/>
                  </a:cubicBezTo>
                  <a:lnTo>
                    <a:pt x="1049" y="57"/>
                  </a:lnTo>
                  <a:cubicBezTo>
                    <a:pt x="1033" y="166"/>
                    <a:pt x="1019" y="279"/>
                    <a:pt x="1006" y="374"/>
                  </a:cubicBezTo>
                  <a:cubicBezTo>
                    <a:pt x="996" y="377"/>
                    <a:pt x="987" y="378"/>
                    <a:pt x="979" y="378"/>
                  </a:cubicBezTo>
                  <a:cubicBezTo>
                    <a:pt x="941" y="378"/>
                    <a:pt x="923" y="354"/>
                    <a:pt x="923" y="318"/>
                  </a:cubicBezTo>
                  <a:cubicBezTo>
                    <a:pt x="910" y="292"/>
                    <a:pt x="923" y="249"/>
                    <a:pt x="923" y="209"/>
                  </a:cubicBezTo>
                  <a:cubicBezTo>
                    <a:pt x="923" y="166"/>
                    <a:pt x="937" y="113"/>
                    <a:pt x="937" y="57"/>
                  </a:cubicBezTo>
                  <a:lnTo>
                    <a:pt x="828" y="57"/>
                  </a:lnTo>
                  <a:lnTo>
                    <a:pt x="828" y="414"/>
                  </a:lnTo>
                  <a:cubicBezTo>
                    <a:pt x="801" y="401"/>
                    <a:pt x="771" y="401"/>
                    <a:pt x="758" y="388"/>
                  </a:cubicBezTo>
                  <a:cubicBezTo>
                    <a:pt x="702" y="279"/>
                    <a:pt x="702" y="166"/>
                    <a:pt x="745" y="57"/>
                  </a:cubicBezTo>
                  <a:cubicBezTo>
                    <a:pt x="606" y="44"/>
                    <a:pt x="497" y="3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174601" y="3076929"/>
              <a:ext cx="92305" cy="160450"/>
            </a:xfrm>
            <a:custGeom>
              <a:avLst/>
              <a:gdLst/>
              <a:ahLst/>
              <a:cxnLst/>
              <a:rect l="l" t="t" r="r" b="b"/>
              <a:pathLst>
                <a:path w="2151" h="3739" extrusionOk="0">
                  <a:moveTo>
                    <a:pt x="193" y="0"/>
                  </a:moveTo>
                  <a:cubicBezTo>
                    <a:pt x="179" y="70"/>
                    <a:pt x="179" y="126"/>
                    <a:pt x="179" y="179"/>
                  </a:cubicBezTo>
                  <a:cubicBezTo>
                    <a:pt x="166" y="374"/>
                    <a:pt x="166" y="552"/>
                    <a:pt x="166" y="731"/>
                  </a:cubicBezTo>
                  <a:cubicBezTo>
                    <a:pt x="179" y="827"/>
                    <a:pt x="179" y="936"/>
                    <a:pt x="209" y="1035"/>
                  </a:cubicBezTo>
                  <a:cubicBezTo>
                    <a:pt x="236" y="1157"/>
                    <a:pt x="275" y="1296"/>
                    <a:pt x="318" y="1419"/>
                  </a:cubicBezTo>
                  <a:cubicBezTo>
                    <a:pt x="331" y="1475"/>
                    <a:pt x="318" y="1515"/>
                    <a:pt x="292" y="1571"/>
                  </a:cubicBezTo>
                  <a:cubicBezTo>
                    <a:pt x="236" y="1614"/>
                    <a:pt x="209" y="1667"/>
                    <a:pt x="166" y="1723"/>
                  </a:cubicBezTo>
                  <a:cubicBezTo>
                    <a:pt x="140" y="1779"/>
                    <a:pt x="140" y="1819"/>
                    <a:pt x="193" y="1862"/>
                  </a:cubicBezTo>
                  <a:cubicBezTo>
                    <a:pt x="236" y="1915"/>
                    <a:pt x="292" y="1958"/>
                    <a:pt x="331" y="2011"/>
                  </a:cubicBezTo>
                  <a:cubicBezTo>
                    <a:pt x="401" y="2093"/>
                    <a:pt x="414" y="2176"/>
                    <a:pt x="358" y="2275"/>
                  </a:cubicBezTo>
                  <a:cubicBezTo>
                    <a:pt x="331" y="2341"/>
                    <a:pt x="305" y="2411"/>
                    <a:pt x="275" y="2480"/>
                  </a:cubicBezTo>
                  <a:cubicBezTo>
                    <a:pt x="523" y="2493"/>
                    <a:pt x="788" y="2523"/>
                    <a:pt x="1049" y="2536"/>
                  </a:cubicBezTo>
                  <a:cubicBezTo>
                    <a:pt x="1089" y="2424"/>
                    <a:pt x="1145" y="2341"/>
                    <a:pt x="1267" y="2341"/>
                  </a:cubicBezTo>
                  <a:cubicBezTo>
                    <a:pt x="1267" y="2328"/>
                    <a:pt x="1267" y="2315"/>
                    <a:pt x="1254" y="2315"/>
                  </a:cubicBezTo>
                  <a:cubicBezTo>
                    <a:pt x="1171" y="2163"/>
                    <a:pt x="1089" y="2011"/>
                    <a:pt x="1006" y="1875"/>
                  </a:cubicBezTo>
                  <a:cubicBezTo>
                    <a:pt x="980" y="1845"/>
                    <a:pt x="966" y="1806"/>
                    <a:pt x="923" y="1779"/>
                  </a:cubicBezTo>
                  <a:cubicBezTo>
                    <a:pt x="854" y="1723"/>
                    <a:pt x="758" y="1680"/>
                    <a:pt x="689" y="1627"/>
                  </a:cubicBezTo>
                  <a:cubicBezTo>
                    <a:pt x="649" y="1597"/>
                    <a:pt x="636" y="1571"/>
                    <a:pt x="662" y="1544"/>
                  </a:cubicBezTo>
                  <a:cubicBezTo>
                    <a:pt x="675" y="1531"/>
                    <a:pt x="718" y="1531"/>
                    <a:pt x="745" y="1531"/>
                  </a:cubicBezTo>
                  <a:cubicBezTo>
                    <a:pt x="788" y="1558"/>
                    <a:pt x="828" y="1584"/>
                    <a:pt x="871" y="1614"/>
                  </a:cubicBezTo>
                  <a:cubicBezTo>
                    <a:pt x="828" y="1531"/>
                    <a:pt x="801" y="1432"/>
                    <a:pt x="758" y="1349"/>
                  </a:cubicBezTo>
                  <a:cubicBezTo>
                    <a:pt x="794" y="1332"/>
                    <a:pt x="814" y="1322"/>
                    <a:pt x="828" y="1322"/>
                  </a:cubicBezTo>
                  <a:cubicBezTo>
                    <a:pt x="846" y="1322"/>
                    <a:pt x="854" y="1339"/>
                    <a:pt x="871" y="1379"/>
                  </a:cubicBezTo>
                  <a:cubicBezTo>
                    <a:pt x="980" y="1571"/>
                    <a:pt x="1089" y="1779"/>
                    <a:pt x="1201" y="1971"/>
                  </a:cubicBezTo>
                  <a:cubicBezTo>
                    <a:pt x="1267" y="2093"/>
                    <a:pt x="1337" y="2206"/>
                    <a:pt x="1406" y="2315"/>
                  </a:cubicBezTo>
                  <a:cubicBezTo>
                    <a:pt x="1449" y="2302"/>
                    <a:pt x="1462" y="2275"/>
                    <a:pt x="1489" y="2275"/>
                  </a:cubicBezTo>
                  <a:cubicBezTo>
                    <a:pt x="1532" y="2259"/>
                    <a:pt x="1572" y="2259"/>
                    <a:pt x="1598" y="2259"/>
                  </a:cubicBezTo>
                  <a:cubicBezTo>
                    <a:pt x="1641" y="2275"/>
                    <a:pt x="1654" y="2315"/>
                    <a:pt x="1628" y="2341"/>
                  </a:cubicBezTo>
                  <a:cubicBezTo>
                    <a:pt x="1572" y="2398"/>
                    <a:pt x="1515" y="2441"/>
                    <a:pt x="1449" y="2493"/>
                  </a:cubicBezTo>
                  <a:cubicBezTo>
                    <a:pt x="1428" y="2515"/>
                    <a:pt x="1403" y="2522"/>
                    <a:pt x="1377" y="2522"/>
                  </a:cubicBezTo>
                  <a:cubicBezTo>
                    <a:pt x="1351" y="2522"/>
                    <a:pt x="1324" y="2515"/>
                    <a:pt x="1297" y="2507"/>
                  </a:cubicBezTo>
                  <a:cubicBezTo>
                    <a:pt x="1270" y="2496"/>
                    <a:pt x="1247" y="2488"/>
                    <a:pt x="1227" y="2488"/>
                  </a:cubicBezTo>
                  <a:cubicBezTo>
                    <a:pt x="1195" y="2488"/>
                    <a:pt x="1169" y="2509"/>
                    <a:pt x="1145" y="2576"/>
                  </a:cubicBezTo>
                  <a:cubicBezTo>
                    <a:pt x="1119" y="2632"/>
                    <a:pt x="1089" y="2646"/>
                    <a:pt x="1036" y="2646"/>
                  </a:cubicBezTo>
                  <a:cubicBezTo>
                    <a:pt x="980" y="2646"/>
                    <a:pt x="923" y="2659"/>
                    <a:pt x="871" y="2659"/>
                  </a:cubicBezTo>
                  <a:cubicBezTo>
                    <a:pt x="622" y="2646"/>
                    <a:pt x="388" y="2619"/>
                    <a:pt x="126" y="2606"/>
                  </a:cubicBezTo>
                  <a:cubicBezTo>
                    <a:pt x="110" y="2950"/>
                    <a:pt x="83" y="3294"/>
                    <a:pt x="1" y="3638"/>
                  </a:cubicBezTo>
                  <a:cubicBezTo>
                    <a:pt x="83" y="3664"/>
                    <a:pt x="166" y="3681"/>
                    <a:pt x="249" y="3707"/>
                  </a:cubicBezTo>
                  <a:cubicBezTo>
                    <a:pt x="370" y="3726"/>
                    <a:pt x="491" y="3739"/>
                    <a:pt x="617" y="3739"/>
                  </a:cubicBezTo>
                  <a:cubicBezTo>
                    <a:pt x="663" y="3739"/>
                    <a:pt x="710" y="3737"/>
                    <a:pt x="758" y="3734"/>
                  </a:cubicBezTo>
                  <a:cubicBezTo>
                    <a:pt x="871" y="3734"/>
                    <a:pt x="980" y="3707"/>
                    <a:pt x="1089" y="3681"/>
                  </a:cubicBezTo>
                  <a:cubicBezTo>
                    <a:pt x="1310" y="3638"/>
                    <a:pt x="1532" y="3611"/>
                    <a:pt x="1737" y="3555"/>
                  </a:cubicBezTo>
                  <a:cubicBezTo>
                    <a:pt x="1833" y="3529"/>
                    <a:pt x="1929" y="3486"/>
                    <a:pt x="1985" y="3390"/>
                  </a:cubicBezTo>
                  <a:cubicBezTo>
                    <a:pt x="2028" y="3294"/>
                    <a:pt x="2068" y="3185"/>
                    <a:pt x="2094" y="3085"/>
                  </a:cubicBezTo>
                  <a:cubicBezTo>
                    <a:pt x="2150" y="2920"/>
                    <a:pt x="2137" y="2755"/>
                    <a:pt x="2111" y="2576"/>
                  </a:cubicBezTo>
                  <a:cubicBezTo>
                    <a:pt x="2111" y="2493"/>
                    <a:pt x="2094" y="2411"/>
                    <a:pt x="2111" y="2328"/>
                  </a:cubicBezTo>
                  <a:cubicBezTo>
                    <a:pt x="2111" y="2275"/>
                    <a:pt x="2111" y="2245"/>
                    <a:pt x="2094" y="2206"/>
                  </a:cubicBezTo>
                  <a:cubicBezTo>
                    <a:pt x="2081" y="2176"/>
                    <a:pt x="2068" y="2150"/>
                    <a:pt x="2054" y="2123"/>
                  </a:cubicBezTo>
                  <a:cubicBezTo>
                    <a:pt x="1929" y="1806"/>
                    <a:pt x="1806" y="1501"/>
                    <a:pt x="1697" y="1200"/>
                  </a:cubicBezTo>
                  <a:cubicBezTo>
                    <a:pt x="1598" y="952"/>
                    <a:pt x="1489" y="704"/>
                    <a:pt x="1350" y="470"/>
                  </a:cubicBezTo>
                  <a:cubicBezTo>
                    <a:pt x="1254" y="318"/>
                    <a:pt x="1158" y="165"/>
                    <a:pt x="1019" y="56"/>
                  </a:cubicBezTo>
                  <a:cubicBezTo>
                    <a:pt x="1006" y="43"/>
                    <a:pt x="980" y="13"/>
                    <a:pt x="953" y="13"/>
                  </a:cubicBezTo>
                  <a:cubicBezTo>
                    <a:pt x="871" y="13"/>
                    <a:pt x="801" y="27"/>
                    <a:pt x="718" y="27"/>
                  </a:cubicBezTo>
                  <a:lnTo>
                    <a:pt x="414" y="27"/>
                  </a:lnTo>
                  <a:cubicBezTo>
                    <a:pt x="345" y="13"/>
                    <a:pt x="275" y="13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053418" y="2956304"/>
              <a:ext cx="125347" cy="115006"/>
            </a:xfrm>
            <a:custGeom>
              <a:avLst/>
              <a:gdLst/>
              <a:ahLst/>
              <a:cxnLst/>
              <a:rect l="l" t="t" r="r" b="b"/>
              <a:pathLst>
                <a:path w="2921" h="2680" extrusionOk="0">
                  <a:moveTo>
                    <a:pt x="1596" y="431"/>
                  </a:moveTo>
                  <a:cubicBezTo>
                    <a:pt x="1670" y="431"/>
                    <a:pt x="1744" y="449"/>
                    <a:pt x="1820" y="483"/>
                  </a:cubicBezTo>
                  <a:cubicBezTo>
                    <a:pt x="1833" y="483"/>
                    <a:pt x="1859" y="509"/>
                    <a:pt x="1859" y="523"/>
                  </a:cubicBezTo>
                  <a:cubicBezTo>
                    <a:pt x="1876" y="552"/>
                    <a:pt x="1876" y="579"/>
                    <a:pt x="1876" y="605"/>
                  </a:cubicBezTo>
                  <a:lnTo>
                    <a:pt x="1806" y="605"/>
                  </a:lnTo>
                  <a:cubicBezTo>
                    <a:pt x="1750" y="592"/>
                    <a:pt x="1694" y="579"/>
                    <a:pt x="1654" y="566"/>
                  </a:cubicBezTo>
                  <a:cubicBezTo>
                    <a:pt x="1638" y="564"/>
                    <a:pt x="1622" y="563"/>
                    <a:pt x="1606" y="563"/>
                  </a:cubicBezTo>
                  <a:cubicBezTo>
                    <a:pt x="1503" y="563"/>
                    <a:pt x="1420" y="600"/>
                    <a:pt x="1337" y="648"/>
                  </a:cubicBezTo>
                  <a:cubicBezTo>
                    <a:pt x="1310" y="675"/>
                    <a:pt x="1267" y="675"/>
                    <a:pt x="1228" y="705"/>
                  </a:cubicBezTo>
                  <a:cubicBezTo>
                    <a:pt x="1198" y="605"/>
                    <a:pt x="1198" y="605"/>
                    <a:pt x="1254" y="566"/>
                  </a:cubicBezTo>
                  <a:cubicBezTo>
                    <a:pt x="1323" y="523"/>
                    <a:pt x="1363" y="470"/>
                    <a:pt x="1446" y="457"/>
                  </a:cubicBezTo>
                  <a:cubicBezTo>
                    <a:pt x="1496" y="439"/>
                    <a:pt x="1546" y="431"/>
                    <a:pt x="1596" y="431"/>
                  </a:cubicBezTo>
                  <a:close/>
                  <a:moveTo>
                    <a:pt x="733" y="777"/>
                  </a:moveTo>
                  <a:cubicBezTo>
                    <a:pt x="764" y="777"/>
                    <a:pt x="795" y="780"/>
                    <a:pt x="827" y="787"/>
                  </a:cubicBezTo>
                  <a:cubicBezTo>
                    <a:pt x="841" y="800"/>
                    <a:pt x="867" y="800"/>
                    <a:pt x="884" y="814"/>
                  </a:cubicBezTo>
                  <a:cubicBezTo>
                    <a:pt x="897" y="814"/>
                    <a:pt x="910" y="840"/>
                    <a:pt x="910" y="853"/>
                  </a:cubicBezTo>
                  <a:cubicBezTo>
                    <a:pt x="897" y="870"/>
                    <a:pt x="884" y="896"/>
                    <a:pt x="867" y="896"/>
                  </a:cubicBezTo>
                  <a:cubicBezTo>
                    <a:pt x="827" y="910"/>
                    <a:pt x="784" y="910"/>
                    <a:pt x="758" y="910"/>
                  </a:cubicBezTo>
                  <a:cubicBezTo>
                    <a:pt x="636" y="923"/>
                    <a:pt x="510" y="953"/>
                    <a:pt x="401" y="1019"/>
                  </a:cubicBezTo>
                  <a:cubicBezTo>
                    <a:pt x="371" y="1049"/>
                    <a:pt x="345" y="1062"/>
                    <a:pt x="318" y="1088"/>
                  </a:cubicBezTo>
                  <a:cubicBezTo>
                    <a:pt x="300" y="1106"/>
                    <a:pt x="278" y="1118"/>
                    <a:pt x="258" y="1118"/>
                  </a:cubicBezTo>
                  <a:cubicBezTo>
                    <a:pt x="245" y="1118"/>
                    <a:pt x="233" y="1113"/>
                    <a:pt x="222" y="1101"/>
                  </a:cubicBezTo>
                  <a:cubicBezTo>
                    <a:pt x="193" y="1075"/>
                    <a:pt x="206" y="1035"/>
                    <a:pt x="236" y="1006"/>
                  </a:cubicBezTo>
                  <a:cubicBezTo>
                    <a:pt x="288" y="936"/>
                    <a:pt x="358" y="870"/>
                    <a:pt x="441" y="840"/>
                  </a:cubicBezTo>
                  <a:cubicBezTo>
                    <a:pt x="537" y="810"/>
                    <a:pt x="631" y="777"/>
                    <a:pt x="733" y="777"/>
                  </a:cubicBezTo>
                  <a:close/>
                  <a:moveTo>
                    <a:pt x="2729" y="675"/>
                  </a:moveTo>
                  <a:cubicBezTo>
                    <a:pt x="2742" y="675"/>
                    <a:pt x="2785" y="675"/>
                    <a:pt x="2798" y="705"/>
                  </a:cubicBezTo>
                  <a:cubicBezTo>
                    <a:pt x="2798" y="705"/>
                    <a:pt x="2785" y="744"/>
                    <a:pt x="2769" y="758"/>
                  </a:cubicBezTo>
                  <a:cubicBezTo>
                    <a:pt x="2729" y="814"/>
                    <a:pt x="2686" y="883"/>
                    <a:pt x="2633" y="936"/>
                  </a:cubicBezTo>
                  <a:cubicBezTo>
                    <a:pt x="2633" y="953"/>
                    <a:pt x="2620" y="966"/>
                    <a:pt x="2620" y="979"/>
                  </a:cubicBezTo>
                  <a:cubicBezTo>
                    <a:pt x="2686" y="1035"/>
                    <a:pt x="2729" y="1088"/>
                    <a:pt x="2702" y="1158"/>
                  </a:cubicBezTo>
                  <a:cubicBezTo>
                    <a:pt x="2683" y="1170"/>
                    <a:pt x="2666" y="1175"/>
                    <a:pt x="2652" y="1175"/>
                  </a:cubicBezTo>
                  <a:cubicBezTo>
                    <a:pt x="2616" y="1175"/>
                    <a:pt x="2596" y="1142"/>
                    <a:pt x="2577" y="1101"/>
                  </a:cubicBezTo>
                  <a:cubicBezTo>
                    <a:pt x="2564" y="1101"/>
                    <a:pt x="2537" y="1118"/>
                    <a:pt x="2521" y="1118"/>
                  </a:cubicBezTo>
                  <a:cubicBezTo>
                    <a:pt x="2511" y="1121"/>
                    <a:pt x="2503" y="1123"/>
                    <a:pt x="2496" y="1123"/>
                  </a:cubicBezTo>
                  <a:cubicBezTo>
                    <a:pt x="2474" y="1123"/>
                    <a:pt x="2464" y="1107"/>
                    <a:pt x="2454" y="1075"/>
                  </a:cubicBezTo>
                  <a:lnTo>
                    <a:pt x="2454" y="992"/>
                  </a:lnTo>
                  <a:cubicBezTo>
                    <a:pt x="2507" y="883"/>
                    <a:pt x="2564" y="771"/>
                    <a:pt x="2673" y="688"/>
                  </a:cubicBezTo>
                  <a:cubicBezTo>
                    <a:pt x="2686" y="675"/>
                    <a:pt x="2702" y="675"/>
                    <a:pt x="2729" y="675"/>
                  </a:cubicBezTo>
                  <a:close/>
                  <a:moveTo>
                    <a:pt x="1751" y="849"/>
                  </a:moveTo>
                  <a:cubicBezTo>
                    <a:pt x="1783" y="849"/>
                    <a:pt x="1814" y="850"/>
                    <a:pt x="1846" y="853"/>
                  </a:cubicBezTo>
                  <a:cubicBezTo>
                    <a:pt x="1929" y="853"/>
                    <a:pt x="1942" y="883"/>
                    <a:pt x="1929" y="966"/>
                  </a:cubicBezTo>
                  <a:cubicBezTo>
                    <a:pt x="1859" y="979"/>
                    <a:pt x="1777" y="979"/>
                    <a:pt x="1710" y="979"/>
                  </a:cubicBezTo>
                  <a:cubicBezTo>
                    <a:pt x="1724" y="1049"/>
                    <a:pt x="1750" y="1088"/>
                    <a:pt x="1750" y="1131"/>
                  </a:cubicBezTo>
                  <a:cubicBezTo>
                    <a:pt x="1750" y="1192"/>
                    <a:pt x="1720" y="1230"/>
                    <a:pt x="1666" y="1230"/>
                  </a:cubicBezTo>
                  <a:cubicBezTo>
                    <a:pt x="1658" y="1230"/>
                    <a:pt x="1650" y="1229"/>
                    <a:pt x="1641" y="1227"/>
                  </a:cubicBezTo>
                  <a:cubicBezTo>
                    <a:pt x="1529" y="1227"/>
                    <a:pt x="1462" y="1171"/>
                    <a:pt x="1419" y="1062"/>
                  </a:cubicBezTo>
                  <a:cubicBezTo>
                    <a:pt x="1393" y="1075"/>
                    <a:pt x="1380" y="1075"/>
                    <a:pt x="1363" y="1075"/>
                  </a:cubicBezTo>
                  <a:cubicBezTo>
                    <a:pt x="1337" y="1075"/>
                    <a:pt x="1297" y="1062"/>
                    <a:pt x="1297" y="1062"/>
                  </a:cubicBezTo>
                  <a:cubicBezTo>
                    <a:pt x="1297" y="1035"/>
                    <a:pt x="1297" y="992"/>
                    <a:pt x="1323" y="979"/>
                  </a:cubicBezTo>
                  <a:cubicBezTo>
                    <a:pt x="1363" y="953"/>
                    <a:pt x="1406" y="923"/>
                    <a:pt x="1446" y="910"/>
                  </a:cubicBezTo>
                  <a:cubicBezTo>
                    <a:pt x="1542" y="867"/>
                    <a:pt x="1646" y="849"/>
                    <a:pt x="1751" y="849"/>
                  </a:cubicBezTo>
                  <a:close/>
                  <a:moveTo>
                    <a:pt x="1013" y="880"/>
                  </a:moveTo>
                  <a:cubicBezTo>
                    <a:pt x="1043" y="880"/>
                    <a:pt x="1065" y="903"/>
                    <a:pt x="1075" y="936"/>
                  </a:cubicBezTo>
                  <a:cubicBezTo>
                    <a:pt x="1089" y="979"/>
                    <a:pt x="1115" y="1019"/>
                    <a:pt x="1115" y="1075"/>
                  </a:cubicBezTo>
                  <a:cubicBezTo>
                    <a:pt x="1115" y="1158"/>
                    <a:pt x="1102" y="1254"/>
                    <a:pt x="1102" y="1336"/>
                  </a:cubicBezTo>
                  <a:cubicBezTo>
                    <a:pt x="1102" y="1462"/>
                    <a:pt x="1089" y="1571"/>
                    <a:pt x="1228" y="1627"/>
                  </a:cubicBezTo>
                  <a:cubicBezTo>
                    <a:pt x="1254" y="1640"/>
                    <a:pt x="1280" y="1680"/>
                    <a:pt x="1310" y="1697"/>
                  </a:cubicBezTo>
                  <a:cubicBezTo>
                    <a:pt x="1290" y="1742"/>
                    <a:pt x="1258" y="1756"/>
                    <a:pt x="1226" y="1756"/>
                  </a:cubicBezTo>
                  <a:cubicBezTo>
                    <a:pt x="1212" y="1756"/>
                    <a:pt x="1198" y="1754"/>
                    <a:pt x="1185" y="1750"/>
                  </a:cubicBezTo>
                  <a:cubicBezTo>
                    <a:pt x="1019" y="1697"/>
                    <a:pt x="923" y="1597"/>
                    <a:pt x="937" y="1392"/>
                  </a:cubicBezTo>
                  <a:lnTo>
                    <a:pt x="937" y="1283"/>
                  </a:lnTo>
                  <a:cubicBezTo>
                    <a:pt x="867" y="1283"/>
                    <a:pt x="814" y="1283"/>
                    <a:pt x="732" y="1297"/>
                  </a:cubicBezTo>
                  <a:cubicBezTo>
                    <a:pt x="784" y="1336"/>
                    <a:pt x="814" y="1366"/>
                    <a:pt x="841" y="1406"/>
                  </a:cubicBezTo>
                  <a:cubicBezTo>
                    <a:pt x="867" y="1449"/>
                    <a:pt x="854" y="1502"/>
                    <a:pt x="801" y="1515"/>
                  </a:cubicBezTo>
                  <a:cubicBezTo>
                    <a:pt x="773" y="1527"/>
                    <a:pt x="746" y="1533"/>
                    <a:pt x="720" y="1533"/>
                  </a:cubicBezTo>
                  <a:cubicBezTo>
                    <a:pt x="628" y="1533"/>
                    <a:pt x="553" y="1461"/>
                    <a:pt x="553" y="1366"/>
                  </a:cubicBezTo>
                  <a:cubicBezTo>
                    <a:pt x="510" y="1379"/>
                    <a:pt x="484" y="1392"/>
                    <a:pt x="454" y="1406"/>
                  </a:cubicBezTo>
                  <a:cubicBezTo>
                    <a:pt x="437" y="1422"/>
                    <a:pt x="421" y="1435"/>
                    <a:pt x="408" y="1435"/>
                  </a:cubicBezTo>
                  <a:cubicBezTo>
                    <a:pt x="400" y="1435"/>
                    <a:pt x="393" y="1430"/>
                    <a:pt x="388" y="1419"/>
                  </a:cubicBezTo>
                  <a:cubicBezTo>
                    <a:pt x="358" y="1406"/>
                    <a:pt x="358" y="1366"/>
                    <a:pt x="371" y="1336"/>
                  </a:cubicBezTo>
                  <a:cubicBezTo>
                    <a:pt x="401" y="1267"/>
                    <a:pt x="470" y="1227"/>
                    <a:pt x="523" y="1214"/>
                  </a:cubicBezTo>
                  <a:cubicBezTo>
                    <a:pt x="606" y="1184"/>
                    <a:pt x="689" y="1171"/>
                    <a:pt x="771" y="1158"/>
                  </a:cubicBezTo>
                  <a:cubicBezTo>
                    <a:pt x="827" y="1158"/>
                    <a:pt x="884" y="1171"/>
                    <a:pt x="950" y="1171"/>
                  </a:cubicBezTo>
                  <a:cubicBezTo>
                    <a:pt x="980" y="1101"/>
                    <a:pt x="993" y="1049"/>
                    <a:pt x="966" y="979"/>
                  </a:cubicBezTo>
                  <a:cubicBezTo>
                    <a:pt x="950" y="953"/>
                    <a:pt x="950" y="910"/>
                    <a:pt x="993" y="883"/>
                  </a:cubicBezTo>
                  <a:cubicBezTo>
                    <a:pt x="1000" y="881"/>
                    <a:pt x="1007" y="880"/>
                    <a:pt x="1013" y="880"/>
                  </a:cubicBezTo>
                  <a:close/>
                  <a:moveTo>
                    <a:pt x="1906" y="1497"/>
                  </a:moveTo>
                  <a:cubicBezTo>
                    <a:pt x="1933" y="1497"/>
                    <a:pt x="1960" y="1503"/>
                    <a:pt x="1985" y="1515"/>
                  </a:cubicBezTo>
                  <a:cubicBezTo>
                    <a:pt x="2041" y="1558"/>
                    <a:pt x="2054" y="1614"/>
                    <a:pt x="2041" y="1680"/>
                  </a:cubicBezTo>
                  <a:cubicBezTo>
                    <a:pt x="2041" y="1806"/>
                    <a:pt x="1998" y="1928"/>
                    <a:pt x="1942" y="2054"/>
                  </a:cubicBezTo>
                  <a:cubicBezTo>
                    <a:pt x="1915" y="2136"/>
                    <a:pt x="1833" y="2206"/>
                    <a:pt x="1750" y="2246"/>
                  </a:cubicBezTo>
                  <a:cubicBezTo>
                    <a:pt x="1654" y="2295"/>
                    <a:pt x="1545" y="2344"/>
                    <a:pt x="1446" y="2344"/>
                  </a:cubicBezTo>
                  <a:cubicBezTo>
                    <a:pt x="1433" y="2344"/>
                    <a:pt x="1419" y="2343"/>
                    <a:pt x="1406" y="2341"/>
                  </a:cubicBezTo>
                  <a:cubicBezTo>
                    <a:pt x="1228" y="2341"/>
                    <a:pt x="1102" y="2289"/>
                    <a:pt x="993" y="2176"/>
                  </a:cubicBezTo>
                  <a:cubicBezTo>
                    <a:pt x="980" y="2150"/>
                    <a:pt x="950" y="2123"/>
                    <a:pt x="950" y="2093"/>
                  </a:cubicBezTo>
                  <a:cubicBezTo>
                    <a:pt x="923" y="2041"/>
                    <a:pt x="937" y="2027"/>
                    <a:pt x="993" y="1998"/>
                  </a:cubicBezTo>
                  <a:cubicBezTo>
                    <a:pt x="1075" y="1971"/>
                    <a:pt x="1158" y="1945"/>
                    <a:pt x="1241" y="1915"/>
                  </a:cubicBezTo>
                  <a:cubicBezTo>
                    <a:pt x="1310" y="1888"/>
                    <a:pt x="1380" y="1862"/>
                    <a:pt x="1433" y="1819"/>
                  </a:cubicBezTo>
                  <a:cubicBezTo>
                    <a:pt x="1446" y="1819"/>
                    <a:pt x="1462" y="1806"/>
                    <a:pt x="1462" y="1806"/>
                  </a:cubicBezTo>
                  <a:cubicBezTo>
                    <a:pt x="1558" y="1667"/>
                    <a:pt x="1694" y="1614"/>
                    <a:pt x="1806" y="1531"/>
                  </a:cubicBezTo>
                  <a:cubicBezTo>
                    <a:pt x="1836" y="1507"/>
                    <a:pt x="1871" y="1497"/>
                    <a:pt x="1906" y="1497"/>
                  </a:cubicBezTo>
                  <a:close/>
                  <a:moveTo>
                    <a:pt x="1198" y="0"/>
                  </a:moveTo>
                  <a:cubicBezTo>
                    <a:pt x="1115" y="13"/>
                    <a:pt x="1049" y="27"/>
                    <a:pt x="966" y="56"/>
                  </a:cubicBezTo>
                  <a:cubicBezTo>
                    <a:pt x="732" y="96"/>
                    <a:pt x="497" y="166"/>
                    <a:pt x="262" y="209"/>
                  </a:cubicBezTo>
                  <a:cubicBezTo>
                    <a:pt x="179" y="222"/>
                    <a:pt x="140" y="261"/>
                    <a:pt x="110" y="331"/>
                  </a:cubicBezTo>
                  <a:cubicBezTo>
                    <a:pt x="40" y="440"/>
                    <a:pt x="27" y="566"/>
                    <a:pt x="14" y="705"/>
                  </a:cubicBezTo>
                  <a:cubicBezTo>
                    <a:pt x="1" y="814"/>
                    <a:pt x="14" y="910"/>
                    <a:pt x="27" y="1019"/>
                  </a:cubicBezTo>
                  <a:cubicBezTo>
                    <a:pt x="57" y="1184"/>
                    <a:pt x="83" y="1336"/>
                    <a:pt x="110" y="1488"/>
                  </a:cubicBezTo>
                  <a:cubicBezTo>
                    <a:pt x="153" y="1667"/>
                    <a:pt x="222" y="1832"/>
                    <a:pt x="288" y="2011"/>
                  </a:cubicBezTo>
                  <a:cubicBezTo>
                    <a:pt x="371" y="2163"/>
                    <a:pt x="441" y="2315"/>
                    <a:pt x="566" y="2441"/>
                  </a:cubicBezTo>
                  <a:cubicBezTo>
                    <a:pt x="579" y="2467"/>
                    <a:pt x="606" y="2494"/>
                    <a:pt x="636" y="2507"/>
                  </a:cubicBezTo>
                  <a:cubicBezTo>
                    <a:pt x="758" y="2606"/>
                    <a:pt x="897" y="2659"/>
                    <a:pt x="1049" y="2672"/>
                  </a:cubicBezTo>
                  <a:cubicBezTo>
                    <a:pt x="1085" y="2678"/>
                    <a:pt x="1123" y="2680"/>
                    <a:pt x="1162" y="2680"/>
                  </a:cubicBezTo>
                  <a:cubicBezTo>
                    <a:pt x="1240" y="2680"/>
                    <a:pt x="1322" y="2672"/>
                    <a:pt x="1406" y="2672"/>
                  </a:cubicBezTo>
                  <a:cubicBezTo>
                    <a:pt x="1611" y="2659"/>
                    <a:pt x="1793" y="2606"/>
                    <a:pt x="1942" y="2467"/>
                  </a:cubicBezTo>
                  <a:cubicBezTo>
                    <a:pt x="1985" y="2411"/>
                    <a:pt x="2041" y="2371"/>
                    <a:pt x="2081" y="2328"/>
                  </a:cubicBezTo>
                  <a:cubicBezTo>
                    <a:pt x="2190" y="2232"/>
                    <a:pt x="2273" y="2123"/>
                    <a:pt x="2329" y="1984"/>
                  </a:cubicBezTo>
                  <a:cubicBezTo>
                    <a:pt x="2385" y="1832"/>
                    <a:pt x="2438" y="1667"/>
                    <a:pt x="2494" y="1515"/>
                  </a:cubicBezTo>
                  <a:cubicBezTo>
                    <a:pt x="2507" y="1502"/>
                    <a:pt x="2537" y="1475"/>
                    <a:pt x="2550" y="1475"/>
                  </a:cubicBezTo>
                  <a:cubicBezTo>
                    <a:pt x="2564" y="1475"/>
                    <a:pt x="2590" y="1488"/>
                    <a:pt x="2590" y="1515"/>
                  </a:cubicBezTo>
                  <a:cubicBezTo>
                    <a:pt x="2603" y="1531"/>
                    <a:pt x="2603" y="1558"/>
                    <a:pt x="2603" y="1584"/>
                  </a:cubicBezTo>
                  <a:cubicBezTo>
                    <a:pt x="2633" y="1571"/>
                    <a:pt x="2646" y="1571"/>
                    <a:pt x="2673" y="1558"/>
                  </a:cubicBezTo>
                  <a:cubicBezTo>
                    <a:pt x="2686" y="1558"/>
                    <a:pt x="2686" y="1558"/>
                    <a:pt x="2702" y="1545"/>
                  </a:cubicBezTo>
                  <a:cubicBezTo>
                    <a:pt x="2825" y="1432"/>
                    <a:pt x="2894" y="1283"/>
                    <a:pt x="2907" y="1118"/>
                  </a:cubicBezTo>
                  <a:cubicBezTo>
                    <a:pt x="2921" y="953"/>
                    <a:pt x="2894" y="800"/>
                    <a:pt x="2868" y="635"/>
                  </a:cubicBezTo>
                  <a:cubicBezTo>
                    <a:pt x="2851" y="579"/>
                    <a:pt x="2825" y="523"/>
                    <a:pt x="2785" y="483"/>
                  </a:cubicBezTo>
                  <a:cubicBezTo>
                    <a:pt x="2762" y="473"/>
                    <a:pt x="2748" y="452"/>
                    <a:pt x="2724" y="452"/>
                  </a:cubicBezTo>
                  <a:cubicBezTo>
                    <a:pt x="2718" y="452"/>
                    <a:pt x="2711" y="453"/>
                    <a:pt x="2702" y="457"/>
                  </a:cubicBezTo>
                  <a:cubicBezTo>
                    <a:pt x="2659" y="470"/>
                    <a:pt x="2633" y="483"/>
                    <a:pt x="2633" y="539"/>
                  </a:cubicBezTo>
                  <a:cubicBezTo>
                    <a:pt x="2633" y="552"/>
                    <a:pt x="2633" y="579"/>
                    <a:pt x="2620" y="605"/>
                  </a:cubicBezTo>
                  <a:cubicBezTo>
                    <a:pt x="2607" y="603"/>
                    <a:pt x="2596" y="602"/>
                    <a:pt x="2585" y="602"/>
                  </a:cubicBezTo>
                  <a:cubicBezTo>
                    <a:pt x="2524" y="602"/>
                    <a:pt x="2490" y="634"/>
                    <a:pt x="2468" y="705"/>
                  </a:cubicBezTo>
                  <a:cubicBezTo>
                    <a:pt x="2454" y="758"/>
                    <a:pt x="2425" y="814"/>
                    <a:pt x="2398" y="896"/>
                  </a:cubicBezTo>
                  <a:lnTo>
                    <a:pt x="2385" y="896"/>
                  </a:lnTo>
                  <a:cubicBezTo>
                    <a:pt x="2356" y="908"/>
                    <a:pt x="2331" y="914"/>
                    <a:pt x="2310" y="914"/>
                  </a:cubicBezTo>
                  <a:cubicBezTo>
                    <a:pt x="2258" y="914"/>
                    <a:pt x="2225" y="881"/>
                    <a:pt x="2206" y="814"/>
                  </a:cubicBezTo>
                  <a:cubicBezTo>
                    <a:pt x="2177" y="758"/>
                    <a:pt x="2163" y="688"/>
                    <a:pt x="2150" y="635"/>
                  </a:cubicBezTo>
                  <a:cubicBezTo>
                    <a:pt x="2107" y="509"/>
                    <a:pt x="2054" y="400"/>
                    <a:pt x="1942" y="318"/>
                  </a:cubicBezTo>
                  <a:cubicBezTo>
                    <a:pt x="1915" y="291"/>
                    <a:pt x="1902" y="248"/>
                    <a:pt x="1876" y="192"/>
                  </a:cubicBezTo>
                  <a:lnTo>
                    <a:pt x="1763" y="192"/>
                  </a:lnTo>
                  <a:cubicBezTo>
                    <a:pt x="1724" y="179"/>
                    <a:pt x="1667" y="179"/>
                    <a:pt x="1654" y="152"/>
                  </a:cubicBezTo>
                  <a:cubicBezTo>
                    <a:pt x="1628" y="109"/>
                    <a:pt x="1585" y="109"/>
                    <a:pt x="1545" y="109"/>
                  </a:cubicBezTo>
                  <a:cubicBezTo>
                    <a:pt x="1462" y="96"/>
                    <a:pt x="1380" y="83"/>
                    <a:pt x="1297" y="27"/>
                  </a:cubicBezTo>
                  <a:cubicBezTo>
                    <a:pt x="1267" y="13"/>
                    <a:pt x="1228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034537" y="3134259"/>
              <a:ext cx="118825" cy="123631"/>
            </a:xfrm>
            <a:custGeom>
              <a:avLst/>
              <a:gdLst/>
              <a:ahLst/>
              <a:cxnLst/>
              <a:rect l="l" t="t" r="r" b="b"/>
              <a:pathLst>
                <a:path w="2769" h="2881" extrusionOk="0">
                  <a:moveTo>
                    <a:pt x="1690" y="586"/>
                  </a:moveTo>
                  <a:cubicBezTo>
                    <a:pt x="1693" y="586"/>
                    <a:pt x="1694" y="588"/>
                    <a:pt x="1694" y="592"/>
                  </a:cubicBezTo>
                  <a:cubicBezTo>
                    <a:pt x="1720" y="592"/>
                    <a:pt x="1763" y="609"/>
                    <a:pt x="1777" y="622"/>
                  </a:cubicBezTo>
                  <a:cubicBezTo>
                    <a:pt x="1790" y="675"/>
                    <a:pt x="1750" y="675"/>
                    <a:pt x="1707" y="691"/>
                  </a:cubicBezTo>
                  <a:cubicBezTo>
                    <a:pt x="1542" y="718"/>
                    <a:pt x="1363" y="774"/>
                    <a:pt x="1185" y="800"/>
                  </a:cubicBezTo>
                  <a:cubicBezTo>
                    <a:pt x="1059" y="827"/>
                    <a:pt x="950" y="857"/>
                    <a:pt x="828" y="870"/>
                  </a:cubicBezTo>
                  <a:lnTo>
                    <a:pt x="758" y="870"/>
                  </a:lnTo>
                  <a:cubicBezTo>
                    <a:pt x="758" y="814"/>
                    <a:pt x="785" y="787"/>
                    <a:pt x="828" y="787"/>
                  </a:cubicBezTo>
                  <a:cubicBezTo>
                    <a:pt x="950" y="757"/>
                    <a:pt x="1076" y="718"/>
                    <a:pt x="1198" y="691"/>
                  </a:cubicBezTo>
                  <a:cubicBezTo>
                    <a:pt x="1363" y="661"/>
                    <a:pt x="1515" y="635"/>
                    <a:pt x="1668" y="592"/>
                  </a:cubicBezTo>
                  <a:cubicBezTo>
                    <a:pt x="1676" y="592"/>
                    <a:pt x="1685" y="586"/>
                    <a:pt x="1690" y="586"/>
                  </a:cubicBezTo>
                  <a:close/>
                  <a:moveTo>
                    <a:pt x="1657" y="925"/>
                  </a:moveTo>
                  <a:cubicBezTo>
                    <a:pt x="1680" y="925"/>
                    <a:pt x="1700" y="935"/>
                    <a:pt x="1707" y="966"/>
                  </a:cubicBezTo>
                  <a:cubicBezTo>
                    <a:pt x="1720" y="1022"/>
                    <a:pt x="1668" y="1022"/>
                    <a:pt x="1625" y="1035"/>
                  </a:cubicBezTo>
                  <a:cubicBezTo>
                    <a:pt x="1472" y="1062"/>
                    <a:pt x="1324" y="1105"/>
                    <a:pt x="1172" y="1131"/>
                  </a:cubicBezTo>
                  <a:cubicBezTo>
                    <a:pt x="1142" y="1144"/>
                    <a:pt x="1129" y="1144"/>
                    <a:pt x="1089" y="1144"/>
                  </a:cubicBezTo>
                  <a:cubicBezTo>
                    <a:pt x="1076" y="1131"/>
                    <a:pt x="1046" y="1118"/>
                    <a:pt x="1019" y="1088"/>
                  </a:cubicBezTo>
                  <a:cubicBezTo>
                    <a:pt x="1046" y="1075"/>
                    <a:pt x="1059" y="1048"/>
                    <a:pt x="1089" y="1035"/>
                  </a:cubicBezTo>
                  <a:cubicBezTo>
                    <a:pt x="1254" y="1005"/>
                    <a:pt x="1433" y="966"/>
                    <a:pt x="1598" y="939"/>
                  </a:cubicBezTo>
                  <a:cubicBezTo>
                    <a:pt x="1616" y="932"/>
                    <a:pt x="1637" y="925"/>
                    <a:pt x="1657" y="925"/>
                  </a:cubicBezTo>
                  <a:close/>
                  <a:moveTo>
                    <a:pt x="2150" y="0"/>
                  </a:moveTo>
                  <a:cubicBezTo>
                    <a:pt x="1820" y="83"/>
                    <a:pt x="1502" y="139"/>
                    <a:pt x="1172" y="195"/>
                  </a:cubicBezTo>
                  <a:cubicBezTo>
                    <a:pt x="841" y="248"/>
                    <a:pt x="523" y="331"/>
                    <a:pt x="193" y="344"/>
                  </a:cubicBezTo>
                  <a:cubicBezTo>
                    <a:pt x="232" y="443"/>
                    <a:pt x="275" y="526"/>
                    <a:pt x="315" y="622"/>
                  </a:cubicBezTo>
                  <a:cubicBezTo>
                    <a:pt x="332" y="675"/>
                    <a:pt x="315" y="691"/>
                    <a:pt x="262" y="704"/>
                  </a:cubicBezTo>
                  <a:cubicBezTo>
                    <a:pt x="179" y="718"/>
                    <a:pt x="97" y="744"/>
                    <a:pt x="1" y="757"/>
                  </a:cubicBezTo>
                  <a:cubicBezTo>
                    <a:pt x="97" y="952"/>
                    <a:pt x="179" y="1131"/>
                    <a:pt x="275" y="1296"/>
                  </a:cubicBezTo>
                  <a:cubicBezTo>
                    <a:pt x="358" y="1283"/>
                    <a:pt x="441" y="1270"/>
                    <a:pt x="523" y="1240"/>
                  </a:cubicBezTo>
                  <a:cubicBezTo>
                    <a:pt x="537" y="1270"/>
                    <a:pt x="550" y="1296"/>
                    <a:pt x="563" y="1323"/>
                  </a:cubicBezTo>
                  <a:cubicBezTo>
                    <a:pt x="604" y="1430"/>
                    <a:pt x="642" y="1545"/>
                    <a:pt x="776" y="1545"/>
                  </a:cubicBezTo>
                  <a:cubicBezTo>
                    <a:pt x="783" y="1545"/>
                    <a:pt x="790" y="1545"/>
                    <a:pt x="798" y="1544"/>
                  </a:cubicBezTo>
                  <a:cubicBezTo>
                    <a:pt x="910" y="1544"/>
                    <a:pt x="1006" y="1571"/>
                    <a:pt x="1115" y="1584"/>
                  </a:cubicBezTo>
                  <a:cubicBezTo>
                    <a:pt x="1185" y="1601"/>
                    <a:pt x="1254" y="1627"/>
                    <a:pt x="1294" y="1683"/>
                  </a:cubicBezTo>
                  <a:cubicBezTo>
                    <a:pt x="1324" y="1736"/>
                    <a:pt x="1377" y="1806"/>
                    <a:pt x="1337" y="1901"/>
                  </a:cubicBezTo>
                  <a:lnTo>
                    <a:pt x="1337" y="1915"/>
                  </a:lnTo>
                  <a:cubicBezTo>
                    <a:pt x="1377" y="2054"/>
                    <a:pt x="1363" y="2080"/>
                    <a:pt x="1254" y="2136"/>
                  </a:cubicBezTo>
                  <a:cubicBezTo>
                    <a:pt x="1281" y="2206"/>
                    <a:pt x="1254" y="2262"/>
                    <a:pt x="1198" y="2302"/>
                  </a:cubicBezTo>
                  <a:cubicBezTo>
                    <a:pt x="1172" y="2315"/>
                    <a:pt x="1158" y="2328"/>
                    <a:pt x="1142" y="2358"/>
                  </a:cubicBezTo>
                  <a:cubicBezTo>
                    <a:pt x="1115" y="2454"/>
                    <a:pt x="1076" y="2480"/>
                    <a:pt x="976" y="2493"/>
                  </a:cubicBezTo>
                  <a:lnTo>
                    <a:pt x="910" y="2493"/>
                  </a:lnTo>
                  <a:cubicBezTo>
                    <a:pt x="963" y="2632"/>
                    <a:pt x="1006" y="2758"/>
                    <a:pt x="1059" y="2880"/>
                  </a:cubicBezTo>
                  <a:cubicBezTo>
                    <a:pt x="1654" y="2784"/>
                    <a:pt x="2203" y="2619"/>
                    <a:pt x="2769" y="2441"/>
                  </a:cubicBezTo>
                  <a:cubicBezTo>
                    <a:pt x="2742" y="2302"/>
                    <a:pt x="2713" y="2163"/>
                    <a:pt x="2699" y="2040"/>
                  </a:cubicBezTo>
                  <a:cubicBezTo>
                    <a:pt x="2577" y="2054"/>
                    <a:pt x="2465" y="2054"/>
                    <a:pt x="2355" y="2054"/>
                  </a:cubicBezTo>
                  <a:cubicBezTo>
                    <a:pt x="2339" y="2056"/>
                    <a:pt x="2323" y="2057"/>
                    <a:pt x="2308" y="2057"/>
                  </a:cubicBezTo>
                  <a:cubicBezTo>
                    <a:pt x="2231" y="2057"/>
                    <a:pt x="2163" y="2031"/>
                    <a:pt x="2094" y="1984"/>
                  </a:cubicBezTo>
                  <a:cubicBezTo>
                    <a:pt x="2081" y="1971"/>
                    <a:pt x="2068" y="1958"/>
                    <a:pt x="2038" y="1958"/>
                  </a:cubicBezTo>
                  <a:cubicBezTo>
                    <a:pt x="1942" y="1931"/>
                    <a:pt x="1859" y="1875"/>
                    <a:pt x="1803" y="1766"/>
                  </a:cubicBezTo>
                  <a:cubicBezTo>
                    <a:pt x="1750" y="1683"/>
                    <a:pt x="1737" y="1667"/>
                    <a:pt x="1803" y="1601"/>
                  </a:cubicBezTo>
                  <a:cubicBezTo>
                    <a:pt x="1969" y="1448"/>
                    <a:pt x="2150" y="1310"/>
                    <a:pt x="2382" y="1283"/>
                  </a:cubicBezTo>
                  <a:cubicBezTo>
                    <a:pt x="2425" y="1270"/>
                    <a:pt x="2451" y="1270"/>
                    <a:pt x="2494" y="1253"/>
                  </a:cubicBezTo>
                  <a:cubicBezTo>
                    <a:pt x="2369" y="840"/>
                    <a:pt x="2190" y="443"/>
                    <a:pt x="2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969440" y="3263208"/>
              <a:ext cx="52654" cy="212374"/>
            </a:xfrm>
            <a:custGeom>
              <a:avLst/>
              <a:gdLst/>
              <a:ahLst/>
              <a:cxnLst/>
              <a:rect l="l" t="t" r="r" b="b"/>
              <a:pathLst>
                <a:path w="1227" h="4949" extrusionOk="0">
                  <a:moveTo>
                    <a:pt x="318" y="289"/>
                  </a:moveTo>
                  <a:cubicBezTo>
                    <a:pt x="374" y="289"/>
                    <a:pt x="400" y="345"/>
                    <a:pt x="400" y="398"/>
                  </a:cubicBezTo>
                  <a:cubicBezTo>
                    <a:pt x="400" y="454"/>
                    <a:pt x="374" y="480"/>
                    <a:pt x="331" y="480"/>
                  </a:cubicBezTo>
                  <a:cubicBezTo>
                    <a:pt x="278" y="480"/>
                    <a:pt x="248" y="441"/>
                    <a:pt x="248" y="398"/>
                  </a:cubicBezTo>
                  <a:cubicBezTo>
                    <a:pt x="248" y="345"/>
                    <a:pt x="291" y="289"/>
                    <a:pt x="318" y="289"/>
                  </a:cubicBezTo>
                  <a:close/>
                  <a:moveTo>
                    <a:pt x="744" y="1"/>
                  </a:moveTo>
                  <a:cubicBezTo>
                    <a:pt x="731" y="1"/>
                    <a:pt x="704" y="14"/>
                    <a:pt x="704" y="14"/>
                  </a:cubicBezTo>
                  <a:cubicBezTo>
                    <a:pt x="718" y="67"/>
                    <a:pt x="718" y="123"/>
                    <a:pt x="718" y="180"/>
                  </a:cubicBezTo>
                  <a:cubicBezTo>
                    <a:pt x="718" y="232"/>
                    <a:pt x="718" y="289"/>
                    <a:pt x="704" y="345"/>
                  </a:cubicBezTo>
                  <a:cubicBezTo>
                    <a:pt x="704" y="388"/>
                    <a:pt x="699" y="409"/>
                    <a:pt x="676" y="409"/>
                  </a:cubicBezTo>
                  <a:cubicBezTo>
                    <a:pt x="662" y="409"/>
                    <a:pt x="640" y="401"/>
                    <a:pt x="609" y="385"/>
                  </a:cubicBezTo>
                  <a:lnTo>
                    <a:pt x="609" y="97"/>
                  </a:lnTo>
                  <a:lnTo>
                    <a:pt x="579" y="97"/>
                  </a:lnTo>
                  <a:cubicBezTo>
                    <a:pt x="579" y="110"/>
                    <a:pt x="566" y="137"/>
                    <a:pt x="566" y="150"/>
                  </a:cubicBezTo>
                  <a:cubicBezTo>
                    <a:pt x="566" y="232"/>
                    <a:pt x="579" y="315"/>
                    <a:pt x="579" y="414"/>
                  </a:cubicBezTo>
                  <a:cubicBezTo>
                    <a:pt x="579" y="428"/>
                    <a:pt x="552" y="454"/>
                    <a:pt x="526" y="454"/>
                  </a:cubicBezTo>
                  <a:cubicBezTo>
                    <a:pt x="509" y="454"/>
                    <a:pt x="496" y="428"/>
                    <a:pt x="483" y="414"/>
                  </a:cubicBezTo>
                  <a:cubicBezTo>
                    <a:pt x="470" y="398"/>
                    <a:pt x="483" y="385"/>
                    <a:pt x="470" y="371"/>
                  </a:cubicBezTo>
                  <a:cubicBezTo>
                    <a:pt x="470" y="302"/>
                    <a:pt x="456" y="232"/>
                    <a:pt x="456" y="166"/>
                  </a:cubicBezTo>
                  <a:cubicBezTo>
                    <a:pt x="344" y="180"/>
                    <a:pt x="248" y="180"/>
                    <a:pt x="152" y="193"/>
                  </a:cubicBezTo>
                  <a:cubicBezTo>
                    <a:pt x="152" y="275"/>
                    <a:pt x="165" y="332"/>
                    <a:pt x="165" y="385"/>
                  </a:cubicBezTo>
                  <a:cubicBezTo>
                    <a:pt x="165" y="454"/>
                    <a:pt x="152" y="523"/>
                    <a:pt x="222" y="563"/>
                  </a:cubicBezTo>
                  <a:cubicBezTo>
                    <a:pt x="235" y="676"/>
                    <a:pt x="278" y="798"/>
                    <a:pt x="261" y="894"/>
                  </a:cubicBezTo>
                  <a:cubicBezTo>
                    <a:pt x="222" y="1172"/>
                    <a:pt x="208" y="1433"/>
                    <a:pt x="195" y="1707"/>
                  </a:cubicBezTo>
                  <a:lnTo>
                    <a:pt x="195" y="1859"/>
                  </a:lnTo>
                  <a:cubicBezTo>
                    <a:pt x="248" y="1820"/>
                    <a:pt x="304" y="1777"/>
                    <a:pt x="344" y="1737"/>
                  </a:cubicBezTo>
                  <a:cubicBezTo>
                    <a:pt x="413" y="1777"/>
                    <a:pt x="387" y="1820"/>
                    <a:pt x="361" y="1859"/>
                  </a:cubicBezTo>
                  <a:cubicBezTo>
                    <a:pt x="291" y="1929"/>
                    <a:pt x="222" y="1998"/>
                    <a:pt x="165" y="2068"/>
                  </a:cubicBezTo>
                  <a:cubicBezTo>
                    <a:pt x="139" y="2094"/>
                    <a:pt x="113" y="2134"/>
                    <a:pt x="96" y="2177"/>
                  </a:cubicBezTo>
                  <a:cubicBezTo>
                    <a:pt x="83" y="2233"/>
                    <a:pt x="83" y="2286"/>
                    <a:pt x="70" y="2342"/>
                  </a:cubicBezTo>
                  <a:cubicBezTo>
                    <a:pt x="56" y="2590"/>
                    <a:pt x="30" y="2838"/>
                    <a:pt x="13" y="3086"/>
                  </a:cubicBezTo>
                  <a:cubicBezTo>
                    <a:pt x="13" y="3404"/>
                    <a:pt x="0" y="3721"/>
                    <a:pt x="0" y="4035"/>
                  </a:cubicBezTo>
                  <a:lnTo>
                    <a:pt x="0" y="4836"/>
                  </a:lnTo>
                  <a:cubicBezTo>
                    <a:pt x="140" y="4914"/>
                    <a:pt x="284" y="4948"/>
                    <a:pt x="428" y="4948"/>
                  </a:cubicBezTo>
                  <a:cubicBezTo>
                    <a:pt x="539" y="4948"/>
                    <a:pt x="649" y="4928"/>
                    <a:pt x="757" y="4892"/>
                  </a:cubicBezTo>
                  <a:cubicBezTo>
                    <a:pt x="857" y="4849"/>
                    <a:pt x="939" y="4822"/>
                    <a:pt x="1022" y="4796"/>
                  </a:cubicBezTo>
                  <a:cubicBezTo>
                    <a:pt x="1105" y="4779"/>
                    <a:pt x="1171" y="4753"/>
                    <a:pt x="1214" y="4684"/>
                  </a:cubicBezTo>
                  <a:cubicBezTo>
                    <a:pt x="1227" y="4684"/>
                    <a:pt x="1227" y="4684"/>
                    <a:pt x="1227" y="4670"/>
                  </a:cubicBezTo>
                  <a:cubicBezTo>
                    <a:pt x="1171" y="4492"/>
                    <a:pt x="1131" y="4300"/>
                    <a:pt x="1118" y="4118"/>
                  </a:cubicBezTo>
                  <a:cubicBezTo>
                    <a:pt x="1118" y="4065"/>
                    <a:pt x="1105" y="4022"/>
                    <a:pt x="1105" y="3969"/>
                  </a:cubicBezTo>
                  <a:cubicBezTo>
                    <a:pt x="1075" y="3761"/>
                    <a:pt x="1035" y="3539"/>
                    <a:pt x="1005" y="3334"/>
                  </a:cubicBezTo>
                  <a:cubicBezTo>
                    <a:pt x="992" y="3278"/>
                    <a:pt x="992" y="3209"/>
                    <a:pt x="992" y="3156"/>
                  </a:cubicBezTo>
                  <a:cubicBezTo>
                    <a:pt x="966" y="2947"/>
                    <a:pt x="939" y="2729"/>
                    <a:pt x="909" y="2521"/>
                  </a:cubicBezTo>
                  <a:cubicBezTo>
                    <a:pt x="883" y="2316"/>
                    <a:pt x="870" y="2094"/>
                    <a:pt x="857" y="1886"/>
                  </a:cubicBezTo>
                  <a:cubicBezTo>
                    <a:pt x="840" y="1668"/>
                    <a:pt x="827" y="1446"/>
                    <a:pt x="800" y="1211"/>
                  </a:cubicBezTo>
                  <a:cubicBezTo>
                    <a:pt x="800" y="1059"/>
                    <a:pt x="787" y="910"/>
                    <a:pt x="774" y="758"/>
                  </a:cubicBezTo>
                  <a:lnTo>
                    <a:pt x="774" y="275"/>
                  </a:lnTo>
                  <a:cubicBezTo>
                    <a:pt x="757" y="193"/>
                    <a:pt x="757" y="97"/>
                    <a:pt x="744" y="14"/>
                  </a:cubicBezTo>
                  <a:lnTo>
                    <a:pt x="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900867" y="3024276"/>
              <a:ext cx="111186" cy="105951"/>
            </a:xfrm>
            <a:custGeom>
              <a:avLst/>
              <a:gdLst/>
              <a:ahLst/>
              <a:cxnLst/>
              <a:rect l="l" t="t" r="r" b="b"/>
              <a:pathLst>
                <a:path w="2591" h="2469" extrusionOk="0">
                  <a:moveTo>
                    <a:pt x="1558" y="373"/>
                  </a:moveTo>
                  <a:cubicBezTo>
                    <a:pt x="1571" y="373"/>
                    <a:pt x="1585" y="373"/>
                    <a:pt x="1598" y="374"/>
                  </a:cubicBezTo>
                  <a:cubicBezTo>
                    <a:pt x="1628" y="374"/>
                    <a:pt x="1668" y="387"/>
                    <a:pt x="1694" y="387"/>
                  </a:cubicBezTo>
                  <a:cubicBezTo>
                    <a:pt x="1737" y="400"/>
                    <a:pt x="1750" y="427"/>
                    <a:pt x="1750" y="457"/>
                  </a:cubicBezTo>
                  <a:cubicBezTo>
                    <a:pt x="1750" y="496"/>
                    <a:pt x="1724" y="509"/>
                    <a:pt x="1694" y="509"/>
                  </a:cubicBezTo>
                  <a:cubicBezTo>
                    <a:pt x="1685" y="515"/>
                    <a:pt x="1678" y="517"/>
                    <a:pt x="1671" y="517"/>
                  </a:cubicBezTo>
                  <a:cubicBezTo>
                    <a:pt x="1657" y="517"/>
                    <a:pt x="1645" y="509"/>
                    <a:pt x="1628" y="509"/>
                  </a:cubicBezTo>
                  <a:cubicBezTo>
                    <a:pt x="1462" y="509"/>
                    <a:pt x="1297" y="566"/>
                    <a:pt x="1145" y="662"/>
                  </a:cubicBezTo>
                  <a:cubicBezTo>
                    <a:pt x="1115" y="675"/>
                    <a:pt x="1089" y="691"/>
                    <a:pt x="1062" y="705"/>
                  </a:cubicBezTo>
                  <a:cubicBezTo>
                    <a:pt x="1053" y="707"/>
                    <a:pt x="1044" y="708"/>
                    <a:pt x="1037" y="708"/>
                  </a:cubicBezTo>
                  <a:cubicBezTo>
                    <a:pt x="1002" y="708"/>
                    <a:pt x="993" y="682"/>
                    <a:pt x="993" y="635"/>
                  </a:cubicBezTo>
                  <a:cubicBezTo>
                    <a:pt x="993" y="622"/>
                    <a:pt x="1006" y="592"/>
                    <a:pt x="1019" y="579"/>
                  </a:cubicBezTo>
                  <a:cubicBezTo>
                    <a:pt x="1187" y="464"/>
                    <a:pt x="1357" y="373"/>
                    <a:pt x="1558" y="373"/>
                  </a:cubicBezTo>
                  <a:close/>
                  <a:moveTo>
                    <a:pt x="1640" y="713"/>
                  </a:moveTo>
                  <a:cubicBezTo>
                    <a:pt x="1668" y="713"/>
                    <a:pt x="1696" y="715"/>
                    <a:pt x="1724" y="718"/>
                  </a:cubicBezTo>
                  <a:cubicBezTo>
                    <a:pt x="1806" y="731"/>
                    <a:pt x="1806" y="744"/>
                    <a:pt x="1806" y="827"/>
                  </a:cubicBezTo>
                  <a:cubicBezTo>
                    <a:pt x="1793" y="870"/>
                    <a:pt x="1806" y="896"/>
                    <a:pt x="1806" y="939"/>
                  </a:cubicBezTo>
                  <a:cubicBezTo>
                    <a:pt x="1806" y="966"/>
                    <a:pt x="1820" y="992"/>
                    <a:pt x="1820" y="1022"/>
                  </a:cubicBezTo>
                  <a:cubicBezTo>
                    <a:pt x="1820" y="1062"/>
                    <a:pt x="1806" y="1105"/>
                    <a:pt x="1763" y="1118"/>
                  </a:cubicBezTo>
                  <a:cubicBezTo>
                    <a:pt x="1724" y="1118"/>
                    <a:pt x="1694" y="1105"/>
                    <a:pt x="1681" y="1062"/>
                  </a:cubicBezTo>
                  <a:cubicBezTo>
                    <a:pt x="1668" y="1022"/>
                    <a:pt x="1654" y="979"/>
                    <a:pt x="1641" y="939"/>
                  </a:cubicBezTo>
                  <a:cubicBezTo>
                    <a:pt x="1628" y="910"/>
                    <a:pt x="1628" y="896"/>
                    <a:pt x="1611" y="870"/>
                  </a:cubicBezTo>
                  <a:cubicBezTo>
                    <a:pt x="1502" y="870"/>
                    <a:pt x="1393" y="910"/>
                    <a:pt x="1297" y="966"/>
                  </a:cubicBezTo>
                  <a:cubicBezTo>
                    <a:pt x="1272" y="973"/>
                    <a:pt x="1249" y="981"/>
                    <a:pt x="1230" y="981"/>
                  </a:cubicBezTo>
                  <a:cubicBezTo>
                    <a:pt x="1216" y="981"/>
                    <a:pt x="1205" y="977"/>
                    <a:pt x="1198" y="966"/>
                  </a:cubicBezTo>
                  <a:cubicBezTo>
                    <a:pt x="1171" y="939"/>
                    <a:pt x="1185" y="896"/>
                    <a:pt x="1214" y="870"/>
                  </a:cubicBezTo>
                  <a:cubicBezTo>
                    <a:pt x="1267" y="800"/>
                    <a:pt x="1337" y="787"/>
                    <a:pt x="1406" y="757"/>
                  </a:cubicBezTo>
                  <a:cubicBezTo>
                    <a:pt x="1478" y="728"/>
                    <a:pt x="1558" y="713"/>
                    <a:pt x="1640" y="713"/>
                  </a:cubicBezTo>
                  <a:close/>
                  <a:moveTo>
                    <a:pt x="2355" y="1075"/>
                  </a:moveTo>
                  <a:cubicBezTo>
                    <a:pt x="2398" y="1088"/>
                    <a:pt x="2438" y="1105"/>
                    <a:pt x="2412" y="1144"/>
                  </a:cubicBezTo>
                  <a:cubicBezTo>
                    <a:pt x="2398" y="1158"/>
                    <a:pt x="2355" y="1158"/>
                    <a:pt x="2342" y="1158"/>
                  </a:cubicBezTo>
                  <a:cubicBezTo>
                    <a:pt x="2302" y="1118"/>
                    <a:pt x="2329" y="1088"/>
                    <a:pt x="2355" y="1075"/>
                  </a:cubicBezTo>
                  <a:close/>
                  <a:moveTo>
                    <a:pt x="1272" y="1085"/>
                  </a:moveTo>
                  <a:cubicBezTo>
                    <a:pt x="1280" y="1085"/>
                    <a:pt x="1288" y="1086"/>
                    <a:pt x="1297" y="1088"/>
                  </a:cubicBezTo>
                  <a:cubicBezTo>
                    <a:pt x="1324" y="1088"/>
                    <a:pt x="1337" y="1118"/>
                    <a:pt x="1350" y="1131"/>
                  </a:cubicBezTo>
                  <a:cubicBezTo>
                    <a:pt x="1350" y="1131"/>
                    <a:pt x="1350" y="1144"/>
                    <a:pt x="1337" y="1144"/>
                  </a:cubicBezTo>
                  <a:cubicBezTo>
                    <a:pt x="1311" y="1161"/>
                    <a:pt x="1284" y="1191"/>
                    <a:pt x="1253" y="1191"/>
                  </a:cubicBezTo>
                  <a:cubicBezTo>
                    <a:pt x="1236" y="1191"/>
                    <a:pt x="1218" y="1182"/>
                    <a:pt x="1198" y="1158"/>
                  </a:cubicBezTo>
                  <a:cubicBezTo>
                    <a:pt x="1212" y="1113"/>
                    <a:pt x="1233" y="1085"/>
                    <a:pt x="1272" y="1085"/>
                  </a:cubicBezTo>
                  <a:close/>
                  <a:moveTo>
                    <a:pt x="1446" y="1105"/>
                  </a:moveTo>
                  <a:cubicBezTo>
                    <a:pt x="1515" y="1131"/>
                    <a:pt x="1515" y="1171"/>
                    <a:pt x="1489" y="1214"/>
                  </a:cubicBezTo>
                  <a:cubicBezTo>
                    <a:pt x="1474" y="1228"/>
                    <a:pt x="1461" y="1233"/>
                    <a:pt x="1449" y="1233"/>
                  </a:cubicBezTo>
                  <a:cubicBezTo>
                    <a:pt x="1426" y="1233"/>
                    <a:pt x="1406" y="1213"/>
                    <a:pt x="1380" y="1187"/>
                  </a:cubicBezTo>
                  <a:cubicBezTo>
                    <a:pt x="1406" y="1158"/>
                    <a:pt x="1420" y="1131"/>
                    <a:pt x="1446" y="1105"/>
                  </a:cubicBezTo>
                  <a:close/>
                  <a:moveTo>
                    <a:pt x="344" y="1340"/>
                  </a:moveTo>
                  <a:cubicBezTo>
                    <a:pt x="379" y="1340"/>
                    <a:pt x="410" y="1354"/>
                    <a:pt x="441" y="1379"/>
                  </a:cubicBezTo>
                  <a:cubicBezTo>
                    <a:pt x="523" y="1435"/>
                    <a:pt x="566" y="1518"/>
                    <a:pt x="606" y="1614"/>
                  </a:cubicBezTo>
                  <a:cubicBezTo>
                    <a:pt x="619" y="1640"/>
                    <a:pt x="636" y="1683"/>
                    <a:pt x="649" y="1723"/>
                  </a:cubicBezTo>
                  <a:cubicBezTo>
                    <a:pt x="662" y="1750"/>
                    <a:pt x="675" y="1779"/>
                    <a:pt x="636" y="1793"/>
                  </a:cubicBezTo>
                  <a:cubicBezTo>
                    <a:pt x="619" y="1793"/>
                    <a:pt x="593" y="1793"/>
                    <a:pt x="566" y="1779"/>
                  </a:cubicBezTo>
                  <a:cubicBezTo>
                    <a:pt x="553" y="1766"/>
                    <a:pt x="537" y="1736"/>
                    <a:pt x="537" y="1723"/>
                  </a:cubicBezTo>
                  <a:cubicBezTo>
                    <a:pt x="523" y="1723"/>
                    <a:pt x="523" y="1723"/>
                    <a:pt x="510" y="1736"/>
                  </a:cubicBezTo>
                  <a:cubicBezTo>
                    <a:pt x="494" y="1744"/>
                    <a:pt x="476" y="1759"/>
                    <a:pt x="459" y="1759"/>
                  </a:cubicBezTo>
                  <a:cubicBezTo>
                    <a:pt x="448" y="1759"/>
                    <a:pt x="438" y="1753"/>
                    <a:pt x="427" y="1736"/>
                  </a:cubicBezTo>
                  <a:cubicBezTo>
                    <a:pt x="414" y="1723"/>
                    <a:pt x="414" y="1683"/>
                    <a:pt x="414" y="1654"/>
                  </a:cubicBezTo>
                  <a:cubicBezTo>
                    <a:pt x="427" y="1627"/>
                    <a:pt x="441" y="1601"/>
                    <a:pt x="454" y="1571"/>
                  </a:cubicBezTo>
                  <a:cubicBezTo>
                    <a:pt x="414" y="1531"/>
                    <a:pt x="358" y="1488"/>
                    <a:pt x="318" y="1462"/>
                  </a:cubicBezTo>
                  <a:cubicBezTo>
                    <a:pt x="275" y="1435"/>
                    <a:pt x="249" y="1406"/>
                    <a:pt x="262" y="1366"/>
                  </a:cubicBezTo>
                  <a:cubicBezTo>
                    <a:pt x="292" y="1348"/>
                    <a:pt x="319" y="1340"/>
                    <a:pt x="344" y="1340"/>
                  </a:cubicBezTo>
                  <a:close/>
                  <a:moveTo>
                    <a:pt x="1998" y="1584"/>
                  </a:moveTo>
                  <a:cubicBezTo>
                    <a:pt x="2124" y="1584"/>
                    <a:pt x="2177" y="1654"/>
                    <a:pt x="2164" y="1779"/>
                  </a:cubicBezTo>
                  <a:cubicBezTo>
                    <a:pt x="2164" y="1819"/>
                    <a:pt x="2150" y="1862"/>
                    <a:pt x="2137" y="1915"/>
                  </a:cubicBezTo>
                  <a:lnTo>
                    <a:pt x="2081" y="1971"/>
                  </a:lnTo>
                  <a:cubicBezTo>
                    <a:pt x="1985" y="2009"/>
                    <a:pt x="1896" y="2034"/>
                    <a:pt x="1807" y="2034"/>
                  </a:cubicBezTo>
                  <a:cubicBezTo>
                    <a:pt x="1731" y="2034"/>
                    <a:pt x="1654" y="2015"/>
                    <a:pt x="1572" y="1971"/>
                  </a:cubicBezTo>
                  <a:cubicBezTo>
                    <a:pt x="1476" y="1915"/>
                    <a:pt x="1420" y="1849"/>
                    <a:pt x="1393" y="1750"/>
                  </a:cubicBezTo>
                  <a:cubicBezTo>
                    <a:pt x="1380" y="1683"/>
                    <a:pt x="1393" y="1640"/>
                    <a:pt x="1462" y="1614"/>
                  </a:cubicBezTo>
                  <a:cubicBezTo>
                    <a:pt x="1502" y="1601"/>
                    <a:pt x="1545" y="1601"/>
                    <a:pt x="1598" y="1584"/>
                  </a:cubicBezTo>
                  <a:cubicBezTo>
                    <a:pt x="1628" y="1584"/>
                    <a:pt x="1654" y="1601"/>
                    <a:pt x="1694" y="1601"/>
                  </a:cubicBezTo>
                  <a:lnTo>
                    <a:pt x="1694" y="1584"/>
                  </a:lnTo>
                  <a:close/>
                  <a:moveTo>
                    <a:pt x="1185" y="0"/>
                  </a:moveTo>
                  <a:cubicBezTo>
                    <a:pt x="1145" y="195"/>
                    <a:pt x="1049" y="344"/>
                    <a:pt x="937" y="496"/>
                  </a:cubicBezTo>
                  <a:cubicBezTo>
                    <a:pt x="867" y="579"/>
                    <a:pt x="814" y="675"/>
                    <a:pt x="758" y="757"/>
                  </a:cubicBezTo>
                  <a:cubicBezTo>
                    <a:pt x="745" y="787"/>
                    <a:pt x="732" y="800"/>
                    <a:pt x="732" y="814"/>
                  </a:cubicBezTo>
                  <a:cubicBezTo>
                    <a:pt x="771" y="1006"/>
                    <a:pt x="732" y="1201"/>
                    <a:pt x="841" y="1366"/>
                  </a:cubicBezTo>
                  <a:cubicBezTo>
                    <a:pt x="865" y="1403"/>
                    <a:pt x="833" y="1477"/>
                    <a:pt x="783" y="1477"/>
                  </a:cubicBezTo>
                  <a:cubicBezTo>
                    <a:pt x="779" y="1477"/>
                    <a:pt x="775" y="1476"/>
                    <a:pt x="771" y="1475"/>
                  </a:cubicBezTo>
                  <a:cubicBezTo>
                    <a:pt x="718" y="1475"/>
                    <a:pt x="662" y="1462"/>
                    <a:pt x="619" y="1449"/>
                  </a:cubicBezTo>
                  <a:cubicBezTo>
                    <a:pt x="593" y="1336"/>
                    <a:pt x="523" y="1270"/>
                    <a:pt x="470" y="1201"/>
                  </a:cubicBezTo>
                  <a:cubicBezTo>
                    <a:pt x="434" y="1172"/>
                    <a:pt x="367" y="1151"/>
                    <a:pt x="314" y="1151"/>
                  </a:cubicBezTo>
                  <a:cubicBezTo>
                    <a:pt x="286" y="1151"/>
                    <a:pt x="263" y="1157"/>
                    <a:pt x="249" y="1171"/>
                  </a:cubicBezTo>
                  <a:cubicBezTo>
                    <a:pt x="110" y="1297"/>
                    <a:pt x="1" y="1435"/>
                    <a:pt x="57" y="1627"/>
                  </a:cubicBezTo>
                  <a:cubicBezTo>
                    <a:pt x="84" y="1710"/>
                    <a:pt x="123" y="1806"/>
                    <a:pt x="179" y="1875"/>
                  </a:cubicBezTo>
                  <a:cubicBezTo>
                    <a:pt x="255" y="1975"/>
                    <a:pt x="368" y="2042"/>
                    <a:pt x="501" y="2042"/>
                  </a:cubicBezTo>
                  <a:cubicBezTo>
                    <a:pt x="512" y="2042"/>
                    <a:pt x="524" y="2042"/>
                    <a:pt x="537" y="2041"/>
                  </a:cubicBezTo>
                  <a:cubicBezTo>
                    <a:pt x="580" y="2027"/>
                    <a:pt x="606" y="2014"/>
                    <a:pt x="593" y="1958"/>
                  </a:cubicBezTo>
                  <a:cubicBezTo>
                    <a:pt x="593" y="1931"/>
                    <a:pt x="593" y="1888"/>
                    <a:pt x="636" y="1875"/>
                  </a:cubicBezTo>
                  <a:cubicBezTo>
                    <a:pt x="649" y="1875"/>
                    <a:pt x="662" y="1875"/>
                    <a:pt x="675" y="1888"/>
                  </a:cubicBezTo>
                  <a:cubicBezTo>
                    <a:pt x="689" y="1902"/>
                    <a:pt x="689" y="1915"/>
                    <a:pt x="689" y="1931"/>
                  </a:cubicBezTo>
                  <a:cubicBezTo>
                    <a:pt x="758" y="2080"/>
                    <a:pt x="828" y="2219"/>
                    <a:pt x="993" y="2302"/>
                  </a:cubicBezTo>
                  <a:cubicBezTo>
                    <a:pt x="1171" y="2391"/>
                    <a:pt x="1338" y="2469"/>
                    <a:pt x="1528" y="2469"/>
                  </a:cubicBezTo>
                  <a:cubicBezTo>
                    <a:pt x="1542" y="2469"/>
                    <a:pt x="1557" y="2468"/>
                    <a:pt x="1572" y="2467"/>
                  </a:cubicBezTo>
                  <a:cubicBezTo>
                    <a:pt x="1617" y="2467"/>
                    <a:pt x="1663" y="2468"/>
                    <a:pt x="1708" y="2468"/>
                  </a:cubicBezTo>
                  <a:cubicBezTo>
                    <a:pt x="1828" y="2468"/>
                    <a:pt x="1948" y="2461"/>
                    <a:pt x="2068" y="2411"/>
                  </a:cubicBezTo>
                  <a:cubicBezTo>
                    <a:pt x="2190" y="2345"/>
                    <a:pt x="2302" y="2289"/>
                    <a:pt x="2385" y="2179"/>
                  </a:cubicBezTo>
                  <a:cubicBezTo>
                    <a:pt x="2481" y="2067"/>
                    <a:pt x="2521" y="1915"/>
                    <a:pt x="2550" y="1779"/>
                  </a:cubicBezTo>
                  <a:cubicBezTo>
                    <a:pt x="2564" y="1627"/>
                    <a:pt x="2577" y="1475"/>
                    <a:pt x="2590" y="1323"/>
                  </a:cubicBezTo>
                  <a:lnTo>
                    <a:pt x="2590" y="1006"/>
                  </a:lnTo>
                  <a:cubicBezTo>
                    <a:pt x="2550" y="1021"/>
                    <a:pt x="2521" y="1029"/>
                    <a:pt x="2499" y="1029"/>
                  </a:cubicBezTo>
                  <a:cubicBezTo>
                    <a:pt x="2461" y="1029"/>
                    <a:pt x="2444" y="1005"/>
                    <a:pt x="2425" y="953"/>
                  </a:cubicBezTo>
                  <a:cubicBezTo>
                    <a:pt x="2398" y="883"/>
                    <a:pt x="2385" y="827"/>
                    <a:pt x="2372" y="757"/>
                  </a:cubicBezTo>
                  <a:cubicBezTo>
                    <a:pt x="2365" y="757"/>
                    <a:pt x="2358" y="756"/>
                    <a:pt x="2351" y="756"/>
                  </a:cubicBezTo>
                  <a:cubicBezTo>
                    <a:pt x="2265" y="756"/>
                    <a:pt x="2214" y="829"/>
                    <a:pt x="2137" y="857"/>
                  </a:cubicBezTo>
                  <a:cubicBezTo>
                    <a:pt x="2150" y="923"/>
                    <a:pt x="2177" y="992"/>
                    <a:pt x="2190" y="1075"/>
                  </a:cubicBezTo>
                  <a:cubicBezTo>
                    <a:pt x="2209" y="1049"/>
                    <a:pt x="2233" y="1027"/>
                    <a:pt x="2259" y="1027"/>
                  </a:cubicBezTo>
                  <a:cubicBezTo>
                    <a:pt x="2273" y="1027"/>
                    <a:pt x="2287" y="1034"/>
                    <a:pt x="2302" y="1049"/>
                  </a:cubicBezTo>
                  <a:cubicBezTo>
                    <a:pt x="2289" y="1131"/>
                    <a:pt x="2289" y="1131"/>
                    <a:pt x="2207" y="1131"/>
                  </a:cubicBezTo>
                  <a:cubicBezTo>
                    <a:pt x="2207" y="1158"/>
                    <a:pt x="2190" y="1171"/>
                    <a:pt x="2190" y="1201"/>
                  </a:cubicBezTo>
                  <a:cubicBezTo>
                    <a:pt x="2164" y="1270"/>
                    <a:pt x="2150" y="1366"/>
                    <a:pt x="2081" y="1419"/>
                  </a:cubicBezTo>
                  <a:cubicBezTo>
                    <a:pt x="2068" y="1435"/>
                    <a:pt x="2025" y="1449"/>
                    <a:pt x="2011" y="1449"/>
                  </a:cubicBezTo>
                  <a:cubicBezTo>
                    <a:pt x="1985" y="1435"/>
                    <a:pt x="1972" y="1406"/>
                    <a:pt x="1985" y="1366"/>
                  </a:cubicBezTo>
                  <a:cubicBezTo>
                    <a:pt x="1998" y="1323"/>
                    <a:pt x="2011" y="1283"/>
                    <a:pt x="2011" y="1254"/>
                  </a:cubicBezTo>
                  <a:cubicBezTo>
                    <a:pt x="2068" y="1105"/>
                    <a:pt x="2011" y="966"/>
                    <a:pt x="1972" y="827"/>
                  </a:cubicBezTo>
                  <a:cubicBezTo>
                    <a:pt x="1942" y="774"/>
                    <a:pt x="1929" y="731"/>
                    <a:pt x="1916" y="675"/>
                  </a:cubicBezTo>
                  <a:cubicBezTo>
                    <a:pt x="1916" y="622"/>
                    <a:pt x="1929" y="579"/>
                    <a:pt x="1998" y="552"/>
                  </a:cubicBezTo>
                  <a:cubicBezTo>
                    <a:pt x="2025" y="622"/>
                    <a:pt x="2054" y="691"/>
                    <a:pt x="2094" y="757"/>
                  </a:cubicBezTo>
                  <a:cubicBezTo>
                    <a:pt x="2184" y="671"/>
                    <a:pt x="2279" y="609"/>
                    <a:pt x="2404" y="609"/>
                  </a:cubicBezTo>
                  <a:cubicBezTo>
                    <a:pt x="2437" y="609"/>
                    <a:pt x="2471" y="613"/>
                    <a:pt x="2507" y="622"/>
                  </a:cubicBezTo>
                  <a:cubicBezTo>
                    <a:pt x="2494" y="566"/>
                    <a:pt x="2481" y="539"/>
                    <a:pt x="2481" y="496"/>
                  </a:cubicBezTo>
                  <a:cubicBezTo>
                    <a:pt x="2452" y="413"/>
                    <a:pt x="2442" y="386"/>
                    <a:pt x="2396" y="386"/>
                  </a:cubicBezTo>
                  <a:cubicBezTo>
                    <a:pt x="2375" y="386"/>
                    <a:pt x="2345" y="392"/>
                    <a:pt x="2302" y="400"/>
                  </a:cubicBezTo>
                  <a:cubicBezTo>
                    <a:pt x="2289" y="400"/>
                    <a:pt x="2289" y="400"/>
                    <a:pt x="2273" y="414"/>
                  </a:cubicBezTo>
                  <a:cubicBezTo>
                    <a:pt x="2243" y="417"/>
                    <a:pt x="2222" y="420"/>
                    <a:pt x="2204" y="420"/>
                  </a:cubicBezTo>
                  <a:cubicBezTo>
                    <a:pt x="2158" y="420"/>
                    <a:pt x="2145" y="401"/>
                    <a:pt x="2094" y="331"/>
                  </a:cubicBezTo>
                  <a:cubicBezTo>
                    <a:pt x="2164" y="235"/>
                    <a:pt x="2273" y="235"/>
                    <a:pt x="2355" y="209"/>
                  </a:cubicBezTo>
                  <a:cubicBezTo>
                    <a:pt x="2342" y="195"/>
                    <a:pt x="2316" y="195"/>
                    <a:pt x="2289" y="195"/>
                  </a:cubicBezTo>
                  <a:cubicBezTo>
                    <a:pt x="2227" y="207"/>
                    <a:pt x="2165" y="212"/>
                    <a:pt x="2105" y="212"/>
                  </a:cubicBezTo>
                  <a:cubicBezTo>
                    <a:pt x="1964" y="212"/>
                    <a:pt x="1826" y="186"/>
                    <a:pt x="1681" y="166"/>
                  </a:cubicBezTo>
                  <a:cubicBezTo>
                    <a:pt x="1628" y="152"/>
                    <a:pt x="1585" y="152"/>
                    <a:pt x="1529" y="139"/>
                  </a:cubicBezTo>
                  <a:cubicBezTo>
                    <a:pt x="1420" y="96"/>
                    <a:pt x="1310" y="43"/>
                    <a:pt x="1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190650" y="3236560"/>
              <a:ext cx="73852" cy="57975"/>
            </a:xfrm>
            <a:custGeom>
              <a:avLst/>
              <a:gdLst/>
              <a:ahLst/>
              <a:cxnLst/>
              <a:rect l="l" t="t" r="r" b="b"/>
              <a:pathLst>
                <a:path w="1721" h="1351" extrusionOk="0">
                  <a:moveTo>
                    <a:pt x="1254" y="0"/>
                  </a:moveTo>
                  <a:cubicBezTo>
                    <a:pt x="1088" y="27"/>
                    <a:pt x="923" y="70"/>
                    <a:pt x="771" y="96"/>
                  </a:cubicBezTo>
                  <a:cubicBezTo>
                    <a:pt x="634" y="119"/>
                    <a:pt x="496" y="148"/>
                    <a:pt x="357" y="148"/>
                  </a:cubicBezTo>
                  <a:cubicBezTo>
                    <a:pt x="316" y="148"/>
                    <a:pt x="274" y="145"/>
                    <a:pt x="232" y="139"/>
                  </a:cubicBezTo>
                  <a:cubicBezTo>
                    <a:pt x="204" y="135"/>
                    <a:pt x="179" y="133"/>
                    <a:pt x="154" y="133"/>
                  </a:cubicBezTo>
                  <a:cubicBezTo>
                    <a:pt x="103" y="133"/>
                    <a:pt x="56" y="139"/>
                    <a:pt x="0" y="139"/>
                  </a:cubicBezTo>
                  <a:cubicBezTo>
                    <a:pt x="53" y="331"/>
                    <a:pt x="110" y="539"/>
                    <a:pt x="166" y="731"/>
                  </a:cubicBezTo>
                  <a:cubicBezTo>
                    <a:pt x="219" y="936"/>
                    <a:pt x="275" y="1144"/>
                    <a:pt x="331" y="1350"/>
                  </a:cubicBezTo>
                  <a:cubicBezTo>
                    <a:pt x="343" y="1350"/>
                    <a:pt x="355" y="1351"/>
                    <a:pt x="368" y="1351"/>
                  </a:cubicBezTo>
                  <a:cubicBezTo>
                    <a:pt x="744" y="1351"/>
                    <a:pt x="1387" y="923"/>
                    <a:pt x="1720" y="539"/>
                  </a:cubicBezTo>
                  <a:cubicBezTo>
                    <a:pt x="1541" y="387"/>
                    <a:pt x="1459" y="179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057538" y="2933733"/>
              <a:ext cx="102947" cy="49864"/>
            </a:xfrm>
            <a:custGeom>
              <a:avLst/>
              <a:gdLst/>
              <a:ahLst/>
              <a:cxnLst/>
              <a:rect l="l" t="t" r="r" b="b"/>
              <a:pathLst>
                <a:path w="2399" h="1162" extrusionOk="0">
                  <a:moveTo>
                    <a:pt x="1615" y="1"/>
                  </a:moveTo>
                  <a:cubicBezTo>
                    <a:pt x="1417" y="1"/>
                    <a:pt x="1220" y="34"/>
                    <a:pt x="1036" y="126"/>
                  </a:cubicBezTo>
                  <a:cubicBezTo>
                    <a:pt x="897" y="209"/>
                    <a:pt x="731" y="278"/>
                    <a:pt x="579" y="348"/>
                  </a:cubicBezTo>
                  <a:lnTo>
                    <a:pt x="566" y="348"/>
                  </a:lnTo>
                  <a:lnTo>
                    <a:pt x="566" y="321"/>
                  </a:lnTo>
                  <a:cubicBezTo>
                    <a:pt x="331" y="321"/>
                    <a:pt x="44" y="500"/>
                    <a:pt x="1" y="652"/>
                  </a:cubicBezTo>
                  <a:cubicBezTo>
                    <a:pt x="44" y="635"/>
                    <a:pt x="83" y="596"/>
                    <a:pt x="110" y="596"/>
                  </a:cubicBezTo>
                  <a:cubicBezTo>
                    <a:pt x="132" y="606"/>
                    <a:pt x="152" y="610"/>
                    <a:pt x="171" y="610"/>
                  </a:cubicBezTo>
                  <a:cubicBezTo>
                    <a:pt x="224" y="610"/>
                    <a:pt x="270" y="579"/>
                    <a:pt x="331" y="569"/>
                  </a:cubicBezTo>
                  <a:cubicBezTo>
                    <a:pt x="414" y="553"/>
                    <a:pt x="497" y="553"/>
                    <a:pt x="593" y="539"/>
                  </a:cubicBezTo>
                  <a:cubicBezTo>
                    <a:pt x="788" y="487"/>
                    <a:pt x="979" y="430"/>
                    <a:pt x="1171" y="374"/>
                  </a:cubicBezTo>
                  <a:cubicBezTo>
                    <a:pt x="1241" y="361"/>
                    <a:pt x="1297" y="305"/>
                    <a:pt x="1366" y="278"/>
                  </a:cubicBezTo>
                  <a:cubicBezTo>
                    <a:pt x="1381" y="278"/>
                    <a:pt x="1397" y="270"/>
                    <a:pt x="1409" y="270"/>
                  </a:cubicBezTo>
                  <a:cubicBezTo>
                    <a:pt x="1419" y="270"/>
                    <a:pt x="1427" y="274"/>
                    <a:pt x="1433" y="291"/>
                  </a:cubicBezTo>
                  <a:cubicBezTo>
                    <a:pt x="1449" y="305"/>
                    <a:pt x="1433" y="348"/>
                    <a:pt x="1419" y="361"/>
                  </a:cubicBezTo>
                  <a:cubicBezTo>
                    <a:pt x="1406" y="374"/>
                    <a:pt x="1393" y="387"/>
                    <a:pt x="1366" y="404"/>
                  </a:cubicBezTo>
                  <a:cubicBezTo>
                    <a:pt x="1337" y="417"/>
                    <a:pt x="1310" y="444"/>
                    <a:pt x="1284" y="470"/>
                  </a:cubicBezTo>
                  <a:cubicBezTo>
                    <a:pt x="1323" y="487"/>
                    <a:pt x="1350" y="500"/>
                    <a:pt x="1380" y="500"/>
                  </a:cubicBezTo>
                  <a:cubicBezTo>
                    <a:pt x="1425" y="512"/>
                    <a:pt x="1470" y="516"/>
                    <a:pt x="1513" y="516"/>
                  </a:cubicBezTo>
                  <a:cubicBezTo>
                    <a:pt x="1615" y="516"/>
                    <a:pt x="1713" y="491"/>
                    <a:pt x="1819" y="470"/>
                  </a:cubicBezTo>
                  <a:cubicBezTo>
                    <a:pt x="1876" y="470"/>
                    <a:pt x="1889" y="487"/>
                    <a:pt x="1915" y="513"/>
                  </a:cubicBezTo>
                  <a:cubicBezTo>
                    <a:pt x="1902" y="582"/>
                    <a:pt x="1819" y="569"/>
                    <a:pt x="1780" y="609"/>
                  </a:cubicBezTo>
                  <a:lnTo>
                    <a:pt x="1972" y="609"/>
                  </a:lnTo>
                  <a:cubicBezTo>
                    <a:pt x="1989" y="606"/>
                    <a:pt x="2004" y="604"/>
                    <a:pt x="2015" y="604"/>
                  </a:cubicBezTo>
                  <a:cubicBezTo>
                    <a:pt x="2058" y="604"/>
                    <a:pt x="2062" y="627"/>
                    <a:pt x="2041" y="692"/>
                  </a:cubicBezTo>
                  <a:cubicBezTo>
                    <a:pt x="1998" y="705"/>
                    <a:pt x="1958" y="718"/>
                    <a:pt x="1915" y="735"/>
                  </a:cubicBezTo>
                  <a:cubicBezTo>
                    <a:pt x="2067" y="844"/>
                    <a:pt x="2137" y="1009"/>
                    <a:pt x="2193" y="1161"/>
                  </a:cubicBezTo>
                  <a:cubicBezTo>
                    <a:pt x="2259" y="1092"/>
                    <a:pt x="2315" y="1009"/>
                    <a:pt x="2372" y="940"/>
                  </a:cubicBezTo>
                  <a:cubicBezTo>
                    <a:pt x="2385" y="913"/>
                    <a:pt x="2398" y="883"/>
                    <a:pt x="2398" y="857"/>
                  </a:cubicBezTo>
                  <a:cubicBezTo>
                    <a:pt x="2398" y="787"/>
                    <a:pt x="2385" y="705"/>
                    <a:pt x="2372" y="635"/>
                  </a:cubicBezTo>
                  <a:cubicBezTo>
                    <a:pt x="2342" y="526"/>
                    <a:pt x="2302" y="417"/>
                    <a:pt x="2276" y="305"/>
                  </a:cubicBezTo>
                  <a:cubicBezTo>
                    <a:pt x="2259" y="239"/>
                    <a:pt x="2220" y="196"/>
                    <a:pt x="2150" y="169"/>
                  </a:cubicBezTo>
                  <a:cubicBezTo>
                    <a:pt x="2081" y="126"/>
                    <a:pt x="1998" y="100"/>
                    <a:pt x="1915" y="73"/>
                  </a:cubicBezTo>
                  <a:cubicBezTo>
                    <a:pt x="1846" y="43"/>
                    <a:pt x="1793" y="17"/>
                    <a:pt x="1724" y="4"/>
                  </a:cubicBezTo>
                  <a:cubicBezTo>
                    <a:pt x="1687" y="2"/>
                    <a:pt x="1651" y="1"/>
                    <a:pt x="1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870100" y="3249047"/>
              <a:ext cx="58061" cy="65613"/>
            </a:xfrm>
            <a:custGeom>
              <a:avLst/>
              <a:gdLst/>
              <a:ahLst/>
              <a:cxnLst/>
              <a:rect l="l" t="t" r="r" b="b"/>
              <a:pathLst>
                <a:path w="1353" h="1529" extrusionOk="0">
                  <a:moveTo>
                    <a:pt x="361" y="0"/>
                  </a:moveTo>
                  <a:cubicBezTo>
                    <a:pt x="235" y="14"/>
                    <a:pt x="126" y="53"/>
                    <a:pt x="0" y="96"/>
                  </a:cubicBezTo>
                  <a:cubicBezTo>
                    <a:pt x="13" y="123"/>
                    <a:pt x="13" y="136"/>
                    <a:pt x="13" y="149"/>
                  </a:cubicBezTo>
                  <a:cubicBezTo>
                    <a:pt x="166" y="344"/>
                    <a:pt x="304" y="536"/>
                    <a:pt x="457" y="728"/>
                  </a:cubicBezTo>
                  <a:cubicBezTo>
                    <a:pt x="635" y="936"/>
                    <a:pt x="827" y="1141"/>
                    <a:pt x="1022" y="1350"/>
                  </a:cubicBezTo>
                  <a:cubicBezTo>
                    <a:pt x="1062" y="1406"/>
                    <a:pt x="1118" y="1459"/>
                    <a:pt x="1171" y="1528"/>
                  </a:cubicBezTo>
                  <a:cubicBezTo>
                    <a:pt x="1227" y="1389"/>
                    <a:pt x="1283" y="1267"/>
                    <a:pt x="1323" y="1141"/>
                  </a:cubicBezTo>
                  <a:cubicBezTo>
                    <a:pt x="1353" y="1075"/>
                    <a:pt x="1353" y="1006"/>
                    <a:pt x="1283" y="936"/>
                  </a:cubicBezTo>
                  <a:cubicBezTo>
                    <a:pt x="1201" y="853"/>
                    <a:pt x="1144" y="744"/>
                    <a:pt x="1075" y="645"/>
                  </a:cubicBezTo>
                  <a:cubicBezTo>
                    <a:pt x="979" y="480"/>
                    <a:pt x="883" y="314"/>
                    <a:pt x="774" y="136"/>
                  </a:cubicBezTo>
                  <a:cubicBezTo>
                    <a:pt x="744" y="96"/>
                    <a:pt x="705" y="53"/>
                    <a:pt x="675" y="40"/>
                  </a:cubicBezTo>
                  <a:cubicBezTo>
                    <a:pt x="566" y="14"/>
                    <a:pt x="470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122549" y="3250163"/>
              <a:ext cx="24288" cy="62051"/>
            </a:xfrm>
            <a:custGeom>
              <a:avLst/>
              <a:gdLst/>
              <a:ahLst/>
              <a:cxnLst/>
              <a:rect l="l" t="t" r="r" b="b"/>
              <a:pathLst>
                <a:path w="566" h="1446" extrusionOk="0">
                  <a:moveTo>
                    <a:pt x="414" y="1"/>
                  </a:moveTo>
                  <a:cubicBezTo>
                    <a:pt x="278" y="40"/>
                    <a:pt x="139" y="70"/>
                    <a:pt x="0" y="110"/>
                  </a:cubicBezTo>
                  <a:lnTo>
                    <a:pt x="0" y="179"/>
                  </a:lnTo>
                  <a:cubicBezTo>
                    <a:pt x="43" y="401"/>
                    <a:pt x="70" y="619"/>
                    <a:pt x="56" y="827"/>
                  </a:cubicBezTo>
                  <a:cubicBezTo>
                    <a:pt x="56" y="950"/>
                    <a:pt x="43" y="1075"/>
                    <a:pt x="43" y="1198"/>
                  </a:cubicBezTo>
                  <a:lnTo>
                    <a:pt x="43" y="1214"/>
                  </a:lnTo>
                  <a:cubicBezTo>
                    <a:pt x="43" y="1241"/>
                    <a:pt x="30" y="1281"/>
                    <a:pt x="30" y="1310"/>
                  </a:cubicBezTo>
                  <a:cubicBezTo>
                    <a:pt x="17" y="1433"/>
                    <a:pt x="17" y="1433"/>
                    <a:pt x="139" y="1446"/>
                  </a:cubicBezTo>
                  <a:cubicBezTo>
                    <a:pt x="166" y="1446"/>
                    <a:pt x="209" y="1446"/>
                    <a:pt x="235" y="1433"/>
                  </a:cubicBezTo>
                  <a:cubicBezTo>
                    <a:pt x="304" y="1419"/>
                    <a:pt x="387" y="1406"/>
                    <a:pt x="457" y="1393"/>
                  </a:cubicBezTo>
                  <a:cubicBezTo>
                    <a:pt x="470" y="1281"/>
                    <a:pt x="470" y="1171"/>
                    <a:pt x="483" y="1062"/>
                  </a:cubicBezTo>
                  <a:cubicBezTo>
                    <a:pt x="513" y="884"/>
                    <a:pt x="513" y="702"/>
                    <a:pt x="496" y="523"/>
                  </a:cubicBezTo>
                  <a:cubicBezTo>
                    <a:pt x="483" y="454"/>
                    <a:pt x="483" y="401"/>
                    <a:pt x="539" y="371"/>
                  </a:cubicBezTo>
                  <a:cubicBezTo>
                    <a:pt x="566" y="222"/>
                    <a:pt x="483" y="97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156878" y="3086412"/>
              <a:ext cx="29009" cy="97540"/>
            </a:xfrm>
            <a:custGeom>
              <a:avLst/>
              <a:gdLst/>
              <a:ahLst/>
              <a:cxnLst/>
              <a:rect l="l" t="t" r="r" b="b"/>
              <a:pathLst>
                <a:path w="676" h="2273" extrusionOk="0">
                  <a:moveTo>
                    <a:pt x="470" y="1"/>
                  </a:moveTo>
                  <a:cubicBezTo>
                    <a:pt x="331" y="179"/>
                    <a:pt x="209" y="358"/>
                    <a:pt x="0" y="467"/>
                  </a:cubicBezTo>
                  <a:cubicBezTo>
                    <a:pt x="70" y="731"/>
                    <a:pt x="126" y="979"/>
                    <a:pt x="179" y="1227"/>
                  </a:cubicBezTo>
                  <a:cubicBezTo>
                    <a:pt x="222" y="1393"/>
                    <a:pt x="275" y="1542"/>
                    <a:pt x="318" y="1694"/>
                  </a:cubicBezTo>
                  <a:cubicBezTo>
                    <a:pt x="344" y="1776"/>
                    <a:pt x="387" y="1872"/>
                    <a:pt x="427" y="1955"/>
                  </a:cubicBezTo>
                  <a:cubicBezTo>
                    <a:pt x="457" y="2067"/>
                    <a:pt x="496" y="2163"/>
                    <a:pt x="539" y="2272"/>
                  </a:cubicBezTo>
                  <a:cubicBezTo>
                    <a:pt x="539" y="2272"/>
                    <a:pt x="553" y="2259"/>
                    <a:pt x="566" y="2259"/>
                  </a:cubicBezTo>
                  <a:cubicBezTo>
                    <a:pt x="566" y="2203"/>
                    <a:pt x="553" y="2137"/>
                    <a:pt x="579" y="2094"/>
                  </a:cubicBezTo>
                  <a:cubicBezTo>
                    <a:pt x="675" y="1955"/>
                    <a:pt x="592" y="1872"/>
                    <a:pt x="496" y="1763"/>
                  </a:cubicBezTo>
                  <a:cubicBezTo>
                    <a:pt x="374" y="1624"/>
                    <a:pt x="331" y="1558"/>
                    <a:pt x="470" y="1406"/>
                  </a:cubicBezTo>
                  <a:cubicBezTo>
                    <a:pt x="483" y="1393"/>
                    <a:pt x="483" y="1376"/>
                    <a:pt x="483" y="1363"/>
                  </a:cubicBezTo>
                  <a:cubicBezTo>
                    <a:pt x="523" y="1323"/>
                    <a:pt x="579" y="1280"/>
                    <a:pt x="592" y="1227"/>
                  </a:cubicBezTo>
                  <a:cubicBezTo>
                    <a:pt x="592" y="1184"/>
                    <a:pt x="553" y="1115"/>
                    <a:pt x="539" y="1062"/>
                  </a:cubicBezTo>
                  <a:cubicBezTo>
                    <a:pt x="470" y="784"/>
                    <a:pt x="457" y="497"/>
                    <a:pt x="470" y="219"/>
                  </a:cubicBezTo>
                  <a:cubicBezTo>
                    <a:pt x="483" y="153"/>
                    <a:pt x="470" y="83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124394" y="3100058"/>
              <a:ext cx="40767" cy="87456"/>
            </a:xfrm>
            <a:custGeom>
              <a:avLst/>
              <a:gdLst/>
              <a:ahLst/>
              <a:cxnLst/>
              <a:rect l="l" t="t" r="r" b="b"/>
              <a:pathLst>
                <a:path w="950" h="2038" extrusionOk="0">
                  <a:moveTo>
                    <a:pt x="235" y="413"/>
                  </a:moveTo>
                  <a:cubicBezTo>
                    <a:pt x="261" y="453"/>
                    <a:pt x="288" y="466"/>
                    <a:pt x="288" y="496"/>
                  </a:cubicBezTo>
                  <a:cubicBezTo>
                    <a:pt x="288" y="523"/>
                    <a:pt x="261" y="549"/>
                    <a:pt x="235" y="549"/>
                  </a:cubicBezTo>
                  <a:cubicBezTo>
                    <a:pt x="205" y="536"/>
                    <a:pt x="179" y="509"/>
                    <a:pt x="179" y="496"/>
                  </a:cubicBezTo>
                  <a:cubicBezTo>
                    <a:pt x="179" y="466"/>
                    <a:pt x="205" y="453"/>
                    <a:pt x="235" y="413"/>
                  </a:cubicBezTo>
                  <a:close/>
                  <a:moveTo>
                    <a:pt x="387" y="853"/>
                  </a:moveTo>
                  <a:cubicBezTo>
                    <a:pt x="427" y="853"/>
                    <a:pt x="453" y="880"/>
                    <a:pt x="453" y="949"/>
                  </a:cubicBezTo>
                  <a:cubicBezTo>
                    <a:pt x="440" y="962"/>
                    <a:pt x="414" y="976"/>
                    <a:pt x="387" y="1005"/>
                  </a:cubicBezTo>
                  <a:cubicBezTo>
                    <a:pt x="371" y="976"/>
                    <a:pt x="331" y="949"/>
                    <a:pt x="331" y="923"/>
                  </a:cubicBezTo>
                  <a:cubicBezTo>
                    <a:pt x="318" y="893"/>
                    <a:pt x="331" y="853"/>
                    <a:pt x="387" y="853"/>
                  </a:cubicBezTo>
                  <a:close/>
                  <a:moveTo>
                    <a:pt x="561" y="1361"/>
                  </a:moveTo>
                  <a:cubicBezTo>
                    <a:pt x="586" y="1361"/>
                    <a:pt x="619" y="1411"/>
                    <a:pt x="619" y="1458"/>
                  </a:cubicBezTo>
                  <a:cubicBezTo>
                    <a:pt x="619" y="1501"/>
                    <a:pt x="592" y="1515"/>
                    <a:pt x="552" y="1515"/>
                  </a:cubicBezTo>
                  <a:cubicBezTo>
                    <a:pt x="549" y="1516"/>
                    <a:pt x="545" y="1517"/>
                    <a:pt x="541" y="1517"/>
                  </a:cubicBezTo>
                  <a:cubicBezTo>
                    <a:pt x="516" y="1517"/>
                    <a:pt x="496" y="1481"/>
                    <a:pt x="496" y="1432"/>
                  </a:cubicBezTo>
                  <a:cubicBezTo>
                    <a:pt x="483" y="1376"/>
                    <a:pt x="509" y="1363"/>
                    <a:pt x="552" y="1363"/>
                  </a:cubicBezTo>
                  <a:cubicBezTo>
                    <a:pt x="555" y="1361"/>
                    <a:pt x="558" y="1361"/>
                    <a:pt x="561" y="1361"/>
                  </a:cubicBezTo>
                  <a:close/>
                  <a:moveTo>
                    <a:pt x="275" y="0"/>
                  </a:moveTo>
                  <a:cubicBezTo>
                    <a:pt x="205" y="109"/>
                    <a:pt x="152" y="205"/>
                    <a:pt x="83" y="301"/>
                  </a:cubicBezTo>
                  <a:lnTo>
                    <a:pt x="0" y="301"/>
                  </a:lnTo>
                  <a:cubicBezTo>
                    <a:pt x="0" y="427"/>
                    <a:pt x="13" y="536"/>
                    <a:pt x="13" y="675"/>
                  </a:cubicBezTo>
                  <a:cubicBezTo>
                    <a:pt x="109" y="701"/>
                    <a:pt x="179" y="744"/>
                    <a:pt x="166" y="853"/>
                  </a:cubicBezTo>
                  <a:cubicBezTo>
                    <a:pt x="166" y="866"/>
                    <a:pt x="166" y="866"/>
                    <a:pt x="179" y="880"/>
                  </a:cubicBezTo>
                  <a:cubicBezTo>
                    <a:pt x="205" y="992"/>
                    <a:pt x="235" y="1115"/>
                    <a:pt x="275" y="1240"/>
                  </a:cubicBezTo>
                  <a:cubicBezTo>
                    <a:pt x="344" y="1445"/>
                    <a:pt x="414" y="1654"/>
                    <a:pt x="470" y="1859"/>
                  </a:cubicBezTo>
                  <a:cubicBezTo>
                    <a:pt x="518" y="1840"/>
                    <a:pt x="562" y="1832"/>
                    <a:pt x="602" y="1832"/>
                  </a:cubicBezTo>
                  <a:cubicBezTo>
                    <a:pt x="743" y="1832"/>
                    <a:pt x="838" y="1932"/>
                    <a:pt x="923" y="2037"/>
                  </a:cubicBezTo>
                  <a:cubicBezTo>
                    <a:pt x="949" y="1984"/>
                    <a:pt x="936" y="1941"/>
                    <a:pt x="910" y="1902"/>
                  </a:cubicBezTo>
                  <a:cubicBezTo>
                    <a:pt x="853" y="1763"/>
                    <a:pt x="784" y="1624"/>
                    <a:pt x="731" y="1501"/>
                  </a:cubicBezTo>
                  <a:cubicBezTo>
                    <a:pt x="701" y="1432"/>
                    <a:pt x="688" y="1376"/>
                    <a:pt x="675" y="1323"/>
                  </a:cubicBezTo>
                  <a:cubicBezTo>
                    <a:pt x="523" y="949"/>
                    <a:pt x="400" y="592"/>
                    <a:pt x="331" y="205"/>
                  </a:cubicBezTo>
                  <a:cubicBezTo>
                    <a:pt x="318" y="149"/>
                    <a:pt x="288" y="83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978366" y="3479611"/>
              <a:ext cx="62609" cy="33343"/>
            </a:xfrm>
            <a:custGeom>
              <a:avLst/>
              <a:gdLst/>
              <a:ahLst/>
              <a:cxnLst/>
              <a:rect l="l" t="t" r="r" b="b"/>
              <a:pathLst>
                <a:path w="1459" h="777" extrusionOk="0">
                  <a:moveTo>
                    <a:pt x="606" y="1"/>
                  </a:moveTo>
                  <a:cubicBezTo>
                    <a:pt x="487" y="36"/>
                    <a:pt x="367" y="54"/>
                    <a:pt x="244" y="54"/>
                  </a:cubicBezTo>
                  <a:cubicBezTo>
                    <a:pt x="182" y="54"/>
                    <a:pt x="118" y="49"/>
                    <a:pt x="53" y="41"/>
                  </a:cubicBezTo>
                  <a:cubicBezTo>
                    <a:pt x="53" y="54"/>
                    <a:pt x="40" y="67"/>
                    <a:pt x="40" y="84"/>
                  </a:cubicBezTo>
                  <a:cubicBezTo>
                    <a:pt x="40" y="206"/>
                    <a:pt x="40" y="332"/>
                    <a:pt x="27" y="441"/>
                  </a:cubicBezTo>
                  <a:cubicBezTo>
                    <a:pt x="27" y="510"/>
                    <a:pt x="14" y="563"/>
                    <a:pt x="0" y="633"/>
                  </a:cubicBezTo>
                  <a:cubicBezTo>
                    <a:pt x="53" y="662"/>
                    <a:pt x="110" y="702"/>
                    <a:pt x="192" y="758"/>
                  </a:cubicBezTo>
                  <a:cubicBezTo>
                    <a:pt x="205" y="633"/>
                    <a:pt x="166" y="510"/>
                    <a:pt x="358" y="497"/>
                  </a:cubicBezTo>
                  <a:cubicBezTo>
                    <a:pt x="384" y="550"/>
                    <a:pt x="427" y="606"/>
                    <a:pt x="440" y="676"/>
                  </a:cubicBezTo>
                  <a:cubicBezTo>
                    <a:pt x="467" y="728"/>
                    <a:pt x="510" y="745"/>
                    <a:pt x="566" y="758"/>
                  </a:cubicBezTo>
                  <a:cubicBezTo>
                    <a:pt x="702" y="768"/>
                    <a:pt x="844" y="777"/>
                    <a:pt x="989" y="777"/>
                  </a:cubicBezTo>
                  <a:cubicBezTo>
                    <a:pt x="1049" y="777"/>
                    <a:pt x="1110" y="775"/>
                    <a:pt x="1171" y="771"/>
                  </a:cubicBezTo>
                  <a:lnTo>
                    <a:pt x="1393" y="771"/>
                  </a:lnTo>
                  <a:cubicBezTo>
                    <a:pt x="1419" y="771"/>
                    <a:pt x="1459" y="758"/>
                    <a:pt x="1446" y="728"/>
                  </a:cubicBezTo>
                  <a:cubicBezTo>
                    <a:pt x="1376" y="702"/>
                    <a:pt x="1336" y="689"/>
                    <a:pt x="1280" y="676"/>
                  </a:cubicBezTo>
                  <a:cubicBezTo>
                    <a:pt x="1254" y="676"/>
                    <a:pt x="1227" y="646"/>
                    <a:pt x="1197" y="646"/>
                  </a:cubicBezTo>
                  <a:cubicBezTo>
                    <a:pt x="1032" y="593"/>
                    <a:pt x="910" y="497"/>
                    <a:pt x="784" y="358"/>
                  </a:cubicBezTo>
                  <a:cubicBezTo>
                    <a:pt x="701" y="262"/>
                    <a:pt x="619" y="166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940475" y="3132542"/>
              <a:ext cx="34373" cy="42612"/>
            </a:xfrm>
            <a:custGeom>
              <a:avLst/>
              <a:gdLst/>
              <a:ahLst/>
              <a:cxnLst/>
              <a:rect l="l" t="t" r="r" b="b"/>
              <a:pathLst>
                <a:path w="801" h="993" extrusionOk="0">
                  <a:moveTo>
                    <a:pt x="70" y="0"/>
                  </a:moveTo>
                  <a:lnTo>
                    <a:pt x="70" y="0"/>
                  </a:lnTo>
                  <a:cubicBezTo>
                    <a:pt x="83" y="166"/>
                    <a:pt x="83" y="331"/>
                    <a:pt x="0" y="453"/>
                  </a:cubicBezTo>
                  <a:cubicBezTo>
                    <a:pt x="126" y="701"/>
                    <a:pt x="305" y="867"/>
                    <a:pt x="553" y="992"/>
                  </a:cubicBezTo>
                  <a:cubicBezTo>
                    <a:pt x="579" y="963"/>
                    <a:pt x="592" y="949"/>
                    <a:pt x="606" y="923"/>
                  </a:cubicBezTo>
                  <a:cubicBezTo>
                    <a:pt x="662" y="814"/>
                    <a:pt x="731" y="688"/>
                    <a:pt x="788" y="566"/>
                  </a:cubicBezTo>
                  <a:cubicBezTo>
                    <a:pt x="801" y="549"/>
                    <a:pt x="801" y="536"/>
                    <a:pt x="801" y="523"/>
                  </a:cubicBezTo>
                  <a:cubicBezTo>
                    <a:pt x="771" y="400"/>
                    <a:pt x="758" y="275"/>
                    <a:pt x="745" y="136"/>
                  </a:cubicBezTo>
                  <a:cubicBezTo>
                    <a:pt x="700" y="139"/>
                    <a:pt x="656" y="141"/>
                    <a:pt x="611" y="141"/>
                  </a:cubicBezTo>
                  <a:cubicBezTo>
                    <a:pt x="431" y="141"/>
                    <a:pt x="247" y="109"/>
                    <a:pt x="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025054" y="3226476"/>
              <a:ext cx="43728" cy="43985"/>
            </a:xfrm>
            <a:custGeom>
              <a:avLst/>
              <a:gdLst/>
              <a:ahLst/>
              <a:cxnLst/>
              <a:rect l="l" t="t" r="r" b="b"/>
              <a:pathLst>
                <a:path w="1019" h="1025" extrusionOk="0">
                  <a:moveTo>
                    <a:pt x="635" y="1"/>
                  </a:moveTo>
                  <a:cubicBezTo>
                    <a:pt x="579" y="57"/>
                    <a:pt x="536" y="113"/>
                    <a:pt x="483" y="166"/>
                  </a:cubicBezTo>
                  <a:cubicBezTo>
                    <a:pt x="288" y="344"/>
                    <a:pt x="139" y="553"/>
                    <a:pt x="14" y="774"/>
                  </a:cubicBezTo>
                  <a:cubicBezTo>
                    <a:pt x="14" y="801"/>
                    <a:pt x="0" y="814"/>
                    <a:pt x="0" y="827"/>
                  </a:cubicBezTo>
                  <a:cubicBezTo>
                    <a:pt x="40" y="897"/>
                    <a:pt x="83" y="953"/>
                    <a:pt x="139" y="1006"/>
                  </a:cubicBezTo>
                  <a:cubicBezTo>
                    <a:pt x="148" y="1020"/>
                    <a:pt x="160" y="1025"/>
                    <a:pt x="174" y="1025"/>
                  </a:cubicBezTo>
                  <a:cubicBezTo>
                    <a:pt x="201" y="1025"/>
                    <a:pt x="235" y="1006"/>
                    <a:pt x="262" y="1006"/>
                  </a:cubicBezTo>
                  <a:cubicBezTo>
                    <a:pt x="288" y="993"/>
                    <a:pt x="305" y="993"/>
                    <a:pt x="318" y="979"/>
                  </a:cubicBezTo>
                  <a:cubicBezTo>
                    <a:pt x="427" y="897"/>
                    <a:pt x="536" y="827"/>
                    <a:pt x="649" y="745"/>
                  </a:cubicBezTo>
                  <a:cubicBezTo>
                    <a:pt x="771" y="635"/>
                    <a:pt x="897" y="540"/>
                    <a:pt x="1019" y="427"/>
                  </a:cubicBezTo>
                  <a:cubicBezTo>
                    <a:pt x="992" y="318"/>
                    <a:pt x="992" y="318"/>
                    <a:pt x="897" y="305"/>
                  </a:cubicBezTo>
                  <a:cubicBezTo>
                    <a:pt x="867" y="292"/>
                    <a:pt x="827" y="278"/>
                    <a:pt x="801" y="278"/>
                  </a:cubicBezTo>
                  <a:cubicBezTo>
                    <a:pt x="744" y="262"/>
                    <a:pt x="731" y="235"/>
                    <a:pt x="718" y="196"/>
                  </a:cubicBezTo>
                  <a:cubicBezTo>
                    <a:pt x="688" y="126"/>
                    <a:pt x="662" y="70"/>
                    <a:pt x="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091867" y="3500895"/>
              <a:ext cx="78659" cy="18367"/>
            </a:xfrm>
            <a:custGeom>
              <a:avLst/>
              <a:gdLst/>
              <a:ahLst/>
              <a:cxnLst/>
              <a:rect l="l" t="t" r="r" b="b"/>
              <a:pathLst>
                <a:path w="1833" h="428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115" y="54"/>
                    <a:pt x="1145" y="110"/>
                    <a:pt x="1172" y="166"/>
                  </a:cubicBezTo>
                  <a:cubicBezTo>
                    <a:pt x="1172" y="180"/>
                    <a:pt x="1158" y="219"/>
                    <a:pt x="1145" y="219"/>
                  </a:cubicBezTo>
                  <a:cubicBezTo>
                    <a:pt x="1140" y="223"/>
                    <a:pt x="1135" y="225"/>
                    <a:pt x="1128" y="225"/>
                  </a:cubicBezTo>
                  <a:cubicBezTo>
                    <a:pt x="1113" y="225"/>
                    <a:pt x="1094" y="215"/>
                    <a:pt x="1076" y="206"/>
                  </a:cubicBezTo>
                  <a:cubicBezTo>
                    <a:pt x="1062" y="206"/>
                    <a:pt x="1046" y="193"/>
                    <a:pt x="1046" y="180"/>
                  </a:cubicBezTo>
                  <a:cubicBezTo>
                    <a:pt x="1033" y="123"/>
                    <a:pt x="993" y="97"/>
                    <a:pt x="950" y="84"/>
                  </a:cubicBezTo>
                  <a:cubicBezTo>
                    <a:pt x="897" y="67"/>
                    <a:pt x="854" y="41"/>
                    <a:pt x="814" y="27"/>
                  </a:cubicBezTo>
                  <a:cubicBezTo>
                    <a:pt x="785" y="41"/>
                    <a:pt x="758" y="54"/>
                    <a:pt x="715" y="84"/>
                  </a:cubicBezTo>
                  <a:cubicBezTo>
                    <a:pt x="745" y="97"/>
                    <a:pt x="771" y="110"/>
                    <a:pt x="785" y="123"/>
                  </a:cubicBezTo>
                  <a:cubicBezTo>
                    <a:pt x="828" y="150"/>
                    <a:pt x="881" y="166"/>
                    <a:pt x="910" y="193"/>
                  </a:cubicBezTo>
                  <a:cubicBezTo>
                    <a:pt x="937" y="219"/>
                    <a:pt x="950" y="275"/>
                    <a:pt x="937" y="289"/>
                  </a:cubicBezTo>
                  <a:cubicBezTo>
                    <a:pt x="931" y="308"/>
                    <a:pt x="919" y="315"/>
                    <a:pt x="905" y="315"/>
                  </a:cubicBezTo>
                  <a:cubicBezTo>
                    <a:pt x="886" y="315"/>
                    <a:pt x="863" y="303"/>
                    <a:pt x="841" y="289"/>
                  </a:cubicBezTo>
                  <a:cubicBezTo>
                    <a:pt x="798" y="262"/>
                    <a:pt x="745" y="232"/>
                    <a:pt x="689" y="219"/>
                  </a:cubicBezTo>
                  <a:cubicBezTo>
                    <a:pt x="633" y="209"/>
                    <a:pt x="576" y="189"/>
                    <a:pt x="522" y="189"/>
                  </a:cubicBezTo>
                  <a:cubicBezTo>
                    <a:pt x="509" y="189"/>
                    <a:pt x="496" y="190"/>
                    <a:pt x="484" y="193"/>
                  </a:cubicBezTo>
                  <a:cubicBezTo>
                    <a:pt x="345" y="219"/>
                    <a:pt x="206" y="262"/>
                    <a:pt x="70" y="302"/>
                  </a:cubicBezTo>
                  <a:cubicBezTo>
                    <a:pt x="41" y="315"/>
                    <a:pt x="27" y="345"/>
                    <a:pt x="1" y="371"/>
                  </a:cubicBezTo>
                  <a:cubicBezTo>
                    <a:pt x="70" y="414"/>
                    <a:pt x="136" y="428"/>
                    <a:pt x="206" y="428"/>
                  </a:cubicBezTo>
                  <a:cubicBezTo>
                    <a:pt x="537" y="414"/>
                    <a:pt x="867" y="414"/>
                    <a:pt x="1198" y="398"/>
                  </a:cubicBezTo>
                  <a:cubicBezTo>
                    <a:pt x="1377" y="398"/>
                    <a:pt x="1558" y="385"/>
                    <a:pt x="1724" y="332"/>
                  </a:cubicBezTo>
                  <a:cubicBezTo>
                    <a:pt x="1750" y="315"/>
                    <a:pt x="1763" y="302"/>
                    <a:pt x="1777" y="289"/>
                  </a:cubicBezTo>
                  <a:cubicBezTo>
                    <a:pt x="1790" y="206"/>
                    <a:pt x="1820" y="137"/>
                    <a:pt x="1833" y="54"/>
                  </a:cubicBezTo>
                  <a:cubicBezTo>
                    <a:pt x="1694" y="54"/>
                    <a:pt x="1572" y="67"/>
                    <a:pt x="1446" y="67"/>
                  </a:cubicBezTo>
                  <a:cubicBezTo>
                    <a:pt x="1324" y="54"/>
                    <a:pt x="1211" y="27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919191" y="3490253"/>
              <a:ext cx="59777" cy="26606"/>
            </a:xfrm>
            <a:custGeom>
              <a:avLst/>
              <a:gdLst/>
              <a:ahLst/>
              <a:cxnLst/>
              <a:rect l="l" t="t" r="r" b="b"/>
              <a:pathLst>
                <a:path w="1393" h="620" extrusionOk="0">
                  <a:moveTo>
                    <a:pt x="27" y="1"/>
                  </a:moveTo>
                  <a:cubicBezTo>
                    <a:pt x="14" y="193"/>
                    <a:pt x="0" y="371"/>
                    <a:pt x="0" y="537"/>
                  </a:cubicBezTo>
                  <a:cubicBezTo>
                    <a:pt x="70" y="550"/>
                    <a:pt x="126" y="550"/>
                    <a:pt x="179" y="550"/>
                  </a:cubicBezTo>
                  <a:cubicBezTo>
                    <a:pt x="222" y="480"/>
                    <a:pt x="209" y="385"/>
                    <a:pt x="291" y="345"/>
                  </a:cubicBezTo>
                  <a:cubicBezTo>
                    <a:pt x="427" y="414"/>
                    <a:pt x="553" y="497"/>
                    <a:pt x="688" y="550"/>
                  </a:cubicBezTo>
                  <a:cubicBezTo>
                    <a:pt x="731" y="580"/>
                    <a:pt x="771" y="593"/>
                    <a:pt x="827" y="593"/>
                  </a:cubicBezTo>
                  <a:cubicBezTo>
                    <a:pt x="1006" y="606"/>
                    <a:pt x="1201" y="606"/>
                    <a:pt x="1393" y="619"/>
                  </a:cubicBezTo>
                  <a:cubicBezTo>
                    <a:pt x="1366" y="606"/>
                    <a:pt x="1336" y="580"/>
                    <a:pt x="1323" y="563"/>
                  </a:cubicBezTo>
                  <a:cubicBezTo>
                    <a:pt x="1214" y="510"/>
                    <a:pt x="1102" y="467"/>
                    <a:pt x="993" y="414"/>
                  </a:cubicBezTo>
                  <a:cubicBezTo>
                    <a:pt x="910" y="358"/>
                    <a:pt x="814" y="302"/>
                    <a:pt x="771" y="219"/>
                  </a:cubicBezTo>
                  <a:cubicBezTo>
                    <a:pt x="731" y="150"/>
                    <a:pt x="705" y="97"/>
                    <a:pt x="675" y="27"/>
                  </a:cubicBezTo>
                  <a:cubicBezTo>
                    <a:pt x="585" y="38"/>
                    <a:pt x="496" y="45"/>
                    <a:pt x="407" y="45"/>
                  </a:cubicBezTo>
                  <a:cubicBezTo>
                    <a:pt x="282" y="45"/>
                    <a:pt x="157" y="32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207686" y="3492528"/>
              <a:ext cx="46860" cy="29738"/>
            </a:xfrm>
            <a:custGeom>
              <a:avLst/>
              <a:gdLst/>
              <a:ahLst/>
              <a:cxnLst/>
              <a:rect l="l" t="t" r="r" b="b"/>
              <a:pathLst>
                <a:path w="1092" h="693" extrusionOk="0">
                  <a:moveTo>
                    <a:pt x="451" y="236"/>
                  </a:moveTo>
                  <a:cubicBezTo>
                    <a:pt x="558" y="236"/>
                    <a:pt x="663" y="254"/>
                    <a:pt x="774" y="292"/>
                  </a:cubicBezTo>
                  <a:cubicBezTo>
                    <a:pt x="787" y="305"/>
                    <a:pt x="801" y="318"/>
                    <a:pt x="827" y="332"/>
                  </a:cubicBezTo>
                  <a:cubicBezTo>
                    <a:pt x="801" y="401"/>
                    <a:pt x="761" y="401"/>
                    <a:pt x="718" y="401"/>
                  </a:cubicBezTo>
                  <a:cubicBezTo>
                    <a:pt x="650" y="374"/>
                    <a:pt x="584" y="367"/>
                    <a:pt x="516" y="367"/>
                  </a:cubicBezTo>
                  <a:cubicBezTo>
                    <a:pt x="443" y="367"/>
                    <a:pt x="370" y="375"/>
                    <a:pt x="291" y="375"/>
                  </a:cubicBezTo>
                  <a:cubicBezTo>
                    <a:pt x="283" y="375"/>
                    <a:pt x="273" y="376"/>
                    <a:pt x="262" y="376"/>
                  </a:cubicBezTo>
                  <a:cubicBezTo>
                    <a:pt x="240" y="376"/>
                    <a:pt x="218" y="370"/>
                    <a:pt x="209" y="332"/>
                  </a:cubicBezTo>
                  <a:cubicBezTo>
                    <a:pt x="209" y="292"/>
                    <a:pt x="248" y="262"/>
                    <a:pt x="291" y="249"/>
                  </a:cubicBezTo>
                  <a:cubicBezTo>
                    <a:pt x="346" y="240"/>
                    <a:pt x="399" y="236"/>
                    <a:pt x="451" y="236"/>
                  </a:cubicBezTo>
                  <a:close/>
                  <a:moveTo>
                    <a:pt x="883" y="1"/>
                  </a:moveTo>
                  <a:cubicBezTo>
                    <a:pt x="827" y="31"/>
                    <a:pt x="774" y="57"/>
                    <a:pt x="718" y="97"/>
                  </a:cubicBezTo>
                  <a:cubicBezTo>
                    <a:pt x="761" y="140"/>
                    <a:pt x="814" y="153"/>
                    <a:pt x="787" y="236"/>
                  </a:cubicBezTo>
                  <a:cubicBezTo>
                    <a:pt x="691" y="236"/>
                    <a:pt x="622" y="153"/>
                    <a:pt x="526" y="140"/>
                  </a:cubicBezTo>
                  <a:cubicBezTo>
                    <a:pt x="430" y="127"/>
                    <a:pt x="331" y="113"/>
                    <a:pt x="235" y="97"/>
                  </a:cubicBezTo>
                  <a:cubicBezTo>
                    <a:pt x="222" y="305"/>
                    <a:pt x="100" y="427"/>
                    <a:pt x="0" y="580"/>
                  </a:cubicBezTo>
                  <a:cubicBezTo>
                    <a:pt x="30" y="609"/>
                    <a:pt x="43" y="623"/>
                    <a:pt x="70" y="636"/>
                  </a:cubicBezTo>
                  <a:cubicBezTo>
                    <a:pt x="152" y="662"/>
                    <a:pt x="235" y="692"/>
                    <a:pt x="318" y="692"/>
                  </a:cubicBezTo>
                  <a:cubicBezTo>
                    <a:pt x="483" y="692"/>
                    <a:pt x="648" y="675"/>
                    <a:pt x="814" y="662"/>
                  </a:cubicBezTo>
                  <a:cubicBezTo>
                    <a:pt x="939" y="649"/>
                    <a:pt x="1022" y="593"/>
                    <a:pt x="1092" y="510"/>
                  </a:cubicBezTo>
                  <a:cubicBezTo>
                    <a:pt x="1022" y="332"/>
                    <a:pt x="953" y="166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121948" y="3046118"/>
              <a:ext cx="43213" cy="42054"/>
            </a:xfrm>
            <a:custGeom>
              <a:avLst/>
              <a:gdLst/>
              <a:ahLst/>
              <a:cxnLst/>
              <a:rect l="l" t="t" r="r" b="b"/>
              <a:pathLst>
                <a:path w="1007" h="980" extrusionOk="0">
                  <a:moveTo>
                    <a:pt x="828" y="0"/>
                  </a:moveTo>
                  <a:cubicBezTo>
                    <a:pt x="732" y="222"/>
                    <a:pt x="553" y="387"/>
                    <a:pt x="375" y="540"/>
                  </a:cubicBezTo>
                  <a:cubicBezTo>
                    <a:pt x="318" y="596"/>
                    <a:pt x="249" y="635"/>
                    <a:pt x="180" y="649"/>
                  </a:cubicBezTo>
                  <a:cubicBezTo>
                    <a:pt x="113" y="662"/>
                    <a:pt x="57" y="692"/>
                    <a:pt x="1" y="705"/>
                  </a:cubicBezTo>
                  <a:cubicBezTo>
                    <a:pt x="31" y="774"/>
                    <a:pt x="44" y="827"/>
                    <a:pt x="57" y="883"/>
                  </a:cubicBezTo>
                  <a:cubicBezTo>
                    <a:pt x="70" y="926"/>
                    <a:pt x="84" y="953"/>
                    <a:pt x="140" y="966"/>
                  </a:cubicBezTo>
                  <a:cubicBezTo>
                    <a:pt x="166" y="966"/>
                    <a:pt x="209" y="966"/>
                    <a:pt x="236" y="979"/>
                  </a:cubicBezTo>
                  <a:cubicBezTo>
                    <a:pt x="428" y="979"/>
                    <a:pt x="566" y="870"/>
                    <a:pt x="719" y="761"/>
                  </a:cubicBezTo>
                  <a:cubicBezTo>
                    <a:pt x="841" y="649"/>
                    <a:pt x="910" y="497"/>
                    <a:pt x="993" y="348"/>
                  </a:cubicBezTo>
                  <a:cubicBezTo>
                    <a:pt x="993" y="331"/>
                    <a:pt x="1006" y="291"/>
                    <a:pt x="993" y="278"/>
                  </a:cubicBezTo>
                  <a:cubicBezTo>
                    <a:pt x="940" y="182"/>
                    <a:pt x="884" y="83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145678" y="3229437"/>
              <a:ext cx="42612" cy="27593"/>
            </a:xfrm>
            <a:custGeom>
              <a:avLst/>
              <a:gdLst/>
              <a:ahLst/>
              <a:cxnLst/>
              <a:rect l="l" t="t" r="r" b="b"/>
              <a:pathLst>
                <a:path w="993" h="643" extrusionOk="0">
                  <a:moveTo>
                    <a:pt x="261" y="1"/>
                  </a:moveTo>
                  <a:cubicBezTo>
                    <a:pt x="275" y="57"/>
                    <a:pt x="288" y="97"/>
                    <a:pt x="304" y="153"/>
                  </a:cubicBezTo>
                  <a:cubicBezTo>
                    <a:pt x="318" y="262"/>
                    <a:pt x="288" y="318"/>
                    <a:pt x="205" y="358"/>
                  </a:cubicBezTo>
                  <a:cubicBezTo>
                    <a:pt x="192" y="375"/>
                    <a:pt x="166" y="375"/>
                    <a:pt x="139" y="388"/>
                  </a:cubicBezTo>
                  <a:cubicBezTo>
                    <a:pt x="96" y="401"/>
                    <a:pt x="40" y="414"/>
                    <a:pt x="0" y="441"/>
                  </a:cubicBezTo>
                  <a:cubicBezTo>
                    <a:pt x="56" y="580"/>
                    <a:pt x="166" y="623"/>
                    <a:pt x="288" y="623"/>
                  </a:cubicBezTo>
                  <a:cubicBezTo>
                    <a:pt x="387" y="623"/>
                    <a:pt x="483" y="636"/>
                    <a:pt x="566" y="636"/>
                  </a:cubicBezTo>
                  <a:cubicBezTo>
                    <a:pt x="609" y="640"/>
                    <a:pt x="651" y="642"/>
                    <a:pt x="692" y="642"/>
                  </a:cubicBezTo>
                  <a:cubicBezTo>
                    <a:pt x="796" y="642"/>
                    <a:pt x="893" y="625"/>
                    <a:pt x="992" y="566"/>
                  </a:cubicBezTo>
                  <a:cubicBezTo>
                    <a:pt x="966" y="484"/>
                    <a:pt x="949" y="401"/>
                    <a:pt x="923" y="318"/>
                  </a:cubicBezTo>
                  <a:cubicBezTo>
                    <a:pt x="923" y="292"/>
                    <a:pt x="896" y="262"/>
                    <a:pt x="883" y="262"/>
                  </a:cubicBezTo>
                  <a:cubicBezTo>
                    <a:pt x="800" y="236"/>
                    <a:pt x="731" y="209"/>
                    <a:pt x="662" y="209"/>
                  </a:cubicBezTo>
                  <a:cubicBezTo>
                    <a:pt x="566" y="193"/>
                    <a:pt x="566" y="193"/>
                    <a:pt x="536" y="97"/>
                  </a:cubicBezTo>
                  <a:cubicBezTo>
                    <a:pt x="440" y="70"/>
                    <a:pt x="357" y="44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142675" y="3059163"/>
              <a:ext cx="36089" cy="45616"/>
            </a:xfrm>
            <a:custGeom>
              <a:avLst/>
              <a:gdLst/>
              <a:ahLst/>
              <a:cxnLst/>
              <a:rect l="l" t="t" r="r" b="b"/>
              <a:pathLst>
                <a:path w="841" h="1063" extrusionOk="0">
                  <a:moveTo>
                    <a:pt x="675" y="1"/>
                  </a:moveTo>
                  <a:cubicBezTo>
                    <a:pt x="579" y="166"/>
                    <a:pt x="510" y="305"/>
                    <a:pt x="414" y="441"/>
                  </a:cubicBezTo>
                  <a:cubicBezTo>
                    <a:pt x="318" y="579"/>
                    <a:pt x="166" y="649"/>
                    <a:pt x="1" y="745"/>
                  </a:cubicBezTo>
                  <a:cubicBezTo>
                    <a:pt x="126" y="827"/>
                    <a:pt x="126" y="980"/>
                    <a:pt x="222" y="1062"/>
                  </a:cubicBezTo>
                  <a:cubicBezTo>
                    <a:pt x="358" y="923"/>
                    <a:pt x="484" y="827"/>
                    <a:pt x="593" y="689"/>
                  </a:cubicBezTo>
                  <a:cubicBezTo>
                    <a:pt x="705" y="553"/>
                    <a:pt x="788" y="401"/>
                    <a:pt x="841" y="222"/>
                  </a:cubicBezTo>
                  <a:cubicBezTo>
                    <a:pt x="801" y="166"/>
                    <a:pt x="732" y="83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117872" y="3186868"/>
              <a:ext cx="45573" cy="39651"/>
            </a:xfrm>
            <a:custGeom>
              <a:avLst/>
              <a:gdLst/>
              <a:ahLst/>
              <a:cxnLst/>
              <a:rect l="l" t="t" r="r" b="b"/>
              <a:pathLst>
                <a:path w="1062" h="924" extrusionOk="0">
                  <a:moveTo>
                    <a:pt x="909" y="1"/>
                  </a:moveTo>
                  <a:cubicBezTo>
                    <a:pt x="814" y="127"/>
                    <a:pt x="688" y="166"/>
                    <a:pt x="552" y="179"/>
                  </a:cubicBezTo>
                  <a:cubicBezTo>
                    <a:pt x="344" y="193"/>
                    <a:pt x="179" y="292"/>
                    <a:pt x="0" y="427"/>
                  </a:cubicBezTo>
                  <a:cubicBezTo>
                    <a:pt x="70" y="427"/>
                    <a:pt x="126" y="427"/>
                    <a:pt x="165" y="414"/>
                  </a:cubicBezTo>
                  <a:cubicBezTo>
                    <a:pt x="357" y="375"/>
                    <a:pt x="552" y="318"/>
                    <a:pt x="744" y="262"/>
                  </a:cubicBezTo>
                  <a:cubicBezTo>
                    <a:pt x="755" y="259"/>
                    <a:pt x="766" y="257"/>
                    <a:pt x="775" y="257"/>
                  </a:cubicBezTo>
                  <a:cubicBezTo>
                    <a:pt x="800" y="257"/>
                    <a:pt x="817" y="270"/>
                    <a:pt x="827" y="292"/>
                  </a:cubicBezTo>
                  <a:cubicBezTo>
                    <a:pt x="827" y="318"/>
                    <a:pt x="800" y="345"/>
                    <a:pt x="787" y="375"/>
                  </a:cubicBezTo>
                  <a:lnTo>
                    <a:pt x="757" y="375"/>
                  </a:lnTo>
                  <a:cubicBezTo>
                    <a:pt x="539" y="457"/>
                    <a:pt x="318" y="553"/>
                    <a:pt x="70" y="566"/>
                  </a:cubicBezTo>
                  <a:cubicBezTo>
                    <a:pt x="83" y="580"/>
                    <a:pt x="109" y="593"/>
                    <a:pt x="126" y="593"/>
                  </a:cubicBezTo>
                  <a:cubicBezTo>
                    <a:pt x="235" y="593"/>
                    <a:pt x="331" y="593"/>
                    <a:pt x="427" y="580"/>
                  </a:cubicBezTo>
                  <a:cubicBezTo>
                    <a:pt x="552" y="566"/>
                    <a:pt x="675" y="523"/>
                    <a:pt x="800" y="510"/>
                  </a:cubicBezTo>
                  <a:cubicBezTo>
                    <a:pt x="810" y="505"/>
                    <a:pt x="821" y="502"/>
                    <a:pt x="833" y="502"/>
                  </a:cubicBezTo>
                  <a:cubicBezTo>
                    <a:pt x="854" y="502"/>
                    <a:pt x="874" y="512"/>
                    <a:pt x="883" y="540"/>
                  </a:cubicBezTo>
                  <a:cubicBezTo>
                    <a:pt x="883" y="580"/>
                    <a:pt x="870" y="606"/>
                    <a:pt x="827" y="623"/>
                  </a:cubicBezTo>
                  <a:cubicBezTo>
                    <a:pt x="814" y="623"/>
                    <a:pt x="800" y="636"/>
                    <a:pt x="787" y="649"/>
                  </a:cubicBezTo>
                  <a:cubicBezTo>
                    <a:pt x="827" y="662"/>
                    <a:pt x="896" y="636"/>
                    <a:pt x="883" y="705"/>
                  </a:cubicBezTo>
                  <a:cubicBezTo>
                    <a:pt x="840" y="771"/>
                    <a:pt x="883" y="828"/>
                    <a:pt x="883" y="924"/>
                  </a:cubicBezTo>
                  <a:cubicBezTo>
                    <a:pt x="896" y="884"/>
                    <a:pt x="909" y="854"/>
                    <a:pt x="923" y="828"/>
                  </a:cubicBezTo>
                  <a:cubicBezTo>
                    <a:pt x="966" y="623"/>
                    <a:pt x="1019" y="401"/>
                    <a:pt x="1062" y="193"/>
                  </a:cubicBezTo>
                  <a:cubicBezTo>
                    <a:pt x="1062" y="166"/>
                    <a:pt x="1062" y="140"/>
                    <a:pt x="1048" y="127"/>
                  </a:cubicBezTo>
                  <a:cubicBezTo>
                    <a:pt x="1005" y="84"/>
                    <a:pt x="952" y="44"/>
                    <a:pt x="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139714" y="3095209"/>
              <a:ext cx="34373" cy="87584"/>
            </a:xfrm>
            <a:custGeom>
              <a:avLst/>
              <a:gdLst/>
              <a:ahLst/>
              <a:cxnLst/>
              <a:rect l="l" t="t" r="r" b="b"/>
              <a:pathLst>
                <a:path w="801" h="2041" extrusionOk="0">
                  <a:moveTo>
                    <a:pt x="14" y="1"/>
                  </a:moveTo>
                  <a:cubicBezTo>
                    <a:pt x="0" y="14"/>
                    <a:pt x="0" y="30"/>
                    <a:pt x="14" y="30"/>
                  </a:cubicBezTo>
                  <a:cubicBezTo>
                    <a:pt x="70" y="262"/>
                    <a:pt x="139" y="497"/>
                    <a:pt x="209" y="731"/>
                  </a:cubicBezTo>
                  <a:cubicBezTo>
                    <a:pt x="248" y="884"/>
                    <a:pt x="278" y="1049"/>
                    <a:pt x="344" y="1201"/>
                  </a:cubicBezTo>
                  <a:cubicBezTo>
                    <a:pt x="457" y="1462"/>
                    <a:pt x="539" y="1737"/>
                    <a:pt x="675" y="1972"/>
                  </a:cubicBezTo>
                  <a:cubicBezTo>
                    <a:pt x="705" y="2028"/>
                    <a:pt x="744" y="2041"/>
                    <a:pt x="801" y="2041"/>
                  </a:cubicBezTo>
                  <a:cubicBezTo>
                    <a:pt x="691" y="1767"/>
                    <a:pt x="579" y="1489"/>
                    <a:pt x="496" y="1201"/>
                  </a:cubicBezTo>
                  <a:cubicBezTo>
                    <a:pt x="414" y="910"/>
                    <a:pt x="374" y="609"/>
                    <a:pt x="305" y="305"/>
                  </a:cubicBezTo>
                  <a:cubicBezTo>
                    <a:pt x="284" y="316"/>
                    <a:pt x="267" y="321"/>
                    <a:pt x="251" y="321"/>
                  </a:cubicBezTo>
                  <a:cubicBezTo>
                    <a:pt x="213" y="321"/>
                    <a:pt x="187" y="292"/>
                    <a:pt x="166" y="262"/>
                  </a:cubicBezTo>
                  <a:cubicBezTo>
                    <a:pt x="139" y="235"/>
                    <a:pt x="126" y="196"/>
                    <a:pt x="113" y="166"/>
                  </a:cubicBezTo>
                  <a:cubicBezTo>
                    <a:pt x="83" y="113"/>
                    <a:pt x="57" y="57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051101" y="3204720"/>
              <a:ext cx="37291" cy="24203"/>
            </a:xfrm>
            <a:custGeom>
              <a:avLst/>
              <a:gdLst/>
              <a:ahLst/>
              <a:cxnLst/>
              <a:rect l="l" t="t" r="r" b="b"/>
              <a:pathLst>
                <a:path w="869" h="564" extrusionOk="0">
                  <a:moveTo>
                    <a:pt x="127" y="1"/>
                  </a:moveTo>
                  <a:cubicBezTo>
                    <a:pt x="0" y="1"/>
                    <a:pt x="9" y="74"/>
                    <a:pt x="55" y="220"/>
                  </a:cubicBezTo>
                  <a:cubicBezTo>
                    <a:pt x="81" y="316"/>
                    <a:pt x="124" y="425"/>
                    <a:pt x="164" y="521"/>
                  </a:cubicBezTo>
                  <a:cubicBezTo>
                    <a:pt x="247" y="537"/>
                    <a:pt x="329" y="551"/>
                    <a:pt x="412" y="564"/>
                  </a:cubicBezTo>
                  <a:lnTo>
                    <a:pt x="716" y="564"/>
                  </a:lnTo>
                  <a:cubicBezTo>
                    <a:pt x="756" y="564"/>
                    <a:pt x="786" y="551"/>
                    <a:pt x="799" y="508"/>
                  </a:cubicBezTo>
                  <a:cubicBezTo>
                    <a:pt x="633" y="494"/>
                    <a:pt x="468" y="481"/>
                    <a:pt x="303" y="468"/>
                  </a:cubicBezTo>
                  <a:lnTo>
                    <a:pt x="247" y="468"/>
                  </a:lnTo>
                  <a:cubicBezTo>
                    <a:pt x="233" y="455"/>
                    <a:pt x="207" y="425"/>
                    <a:pt x="220" y="412"/>
                  </a:cubicBezTo>
                  <a:cubicBezTo>
                    <a:pt x="220" y="398"/>
                    <a:pt x="233" y="372"/>
                    <a:pt x="247" y="372"/>
                  </a:cubicBezTo>
                  <a:cubicBezTo>
                    <a:pt x="303" y="355"/>
                    <a:pt x="359" y="355"/>
                    <a:pt x="412" y="355"/>
                  </a:cubicBezTo>
                  <a:cubicBezTo>
                    <a:pt x="495" y="372"/>
                    <a:pt x="577" y="385"/>
                    <a:pt x="660" y="385"/>
                  </a:cubicBezTo>
                  <a:cubicBezTo>
                    <a:pt x="679" y="388"/>
                    <a:pt x="697" y="390"/>
                    <a:pt x="714" y="390"/>
                  </a:cubicBezTo>
                  <a:cubicBezTo>
                    <a:pt x="769" y="390"/>
                    <a:pt x="815" y="372"/>
                    <a:pt x="868" y="329"/>
                  </a:cubicBezTo>
                  <a:cubicBezTo>
                    <a:pt x="825" y="329"/>
                    <a:pt x="799" y="316"/>
                    <a:pt x="756" y="316"/>
                  </a:cubicBezTo>
                  <a:cubicBezTo>
                    <a:pt x="647" y="302"/>
                    <a:pt x="524" y="289"/>
                    <a:pt x="412" y="259"/>
                  </a:cubicBezTo>
                  <a:cubicBezTo>
                    <a:pt x="342" y="233"/>
                    <a:pt x="260" y="220"/>
                    <a:pt x="177" y="207"/>
                  </a:cubicBezTo>
                  <a:cubicBezTo>
                    <a:pt x="164" y="207"/>
                    <a:pt x="137" y="207"/>
                    <a:pt x="124" y="190"/>
                  </a:cubicBezTo>
                  <a:cubicBezTo>
                    <a:pt x="111" y="177"/>
                    <a:pt x="94" y="164"/>
                    <a:pt x="81" y="137"/>
                  </a:cubicBezTo>
                  <a:cubicBezTo>
                    <a:pt x="92" y="126"/>
                    <a:pt x="105" y="104"/>
                    <a:pt x="124" y="104"/>
                  </a:cubicBezTo>
                  <a:cubicBezTo>
                    <a:pt x="128" y="104"/>
                    <a:pt x="133" y="105"/>
                    <a:pt x="137" y="107"/>
                  </a:cubicBezTo>
                  <a:cubicBezTo>
                    <a:pt x="194" y="107"/>
                    <a:pt x="260" y="107"/>
                    <a:pt x="316" y="124"/>
                  </a:cubicBezTo>
                  <a:cubicBezTo>
                    <a:pt x="455" y="134"/>
                    <a:pt x="585" y="194"/>
                    <a:pt x="721" y="194"/>
                  </a:cubicBezTo>
                  <a:cubicBezTo>
                    <a:pt x="759" y="194"/>
                    <a:pt x="799" y="189"/>
                    <a:pt x="838" y="177"/>
                  </a:cubicBezTo>
                  <a:cubicBezTo>
                    <a:pt x="825" y="124"/>
                    <a:pt x="786" y="94"/>
                    <a:pt x="729" y="81"/>
                  </a:cubicBezTo>
                  <a:cubicBezTo>
                    <a:pt x="564" y="68"/>
                    <a:pt x="399" y="41"/>
                    <a:pt x="233" y="11"/>
                  </a:cubicBezTo>
                  <a:cubicBezTo>
                    <a:pt x="191" y="4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904429" y="3227763"/>
              <a:ext cx="17766" cy="43728"/>
            </a:xfrm>
            <a:custGeom>
              <a:avLst/>
              <a:gdLst/>
              <a:ahLst/>
              <a:cxnLst/>
              <a:rect l="l" t="t" r="r" b="b"/>
              <a:pathLst>
                <a:path w="414" h="1019" extrusionOk="0">
                  <a:moveTo>
                    <a:pt x="192" y="0"/>
                  </a:moveTo>
                  <a:cubicBezTo>
                    <a:pt x="166" y="66"/>
                    <a:pt x="153" y="123"/>
                    <a:pt x="123" y="166"/>
                  </a:cubicBezTo>
                  <a:cubicBezTo>
                    <a:pt x="96" y="232"/>
                    <a:pt x="70" y="301"/>
                    <a:pt x="27" y="357"/>
                  </a:cubicBezTo>
                  <a:cubicBezTo>
                    <a:pt x="1" y="397"/>
                    <a:pt x="1" y="427"/>
                    <a:pt x="27" y="467"/>
                  </a:cubicBezTo>
                  <a:cubicBezTo>
                    <a:pt x="83" y="549"/>
                    <a:pt x="139" y="645"/>
                    <a:pt x="206" y="728"/>
                  </a:cubicBezTo>
                  <a:cubicBezTo>
                    <a:pt x="262" y="827"/>
                    <a:pt x="318" y="923"/>
                    <a:pt x="387" y="1019"/>
                  </a:cubicBezTo>
                  <a:lnTo>
                    <a:pt x="401" y="1019"/>
                  </a:lnTo>
                  <a:cubicBezTo>
                    <a:pt x="414" y="893"/>
                    <a:pt x="401" y="784"/>
                    <a:pt x="371" y="662"/>
                  </a:cubicBezTo>
                  <a:cubicBezTo>
                    <a:pt x="331" y="510"/>
                    <a:pt x="288" y="344"/>
                    <a:pt x="249" y="192"/>
                  </a:cubicBezTo>
                  <a:cubicBezTo>
                    <a:pt x="222" y="136"/>
                    <a:pt x="222" y="66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160998" y="3186868"/>
              <a:ext cx="14805" cy="42054"/>
            </a:xfrm>
            <a:custGeom>
              <a:avLst/>
              <a:gdLst/>
              <a:ahLst/>
              <a:cxnLst/>
              <a:rect l="l" t="t" r="r" b="b"/>
              <a:pathLst>
                <a:path w="345" h="980" extrusionOk="0">
                  <a:moveTo>
                    <a:pt x="318" y="1"/>
                  </a:moveTo>
                  <a:lnTo>
                    <a:pt x="318" y="1"/>
                  </a:lnTo>
                  <a:cubicBezTo>
                    <a:pt x="262" y="27"/>
                    <a:pt x="222" y="70"/>
                    <a:pt x="166" y="97"/>
                  </a:cubicBezTo>
                  <a:cubicBezTo>
                    <a:pt x="152" y="375"/>
                    <a:pt x="70" y="649"/>
                    <a:pt x="0" y="910"/>
                  </a:cubicBezTo>
                  <a:cubicBezTo>
                    <a:pt x="70" y="937"/>
                    <a:pt x="126" y="967"/>
                    <a:pt x="195" y="980"/>
                  </a:cubicBezTo>
                  <a:cubicBezTo>
                    <a:pt x="248" y="854"/>
                    <a:pt x="344" y="193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1106071" y="3101174"/>
              <a:ext cx="14247" cy="30854"/>
            </a:xfrm>
            <a:custGeom>
              <a:avLst/>
              <a:gdLst/>
              <a:ahLst/>
              <a:cxnLst/>
              <a:rect l="l" t="t" r="r" b="b"/>
              <a:pathLst>
                <a:path w="332" h="719" extrusionOk="0">
                  <a:moveTo>
                    <a:pt x="288" y="1"/>
                  </a:moveTo>
                  <a:cubicBezTo>
                    <a:pt x="235" y="40"/>
                    <a:pt x="179" y="96"/>
                    <a:pt x="123" y="153"/>
                  </a:cubicBezTo>
                  <a:cubicBezTo>
                    <a:pt x="110" y="166"/>
                    <a:pt x="83" y="192"/>
                    <a:pt x="83" y="235"/>
                  </a:cubicBezTo>
                  <a:cubicBezTo>
                    <a:pt x="53" y="305"/>
                    <a:pt x="53" y="371"/>
                    <a:pt x="40" y="454"/>
                  </a:cubicBezTo>
                  <a:cubicBezTo>
                    <a:pt x="27" y="536"/>
                    <a:pt x="14" y="619"/>
                    <a:pt x="1" y="718"/>
                  </a:cubicBezTo>
                  <a:cubicBezTo>
                    <a:pt x="110" y="702"/>
                    <a:pt x="219" y="675"/>
                    <a:pt x="318" y="662"/>
                  </a:cubicBezTo>
                  <a:cubicBezTo>
                    <a:pt x="318" y="523"/>
                    <a:pt x="302" y="387"/>
                    <a:pt x="318" y="249"/>
                  </a:cubicBezTo>
                  <a:cubicBezTo>
                    <a:pt x="331" y="153"/>
                    <a:pt x="318" y="70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954078" y="3477208"/>
              <a:ext cx="21328" cy="27292"/>
            </a:xfrm>
            <a:custGeom>
              <a:avLst/>
              <a:gdLst/>
              <a:ahLst/>
              <a:cxnLst/>
              <a:rect l="l" t="t" r="r" b="b"/>
              <a:pathLst>
                <a:path w="497" h="636" extrusionOk="0">
                  <a:moveTo>
                    <a:pt x="358" y="1"/>
                  </a:moveTo>
                  <a:cubicBezTo>
                    <a:pt x="358" y="27"/>
                    <a:pt x="358" y="57"/>
                    <a:pt x="345" y="83"/>
                  </a:cubicBezTo>
                  <a:cubicBezTo>
                    <a:pt x="345" y="153"/>
                    <a:pt x="332" y="179"/>
                    <a:pt x="262" y="206"/>
                  </a:cubicBezTo>
                  <a:cubicBezTo>
                    <a:pt x="180" y="236"/>
                    <a:pt x="84" y="275"/>
                    <a:pt x="1" y="318"/>
                  </a:cubicBezTo>
                  <a:cubicBezTo>
                    <a:pt x="70" y="536"/>
                    <a:pt x="262" y="566"/>
                    <a:pt x="428" y="636"/>
                  </a:cubicBezTo>
                  <a:cubicBezTo>
                    <a:pt x="454" y="470"/>
                    <a:pt x="471" y="288"/>
                    <a:pt x="484" y="123"/>
                  </a:cubicBezTo>
                  <a:cubicBezTo>
                    <a:pt x="497" y="83"/>
                    <a:pt x="484" y="57"/>
                    <a:pt x="441" y="40"/>
                  </a:cubicBezTo>
                  <a:cubicBezTo>
                    <a:pt x="414" y="27"/>
                    <a:pt x="401" y="14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088906" y="3111258"/>
              <a:ext cx="15363" cy="23044"/>
            </a:xfrm>
            <a:custGeom>
              <a:avLst/>
              <a:gdLst/>
              <a:ahLst/>
              <a:cxnLst/>
              <a:rect l="l" t="t" r="r" b="b"/>
              <a:pathLst>
                <a:path w="358" h="537" extrusionOk="0">
                  <a:moveTo>
                    <a:pt x="358" y="0"/>
                  </a:moveTo>
                  <a:cubicBezTo>
                    <a:pt x="262" y="14"/>
                    <a:pt x="205" y="53"/>
                    <a:pt x="166" y="123"/>
                  </a:cubicBezTo>
                  <a:cubicBezTo>
                    <a:pt x="153" y="152"/>
                    <a:pt x="123" y="179"/>
                    <a:pt x="110" y="205"/>
                  </a:cubicBezTo>
                  <a:cubicBezTo>
                    <a:pt x="57" y="301"/>
                    <a:pt x="14" y="414"/>
                    <a:pt x="0" y="536"/>
                  </a:cubicBezTo>
                  <a:cubicBezTo>
                    <a:pt x="57" y="536"/>
                    <a:pt x="110" y="523"/>
                    <a:pt x="153" y="523"/>
                  </a:cubicBezTo>
                  <a:cubicBezTo>
                    <a:pt x="248" y="510"/>
                    <a:pt x="248" y="510"/>
                    <a:pt x="262" y="414"/>
                  </a:cubicBezTo>
                  <a:cubicBezTo>
                    <a:pt x="275" y="384"/>
                    <a:pt x="288" y="357"/>
                    <a:pt x="288" y="331"/>
                  </a:cubicBezTo>
                  <a:cubicBezTo>
                    <a:pt x="318" y="219"/>
                    <a:pt x="331" y="12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150914" y="3261964"/>
              <a:ext cx="16092" cy="14204"/>
            </a:xfrm>
            <a:custGeom>
              <a:avLst/>
              <a:gdLst/>
              <a:ahLst/>
              <a:cxnLst/>
              <a:rect l="l" t="t" r="r" b="b"/>
              <a:pathLst>
                <a:path w="375" h="331" extrusionOk="0">
                  <a:moveTo>
                    <a:pt x="1" y="0"/>
                  </a:moveTo>
                  <a:cubicBezTo>
                    <a:pt x="17" y="83"/>
                    <a:pt x="30" y="152"/>
                    <a:pt x="44" y="222"/>
                  </a:cubicBezTo>
                  <a:cubicBezTo>
                    <a:pt x="57" y="235"/>
                    <a:pt x="70" y="278"/>
                    <a:pt x="100" y="278"/>
                  </a:cubicBezTo>
                  <a:cubicBezTo>
                    <a:pt x="196" y="304"/>
                    <a:pt x="278" y="304"/>
                    <a:pt x="374" y="331"/>
                  </a:cubicBezTo>
                  <a:cubicBezTo>
                    <a:pt x="361" y="209"/>
                    <a:pt x="331" y="96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044493" y="3010072"/>
              <a:ext cx="11372" cy="27292"/>
            </a:xfrm>
            <a:custGeom>
              <a:avLst/>
              <a:gdLst/>
              <a:ahLst/>
              <a:cxnLst/>
              <a:rect l="l" t="t" r="r" b="b"/>
              <a:pathLst>
                <a:path w="265" h="636" extrusionOk="0">
                  <a:moveTo>
                    <a:pt x="100" y="1"/>
                  </a:moveTo>
                  <a:cubicBezTo>
                    <a:pt x="0" y="70"/>
                    <a:pt x="30" y="179"/>
                    <a:pt x="43" y="249"/>
                  </a:cubicBezTo>
                  <a:cubicBezTo>
                    <a:pt x="57" y="401"/>
                    <a:pt x="126" y="540"/>
                    <a:pt x="265" y="635"/>
                  </a:cubicBezTo>
                  <a:cubicBezTo>
                    <a:pt x="209" y="427"/>
                    <a:pt x="153" y="222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170481" y="3260805"/>
              <a:ext cx="15963" cy="11844"/>
            </a:xfrm>
            <a:custGeom>
              <a:avLst/>
              <a:gdLst/>
              <a:ahLst/>
              <a:cxnLst/>
              <a:rect l="l" t="t" r="r" b="b"/>
              <a:pathLst>
                <a:path w="372" h="276" extrusionOk="0">
                  <a:moveTo>
                    <a:pt x="345" y="1"/>
                  </a:moveTo>
                  <a:cubicBezTo>
                    <a:pt x="222" y="14"/>
                    <a:pt x="110" y="27"/>
                    <a:pt x="1" y="57"/>
                  </a:cubicBezTo>
                  <a:cubicBezTo>
                    <a:pt x="1" y="83"/>
                    <a:pt x="14" y="123"/>
                    <a:pt x="14" y="166"/>
                  </a:cubicBezTo>
                  <a:cubicBezTo>
                    <a:pt x="27" y="206"/>
                    <a:pt x="57" y="249"/>
                    <a:pt x="110" y="249"/>
                  </a:cubicBezTo>
                  <a:cubicBezTo>
                    <a:pt x="179" y="249"/>
                    <a:pt x="236" y="262"/>
                    <a:pt x="305" y="275"/>
                  </a:cubicBezTo>
                  <a:cubicBezTo>
                    <a:pt x="332" y="275"/>
                    <a:pt x="358" y="262"/>
                    <a:pt x="371" y="249"/>
                  </a:cubicBezTo>
                  <a:lnTo>
                    <a:pt x="371" y="179"/>
                  </a:lnTo>
                  <a:cubicBezTo>
                    <a:pt x="312" y="204"/>
                    <a:pt x="261" y="218"/>
                    <a:pt x="215" y="218"/>
                  </a:cubicBezTo>
                  <a:cubicBezTo>
                    <a:pt x="155" y="218"/>
                    <a:pt x="104" y="194"/>
                    <a:pt x="57" y="140"/>
                  </a:cubicBezTo>
                  <a:cubicBezTo>
                    <a:pt x="97" y="123"/>
                    <a:pt x="123" y="97"/>
                    <a:pt x="153" y="97"/>
                  </a:cubicBezTo>
                  <a:cubicBezTo>
                    <a:pt x="180" y="97"/>
                    <a:pt x="209" y="93"/>
                    <a:pt x="238" y="93"/>
                  </a:cubicBezTo>
                  <a:cubicBezTo>
                    <a:pt x="282" y="93"/>
                    <a:pt x="326" y="102"/>
                    <a:pt x="358" y="153"/>
                  </a:cubicBezTo>
                  <a:lnTo>
                    <a:pt x="371" y="140"/>
                  </a:lnTo>
                  <a:cubicBezTo>
                    <a:pt x="358" y="83"/>
                    <a:pt x="358" y="40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123236" y="3091090"/>
              <a:ext cx="11243" cy="14247"/>
            </a:xfrm>
            <a:custGeom>
              <a:avLst/>
              <a:gdLst/>
              <a:ahLst/>
              <a:cxnLst/>
              <a:rect l="l" t="t" r="r" b="b"/>
              <a:pathLst>
                <a:path w="262" h="332" extrusionOk="0">
                  <a:moveTo>
                    <a:pt x="14" y="1"/>
                  </a:moveTo>
                  <a:lnTo>
                    <a:pt x="14" y="1"/>
                  </a:lnTo>
                  <a:cubicBezTo>
                    <a:pt x="1" y="179"/>
                    <a:pt x="27" y="275"/>
                    <a:pt x="83" y="331"/>
                  </a:cubicBezTo>
                  <a:cubicBezTo>
                    <a:pt x="136" y="249"/>
                    <a:pt x="193" y="153"/>
                    <a:pt x="262" y="44"/>
                  </a:cubicBezTo>
                  <a:cubicBezTo>
                    <a:pt x="179" y="27"/>
                    <a:pt x="97" y="14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043334" y="2967504"/>
              <a:ext cx="8282" cy="26734"/>
            </a:xfrm>
            <a:custGeom>
              <a:avLst/>
              <a:gdLst/>
              <a:ahLst/>
              <a:cxnLst/>
              <a:rect l="l" t="t" r="r" b="b"/>
              <a:pathLst>
                <a:path w="193" h="623" extrusionOk="0">
                  <a:moveTo>
                    <a:pt x="180" y="0"/>
                  </a:moveTo>
                  <a:cubicBezTo>
                    <a:pt x="70" y="96"/>
                    <a:pt x="27" y="222"/>
                    <a:pt x="14" y="331"/>
                  </a:cubicBezTo>
                  <a:cubicBezTo>
                    <a:pt x="1" y="427"/>
                    <a:pt x="1" y="539"/>
                    <a:pt x="84" y="622"/>
                  </a:cubicBezTo>
                  <a:cubicBezTo>
                    <a:pt x="84" y="427"/>
                    <a:pt x="110" y="248"/>
                    <a:pt x="180" y="70"/>
                  </a:cubicBezTo>
                  <a:cubicBezTo>
                    <a:pt x="193" y="57"/>
                    <a:pt x="180" y="3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059941" y="3232440"/>
              <a:ext cx="18924" cy="3605"/>
            </a:xfrm>
            <a:custGeom>
              <a:avLst/>
              <a:gdLst/>
              <a:ahLst/>
              <a:cxnLst/>
              <a:rect l="l" t="t" r="r" b="b"/>
              <a:pathLst>
                <a:path w="441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54" y="54"/>
                    <a:pt x="189" y="84"/>
                    <a:pt x="299" y="84"/>
                  </a:cubicBezTo>
                  <a:cubicBezTo>
                    <a:pt x="359" y="84"/>
                    <a:pt x="412" y="75"/>
                    <a:pt x="441" y="57"/>
                  </a:cubicBezTo>
                  <a:cubicBezTo>
                    <a:pt x="302" y="27"/>
                    <a:pt x="153" y="1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145678" y="3183907"/>
              <a:ext cx="7681" cy="3605"/>
            </a:xfrm>
            <a:custGeom>
              <a:avLst/>
              <a:gdLst/>
              <a:ahLst/>
              <a:cxnLst/>
              <a:rect l="l" t="t" r="r" b="b"/>
              <a:pathLst>
                <a:path w="179" h="84" extrusionOk="0">
                  <a:moveTo>
                    <a:pt x="0" y="0"/>
                  </a:moveTo>
                  <a:cubicBezTo>
                    <a:pt x="13" y="43"/>
                    <a:pt x="27" y="57"/>
                    <a:pt x="27" y="83"/>
                  </a:cubicBezTo>
                  <a:cubicBezTo>
                    <a:pt x="83" y="57"/>
                    <a:pt x="139" y="43"/>
                    <a:pt x="179" y="14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141559" y="3214718"/>
              <a:ext cx="9398" cy="2403"/>
            </a:xfrm>
            <a:custGeom>
              <a:avLst/>
              <a:gdLst/>
              <a:ahLst/>
              <a:cxnLst/>
              <a:rect l="l" t="t" r="r" b="b"/>
              <a:pathLst>
                <a:path w="219" h="56" extrusionOk="0">
                  <a:moveTo>
                    <a:pt x="205" y="0"/>
                  </a:moveTo>
                  <a:cubicBezTo>
                    <a:pt x="152" y="13"/>
                    <a:pt x="83" y="26"/>
                    <a:pt x="0" y="40"/>
                  </a:cubicBezTo>
                  <a:cubicBezTo>
                    <a:pt x="35" y="51"/>
                    <a:pt x="65" y="56"/>
                    <a:pt x="92" y="56"/>
                  </a:cubicBezTo>
                  <a:cubicBezTo>
                    <a:pt x="139" y="56"/>
                    <a:pt x="177" y="40"/>
                    <a:pt x="219" y="13"/>
                  </a:cubicBezTo>
                  <a:cubicBezTo>
                    <a:pt x="219" y="13"/>
                    <a:pt x="219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1191208" y="3268486"/>
              <a:ext cx="1202" cy="1888"/>
            </a:xfrm>
            <a:custGeom>
              <a:avLst/>
              <a:gdLst/>
              <a:ahLst/>
              <a:cxnLst/>
              <a:rect l="l" t="t" r="r" b="b"/>
              <a:pathLst>
                <a:path w="28" h="44" extrusionOk="0">
                  <a:moveTo>
                    <a:pt x="14" y="0"/>
                  </a:moveTo>
                  <a:cubicBezTo>
                    <a:pt x="1" y="0"/>
                    <a:pt x="1" y="14"/>
                    <a:pt x="1" y="14"/>
                  </a:cubicBezTo>
                  <a:cubicBezTo>
                    <a:pt x="1" y="27"/>
                    <a:pt x="14" y="27"/>
                    <a:pt x="14" y="43"/>
                  </a:cubicBezTo>
                  <a:cubicBezTo>
                    <a:pt x="14" y="27"/>
                    <a:pt x="27" y="27"/>
                    <a:pt x="27" y="14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190650" y="3266083"/>
              <a:ext cx="1159" cy="1888"/>
            </a:xfrm>
            <a:custGeom>
              <a:avLst/>
              <a:gdLst/>
              <a:ahLst/>
              <a:cxnLst/>
              <a:rect l="l" t="t" r="r" b="b"/>
              <a:pathLst>
                <a:path w="27" h="44" extrusionOk="0">
                  <a:moveTo>
                    <a:pt x="14" y="0"/>
                  </a:moveTo>
                  <a:cubicBezTo>
                    <a:pt x="14" y="17"/>
                    <a:pt x="14" y="17"/>
                    <a:pt x="0" y="30"/>
                  </a:cubicBezTo>
                  <a:cubicBezTo>
                    <a:pt x="0" y="30"/>
                    <a:pt x="14" y="30"/>
                    <a:pt x="14" y="43"/>
                  </a:cubicBezTo>
                  <a:cubicBezTo>
                    <a:pt x="14" y="30"/>
                    <a:pt x="27" y="30"/>
                    <a:pt x="27" y="30"/>
                  </a:cubicBezTo>
                  <a:cubicBezTo>
                    <a:pt x="27" y="17"/>
                    <a:pt x="14" y="17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130917" y="3497935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0" y="1"/>
                    <a:pt x="0" y="14"/>
                    <a:pt x="14" y="14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1046896" y="2994195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124394" y="3301528"/>
              <a:ext cx="43" cy="772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7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185844" y="3183350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3" y="0"/>
                  </a:moveTo>
                  <a:lnTo>
                    <a:pt x="0" y="0"/>
                  </a:lnTo>
                  <a:cubicBezTo>
                    <a:pt x="0" y="1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995530" y="307280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152201" y="2985227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993127" y="3511580"/>
              <a:ext cx="43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525390" y="3178672"/>
              <a:ext cx="165642" cy="124189"/>
            </a:xfrm>
            <a:custGeom>
              <a:avLst/>
              <a:gdLst/>
              <a:ahLst/>
              <a:cxnLst/>
              <a:rect l="l" t="t" r="r" b="b"/>
              <a:pathLst>
                <a:path w="3860" h="2894" extrusionOk="0">
                  <a:moveTo>
                    <a:pt x="2276" y="757"/>
                  </a:moveTo>
                  <a:cubicBezTo>
                    <a:pt x="2289" y="757"/>
                    <a:pt x="2316" y="757"/>
                    <a:pt x="2329" y="771"/>
                  </a:cubicBezTo>
                  <a:cubicBezTo>
                    <a:pt x="2359" y="784"/>
                    <a:pt x="2385" y="814"/>
                    <a:pt x="2372" y="853"/>
                  </a:cubicBezTo>
                  <a:cubicBezTo>
                    <a:pt x="2342" y="949"/>
                    <a:pt x="2329" y="1062"/>
                    <a:pt x="2302" y="1158"/>
                  </a:cubicBezTo>
                  <a:cubicBezTo>
                    <a:pt x="2276" y="1240"/>
                    <a:pt x="2220" y="1323"/>
                    <a:pt x="2137" y="1363"/>
                  </a:cubicBezTo>
                  <a:cubicBezTo>
                    <a:pt x="2081" y="1390"/>
                    <a:pt x="2031" y="1403"/>
                    <a:pt x="1986" y="1403"/>
                  </a:cubicBezTo>
                  <a:cubicBezTo>
                    <a:pt x="1877" y="1403"/>
                    <a:pt x="1799" y="1328"/>
                    <a:pt x="1750" y="1210"/>
                  </a:cubicBezTo>
                  <a:cubicBezTo>
                    <a:pt x="1724" y="1128"/>
                    <a:pt x="1711" y="1062"/>
                    <a:pt x="1697" y="979"/>
                  </a:cubicBezTo>
                  <a:cubicBezTo>
                    <a:pt x="1681" y="936"/>
                    <a:pt x="1681" y="896"/>
                    <a:pt x="1668" y="853"/>
                  </a:cubicBezTo>
                  <a:cubicBezTo>
                    <a:pt x="1654" y="827"/>
                    <a:pt x="1668" y="797"/>
                    <a:pt x="1711" y="784"/>
                  </a:cubicBezTo>
                  <a:cubicBezTo>
                    <a:pt x="1724" y="784"/>
                    <a:pt x="1750" y="771"/>
                    <a:pt x="1780" y="771"/>
                  </a:cubicBezTo>
                  <a:cubicBezTo>
                    <a:pt x="1945" y="757"/>
                    <a:pt x="2111" y="757"/>
                    <a:pt x="2276" y="757"/>
                  </a:cubicBezTo>
                  <a:close/>
                  <a:moveTo>
                    <a:pt x="1668" y="0"/>
                  </a:moveTo>
                  <a:cubicBezTo>
                    <a:pt x="1598" y="13"/>
                    <a:pt x="1532" y="40"/>
                    <a:pt x="1463" y="53"/>
                  </a:cubicBezTo>
                  <a:cubicBezTo>
                    <a:pt x="1297" y="109"/>
                    <a:pt x="1119" y="152"/>
                    <a:pt x="953" y="205"/>
                  </a:cubicBezTo>
                  <a:cubicBezTo>
                    <a:pt x="871" y="218"/>
                    <a:pt x="814" y="275"/>
                    <a:pt x="771" y="344"/>
                  </a:cubicBezTo>
                  <a:cubicBezTo>
                    <a:pt x="745" y="427"/>
                    <a:pt x="689" y="483"/>
                    <a:pt x="662" y="549"/>
                  </a:cubicBezTo>
                  <a:cubicBezTo>
                    <a:pt x="566" y="714"/>
                    <a:pt x="470" y="880"/>
                    <a:pt x="388" y="1045"/>
                  </a:cubicBezTo>
                  <a:cubicBezTo>
                    <a:pt x="275" y="1293"/>
                    <a:pt x="179" y="1558"/>
                    <a:pt x="70" y="1806"/>
                  </a:cubicBezTo>
                  <a:cubicBezTo>
                    <a:pt x="1" y="1997"/>
                    <a:pt x="27" y="2163"/>
                    <a:pt x="153" y="2315"/>
                  </a:cubicBezTo>
                  <a:cubicBezTo>
                    <a:pt x="275" y="2480"/>
                    <a:pt x="427" y="2616"/>
                    <a:pt x="623" y="2728"/>
                  </a:cubicBezTo>
                  <a:cubicBezTo>
                    <a:pt x="643" y="2738"/>
                    <a:pt x="662" y="2743"/>
                    <a:pt x="679" y="2743"/>
                  </a:cubicBezTo>
                  <a:cubicBezTo>
                    <a:pt x="708" y="2743"/>
                    <a:pt x="734" y="2731"/>
                    <a:pt x="758" y="2715"/>
                  </a:cubicBezTo>
                  <a:cubicBezTo>
                    <a:pt x="854" y="2632"/>
                    <a:pt x="953" y="2550"/>
                    <a:pt x="1049" y="2467"/>
                  </a:cubicBezTo>
                  <a:cubicBezTo>
                    <a:pt x="1076" y="2437"/>
                    <a:pt x="1119" y="2398"/>
                    <a:pt x="1145" y="2368"/>
                  </a:cubicBezTo>
                  <a:cubicBezTo>
                    <a:pt x="1062" y="2285"/>
                    <a:pt x="993" y="2219"/>
                    <a:pt x="910" y="2150"/>
                  </a:cubicBezTo>
                  <a:cubicBezTo>
                    <a:pt x="897" y="2136"/>
                    <a:pt x="871" y="2136"/>
                    <a:pt x="841" y="2120"/>
                  </a:cubicBezTo>
                  <a:cubicBezTo>
                    <a:pt x="814" y="2107"/>
                    <a:pt x="788" y="2093"/>
                    <a:pt x="771" y="2067"/>
                  </a:cubicBezTo>
                  <a:cubicBezTo>
                    <a:pt x="745" y="2024"/>
                    <a:pt x="771" y="1902"/>
                    <a:pt x="828" y="1859"/>
                  </a:cubicBezTo>
                  <a:cubicBezTo>
                    <a:pt x="871" y="1832"/>
                    <a:pt x="884" y="1776"/>
                    <a:pt x="871" y="1723"/>
                  </a:cubicBezTo>
                  <a:cubicBezTo>
                    <a:pt x="854" y="1680"/>
                    <a:pt x="854" y="1640"/>
                    <a:pt x="871" y="1597"/>
                  </a:cubicBezTo>
                  <a:cubicBezTo>
                    <a:pt x="897" y="1541"/>
                    <a:pt x="923" y="1475"/>
                    <a:pt x="966" y="1406"/>
                  </a:cubicBezTo>
                  <a:cubicBezTo>
                    <a:pt x="1019" y="1293"/>
                    <a:pt x="1089" y="1184"/>
                    <a:pt x="1145" y="1075"/>
                  </a:cubicBezTo>
                  <a:cubicBezTo>
                    <a:pt x="1185" y="979"/>
                    <a:pt x="1228" y="896"/>
                    <a:pt x="1284" y="814"/>
                  </a:cubicBezTo>
                  <a:cubicBezTo>
                    <a:pt x="1307" y="776"/>
                    <a:pt x="1320" y="728"/>
                    <a:pt x="1370" y="728"/>
                  </a:cubicBezTo>
                  <a:cubicBezTo>
                    <a:pt x="1377" y="728"/>
                    <a:pt x="1385" y="729"/>
                    <a:pt x="1393" y="731"/>
                  </a:cubicBezTo>
                  <a:cubicBezTo>
                    <a:pt x="1420" y="771"/>
                    <a:pt x="1406" y="814"/>
                    <a:pt x="1380" y="853"/>
                  </a:cubicBezTo>
                  <a:cubicBezTo>
                    <a:pt x="1350" y="923"/>
                    <a:pt x="1310" y="1005"/>
                    <a:pt x="1267" y="1075"/>
                  </a:cubicBezTo>
                  <a:cubicBezTo>
                    <a:pt x="1185" y="1240"/>
                    <a:pt x="1145" y="1406"/>
                    <a:pt x="1132" y="1584"/>
                  </a:cubicBezTo>
                  <a:cubicBezTo>
                    <a:pt x="1132" y="1763"/>
                    <a:pt x="1132" y="1941"/>
                    <a:pt x="1145" y="2120"/>
                  </a:cubicBezTo>
                  <a:cubicBezTo>
                    <a:pt x="1145" y="2136"/>
                    <a:pt x="1145" y="2163"/>
                    <a:pt x="1158" y="2176"/>
                  </a:cubicBezTo>
                  <a:cubicBezTo>
                    <a:pt x="1228" y="2245"/>
                    <a:pt x="1310" y="2315"/>
                    <a:pt x="1393" y="2384"/>
                  </a:cubicBezTo>
                  <a:cubicBezTo>
                    <a:pt x="1463" y="2450"/>
                    <a:pt x="1572" y="2507"/>
                    <a:pt x="1545" y="2632"/>
                  </a:cubicBezTo>
                  <a:cubicBezTo>
                    <a:pt x="1628" y="2659"/>
                    <a:pt x="1641" y="2685"/>
                    <a:pt x="1697" y="2755"/>
                  </a:cubicBezTo>
                  <a:cubicBezTo>
                    <a:pt x="1711" y="2781"/>
                    <a:pt x="1737" y="2811"/>
                    <a:pt x="1763" y="2811"/>
                  </a:cubicBezTo>
                  <a:cubicBezTo>
                    <a:pt x="1889" y="2851"/>
                    <a:pt x="2011" y="2894"/>
                    <a:pt x="2150" y="2894"/>
                  </a:cubicBezTo>
                  <a:cubicBezTo>
                    <a:pt x="2276" y="2880"/>
                    <a:pt x="2398" y="2880"/>
                    <a:pt x="2537" y="2864"/>
                  </a:cubicBezTo>
                  <a:cubicBezTo>
                    <a:pt x="2607" y="2851"/>
                    <a:pt x="2689" y="2837"/>
                    <a:pt x="2755" y="2824"/>
                  </a:cubicBezTo>
                  <a:cubicBezTo>
                    <a:pt x="2855" y="2824"/>
                    <a:pt x="2921" y="2798"/>
                    <a:pt x="2964" y="2715"/>
                  </a:cubicBezTo>
                  <a:cubicBezTo>
                    <a:pt x="3073" y="2672"/>
                    <a:pt x="3060" y="2563"/>
                    <a:pt x="3086" y="2480"/>
                  </a:cubicBezTo>
                  <a:cubicBezTo>
                    <a:pt x="3116" y="2411"/>
                    <a:pt x="3116" y="2328"/>
                    <a:pt x="3116" y="2245"/>
                  </a:cubicBezTo>
                  <a:cubicBezTo>
                    <a:pt x="3129" y="2011"/>
                    <a:pt x="3156" y="1763"/>
                    <a:pt x="3169" y="1528"/>
                  </a:cubicBezTo>
                  <a:cubicBezTo>
                    <a:pt x="3185" y="1323"/>
                    <a:pt x="3199" y="1101"/>
                    <a:pt x="3212" y="896"/>
                  </a:cubicBezTo>
                  <a:cubicBezTo>
                    <a:pt x="3212" y="814"/>
                    <a:pt x="3212" y="731"/>
                    <a:pt x="3225" y="632"/>
                  </a:cubicBezTo>
                  <a:cubicBezTo>
                    <a:pt x="3225" y="618"/>
                    <a:pt x="3252" y="592"/>
                    <a:pt x="3281" y="592"/>
                  </a:cubicBezTo>
                  <a:cubicBezTo>
                    <a:pt x="3286" y="590"/>
                    <a:pt x="3291" y="589"/>
                    <a:pt x="3295" y="589"/>
                  </a:cubicBezTo>
                  <a:cubicBezTo>
                    <a:pt x="3312" y="589"/>
                    <a:pt x="3321" y="610"/>
                    <a:pt x="3321" y="632"/>
                  </a:cubicBezTo>
                  <a:cubicBezTo>
                    <a:pt x="3321" y="701"/>
                    <a:pt x="3334" y="784"/>
                    <a:pt x="3321" y="853"/>
                  </a:cubicBezTo>
                  <a:cubicBezTo>
                    <a:pt x="3321" y="923"/>
                    <a:pt x="3321" y="1005"/>
                    <a:pt x="3308" y="1075"/>
                  </a:cubicBezTo>
                  <a:lnTo>
                    <a:pt x="3308" y="1488"/>
                  </a:lnTo>
                  <a:lnTo>
                    <a:pt x="3308" y="1667"/>
                  </a:lnTo>
                  <a:cubicBezTo>
                    <a:pt x="3334" y="1680"/>
                    <a:pt x="3364" y="1680"/>
                    <a:pt x="3377" y="1680"/>
                  </a:cubicBezTo>
                  <a:cubicBezTo>
                    <a:pt x="3460" y="1693"/>
                    <a:pt x="3516" y="1749"/>
                    <a:pt x="3556" y="1819"/>
                  </a:cubicBezTo>
                  <a:cubicBezTo>
                    <a:pt x="3569" y="1845"/>
                    <a:pt x="3569" y="1872"/>
                    <a:pt x="3543" y="1902"/>
                  </a:cubicBezTo>
                  <a:cubicBezTo>
                    <a:pt x="3536" y="1905"/>
                    <a:pt x="3528" y="1907"/>
                    <a:pt x="3521" y="1907"/>
                  </a:cubicBezTo>
                  <a:cubicBezTo>
                    <a:pt x="3501" y="1907"/>
                    <a:pt x="3479" y="1894"/>
                    <a:pt x="3460" y="1872"/>
                  </a:cubicBezTo>
                  <a:cubicBezTo>
                    <a:pt x="3425" y="1829"/>
                    <a:pt x="3383" y="1801"/>
                    <a:pt x="3332" y="1801"/>
                  </a:cubicBezTo>
                  <a:cubicBezTo>
                    <a:pt x="3320" y="1801"/>
                    <a:pt x="3308" y="1803"/>
                    <a:pt x="3295" y="1806"/>
                  </a:cubicBezTo>
                  <a:lnTo>
                    <a:pt x="3295" y="1845"/>
                  </a:lnTo>
                  <a:lnTo>
                    <a:pt x="3295" y="1872"/>
                  </a:lnTo>
                  <a:cubicBezTo>
                    <a:pt x="3460" y="1971"/>
                    <a:pt x="3500" y="2011"/>
                    <a:pt x="3447" y="2120"/>
                  </a:cubicBezTo>
                  <a:cubicBezTo>
                    <a:pt x="3404" y="2080"/>
                    <a:pt x="3351" y="2054"/>
                    <a:pt x="3281" y="2011"/>
                  </a:cubicBezTo>
                  <a:cubicBezTo>
                    <a:pt x="3281" y="2120"/>
                    <a:pt x="3268" y="2219"/>
                    <a:pt x="3252" y="2302"/>
                  </a:cubicBezTo>
                  <a:cubicBezTo>
                    <a:pt x="3252" y="2355"/>
                    <a:pt x="3268" y="2384"/>
                    <a:pt x="3308" y="2411"/>
                  </a:cubicBezTo>
                  <a:cubicBezTo>
                    <a:pt x="3351" y="2467"/>
                    <a:pt x="3417" y="2507"/>
                    <a:pt x="3447" y="2563"/>
                  </a:cubicBezTo>
                  <a:cubicBezTo>
                    <a:pt x="3466" y="2583"/>
                    <a:pt x="3480" y="2593"/>
                    <a:pt x="3492" y="2593"/>
                  </a:cubicBezTo>
                  <a:cubicBezTo>
                    <a:pt x="3504" y="2593"/>
                    <a:pt x="3514" y="2583"/>
                    <a:pt x="3529" y="2563"/>
                  </a:cubicBezTo>
                  <a:cubicBezTo>
                    <a:pt x="3638" y="2450"/>
                    <a:pt x="3734" y="2341"/>
                    <a:pt x="3830" y="2232"/>
                  </a:cubicBezTo>
                  <a:cubicBezTo>
                    <a:pt x="3860" y="2202"/>
                    <a:pt x="3860" y="2176"/>
                    <a:pt x="3860" y="2150"/>
                  </a:cubicBezTo>
                  <a:cubicBezTo>
                    <a:pt x="3830" y="2024"/>
                    <a:pt x="3817" y="1902"/>
                    <a:pt x="3804" y="1789"/>
                  </a:cubicBezTo>
                  <a:cubicBezTo>
                    <a:pt x="3777" y="1640"/>
                    <a:pt x="3748" y="1488"/>
                    <a:pt x="3708" y="1336"/>
                  </a:cubicBezTo>
                  <a:cubicBezTo>
                    <a:pt x="3652" y="1144"/>
                    <a:pt x="3599" y="962"/>
                    <a:pt x="3543" y="771"/>
                  </a:cubicBezTo>
                  <a:cubicBezTo>
                    <a:pt x="3529" y="701"/>
                    <a:pt x="3500" y="632"/>
                    <a:pt x="3473" y="566"/>
                  </a:cubicBezTo>
                  <a:cubicBezTo>
                    <a:pt x="3433" y="440"/>
                    <a:pt x="3390" y="331"/>
                    <a:pt x="3351" y="205"/>
                  </a:cubicBezTo>
                  <a:cubicBezTo>
                    <a:pt x="3334" y="192"/>
                    <a:pt x="3321" y="165"/>
                    <a:pt x="3295" y="152"/>
                  </a:cubicBezTo>
                  <a:cubicBezTo>
                    <a:pt x="3169" y="122"/>
                    <a:pt x="3060" y="96"/>
                    <a:pt x="2937" y="83"/>
                  </a:cubicBezTo>
                  <a:lnTo>
                    <a:pt x="2937" y="83"/>
                  </a:lnTo>
                  <a:cubicBezTo>
                    <a:pt x="2951" y="122"/>
                    <a:pt x="2977" y="165"/>
                    <a:pt x="2990" y="205"/>
                  </a:cubicBezTo>
                  <a:cubicBezTo>
                    <a:pt x="3047" y="288"/>
                    <a:pt x="3020" y="357"/>
                    <a:pt x="2921" y="370"/>
                  </a:cubicBezTo>
                  <a:lnTo>
                    <a:pt x="2798" y="370"/>
                  </a:lnTo>
                  <a:cubicBezTo>
                    <a:pt x="2798" y="413"/>
                    <a:pt x="2812" y="440"/>
                    <a:pt x="2798" y="483"/>
                  </a:cubicBezTo>
                  <a:cubicBezTo>
                    <a:pt x="2798" y="536"/>
                    <a:pt x="2798" y="605"/>
                    <a:pt x="2772" y="648"/>
                  </a:cubicBezTo>
                  <a:cubicBezTo>
                    <a:pt x="2729" y="701"/>
                    <a:pt x="2716" y="744"/>
                    <a:pt x="2729" y="784"/>
                  </a:cubicBezTo>
                  <a:cubicBezTo>
                    <a:pt x="2729" y="840"/>
                    <a:pt x="2742" y="896"/>
                    <a:pt x="2742" y="949"/>
                  </a:cubicBezTo>
                  <a:cubicBezTo>
                    <a:pt x="2755" y="1158"/>
                    <a:pt x="2772" y="1363"/>
                    <a:pt x="2772" y="1571"/>
                  </a:cubicBezTo>
                  <a:cubicBezTo>
                    <a:pt x="2785" y="1624"/>
                    <a:pt x="2785" y="1680"/>
                    <a:pt x="2798" y="1749"/>
                  </a:cubicBezTo>
                  <a:cubicBezTo>
                    <a:pt x="2798" y="1902"/>
                    <a:pt x="2812" y="2054"/>
                    <a:pt x="2812" y="2219"/>
                  </a:cubicBezTo>
                  <a:cubicBezTo>
                    <a:pt x="2825" y="2245"/>
                    <a:pt x="2812" y="2272"/>
                    <a:pt x="2772" y="2285"/>
                  </a:cubicBezTo>
                  <a:cubicBezTo>
                    <a:pt x="2729" y="2302"/>
                    <a:pt x="2716" y="2341"/>
                    <a:pt x="2689" y="2398"/>
                  </a:cubicBezTo>
                  <a:cubicBezTo>
                    <a:pt x="2689" y="2424"/>
                    <a:pt x="2673" y="2450"/>
                    <a:pt x="2660" y="2480"/>
                  </a:cubicBezTo>
                  <a:cubicBezTo>
                    <a:pt x="2632" y="2516"/>
                    <a:pt x="2596" y="2537"/>
                    <a:pt x="2560" y="2537"/>
                  </a:cubicBezTo>
                  <a:cubicBezTo>
                    <a:pt x="2528" y="2537"/>
                    <a:pt x="2495" y="2520"/>
                    <a:pt x="2468" y="2480"/>
                  </a:cubicBezTo>
                  <a:cubicBezTo>
                    <a:pt x="2372" y="2328"/>
                    <a:pt x="2316" y="2176"/>
                    <a:pt x="2329" y="1984"/>
                  </a:cubicBezTo>
                  <a:cubicBezTo>
                    <a:pt x="2342" y="1845"/>
                    <a:pt x="2359" y="1693"/>
                    <a:pt x="2372" y="1541"/>
                  </a:cubicBezTo>
                  <a:cubicBezTo>
                    <a:pt x="2385" y="1310"/>
                    <a:pt x="2412" y="1062"/>
                    <a:pt x="2455" y="827"/>
                  </a:cubicBezTo>
                  <a:cubicBezTo>
                    <a:pt x="2468" y="771"/>
                    <a:pt x="2481" y="714"/>
                    <a:pt x="2455" y="675"/>
                  </a:cubicBezTo>
                  <a:cubicBezTo>
                    <a:pt x="2412" y="605"/>
                    <a:pt x="2425" y="549"/>
                    <a:pt x="2425" y="483"/>
                  </a:cubicBezTo>
                  <a:cubicBezTo>
                    <a:pt x="2441" y="440"/>
                    <a:pt x="2441" y="413"/>
                    <a:pt x="2441" y="370"/>
                  </a:cubicBezTo>
                  <a:cubicBezTo>
                    <a:pt x="2359" y="357"/>
                    <a:pt x="2289" y="331"/>
                    <a:pt x="2220" y="301"/>
                  </a:cubicBezTo>
                  <a:cubicBezTo>
                    <a:pt x="2150" y="275"/>
                    <a:pt x="2081" y="235"/>
                    <a:pt x="2011" y="192"/>
                  </a:cubicBezTo>
                  <a:cubicBezTo>
                    <a:pt x="1929" y="136"/>
                    <a:pt x="1846" y="96"/>
                    <a:pt x="1763" y="40"/>
                  </a:cubicBezTo>
                  <a:cubicBezTo>
                    <a:pt x="1737" y="27"/>
                    <a:pt x="1697" y="13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567401" y="3091090"/>
              <a:ext cx="124790" cy="68016"/>
            </a:xfrm>
            <a:custGeom>
              <a:avLst/>
              <a:gdLst/>
              <a:ahLst/>
              <a:cxnLst/>
              <a:rect l="l" t="t" r="r" b="b"/>
              <a:pathLst>
                <a:path w="2908" h="1585" extrusionOk="0">
                  <a:moveTo>
                    <a:pt x="269" y="239"/>
                  </a:moveTo>
                  <a:cubicBezTo>
                    <a:pt x="286" y="239"/>
                    <a:pt x="303" y="242"/>
                    <a:pt x="318" y="249"/>
                  </a:cubicBezTo>
                  <a:cubicBezTo>
                    <a:pt x="358" y="262"/>
                    <a:pt x="388" y="275"/>
                    <a:pt x="414" y="305"/>
                  </a:cubicBezTo>
                  <a:cubicBezTo>
                    <a:pt x="510" y="401"/>
                    <a:pt x="593" y="497"/>
                    <a:pt x="636" y="622"/>
                  </a:cubicBezTo>
                  <a:cubicBezTo>
                    <a:pt x="636" y="636"/>
                    <a:pt x="649" y="649"/>
                    <a:pt x="649" y="662"/>
                  </a:cubicBezTo>
                  <a:cubicBezTo>
                    <a:pt x="649" y="689"/>
                    <a:pt x="636" y="705"/>
                    <a:pt x="619" y="718"/>
                  </a:cubicBezTo>
                  <a:cubicBezTo>
                    <a:pt x="615" y="722"/>
                    <a:pt x="610" y="724"/>
                    <a:pt x="605" y="724"/>
                  </a:cubicBezTo>
                  <a:cubicBezTo>
                    <a:pt x="592" y="724"/>
                    <a:pt x="576" y="714"/>
                    <a:pt x="566" y="705"/>
                  </a:cubicBezTo>
                  <a:cubicBezTo>
                    <a:pt x="553" y="705"/>
                    <a:pt x="536" y="675"/>
                    <a:pt x="510" y="649"/>
                  </a:cubicBezTo>
                  <a:cubicBezTo>
                    <a:pt x="484" y="675"/>
                    <a:pt x="454" y="705"/>
                    <a:pt x="441" y="732"/>
                  </a:cubicBezTo>
                  <a:cubicBezTo>
                    <a:pt x="423" y="757"/>
                    <a:pt x="399" y="773"/>
                    <a:pt x="377" y="773"/>
                  </a:cubicBezTo>
                  <a:cubicBezTo>
                    <a:pt x="365" y="773"/>
                    <a:pt x="354" y="769"/>
                    <a:pt x="345" y="758"/>
                  </a:cubicBezTo>
                  <a:cubicBezTo>
                    <a:pt x="331" y="745"/>
                    <a:pt x="331" y="705"/>
                    <a:pt x="331" y="675"/>
                  </a:cubicBezTo>
                  <a:cubicBezTo>
                    <a:pt x="345" y="636"/>
                    <a:pt x="371" y="606"/>
                    <a:pt x="401" y="579"/>
                  </a:cubicBezTo>
                  <a:cubicBezTo>
                    <a:pt x="414" y="553"/>
                    <a:pt x="427" y="540"/>
                    <a:pt x="427" y="523"/>
                  </a:cubicBezTo>
                  <a:cubicBezTo>
                    <a:pt x="371" y="414"/>
                    <a:pt x="275" y="358"/>
                    <a:pt x="179" y="305"/>
                  </a:cubicBezTo>
                  <a:cubicBezTo>
                    <a:pt x="193" y="275"/>
                    <a:pt x="206" y="249"/>
                    <a:pt x="222" y="249"/>
                  </a:cubicBezTo>
                  <a:cubicBezTo>
                    <a:pt x="235" y="242"/>
                    <a:pt x="252" y="239"/>
                    <a:pt x="269" y="239"/>
                  </a:cubicBezTo>
                  <a:close/>
                  <a:moveTo>
                    <a:pt x="1468" y="535"/>
                  </a:moveTo>
                  <a:cubicBezTo>
                    <a:pt x="1483" y="535"/>
                    <a:pt x="1499" y="537"/>
                    <a:pt x="1515" y="540"/>
                  </a:cubicBezTo>
                  <a:cubicBezTo>
                    <a:pt x="1611" y="566"/>
                    <a:pt x="1694" y="593"/>
                    <a:pt x="1793" y="622"/>
                  </a:cubicBezTo>
                  <a:cubicBezTo>
                    <a:pt x="1902" y="662"/>
                    <a:pt x="2011" y="689"/>
                    <a:pt x="2124" y="689"/>
                  </a:cubicBezTo>
                  <a:cubicBezTo>
                    <a:pt x="2206" y="689"/>
                    <a:pt x="2246" y="718"/>
                    <a:pt x="2246" y="801"/>
                  </a:cubicBezTo>
                  <a:cubicBezTo>
                    <a:pt x="2233" y="841"/>
                    <a:pt x="2233" y="897"/>
                    <a:pt x="2206" y="923"/>
                  </a:cubicBezTo>
                  <a:cubicBezTo>
                    <a:pt x="2107" y="1049"/>
                    <a:pt x="1985" y="1145"/>
                    <a:pt x="1806" y="1145"/>
                  </a:cubicBezTo>
                  <a:cubicBezTo>
                    <a:pt x="1776" y="1145"/>
                    <a:pt x="1724" y="1132"/>
                    <a:pt x="1681" y="1118"/>
                  </a:cubicBezTo>
                  <a:cubicBezTo>
                    <a:pt x="1515" y="1049"/>
                    <a:pt x="1393" y="937"/>
                    <a:pt x="1337" y="771"/>
                  </a:cubicBezTo>
                  <a:cubicBezTo>
                    <a:pt x="1275" y="639"/>
                    <a:pt x="1344" y="535"/>
                    <a:pt x="1468" y="535"/>
                  </a:cubicBezTo>
                  <a:close/>
                  <a:moveTo>
                    <a:pt x="1132" y="1"/>
                  </a:moveTo>
                  <a:cubicBezTo>
                    <a:pt x="1032" y="70"/>
                    <a:pt x="897" y="70"/>
                    <a:pt x="867" y="222"/>
                  </a:cubicBezTo>
                  <a:lnTo>
                    <a:pt x="884" y="222"/>
                  </a:lnTo>
                  <a:cubicBezTo>
                    <a:pt x="910" y="292"/>
                    <a:pt x="841" y="470"/>
                    <a:pt x="771" y="484"/>
                  </a:cubicBezTo>
                  <a:cubicBezTo>
                    <a:pt x="761" y="484"/>
                    <a:pt x="750" y="486"/>
                    <a:pt x="739" y="486"/>
                  </a:cubicBezTo>
                  <a:cubicBezTo>
                    <a:pt x="723" y="486"/>
                    <a:pt x="706" y="481"/>
                    <a:pt x="689" y="457"/>
                  </a:cubicBezTo>
                  <a:cubicBezTo>
                    <a:pt x="662" y="414"/>
                    <a:pt x="636" y="374"/>
                    <a:pt x="593" y="331"/>
                  </a:cubicBezTo>
                  <a:cubicBezTo>
                    <a:pt x="553" y="318"/>
                    <a:pt x="510" y="262"/>
                    <a:pt x="484" y="209"/>
                  </a:cubicBezTo>
                  <a:cubicBezTo>
                    <a:pt x="456" y="118"/>
                    <a:pt x="374" y="55"/>
                    <a:pt x="286" y="55"/>
                  </a:cubicBezTo>
                  <a:cubicBezTo>
                    <a:pt x="278" y="55"/>
                    <a:pt x="270" y="56"/>
                    <a:pt x="262" y="57"/>
                  </a:cubicBezTo>
                  <a:cubicBezTo>
                    <a:pt x="166" y="70"/>
                    <a:pt x="57" y="166"/>
                    <a:pt x="40" y="275"/>
                  </a:cubicBezTo>
                  <a:cubicBezTo>
                    <a:pt x="14" y="388"/>
                    <a:pt x="1" y="510"/>
                    <a:pt x="40" y="636"/>
                  </a:cubicBezTo>
                  <a:cubicBezTo>
                    <a:pt x="57" y="705"/>
                    <a:pt x="83" y="788"/>
                    <a:pt x="140" y="827"/>
                  </a:cubicBezTo>
                  <a:cubicBezTo>
                    <a:pt x="223" y="911"/>
                    <a:pt x="324" y="971"/>
                    <a:pt x="441" y="971"/>
                  </a:cubicBezTo>
                  <a:cubicBezTo>
                    <a:pt x="477" y="971"/>
                    <a:pt x="514" y="966"/>
                    <a:pt x="553" y="953"/>
                  </a:cubicBezTo>
                  <a:cubicBezTo>
                    <a:pt x="566" y="948"/>
                    <a:pt x="578" y="946"/>
                    <a:pt x="589" y="946"/>
                  </a:cubicBezTo>
                  <a:cubicBezTo>
                    <a:pt x="611" y="946"/>
                    <a:pt x="629" y="953"/>
                    <a:pt x="649" y="953"/>
                  </a:cubicBezTo>
                  <a:cubicBezTo>
                    <a:pt x="702" y="1006"/>
                    <a:pt x="662" y="1049"/>
                    <a:pt x="636" y="1075"/>
                  </a:cubicBezTo>
                  <a:cubicBezTo>
                    <a:pt x="897" y="1406"/>
                    <a:pt x="1228" y="1572"/>
                    <a:pt x="1641" y="1585"/>
                  </a:cubicBezTo>
                  <a:cubicBezTo>
                    <a:pt x="1654" y="1532"/>
                    <a:pt x="1667" y="1489"/>
                    <a:pt x="1681" y="1433"/>
                  </a:cubicBezTo>
                  <a:cubicBezTo>
                    <a:pt x="1681" y="1403"/>
                    <a:pt x="1705" y="1388"/>
                    <a:pt x="1728" y="1388"/>
                  </a:cubicBezTo>
                  <a:cubicBezTo>
                    <a:pt x="1736" y="1388"/>
                    <a:pt x="1743" y="1390"/>
                    <a:pt x="1750" y="1393"/>
                  </a:cubicBezTo>
                  <a:cubicBezTo>
                    <a:pt x="1763" y="1406"/>
                    <a:pt x="1776" y="1433"/>
                    <a:pt x="1776" y="1462"/>
                  </a:cubicBezTo>
                  <a:cubicBezTo>
                    <a:pt x="1776" y="1489"/>
                    <a:pt x="1776" y="1532"/>
                    <a:pt x="1763" y="1572"/>
                  </a:cubicBezTo>
                  <a:lnTo>
                    <a:pt x="1793" y="1572"/>
                  </a:lnTo>
                  <a:cubicBezTo>
                    <a:pt x="1793" y="1532"/>
                    <a:pt x="1806" y="1489"/>
                    <a:pt x="1819" y="1449"/>
                  </a:cubicBezTo>
                  <a:cubicBezTo>
                    <a:pt x="1819" y="1423"/>
                    <a:pt x="1819" y="1390"/>
                    <a:pt x="1856" y="1390"/>
                  </a:cubicBezTo>
                  <a:cubicBezTo>
                    <a:pt x="1861" y="1390"/>
                    <a:pt x="1868" y="1391"/>
                    <a:pt x="1876" y="1393"/>
                  </a:cubicBezTo>
                  <a:cubicBezTo>
                    <a:pt x="1915" y="1393"/>
                    <a:pt x="1915" y="1433"/>
                    <a:pt x="1915" y="1462"/>
                  </a:cubicBezTo>
                  <a:cubicBezTo>
                    <a:pt x="1902" y="1502"/>
                    <a:pt x="1902" y="1532"/>
                    <a:pt x="1902" y="1572"/>
                  </a:cubicBezTo>
                  <a:cubicBezTo>
                    <a:pt x="1929" y="1558"/>
                    <a:pt x="1958" y="1558"/>
                    <a:pt x="1985" y="1558"/>
                  </a:cubicBezTo>
                  <a:cubicBezTo>
                    <a:pt x="1985" y="1502"/>
                    <a:pt x="1998" y="1462"/>
                    <a:pt x="1998" y="1419"/>
                  </a:cubicBezTo>
                  <a:cubicBezTo>
                    <a:pt x="1998" y="1380"/>
                    <a:pt x="2011" y="1337"/>
                    <a:pt x="2054" y="1337"/>
                  </a:cubicBezTo>
                  <a:cubicBezTo>
                    <a:pt x="2061" y="1335"/>
                    <a:pt x="2067" y="1333"/>
                    <a:pt x="2073" y="1333"/>
                  </a:cubicBezTo>
                  <a:cubicBezTo>
                    <a:pt x="2103" y="1333"/>
                    <a:pt x="2126" y="1361"/>
                    <a:pt x="2137" y="1419"/>
                  </a:cubicBezTo>
                  <a:lnTo>
                    <a:pt x="2137" y="1532"/>
                  </a:lnTo>
                  <a:cubicBezTo>
                    <a:pt x="2190" y="1502"/>
                    <a:pt x="2233" y="1476"/>
                    <a:pt x="2289" y="1449"/>
                  </a:cubicBezTo>
                  <a:cubicBezTo>
                    <a:pt x="2454" y="1393"/>
                    <a:pt x="2564" y="1254"/>
                    <a:pt x="2659" y="1102"/>
                  </a:cubicBezTo>
                  <a:cubicBezTo>
                    <a:pt x="2755" y="966"/>
                    <a:pt x="2812" y="801"/>
                    <a:pt x="2825" y="636"/>
                  </a:cubicBezTo>
                  <a:cubicBezTo>
                    <a:pt x="2851" y="470"/>
                    <a:pt x="2881" y="305"/>
                    <a:pt x="2907" y="153"/>
                  </a:cubicBezTo>
                  <a:lnTo>
                    <a:pt x="2907" y="153"/>
                  </a:lnTo>
                  <a:cubicBezTo>
                    <a:pt x="2838" y="262"/>
                    <a:pt x="2769" y="388"/>
                    <a:pt x="2659" y="470"/>
                  </a:cubicBezTo>
                  <a:cubicBezTo>
                    <a:pt x="2598" y="518"/>
                    <a:pt x="2530" y="546"/>
                    <a:pt x="2462" y="546"/>
                  </a:cubicBezTo>
                  <a:cubicBezTo>
                    <a:pt x="2395" y="546"/>
                    <a:pt x="2329" y="518"/>
                    <a:pt x="2273" y="457"/>
                  </a:cubicBezTo>
                  <a:cubicBezTo>
                    <a:pt x="2259" y="441"/>
                    <a:pt x="2246" y="427"/>
                    <a:pt x="2220" y="414"/>
                  </a:cubicBezTo>
                  <a:cubicBezTo>
                    <a:pt x="2163" y="510"/>
                    <a:pt x="2081" y="566"/>
                    <a:pt x="1985" y="593"/>
                  </a:cubicBezTo>
                  <a:cubicBezTo>
                    <a:pt x="1974" y="596"/>
                    <a:pt x="1964" y="598"/>
                    <a:pt x="1956" y="598"/>
                  </a:cubicBezTo>
                  <a:cubicBezTo>
                    <a:pt x="1929" y="598"/>
                    <a:pt x="1912" y="583"/>
                    <a:pt x="1902" y="553"/>
                  </a:cubicBezTo>
                  <a:cubicBezTo>
                    <a:pt x="1876" y="510"/>
                    <a:pt x="1889" y="484"/>
                    <a:pt x="1929" y="457"/>
                  </a:cubicBezTo>
                  <a:cubicBezTo>
                    <a:pt x="2094" y="358"/>
                    <a:pt x="2137" y="193"/>
                    <a:pt x="2137" y="1"/>
                  </a:cubicBezTo>
                  <a:lnTo>
                    <a:pt x="1902" y="1"/>
                  </a:lnTo>
                  <a:cubicBezTo>
                    <a:pt x="1889" y="57"/>
                    <a:pt x="1876" y="97"/>
                    <a:pt x="1859" y="140"/>
                  </a:cubicBezTo>
                  <a:cubicBezTo>
                    <a:pt x="1819" y="275"/>
                    <a:pt x="1724" y="374"/>
                    <a:pt x="1598" y="427"/>
                  </a:cubicBezTo>
                  <a:cubicBezTo>
                    <a:pt x="1552" y="445"/>
                    <a:pt x="1506" y="456"/>
                    <a:pt x="1463" y="456"/>
                  </a:cubicBezTo>
                  <a:cubicBezTo>
                    <a:pt x="1402" y="456"/>
                    <a:pt x="1345" y="436"/>
                    <a:pt x="1297" y="388"/>
                  </a:cubicBezTo>
                  <a:cubicBezTo>
                    <a:pt x="1214" y="318"/>
                    <a:pt x="1158" y="236"/>
                    <a:pt x="1145" y="110"/>
                  </a:cubicBezTo>
                  <a:cubicBezTo>
                    <a:pt x="1145" y="83"/>
                    <a:pt x="1145" y="44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04004" y="3033073"/>
              <a:ext cx="90030" cy="56387"/>
            </a:xfrm>
            <a:custGeom>
              <a:avLst/>
              <a:gdLst/>
              <a:ahLst/>
              <a:cxnLst/>
              <a:rect l="l" t="t" r="r" b="b"/>
              <a:pathLst>
                <a:path w="2098" h="1314" extrusionOk="0">
                  <a:moveTo>
                    <a:pt x="785" y="544"/>
                  </a:moveTo>
                  <a:cubicBezTo>
                    <a:pt x="813" y="544"/>
                    <a:pt x="842" y="547"/>
                    <a:pt x="871" y="552"/>
                  </a:cubicBezTo>
                  <a:cubicBezTo>
                    <a:pt x="940" y="569"/>
                    <a:pt x="1006" y="595"/>
                    <a:pt x="1089" y="622"/>
                  </a:cubicBezTo>
                  <a:cubicBezTo>
                    <a:pt x="1145" y="652"/>
                    <a:pt x="1145" y="691"/>
                    <a:pt x="1089" y="734"/>
                  </a:cubicBezTo>
                  <a:cubicBezTo>
                    <a:pt x="1023" y="787"/>
                    <a:pt x="1023" y="787"/>
                    <a:pt x="993" y="787"/>
                  </a:cubicBezTo>
                  <a:cubicBezTo>
                    <a:pt x="940" y="774"/>
                    <a:pt x="871" y="761"/>
                    <a:pt x="814" y="748"/>
                  </a:cubicBezTo>
                  <a:lnTo>
                    <a:pt x="609" y="748"/>
                  </a:lnTo>
                  <a:cubicBezTo>
                    <a:pt x="590" y="748"/>
                    <a:pt x="565" y="753"/>
                    <a:pt x="542" y="753"/>
                  </a:cubicBezTo>
                  <a:cubicBezTo>
                    <a:pt x="531" y="753"/>
                    <a:pt x="520" y="752"/>
                    <a:pt x="510" y="748"/>
                  </a:cubicBezTo>
                  <a:cubicBezTo>
                    <a:pt x="484" y="748"/>
                    <a:pt x="457" y="718"/>
                    <a:pt x="444" y="705"/>
                  </a:cubicBezTo>
                  <a:cubicBezTo>
                    <a:pt x="414" y="665"/>
                    <a:pt x="457" y="635"/>
                    <a:pt x="484" y="622"/>
                  </a:cubicBezTo>
                  <a:cubicBezTo>
                    <a:pt x="583" y="580"/>
                    <a:pt x="680" y="544"/>
                    <a:pt x="785" y="544"/>
                  </a:cubicBezTo>
                  <a:close/>
                  <a:moveTo>
                    <a:pt x="1050" y="0"/>
                  </a:moveTo>
                  <a:cubicBezTo>
                    <a:pt x="1031" y="0"/>
                    <a:pt x="1012" y="1"/>
                    <a:pt x="993" y="4"/>
                  </a:cubicBezTo>
                  <a:cubicBezTo>
                    <a:pt x="1089" y="56"/>
                    <a:pt x="1188" y="99"/>
                    <a:pt x="1284" y="139"/>
                  </a:cubicBezTo>
                  <a:cubicBezTo>
                    <a:pt x="1337" y="169"/>
                    <a:pt x="1393" y="182"/>
                    <a:pt x="1367" y="238"/>
                  </a:cubicBezTo>
                  <a:cubicBezTo>
                    <a:pt x="1353" y="262"/>
                    <a:pt x="1335" y="270"/>
                    <a:pt x="1315" y="270"/>
                  </a:cubicBezTo>
                  <a:cubicBezTo>
                    <a:pt x="1291" y="270"/>
                    <a:pt x="1264" y="259"/>
                    <a:pt x="1241" y="252"/>
                  </a:cubicBezTo>
                  <a:cubicBezTo>
                    <a:pt x="1089" y="209"/>
                    <a:pt x="966" y="139"/>
                    <a:pt x="814" y="99"/>
                  </a:cubicBezTo>
                  <a:cubicBezTo>
                    <a:pt x="726" y="67"/>
                    <a:pt x="638" y="53"/>
                    <a:pt x="548" y="53"/>
                  </a:cubicBezTo>
                  <a:cubicBezTo>
                    <a:pt x="482" y="53"/>
                    <a:pt x="414" y="60"/>
                    <a:pt x="345" y="73"/>
                  </a:cubicBezTo>
                  <a:cubicBezTo>
                    <a:pt x="279" y="99"/>
                    <a:pt x="222" y="126"/>
                    <a:pt x="196" y="195"/>
                  </a:cubicBezTo>
                  <a:cubicBezTo>
                    <a:pt x="318" y="500"/>
                    <a:pt x="279" y="774"/>
                    <a:pt x="97" y="1065"/>
                  </a:cubicBezTo>
                  <a:cubicBezTo>
                    <a:pt x="70" y="1131"/>
                    <a:pt x="44" y="1214"/>
                    <a:pt x="1" y="1313"/>
                  </a:cubicBezTo>
                  <a:cubicBezTo>
                    <a:pt x="57" y="1297"/>
                    <a:pt x="70" y="1283"/>
                    <a:pt x="97" y="1283"/>
                  </a:cubicBezTo>
                  <a:cubicBezTo>
                    <a:pt x="140" y="1270"/>
                    <a:pt x="196" y="1257"/>
                    <a:pt x="236" y="1244"/>
                  </a:cubicBezTo>
                  <a:cubicBezTo>
                    <a:pt x="292" y="1244"/>
                    <a:pt x="305" y="1230"/>
                    <a:pt x="318" y="1174"/>
                  </a:cubicBezTo>
                  <a:cubicBezTo>
                    <a:pt x="345" y="1078"/>
                    <a:pt x="401" y="982"/>
                    <a:pt x="497" y="913"/>
                  </a:cubicBezTo>
                  <a:cubicBezTo>
                    <a:pt x="553" y="856"/>
                    <a:pt x="655" y="812"/>
                    <a:pt x="749" y="812"/>
                  </a:cubicBezTo>
                  <a:cubicBezTo>
                    <a:pt x="793" y="812"/>
                    <a:pt x="835" y="822"/>
                    <a:pt x="871" y="844"/>
                  </a:cubicBezTo>
                  <a:cubicBezTo>
                    <a:pt x="1006" y="939"/>
                    <a:pt x="1105" y="1049"/>
                    <a:pt x="1076" y="1230"/>
                  </a:cubicBezTo>
                  <a:cubicBezTo>
                    <a:pt x="1076" y="1230"/>
                    <a:pt x="1089" y="1230"/>
                    <a:pt x="1089" y="1244"/>
                  </a:cubicBezTo>
                  <a:cubicBezTo>
                    <a:pt x="1145" y="1244"/>
                    <a:pt x="1215" y="1230"/>
                    <a:pt x="1284" y="1214"/>
                  </a:cubicBezTo>
                  <a:lnTo>
                    <a:pt x="1284" y="1118"/>
                  </a:lnTo>
                  <a:cubicBezTo>
                    <a:pt x="1284" y="1065"/>
                    <a:pt x="1284" y="1009"/>
                    <a:pt x="1297" y="953"/>
                  </a:cubicBezTo>
                  <a:cubicBezTo>
                    <a:pt x="1310" y="926"/>
                    <a:pt x="1337" y="900"/>
                    <a:pt x="1353" y="883"/>
                  </a:cubicBezTo>
                  <a:cubicBezTo>
                    <a:pt x="1393" y="883"/>
                    <a:pt x="1406" y="926"/>
                    <a:pt x="1406" y="953"/>
                  </a:cubicBezTo>
                  <a:lnTo>
                    <a:pt x="1406" y="1131"/>
                  </a:lnTo>
                  <a:cubicBezTo>
                    <a:pt x="1436" y="1105"/>
                    <a:pt x="1436" y="1105"/>
                    <a:pt x="1449" y="1105"/>
                  </a:cubicBezTo>
                  <a:cubicBezTo>
                    <a:pt x="1502" y="1009"/>
                    <a:pt x="1585" y="953"/>
                    <a:pt x="1697" y="926"/>
                  </a:cubicBezTo>
                  <a:cubicBezTo>
                    <a:pt x="1713" y="923"/>
                    <a:pt x="1729" y="921"/>
                    <a:pt x="1745" y="921"/>
                  </a:cubicBezTo>
                  <a:cubicBezTo>
                    <a:pt x="1796" y="921"/>
                    <a:pt x="1843" y="939"/>
                    <a:pt x="1876" y="982"/>
                  </a:cubicBezTo>
                  <a:cubicBezTo>
                    <a:pt x="1945" y="1078"/>
                    <a:pt x="2015" y="1174"/>
                    <a:pt x="2068" y="1257"/>
                  </a:cubicBezTo>
                  <a:cubicBezTo>
                    <a:pt x="2081" y="1148"/>
                    <a:pt x="2097" y="1022"/>
                    <a:pt x="2097" y="900"/>
                  </a:cubicBezTo>
                  <a:cubicBezTo>
                    <a:pt x="2097" y="857"/>
                    <a:pt x="2081" y="801"/>
                    <a:pt x="2068" y="748"/>
                  </a:cubicBezTo>
                  <a:cubicBezTo>
                    <a:pt x="2045" y="759"/>
                    <a:pt x="2022" y="790"/>
                    <a:pt x="1980" y="790"/>
                  </a:cubicBezTo>
                  <a:cubicBezTo>
                    <a:pt x="1974" y="790"/>
                    <a:pt x="1966" y="789"/>
                    <a:pt x="1959" y="787"/>
                  </a:cubicBezTo>
                  <a:cubicBezTo>
                    <a:pt x="1910" y="778"/>
                    <a:pt x="1862" y="774"/>
                    <a:pt x="1814" y="774"/>
                  </a:cubicBezTo>
                  <a:cubicBezTo>
                    <a:pt x="1725" y="774"/>
                    <a:pt x="1636" y="789"/>
                    <a:pt x="1545" y="817"/>
                  </a:cubicBezTo>
                  <a:cubicBezTo>
                    <a:pt x="1519" y="774"/>
                    <a:pt x="1489" y="748"/>
                    <a:pt x="1476" y="691"/>
                  </a:cubicBezTo>
                  <a:cubicBezTo>
                    <a:pt x="1476" y="678"/>
                    <a:pt x="1489" y="652"/>
                    <a:pt x="1502" y="635"/>
                  </a:cubicBezTo>
                  <a:cubicBezTo>
                    <a:pt x="1558" y="609"/>
                    <a:pt x="1601" y="582"/>
                    <a:pt x="1654" y="582"/>
                  </a:cubicBezTo>
                  <a:cubicBezTo>
                    <a:pt x="1696" y="576"/>
                    <a:pt x="1737" y="572"/>
                    <a:pt x="1778" y="572"/>
                  </a:cubicBezTo>
                  <a:cubicBezTo>
                    <a:pt x="1820" y="572"/>
                    <a:pt x="1861" y="576"/>
                    <a:pt x="1902" y="582"/>
                  </a:cubicBezTo>
                  <a:cubicBezTo>
                    <a:pt x="1959" y="582"/>
                    <a:pt x="2015" y="622"/>
                    <a:pt x="2041" y="691"/>
                  </a:cubicBezTo>
                  <a:cubicBezTo>
                    <a:pt x="2041" y="705"/>
                    <a:pt x="2054" y="718"/>
                    <a:pt x="2068" y="748"/>
                  </a:cubicBezTo>
                  <a:cubicBezTo>
                    <a:pt x="2068" y="652"/>
                    <a:pt x="2054" y="569"/>
                    <a:pt x="2054" y="486"/>
                  </a:cubicBezTo>
                  <a:cubicBezTo>
                    <a:pt x="2054" y="265"/>
                    <a:pt x="1750" y="30"/>
                    <a:pt x="1532" y="30"/>
                  </a:cubicBezTo>
                  <a:cubicBezTo>
                    <a:pt x="1572" y="73"/>
                    <a:pt x="1615" y="113"/>
                    <a:pt x="1641" y="156"/>
                  </a:cubicBezTo>
                  <a:cubicBezTo>
                    <a:pt x="1668" y="182"/>
                    <a:pt x="1684" y="222"/>
                    <a:pt x="1654" y="238"/>
                  </a:cubicBezTo>
                  <a:cubicBezTo>
                    <a:pt x="1647" y="242"/>
                    <a:pt x="1638" y="244"/>
                    <a:pt x="1629" y="244"/>
                  </a:cubicBezTo>
                  <a:cubicBezTo>
                    <a:pt x="1606" y="244"/>
                    <a:pt x="1581" y="234"/>
                    <a:pt x="1572" y="222"/>
                  </a:cubicBezTo>
                  <a:cubicBezTo>
                    <a:pt x="1476" y="182"/>
                    <a:pt x="1393" y="126"/>
                    <a:pt x="1310" y="73"/>
                  </a:cubicBezTo>
                  <a:cubicBezTo>
                    <a:pt x="1231" y="26"/>
                    <a:pt x="1142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609969" y="3317019"/>
              <a:ext cx="25447" cy="189201"/>
            </a:xfrm>
            <a:custGeom>
              <a:avLst/>
              <a:gdLst/>
              <a:ahLst/>
              <a:cxnLst/>
              <a:rect l="l" t="t" r="r" b="b"/>
              <a:pathLst>
                <a:path w="593" h="4409" extrusionOk="0">
                  <a:moveTo>
                    <a:pt x="523" y="0"/>
                  </a:moveTo>
                  <a:cubicBezTo>
                    <a:pt x="510" y="27"/>
                    <a:pt x="497" y="70"/>
                    <a:pt x="497" y="96"/>
                  </a:cubicBezTo>
                  <a:cubicBezTo>
                    <a:pt x="484" y="275"/>
                    <a:pt x="470" y="453"/>
                    <a:pt x="454" y="632"/>
                  </a:cubicBezTo>
                  <a:cubicBezTo>
                    <a:pt x="454" y="675"/>
                    <a:pt x="470" y="715"/>
                    <a:pt x="401" y="744"/>
                  </a:cubicBezTo>
                  <a:cubicBezTo>
                    <a:pt x="388" y="744"/>
                    <a:pt x="388" y="797"/>
                    <a:pt x="371" y="827"/>
                  </a:cubicBezTo>
                  <a:cubicBezTo>
                    <a:pt x="358" y="840"/>
                    <a:pt x="371" y="853"/>
                    <a:pt x="358" y="867"/>
                  </a:cubicBezTo>
                  <a:cubicBezTo>
                    <a:pt x="305" y="1088"/>
                    <a:pt x="262" y="1323"/>
                    <a:pt x="236" y="1541"/>
                  </a:cubicBezTo>
                  <a:cubicBezTo>
                    <a:pt x="206" y="1680"/>
                    <a:pt x="179" y="1819"/>
                    <a:pt x="153" y="1941"/>
                  </a:cubicBezTo>
                  <a:cubicBezTo>
                    <a:pt x="123" y="2080"/>
                    <a:pt x="97" y="2203"/>
                    <a:pt x="83" y="2328"/>
                  </a:cubicBezTo>
                  <a:cubicBezTo>
                    <a:pt x="70" y="2411"/>
                    <a:pt x="83" y="2507"/>
                    <a:pt x="70" y="2603"/>
                  </a:cubicBezTo>
                  <a:cubicBezTo>
                    <a:pt x="27" y="2755"/>
                    <a:pt x="40" y="2907"/>
                    <a:pt x="40" y="3059"/>
                  </a:cubicBezTo>
                  <a:cubicBezTo>
                    <a:pt x="40" y="3238"/>
                    <a:pt x="40" y="3416"/>
                    <a:pt x="27" y="3582"/>
                  </a:cubicBezTo>
                  <a:cubicBezTo>
                    <a:pt x="14" y="3721"/>
                    <a:pt x="27" y="3856"/>
                    <a:pt x="40" y="3982"/>
                  </a:cubicBezTo>
                  <a:cubicBezTo>
                    <a:pt x="70" y="4104"/>
                    <a:pt x="70" y="4217"/>
                    <a:pt x="1" y="4339"/>
                  </a:cubicBezTo>
                  <a:cubicBezTo>
                    <a:pt x="110" y="4382"/>
                    <a:pt x="222" y="4395"/>
                    <a:pt x="331" y="4408"/>
                  </a:cubicBezTo>
                  <a:cubicBezTo>
                    <a:pt x="345" y="4395"/>
                    <a:pt x="345" y="4369"/>
                    <a:pt x="345" y="4339"/>
                  </a:cubicBezTo>
                  <a:cubicBezTo>
                    <a:pt x="222" y="4312"/>
                    <a:pt x="193" y="4217"/>
                    <a:pt x="179" y="4104"/>
                  </a:cubicBezTo>
                  <a:cubicBezTo>
                    <a:pt x="166" y="3969"/>
                    <a:pt x="153" y="3843"/>
                    <a:pt x="140" y="3707"/>
                  </a:cubicBezTo>
                  <a:cubicBezTo>
                    <a:pt x="123" y="3542"/>
                    <a:pt x="110" y="3360"/>
                    <a:pt x="97" y="3195"/>
                  </a:cubicBezTo>
                  <a:cubicBezTo>
                    <a:pt x="83" y="3142"/>
                    <a:pt x="83" y="3072"/>
                    <a:pt x="97" y="3016"/>
                  </a:cubicBezTo>
                  <a:cubicBezTo>
                    <a:pt x="110" y="2864"/>
                    <a:pt x="140" y="2715"/>
                    <a:pt x="153" y="2563"/>
                  </a:cubicBezTo>
                  <a:cubicBezTo>
                    <a:pt x="166" y="2480"/>
                    <a:pt x="166" y="2385"/>
                    <a:pt x="179" y="2302"/>
                  </a:cubicBezTo>
                  <a:cubicBezTo>
                    <a:pt x="236" y="2011"/>
                    <a:pt x="288" y="1736"/>
                    <a:pt x="345" y="1445"/>
                  </a:cubicBezTo>
                  <a:cubicBezTo>
                    <a:pt x="358" y="1310"/>
                    <a:pt x="388" y="1184"/>
                    <a:pt x="414" y="1062"/>
                  </a:cubicBezTo>
                  <a:cubicBezTo>
                    <a:pt x="441" y="963"/>
                    <a:pt x="427" y="853"/>
                    <a:pt x="536" y="784"/>
                  </a:cubicBezTo>
                  <a:cubicBezTo>
                    <a:pt x="553" y="771"/>
                    <a:pt x="553" y="731"/>
                    <a:pt x="566" y="715"/>
                  </a:cubicBezTo>
                  <a:cubicBezTo>
                    <a:pt x="566" y="675"/>
                    <a:pt x="553" y="648"/>
                    <a:pt x="566" y="619"/>
                  </a:cubicBezTo>
                  <a:cubicBezTo>
                    <a:pt x="566" y="440"/>
                    <a:pt x="579" y="262"/>
                    <a:pt x="593" y="83"/>
                  </a:cubicBezTo>
                  <a:cubicBezTo>
                    <a:pt x="593" y="27"/>
                    <a:pt x="57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80446" y="3506174"/>
              <a:ext cx="57975" cy="21328"/>
            </a:xfrm>
            <a:custGeom>
              <a:avLst/>
              <a:gdLst/>
              <a:ahLst/>
              <a:cxnLst/>
              <a:rect l="l" t="t" r="r" b="b"/>
              <a:pathLst>
                <a:path w="1351" h="497" extrusionOk="0">
                  <a:moveTo>
                    <a:pt x="289" y="0"/>
                  </a:moveTo>
                  <a:cubicBezTo>
                    <a:pt x="193" y="0"/>
                    <a:pt x="110" y="14"/>
                    <a:pt x="1" y="27"/>
                  </a:cubicBezTo>
                  <a:lnTo>
                    <a:pt x="1" y="357"/>
                  </a:lnTo>
                  <a:cubicBezTo>
                    <a:pt x="1" y="400"/>
                    <a:pt x="27" y="400"/>
                    <a:pt x="54" y="400"/>
                  </a:cubicBezTo>
                  <a:cubicBezTo>
                    <a:pt x="110" y="414"/>
                    <a:pt x="166" y="414"/>
                    <a:pt x="232" y="414"/>
                  </a:cubicBezTo>
                  <a:cubicBezTo>
                    <a:pt x="523" y="440"/>
                    <a:pt x="811" y="470"/>
                    <a:pt x="1115" y="483"/>
                  </a:cubicBezTo>
                  <a:cubicBezTo>
                    <a:pt x="1198" y="496"/>
                    <a:pt x="1267" y="496"/>
                    <a:pt x="1350" y="496"/>
                  </a:cubicBezTo>
                  <a:cubicBezTo>
                    <a:pt x="1337" y="318"/>
                    <a:pt x="1224" y="248"/>
                    <a:pt x="1076" y="209"/>
                  </a:cubicBezTo>
                  <a:cubicBezTo>
                    <a:pt x="1046" y="248"/>
                    <a:pt x="1033" y="291"/>
                    <a:pt x="1006" y="331"/>
                  </a:cubicBezTo>
                  <a:cubicBezTo>
                    <a:pt x="924" y="305"/>
                    <a:pt x="910" y="275"/>
                    <a:pt x="924" y="166"/>
                  </a:cubicBezTo>
                  <a:cubicBezTo>
                    <a:pt x="894" y="152"/>
                    <a:pt x="867" y="152"/>
                    <a:pt x="828" y="139"/>
                  </a:cubicBezTo>
                  <a:cubicBezTo>
                    <a:pt x="811" y="179"/>
                    <a:pt x="798" y="209"/>
                    <a:pt x="785" y="235"/>
                  </a:cubicBezTo>
                  <a:cubicBezTo>
                    <a:pt x="771" y="248"/>
                    <a:pt x="745" y="262"/>
                    <a:pt x="715" y="275"/>
                  </a:cubicBezTo>
                  <a:cubicBezTo>
                    <a:pt x="702" y="248"/>
                    <a:pt x="676" y="222"/>
                    <a:pt x="676" y="192"/>
                  </a:cubicBezTo>
                  <a:cubicBezTo>
                    <a:pt x="662" y="166"/>
                    <a:pt x="676" y="139"/>
                    <a:pt x="676" y="96"/>
                  </a:cubicBezTo>
                  <a:cubicBezTo>
                    <a:pt x="646" y="83"/>
                    <a:pt x="619" y="70"/>
                    <a:pt x="580" y="57"/>
                  </a:cubicBezTo>
                  <a:cubicBezTo>
                    <a:pt x="563" y="96"/>
                    <a:pt x="537" y="139"/>
                    <a:pt x="523" y="166"/>
                  </a:cubicBezTo>
                  <a:cubicBezTo>
                    <a:pt x="510" y="209"/>
                    <a:pt x="510" y="235"/>
                    <a:pt x="467" y="235"/>
                  </a:cubicBezTo>
                  <a:cubicBezTo>
                    <a:pt x="428" y="222"/>
                    <a:pt x="385" y="209"/>
                    <a:pt x="385" y="152"/>
                  </a:cubicBezTo>
                  <a:cubicBezTo>
                    <a:pt x="398" y="109"/>
                    <a:pt x="398" y="70"/>
                    <a:pt x="398" y="27"/>
                  </a:cubicBezTo>
                  <a:cubicBezTo>
                    <a:pt x="371" y="14"/>
                    <a:pt x="332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630138" y="3503170"/>
              <a:ext cx="58490" cy="20212"/>
            </a:xfrm>
            <a:custGeom>
              <a:avLst/>
              <a:gdLst/>
              <a:ahLst/>
              <a:cxnLst/>
              <a:rect l="l" t="t" r="r" b="b"/>
              <a:pathLst>
                <a:path w="1363" h="471" extrusionOk="0">
                  <a:moveTo>
                    <a:pt x="496" y="1"/>
                  </a:moveTo>
                  <a:lnTo>
                    <a:pt x="496" y="1"/>
                  </a:lnTo>
                  <a:cubicBezTo>
                    <a:pt x="433" y="27"/>
                    <a:pt x="370" y="34"/>
                    <a:pt x="308" y="34"/>
                  </a:cubicBezTo>
                  <a:cubicBezTo>
                    <a:pt x="252" y="34"/>
                    <a:pt x="197" y="29"/>
                    <a:pt x="143" y="29"/>
                  </a:cubicBezTo>
                  <a:cubicBezTo>
                    <a:pt x="99" y="29"/>
                    <a:pt x="56" y="32"/>
                    <a:pt x="14" y="44"/>
                  </a:cubicBezTo>
                  <a:cubicBezTo>
                    <a:pt x="0" y="97"/>
                    <a:pt x="27" y="127"/>
                    <a:pt x="66" y="140"/>
                  </a:cubicBezTo>
                  <a:cubicBezTo>
                    <a:pt x="123" y="166"/>
                    <a:pt x="166" y="196"/>
                    <a:pt x="205" y="222"/>
                  </a:cubicBezTo>
                  <a:cubicBezTo>
                    <a:pt x="301" y="279"/>
                    <a:pt x="314" y="375"/>
                    <a:pt x="301" y="470"/>
                  </a:cubicBezTo>
                  <a:lnTo>
                    <a:pt x="344" y="470"/>
                  </a:lnTo>
                  <a:cubicBezTo>
                    <a:pt x="632" y="470"/>
                    <a:pt x="923" y="470"/>
                    <a:pt x="1211" y="457"/>
                  </a:cubicBezTo>
                  <a:cubicBezTo>
                    <a:pt x="1254" y="457"/>
                    <a:pt x="1293" y="444"/>
                    <a:pt x="1307" y="388"/>
                  </a:cubicBezTo>
                  <a:cubicBezTo>
                    <a:pt x="1323" y="345"/>
                    <a:pt x="1336" y="305"/>
                    <a:pt x="1363" y="262"/>
                  </a:cubicBezTo>
                  <a:cubicBezTo>
                    <a:pt x="1307" y="166"/>
                    <a:pt x="1224" y="166"/>
                    <a:pt x="1141" y="153"/>
                  </a:cubicBezTo>
                  <a:cubicBezTo>
                    <a:pt x="1115" y="209"/>
                    <a:pt x="1088" y="249"/>
                    <a:pt x="1059" y="305"/>
                  </a:cubicBezTo>
                  <a:cubicBezTo>
                    <a:pt x="976" y="262"/>
                    <a:pt x="976" y="249"/>
                    <a:pt x="992" y="127"/>
                  </a:cubicBezTo>
                  <a:cubicBezTo>
                    <a:pt x="965" y="115"/>
                    <a:pt x="948" y="108"/>
                    <a:pt x="936" y="108"/>
                  </a:cubicBezTo>
                  <a:cubicBezTo>
                    <a:pt x="916" y="108"/>
                    <a:pt x="906" y="124"/>
                    <a:pt x="880" y="166"/>
                  </a:cubicBezTo>
                  <a:cubicBezTo>
                    <a:pt x="867" y="179"/>
                    <a:pt x="867" y="209"/>
                    <a:pt x="854" y="209"/>
                  </a:cubicBezTo>
                  <a:cubicBezTo>
                    <a:pt x="827" y="236"/>
                    <a:pt x="797" y="249"/>
                    <a:pt x="784" y="249"/>
                  </a:cubicBezTo>
                  <a:cubicBezTo>
                    <a:pt x="771" y="236"/>
                    <a:pt x="744" y="209"/>
                    <a:pt x="744" y="196"/>
                  </a:cubicBezTo>
                  <a:cubicBezTo>
                    <a:pt x="758" y="153"/>
                    <a:pt x="771" y="113"/>
                    <a:pt x="771" y="70"/>
                  </a:cubicBezTo>
                  <a:cubicBezTo>
                    <a:pt x="727" y="53"/>
                    <a:pt x="692" y="43"/>
                    <a:pt x="663" y="43"/>
                  </a:cubicBezTo>
                  <a:cubicBezTo>
                    <a:pt x="601" y="43"/>
                    <a:pt x="570" y="87"/>
                    <a:pt x="549" y="179"/>
                  </a:cubicBezTo>
                  <a:cubicBezTo>
                    <a:pt x="549" y="222"/>
                    <a:pt x="536" y="249"/>
                    <a:pt x="496" y="249"/>
                  </a:cubicBezTo>
                  <a:cubicBezTo>
                    <a:pt x="453" y="222"/>
                    <a:pt x="440" y="179"/>
                    <a:pt x="453" y="140"/>
                  </a:cubicBezTo>
                  <a:cubicBezTo>
                    <a:pt x="467" y="97"/>
                    <a:pt x="480" y="44"/>
                    <a:pt x="4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621770" y="3072208"/>
              <a:ext cx="23173" cy="31884"/>
            </a:xfrm>
            <a:custGeom>
              <a:avLst/>
              <a:gdLst/>
              <a:ahLst/>
              <a:cxnLst/>
              <a:rect l="l" t="t" r="r" b="b"/>
              <a:pathLst>
                <a:path w="540" h="743" extrusionOk="0">
                  <a:moveTo>
                    <a:pt x="397" y="186"/>
                  </a:moveTo>
                  <a:cubicBezTo>
                    <a:pt x="407" y="186"/>
                    <a:pt x="417" y="191"/>
                    <a:pt x="427" y="206"/>
                  </a:cubicBezTo>
                  <a:cubicBezTo>
                    <a:pt x="457" y="236"/>
                    <a:pt x="427" y="275"/>
                    <a:pt x="400" y="289"/>
                  </a:cubicBezTo>
                  <a:cubicBezTo>
                    <a:pt x="318" y="345"/>
                    <a:pt x="248" y="414"/>
                    <a:pt x="166" y="467"/>
                  </a:cubicBezTo>
                  <a:cubicBezTo>
                    <a:pt x="155" y="479"/>
                    <a:pt x="145" y="484"/>
                    <a:pt x="133" y="484"/>
                  </a:cubicBezTo>
                  <a:cubicBezTo>
                    <a:pt x="116" y="484"/>
                    <a:pt x="96" y="472"/>
                    <a:pt x="70" y="454"/>
                  </a:cubicBezTo>
                  <a:cubicBezTo>
                    <a:pt x="83" y="428"/>
                    <a:pt x="113" y="401"/>
                    <a:pt x="126" y="371"/>
                  </a:cubicBezTo>
                  <a:cubicBezTo>
                    <a:pt x="195" y="318"/>
                    <a:pt x="261" y="275"/>
                    <a:pt x="344" y="219"/>
                  </a:cubicBezTo>
                  <a:cubicBezTo>
                    <a:pt x="363" y="202"/>
                    <a:pt x="380" y="186"/>
                    <a:pt x="397" y="186"/>
                  </a:cubicBezTo>
                  <a:close/>
                  <a:moveTo>
                    <a:pt x="316" y="424"/>
                  </a:moveTo>
                  <a:cubicBezTo>
                    <a:pt x="333" y="424"/>
                    <a:pt x="352" y="432"/>
                    <a:pt x="374" y="454"/>
                  </a:cubicBezTo>
                  <a:cubicBezTo>
                    <a:pt x="361" y="537"/>
                    <a:pt x="291" y="550"/>
                    <a:pt x="235" y="606"/>
                  </a:cubicBezTo>
                  <a:cubicBezTo>
                    <a:pt x="209" y="593"/>
                    <a:pt x="179" y="580"/>
                    <a:pt x="152" y="550"/>
                  </a:cubicBezTo>
                  <a:cubicBezTo>
                    <a:pt x="179" y="523"/>
                    <a:pt x="195" y="497"/>
                    <a:pt x="222" y="484"/>
                  </a:cubicBezTo>
                  <a:cubicBezTo>
                    <a:pt x="249" y="463"/>
                    <a:pt x="278" y="424"/>
                    <a:pt x="316" y="424"/>
                  </a:cubicBezTo>
                  <a:close/>
                  <a:moveTo>
                    <a:pt x="374" y="1"/>
                  </a:moveTo>
                  <a:cubicBezTo>
                    <a:pt x="331" y="1"/>
                    <a:pt x="278" y="14"/>
                    <a:pt x="248" y="27"/>
                  </a:cubicBezTo>
                  <a:cubicBezTo>
                    <a:pt x="70" y="110"/>
                    <a:pt x="13" y="262"/>
                    <a:pt x="0" y="441"/>
                  </a:cubicBezTo>
                  <a:cubicBezTo>
                    <a:pt x="13" y="484"/>
                    <a:pt x="13" y="523"/>
                    <a:pt x="30" y="580"/>
                  </a:cubicBezTo>
                  <a:cubicBezTo>
                    <a:pt x="39" y="669"/>
                    <a:pt x="119" y="743"/>
                    <a:pt x="217" y="743"/>
                  </a:cubicBezTo>
                  <a:cubicBezTo>
                    <a:pt x="267" y="743"/>
                    <a:pt x="322" y="723"/>
                    <a:pt x="374" y="676"/>
                  </a:cubicBezTo>
                  <a:cubicBezTo>
                    <a:pt x="457" y="593"/>
                    <a:pt x="470" y="467"/>
                    <a:pt x="509" y="358"/>
                  </a:cubicBezTo>
                  <a:cubicBezTo>
                    <a:pt x="539" y="262"/>
                    <a:pt x="526" y="166"/>
                    <a:pt x="457" y="84"/>
                  </a:cubicBezTo>
                  <a:cubicBezTo>
                    <a:pt x="427" y="54"/>
                    <a:pt x="414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564998" y="3296851"/>
              <a:ext cx="30253" cy="33558"/>
            </a:xfrm>
            <a:custGeom>
              <a:avLst/>
              <a:gdLst/>
              <a:ahLst/>
              <a:cxnLst/>
              <a:rect l="l" t="t" r="r" b="b"/>
              <a:pathLst>
                <a:path w="705" h="782" extrusionOk="0">
                  <a:moveTo>
                    <a:pt x="592" y="1"/>
                  </a:moveTo>
                  <a:cubicBezTo>
                    <a:pt x="579" y="27"/>
                    <a:pt x="566" y="57"/>
                    <a:pt x="553" y="70"/>
                  </a:cubicBezTo>
                  <a:cubicBezTo>
                    <a:pt x="510" y="126"/>
                    <a:pt x="483" y="193"/>
                    <a:pt x="427" y="222"/>
                  </a:cubicBezTo>
                  <a:cubicBezTo>
                    <a:pt x="361" y="262"/>
                    <a:pt x="331" y="305"/>
                    <a:pt x="331" y="374"/>
                  </a:cubicBezTo>
                  <a:cubicBezTo>
                    <a:pt x="318" y="457"/>
                    <a:pt x="305" y="540"/>
                    <a:pt x="305" y="622"/>
                  </a:cubicBezTo>
                  <a:cubicBezTo>
                    <a:pt x="291" y="662"/>
                    <a:pt x="278" y="675"/>
                    <a:pt x="235" y="675"/>
                  </a:cubicBezTo>
                  <a:cubicBezTo>
                    <a:pt x="222" y="675"/>
                    <a:pt x="196" y="689"/>
                    <a:pt x="166" y="689"/>
                  </a:cubicBezTo>
                  <a:cubicBezTo>
                    <a:pt x="153" y="705"/>
                    <a:pt x="139" y="705"/>
                    <a:pt x="126" y="705"/>
                  </a:cubicBezTo>
                  <a:cubicBezTo>
                    <a:pt x="110" y="697"/>
                    <a:pt x="97" y="693"/>
                    <a:pt x="84" y="693"/>
                  </a:cubicBezTo>
                  <a:cubicBezTo>
                    <a:pt x="54" y="693"/>
                    <a:pt x="31" y="716"/>
                    <a:pt x="0" y="745"/>
                  </a:cubicBezTo>
                  <a:cubicBezTo>
                    <a:pt x="52" y="771"/>
                    <a:pt x="103" y="781"/>
                    <a:pt x="154" y="781"/>
                  </a:cubicBezTo>
                  <a:cubicBezTo>
                    <a:pt x="185" y="781"/>
                    <a:pt x="217" y="778"/>
                    <a:pt x="249" y="771"/>
                  </a:cubicBezTo>
                  <a:cubicBezTo>
                    <a:pt x="299" y="763"/>
                    <a:pt x="344" y="750"/>
                    <a:pt x="390" y="750"/>
                  </a:cubicBezTo>
                  <a:cubicBezTo>
                    <a:pt x="420" y="750"/>
                    <a:pt x="451" y="756"/>
                    <a:pt x="483" y="771"/>
                  </a:cubicBezTo>
                  <a:cubicBezTo>
                    <a:pt x="566" y="675"/>
                    <a:pt x="609" y="566"/>
                    <a:pt x="649" y="457"/>
                  </a:cubicBezTo>
                  <a:cubicBezTo>
                    <a:pt x="692" y="358"/>
                    <a:pt x="705" y="249"/>
                    <a:pt x="692" y="140"/>
                  </a:cubicBezTo>
                  <a:cubicBezTo>
                    <a:pt x="675" y="83"/>
                    <a:pt x="662" y="27"/>
                    <a:pt x="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666741" y="3077572"/>
              <a:ext cx="21885" cy="30554"/>
            </a:xfrm>
            <a:custGeom>
              <a:avLst/>
              <a:gdLst/>
              <a:ahLst/>
              <a:cxnLst/>
              <a:rect l="l" t="t" r="r" b="b"/>
              <a:pathLst>
                <a:path w="510" h="712" extrusionOk="0">
                  <a:moveTo>
                    <a:pt x="358" y="207"/>
                  </a:moveTo>
                  <a:cubicBezTo>
                    <a:pt x="358" y="233"/>
                    <a:pt x="358" y="260"/>
                    <a:pt x="344" y="276"/>
                  </a:cubicBezTo>
                  <a:cubicBezTo>
                    <a:pt x="318" y="316"/>
                    <a:pt x="288" y="359"/>
                    <a:pt x="249" y="398"/>
                  </a:cubicBezTo>
                  <a:cubicBezTo>
                    <a:pt x="249" y="398"/>
                    <a:pt x="249" y="412"/>
                    <a:pt x="235" y="425"/>
                  </a:cubicBezTo>
                  <a:lnTo>
                    <a:pt x="305" y="425"/>
                  </a:lnTo>
                  <a:cubicBezTo>
                    <a:pt x="331" y="441"/>
                    <a:pt x="358" y="481"/>
                    <a:pt x="331" y="508"/>
                  </a:cubicBezTo>
                  <a:cubicBezTo>
                    <a:pt x="288" y="537"/>
                    <a:pt x="249" y="551"/>
                    <a:pt x="206" y="564"/>
                  </a:cubicBezTo>
                  <a:cubicBezTo>
                    <a:pt x="202" y="568"/>
                    <a:pt x="197" y="569"/>
                    <a:pt x="191" y="569"/>
                  </a:cubicBezTo>
                  <a:cubicBezTo>
                    <a:pt x="178" y="569"/>
                    <a:pt x="162" y="560"/>
                    <a:pt x="153" y="551"/>
                  </a:cubicBezTo>
                  <a:cubicBezTo>
                    <a:pt x="153" y="537"/>
                    <a:pt x="153" y="508"/>
                    <a:pt x="166" y="481"/>
                  </a:cubicBezTo>
                  <a:cubicBezTo>
                    <a:pt x="179" y="468"/>
                    <a:pt x="206" y="455"/>
                    <a:pt x="222" y="441"/>
                  </a:cubicBezTo>
                  <a:cubicBezTo>
                    <a:pt x="192" y="425"/>
                    <a:pt x="153" y="425"/>
                    <a:pt x="139" y="412"/>
                  </a:cubicBezTo>
                  <a:cubicBezTo>
                    <a:pt x="139" y="385"/>
                    <a:pt x="153" y="342"/>
                    <a:pt x="179" y="316"/>
                  </a:cubicBezTo>
                  <a:cubicBezTo>
                    <a:pt x="206" y="276"/>
                    <a:pt x="249" y="246"/>
                    <a:pt x="288" y="207"/>
                  </a:cubicBezTo>
                  <a:close/>
                  <a:moveTo>
                    <a:pt x="264" y="1"/>
                  </a:moveTo>
                  <a:cubicBezTo>
                    <a:pt x="245" y="1"/>
                    <a:pt x="225" y="15"/>
                    <a:pt x="192" y="41"/>
                  </a:cubicBezTo>
                  <a:cubicBezTo>
                    <a:pt x="57" y="137"/>
                    <a:pt x="27" y="289"/>
                    <a:pt x="1" y="455"/>
                  </a:cubicBezTo>
                  <a:cubicBezTo>
                    <a:pt x="14" y="508"/>
                    <a:pt x="27" y="577"/>
                    <a:pt x="57" y="646"/>
                  </a:cubicBezTo>
                  <a:cubicBezTo>
                    <a:pt x="73" y="690"/>
                    <a:pt x="107" y="712"/>
                    <a:pt x="147" y="712"/>
                  </a:cubicBezTo>
                  <a:cubicBezTo>
                    <a:pt x="171" y="712"/>
                    <a:pt x="196" y="704"/>
                    <a:pt x="222" y="689"/>
                  </a:cubicBezTo>
                  <a:cubicBezTo>
                    <a:pt x="275" y="646"/>
                    <a:pt x="318" y="607"/>
                    <a:pt x="358" y="564"/>
                  </a:cubicBezTo>
                  <a:cubicBezTo>
                    <a:pt x="483" y="398"/>
                    <a:pt x="510" y="220"/>
                    <a:pt x="358" y="94"/>
                  </a:cubicBezTo>
                  <a:cubicBezTo>
                    <a:pt x="344" y="81"/>
                    <a:pt x="344" y="68"/>
                    <a:pt x="331" y="55"/>
                  </a:cubicBezTo>
                  <a:cubicBezTo>
                    <a:pt x="302" y="18"/>
                    <a:pt x="28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559162" y="3283248"/>
              <a:ext cx="29009" cy="22529"/>
            </a:xfrm>
            <a:custGeom>
              <a:avLst/>
              <a:gdLst/>
              <a:ahLst/>
              <a:cxnLst/>
              <a:rect l="l" t="t" r="r" b="b"/>
              <a:pathLst>
                <a:path w="676" h="525" extrusionOk="0">
                  <a:moveTo>
                    <a:pt x="235" y="288"/>
                  </a:moveTo>
                  <a:cubicBezTo>
                    <a:pt x="257" y="288"/>
                    <a:pt x="275" y="312"/>
                    <a:pt x="275" y="344"/>
                  </a:cubicBezTo>
                  <a:cubicBezTo>
                    <a:pt x="262" y="361"/>
                    <a:pt x="249" y="387"/>
                    <a:pt x="219" y="427"/>
                  </a:cubicBezTo>
                  <a:cubicBezTo>
                    <a:pt x="193" y="387"/>
                    <a:pt x="166" y="361"/>
                    <a:pt x="166" y="344"/>
                  </a:cubicBezTo>
                  <a:cubicBezTo>
                    <a:pt x="166" y="318"/>
                    <a:pt x="193" y="291"/>
                    <a:pt x="219" y="291"/>
                  </a:cubicBezTo>
                  <a:cubicBezTo>
                    <a:pt x="224" y="289"/>
                    <a:pt x="230" y="288"/>
                    <a:pt x="235" y="288"/>
                  </a:cubicBezTo>
                  <a:close/>
                  <a:moveTo>
                    <a:pt x="467" y="0"/>
                  </a:moveTo>
                  <a:cubicBezTo>
                    <a:pt x="302" y="139"/>
                    <a:pt x="150" y="262"/>
                    <a:pt x="1" y="400"/>
                  </a:cubicBezTo>
                  <a:cubicBezTo>
                    <a:pt x="79" y="436"/>
                    <a:pt x="149" y="524"/>
                    <a:pt x="239" y="524"/>
                  </a:cubicBezTo>
                  <a:cubicBezTo>
                    <a:pt x="259" y="524"/>
                    <a:pt x="280" y="520"/>
                    <a:pt x="302" y="510"/>
                  </a:cubicBezTo>
                  <a:lnTo>
                    <a:pt x="302" y="387"/>
                  </a:lnTo>
                  <a:cubicBezTo>
                    <a:pt x="302" y="387"/>
                    <a:pt x="345" y="374"/>
                    <a:pt x="371" y="374"/>
                  </a:cubicBezTo>
                  <a:cubicBezTo>
                    <a:pt x="427" y="387"/>
                    <a:pt x="398" y="443"/>
                    <a:pt x="398" y="483"/>
                  </a:cubicBezTo>
                  <a:cubicBezTo>
                    <a:pt x="537" y="414"/>
                    <a:pt x="606" y="291"/>
                    <a:pt x="676" y="179"/>
                  </a:cubicBezTo>
                  <a:cubicBezTo>
                    <a:pt x="606" y="113"/>
                    <a:pt x="537" y="56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610527" y="3159619"/>
              <a:ext cx="32571" cy="13689"/>
            </a:xfrm>
            <a:custGeom>
              <a:avLst/>
              <a:gdLst/>
              <a:ahLst/>
              <a:cxnLst/>
              <a:rect l="l" t="t" r="r" b="b"/>
              <a:pathLst>
                <a:path w="759" h="319" extrusionOk="0">
                  <a:moveTo>
                    <a:pt x="70" y="1"/>
                  </a:moveTo>
                  <a:cubicBezTo>
                    <a:pt x="57" y="70"/>
                    <a:pt x="27" y="153"/>
                    <a:pt x="1" y="223"/>
                  </a:cubicBezTo>
                  <a:cubicBezTo>
                    <a:pt x="185" y="267"/>
                    <a:pt x="360" y="319"/>
                    <a:pt x="539" y="319"/>
                  </a:cubicBezTo>
                  <a:cubicBezTo>
                    <a:pt x="589" y="319"/>
                    <a:pt x="638" y="315"/>
                    <a:pt x="689" y="305"/>
                  </a:cubicBezTo>
                  <a:cubicBezTo>
                    <a:pt x="719" y="249"/>
                    <a:pt x="732" y="183"/>
                    <a:pt x="758" y="100"/>
                  </a:cubicBezTo>
                  <a:lnTo>
                    <a:pt x="758" y="100"/>
                  </a:lnTo>
                  <a:cubicBezTo>
                    <a:pt x="694" y="110"/>
                    <a:pt x="632" y="115"/>
                    <a:pt x="571" y="115"/>
                  </a:cubicBezTo>
                  <a:cubicBezTo>
                    <a:pt x="397" y="115"/>
                    <a:pt x="235" y="75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602889" y="3173823"/>
              <a:ext cx="30125" cy="15534"/>
            </a:xfrm>
            <a:custGeom>
              <a:avLst/>
              <a:gdLst/>
              <a:ahLst/>
              <a:cxnLst/>
              <a:rect l="l" t="t" r="r" b="b"/>
              <a:pathLst>
                <a:path w="702" h="362" extrusionOk="0">
                  <a:moveTo>
                    <a:pt x="57" y="1"/>
                  </a:moveTo>
                  <a:cubicBezTo>
                    <a:pt x="27" y="1"/>
                    <a:pt x="14" y="17"/>
                    <a:pt x="0" y="30"/>
                  </a:cubicBezTo>
                  <a:lnTo>
                    <a:pt x="0" y="57"/>
                  </a:lnTo>
                  <a:cubicBezTo>
                    <a:pt x="222" y="126"/>
                    <a:pt x="371" y="292"/>
                    <a:pt x="606" y="361"/>
                  </a:cubicBezTo>
                  <a:cubicBezTo>
                    <a:pt x="649" y="278"/>
                    <a:pt x="675" y="209"/>
                    <a:pt x="701" y="140"/>
                  </a:cubicBezTo>
                  <a:cubicBezTo>
                    <a:pt x="523" y="113"/>
                    <a:pt x="344" y="83"/>
                    <a:pt x="179" y="30"/>
                  </a:cubicBezTo>
                  <a:cubicBezTo>
                    <a:pt x="139" y="17"/>
                    <a:pt x="96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56657" y="3286209"/>
              <a:ext cx="14805" cy="17208"/>
            </a:xfrm>
            <a:custGeom>
              <a:avLst/>
              <a:gdLst/>
              <a:ahLst/>
              <a:cxnLst/>
              <a:rect l="l" t="t" r="r" b="b"/>
              <a:pathLst>
                <a:path w="345" h="401" extrusionOk="0">
                  <a:moveTo>
                    <a:pt x="166" y="1"/>
                  </a:moveTo>
                  <a:cubicBezTo>
                    <a:pt x="126" y="126"/>
                    <a:pt x="110" y="249"/>
                    <a:pt x="1" y="331"/>
                  </a:cubicBezTo>
                  <a:cubicBezTo>
                    <a:pt x="57" y="358"/>
                    <a:pt x="97" y="374"/>
                    <a:pt x="140" y="401"/>
                  </a:cubicBezTo>
                  <a:cubicBezTo>
                    <a:pt x="209" y="318"/>
                    <a:pt x="275" y="249"/>
                    <a:pt x="345" y="17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604605" y="3306377"/>
              <a:ext cx="13088" cy="8883"/>
            </a:xfrm>
            <a:custGeom>
              <a:avLst/>
              <a:gdLst/>
              <a:ahLst/>
              <a:cxnLst/>
              <a:rect l="l" t="t" r="r" b="b"/>
              <a:pathLst>
                <a:path w="305" h="207" extrusionOk="0">
                  <a:moveTo>
                    <a:pt x="0" y="0"/>
                  </a:moveTo>
                  <a:lnTo>
                    <a:pt x="0" y="179"/>
                  </a:lnTo>
                  <a:cubicBezTo>
                    <a:pt x="61" y="195"/>
                    <a:pt x="121" y="206"/>
                    <a:pt x="184" y="206"/>
                  </a:cubicBezTo>
                  <a:cubicBezTo>
                    <a:pt x="223" y="206"/>
                    <a:pt x="263" y="202"/>
                    <a:pt x="304" y="192"/>
                  </a:cubicBezTo>
                  <a:cubicBezTo>
                    <a:pt x="304" y="166"/>
                    <a:pt x="291" y="152"/>
                    <a:pt x="291" y="123"/>
                  </a:cubicBezTo>
                  <a:lnTo>
                    <a:pt x="291" y="53"/>
                  </a:lnTo>
                  <a:cubicBezTo>
                    <a:pt x="248" y="53"/>
                    <a:pt x="195" y="40"/>
                    <a:pt x="152" y="27"/>
                  </a:cubicBezTo>
                  <a:cubicBezTo>
                    <a:pt x="99" y="27"/>
                    <a:pt x="56" y="1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623057" y="3308051"/>
              <a:ext cx="14204" cy="7295"/>
            </a:xfrm>
            <a:custGeom>
              <a:avLst/>
              <a:gdLst/>
              <a:ahLst/>
              <a:cxnLst/>
              <a:rect l="l" t="t" r="r" b="b"/>
              <a:pathLst>
                <a:path w="331" h="170" extrusionOk="0">
                  <a:moveTo>
                    <a:pt x="331" y="1"/>
                  </a:moveTo>
                  <a:cubicBezTo>
                    <a:pt x="205" y="1"/>
                    <a:pt x="109" y="14"/>
                    <a:pt x="0" y="14"/>
                  </a:cubicBezTo>
                  <a:cubicBezTo>
                    <a:pt x="11" y="133"/>
                    <a:pt x="32" y="169"/>
                    <a:pt x="116" y="169"/>
                  </a:cubicBezTo>
                  <a:cubicBezTo>
                    <a:pt x="131" y="169"/>
                    <a:pt x="147" y="168"/>
                    <a:pt x="165" y="166"/>
                  </a:cubicBezTo>
                  <a:cubicBezTo>
                    <a:pt x="205" y="153"/>
                    <a:pt x="261" y="140"/>
                    <a:pt x="314" y="140"/>
                  </a:cubicBezTo>
                  <a:cubicBezTo>
                    <a:pt x="314" y="84"/>
                    <a:pt x="331" y="44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43612" y="3303974"/>
              <a:ext cx="8969" cy="8239"/>
            </a:xfrm>
            <a:custGeom>
              <a:avLst/>
              <a:gdLst/>
              <a:ahLst/>
              <a:cxnLst/>
              <a:rect l="l" t="t" r="r" b="b"/>
              <a:pathLst>
                <a:path w="209" h="192" extrusionOk="0">
                  <a:moveTo>
                    <a:pt x="209" y="0"/>
                  </a:moveTo>
                  <a:cubicBezTo>
                    <a:pt x="139" y="27"/>
                    <a:pt x="57" y="43"/>
                    <a:pt x="0" y="70"/>
                  </a:cubicBezTo>
                  <a:lnTo>
                    <a:pt x="0" y="192"/>
                  </a:lnTo>
                  <a:cubicBezTo>
                    <a:pt x="196" y="179"/>
                    <a:pt x="209" y="152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563882" y="3252566"/>
              <a:ext cx="5965" cy="14247"/>
            </a:xfrm>
            <a:custGeom>
              <a:avLst/>
              <a:gdLst/>
              <a:ahLst/>
              <a:cxnLst/>
              <a:rect l="l" t="t" r="r" b="b"/>
              <a:pathLst>
                <a:path w="139" h="332" extrusionOk="0">
                  <a:moveTo>
                    <a:pt x="109" y="1"/>
                  </a:moveTo>
                  <a:cubicBezTo>
                    <a:pt x="113" y="1"/>
                    <a:pt x="118" y="1"/>
                    <a:pt x="122" y="1"/>
                  </a:cubicBezTo>
                  <a:lnTo>
                    <a:pt x="122" y="1"/>
                  </a:lnTo>
                  <a:cubicBezTo>
                    <a:pt x="122" y="1"/>
                    <a:pt x="122" y="1"/>
                    <a:pt x="122" y="1"/>
                  </a:cubicBezTo>
                  <a:close/>
                  <a:moveTo>
                    <a:pt x="122" y="1"/>
                  </a:moveTo>
                  <a:cubicBezTo>
                    <a:pt x="109" y="67"/>
                    <a:pt x="96" y="137"/>
                    <a:pt x="56" y="193"/>
                  </a:cubicBezTo>
                  <a:cubicBezTo>
                    <a:pt x="0" y="262"/>
                    <a:pt x="40" y="315"/>
                    <a:pt x="139" y="332"/>
                  </a:cubicBezTo>
                  <a:lnTo>
                    <a:pt x="139" y="14"/>
                  </a:lnTo>
                  <a:cubicBezTo>
                    <a:pt x="139" y="5"/>
                    <a:pt x="131" y="2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38377" y="3178071"/>
              <a:ext cx="9527" cy="9999"/>
            </a:xfrm>
            <a:custGeom>
              <a:avLst/>
              <a:gdLst/>
              <a:ahLst/>
              <a:cxnLst/>
              <a:rect l="l" t="t" r="r" b="b"/>
              <a:pathLst>
                <a:path w="222" h="233" extrusionOk="0">
                  <a:moveTo>
                    <a:pt x="27" y="1"/>
                  </a:moveTo>
                  <a:cubicBezTo>
                    <a:pt x="27" y="27"/>
                    <a:pt x="0" y="67"/>
                    <a:pt x="13" y="84"/>
                  </a:cubicBezTo>
                  <a:cubicBezTo>
                    <a:pt x="70" y="136"/>
                    <a:pt x="109" y="206"/>
                    <a:pt x="222" y="232"/>
                  </a:cubicBezTo>
                  <a:cubicBezTo>
                    <a:pt x="165" y="136"/>
                    <a:pt x="152" y="2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07008" y="3049680"/>
              <a:ext cx="3004" cy="14204"/>
            </a:xfrm>
            <a:custGeom>
              <a:avLst/>
              <a:gdLst/>
              <a:ahLst/>
              <a:cxnLst/>
              <a:rect l="l" t="t" r="r" b="b"/>
              <a:pathLst>
                <a:path w="70" h="331" extrusionOk="0">
                  <a:moveTo>
                    <a:pt x="27" y="0"/>
                  </a:moveTo>
                  <a:cubicBezTo>
                    <a:pt x="14" y="126"/>
                    <a:pt x="14" y="235"/>
                    <a:pt x="0" y="331"/>
                  </a:cubicBezTo>
                  <a:lnTo>
                    <a:pt x="27" y="331"/>
                  </a:lnTo>
                  <a:cubicBezTo>
                    <a:pt x="57" y="235"/>
                    <a:pt x="70" y="126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565556" y="3319594"/>
              <a:ext cx="4892" cy="2703"/>
            </a:xfrm>
            <a:custGeom>
              <a:avLst/>
              <a:gdLst/>
              <a:ahLst/>
              <a:cxnLst/>
              <a:rect l="l" t="t" r="r" b="b"/>
              <a:pathLst>
                <a:path w="114" h="63" extrusionOk="0">
                  <a:moveTo>
                    <a:pt x="55" y="1"/>
                  </a:moveTo>
                  <a:cubicBezTo>
                    <a:pt x="27" y="1"/>
                    <a:pt x="21" y="16"/>
                    <a:pt x="1" y="63"/>
                  </a:cubicBezTo>
                  <a:cubicBezTo>
                    <a:pt x="8" y="61"/>
                    <a:pt x="15" y="60"/>
                    <a:pt x="22" y="60"/>
                  </a:cubicBezTo>
                  <a:cubicBezTo>
                    <a:pt x="36" y="60"/>
                    <a:pt x="50" y="62"/>
                    <a:pt x="63" y="62"/>
                  </a:cubicBezTo>
                  <a:cubicBezTo>
                    <a:pt x="86" y="62"/>
                    <a:pt x="106" y="54"/>
                    <a:pt x="113" y="10"/>
                  </a:cubicBezTo>
                  <a:cubicBezTo>
                    <a:pt x="86" y="4"/>
                    <a:pt x="68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67100" y="3245486"/>
              <a:ext cx="2746" cy="7123"/>
            </a:xfrm>
            <a:custGeom>
              <a:avLst/>
              <a:gdLst/>
              <a:ahLst/>
              <a:cxnLst/>
              <a:rect l="l" t="t" r="r" b="b"/>
              <a:pathLst>
                <a:path w="64" h="166" extrusionOk="0">
                  <a:moveTo>
                    <a:pt x="64" y="1"/>
                  </a:moveTo>
                  <a:cubicBezTo>
                    <a:pt x="1" y="49"/>
                    <a:pt x="6" y="100"/>
                    <a:pt x="38" y="151"/>
                  </a:cubicBezTo>
                  <a:lnTo>
                    <a:pt x="38" y="151"/>
                  </a:lnTo>
                  <a:cubicBezTo>
                    <a:pt x="50" y="100"/>
                    <a:pt x="64" y="49"/>
                    <a:pt x="64" y="1"/>
                  </a:cubicBezTo>
                  <a:close/>
                  <a:moveTo>
                    <a:pt x="38" y="151"/>
                  </a:moveTo>
                  <a:cubicBezTo>
                    <a:pt x="36" y="156"/>
                    <a:pt x="35" y="161"/>
                    <a:pt x="34" y="166"/>
                  </a:cubicBezTo>
                  <a:lnTo>
                    <a:pt x="47" y="166"/>
                  </a:lnTo>
                  <a:cubicBezTo>
                    <a:pt x="44" y="161"/>
                    <a:pt x="41" y="156"/>
                    <a:pt x="38" y="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691587" y="3095209"/>
              <a:ext cx="1159" cy="2446"/>
            </a:xfrm>
            <a:custGeom>
              <a:avLst/>
              <a:gdLst/>
              <a:ahLst/>
              <a:cxnLst/>
              <a:rect l="l" t="t" r="r" b="b"/>
              <a:pathLst>
                <a:path w="27" h="57" extrusionOk="0">
                  <a:moveTo>
                    <a:pt x="0" y="1"/>
                  </a:moveTo>
                  <a:cubicBezTo>
                    <a:pt x="13" y="14"/>
                    <a:pt x="13" y="44"/>
                    <a:pt x="13" y="57"/>
                  </a:cubicBezTo>
                  <a:cubicBezTo>
                    <a:pt x="13" y="44"/>
                    <a:pt x="13" y="30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568559" y="3314015"/>
              <a:ext cx="601" cy="64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"/>
                  </a:moveTo>
                  <a:cubicBezTo>
                    <a:pt x="0" y="14"/>
                    <a:pt x="13" y="14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42496" y="3158504"/>
              <a:ext cx="1159" cy="601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0" y="1"/>
                  </a:moveTo>
                  <a:cubicBezTo>
                    <a:pt x="13" y="1"/>
                    <a:pt x="13" y="14"/>
                    <a:pt x="13" y="14"/>
                  </a:cubicBezTo>
                  <a:cubicBezTo>
                    <a:pt x="13" y="1"/>
                    <a:pt x="13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644341" y="3158504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648418" y="3158504"/>
              <a:ext cx="644" cy="4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601730" y="3168588"/>
              <a:ext cx="644" cy="4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574524" y="3304532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574524" y="3304532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573923" y="3310497"/>
              <a:ext cx="644" cy="4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51422" y="3502612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4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730594" y="3217121"/>
              <a:ext cx="127193" cy="139723"/>
            </a:xfrm>
            <a:custGeom>
              <a:avLst/>
              <a:gdLst/>
              <a:ahLst/>
              <a:cxnLst/>
              <a:rect l="l" t="t" r="r" b="b"/>
              <a:pathLst>
                <a:path w="2964" h="3256" extrusionOk="0">
                  <a:moveTo>
                    <a:pt x="2398" y="0"/>
                  </a:moveTo>
                  <a:cubicBezTo>
                    <a:pt x="2398" y="96"/>
                    <a:pt x="2411" y="166"/>
                    <a:pt x="2425" y="232"/>
                  </a:cubicBezTo>
                  <a:cubicBezTo>
                    <a:pt x="2425" y="301"/>
                    <a:pt x="2425" y="371"/>
                    <a:pt x="2411" y="427"/>
                  </a:cubicBezTo>
                  <a:cubicBezTo>
                    <a:pt x="2411" y="480"/>
                    <a:pt x="2372" y="523"/>
                    <a:pt x="2315" y="523"/>
                  </a:cubicBezTo>
                  <a:cubicBezTo>
                    <a:pt x="2272" y="523"/>
                    <a:pt x="2233" y="536"/>
                    <a:pt x="2177" y="536"/>
                  </a:cubicBezTo>
                  <a:lnTo>
                    <a:pt x="2177" y="645"/>
                  </a:lnTo>
                  <a:cubicBezTo>
                    <a:pt x="2177" y="827"/>
                    <a:pt x="2190" y="1019"/>
                    <a:pt x="2190" y="1197"/>
                  </a:cubicBezTo>
                  <a:cubicBezTo>
                    <a:pt x="2190" y="1300"/>
                    <a:pt x="2175" y="1334"/>
                    <a:pt x="2118" y="1334"/>
                  </a:cubicBezTo>
                  <a:cubicBezTo>
                    <a:pt x="2098" y="1334"/>
                    <a:pt x="2073" y="1330"/>
                    <a:pt x="2041" y="1323"/>
                  </a:cubicBezTo>
                  <a:cubicBezTo>
                    <a:pt x="2011" y="1306"/>
                    <a:pt x="1985" y="1306"/>
                    <a:pt x="1972" y="1306"/>
                  </a:cubicBezTo>
                  <a:cubicBezTo>
                    <a:pt x="1945" y="1310"/>
                    <a:pt x="1922" y="1312"/>
                    <a:pt x="1901" y="1312"/>
                  </a:cubicBezTo>
                  <a:cubicBezTo>
                    <a:pt x="1812" y="1312"/>
                    <a:pt x="1769" y="1275"/>
                    <a:pt x="1737" y="1141"/>
                  </a:cubicBezTo>
                  <a:lnTo>
                    <a:pt x="1737" y="1088"/>
                  </a:lnTo>
                  <a:cubicBezTo>
                    <a:pt x="1723" y="949"/>
                    <a:pt x="1710" y="827"/>
                    <a:pt x="1723" y="688"/>
                  </a:cubicBezTo>
                  <a:cubicBezTo>
                    <a:pt x="1723" y="536"/>
                    <a:pt x="1737" y="371"/>
                    <a:pt x="1737" y="219"/>
                  </a:cubicBezTo>
                  <a:cubicBezTo>
                    <a:pt x="1737" y="149"/>
                    <a:pt x="1737" y="96"/>
                    <a:pt x="1723" y="27"/>
                  </a:cubicBezTo>
                  <a:cubicBezTo>
                    <a:pt x="1667" y="53"/>
                    <a:pt x="1611" y="83"/>
                    <a:pt x="1571" y="109"/>
                  </a:cubicBezTo>
                  <a:cubicBezTo>
                    <a:pt x="1419" y="179"/>
                    <a:pt x="1254" y="192"/>
                    <a:pt x="1102" y="232"/>
                  </a:cubicBezTo>
                  <a:cubicBezTo>
                    <a:pt x="1062" y="232"/>
                    <a:pt x="1006" y="219"/>
                    <a:pt x="966" y="219"/>
                  </a:cubicBezTo>
                  <a:cubicBezTo>
                    <a:pt x="927" y="225"/>
                    <a:pt x="888" y="228"/>
                    <a:pt x="851" y="228"/>
                  </a:cubicBezTo>
                  <a:cubicBezTo>
                    <a:pt x="705" y="228"/>
                    <a:pt x="578" y="180"/>
                    <a:pt x="470" y="83"/>
                  </a:cubicBezTo>
                  <a:cubicBezTo>
                    <a:pt x="454" y="66"/>
                    <a:pt x="440" y="66"/>
                    <a:pt x="440" y="66"/>
                  </a:cubicBezTo>
                  <a:cubicBezTo>
                    <a:pt x="414" y="192"/>
                    <a:pt x="401" y="301"/>
                    <a:pt x="371" y="427"/>
                  </a:cubicBezTo>
                  <a:cubicBezTo>
                    <a:pt x="318" y="675"/>
                    <a:pt x="262" y="936"/>
                    <a:pt x="222" y="1197"/>
                  </a:cubicBezTo>
                  <a:cubicBezTo>
                    <a:pt x="179" y="1419"/>
                    <a:pt x="139" y="1637"/>
                    <a:pt x="97" y="1872"/>
                  </a:cubicBezTo>
                  <a:cubicBezTo>
                    <a:pt x="83" y="2024"/>
                    <a:pt x="70" y="2176"/>
                    <a:pt x="57" y="2328"/>
                  </a:cubicBezTo>
                  <a:cubicBezTo>
                    <a:pt x="27" y="2507"/>
                    <a:pt x="27" y="2685"/>
                    <a:pt x="1" y="2851"/>
                  </a:cubicBezTo>
                  <a:cubicBezTo>
                    <a:pt x="1" y="2907"/>
                    <a:pt x="27" y="2947"/>
                    <a:pt x="83" y="2960"/>
                  </a:cubicBezTo>
                  <a:cubicBezTo>
                    <a:pt x="166" y="2990"/>
                    <a:pt x="249" y="3029"/>
                    <a:pt x="345" y="3059"/>
                  </a:cubicBezTo>
                  <a:cubicBezTo>
                    <a:pt x="536" y="3099"/>
                    <a:pt x="731" y="3155"/>
                    <a:pt x="936" y="3181"/>
                  </a:cubicBezTo>
                  <a:cubicBezTo>
                    <a:pt x="1145" y="3224"/>
                    <a:pt x="1363" y="3238"/>
                    <a:pt x="1585" y="3251"/>
                  </a:cubicBezTo>
                  <a:cubicBezTo>
                    <a:pt x="1625" y="3254"/>
                    <a:pt x="1667" y="3256"/>
                    <a:pt x="1709" y="3256"/>
                  </a:cubicBezTo>
                  <a:cubicBezTo>
                    <a:pt x="1837" y="3256"/>
                    <a:pt x="1969" y="3240"/>
                    <a:pt x="2094" y="3208"/>
                  </a:cubicBezTo>
                  <a:cubicBezTo>
                    <a:pt x="2137" y="3208"/>
                    <a:pt x="2163" y="3181"/>
                    <a:pt x="2177" y="3142"/>
                  </a:cubicBezTo>
                  <a:cubicBezTo>
                    <a:pt x="2190" y="3072"/>
                    <a:pt x="2220" y="3003"/>
                    <a:pt x="2233" y="2933"/>
                  </a:cubicBezTo>
                  <a:cubicBezTo>
                    <a:pt x="2302" y="2699"/>
                    <a:pt x="2355" y="2451"/>
                    <a:pt x="2425" y="2203"/>
                  </a:cubicBezTo>
                  <a:cubicBezTo>
                    <a:pt x="2425" y="2176"/>
                    <a:pt x="2454" y="2133"/>
                    <a:pt x="2481" y="2133"/>
                  </a:cubicBezTo>
                  <a:cubicBezTo>
                    <a:pt x="2507" y="2133"/>
                    <a:pt x="2550" y="2163"/>
                    <a:pt x="2563" y="2176"/>
                  </a:cubicBezTo>
                  <a:cubicBezTo>
                    <a:pt x="2590" y="2216"/>
                    <a:pt x="2603" y="2259"/>
                    <a:pt x="2620" y="2299"/>
                  </a:cubicBezTo>
                  <a:cubicBezTo>
                    <a:pt x="2659" y="2480"/>
                    <a:pt x="2702" y="2659"/>
                    <a:pt x="2755" y="2838"/>
                  </a:cubicBezTo>
                  <a:cubicBezTo>
                    <a:pt x="2755" y="2851"/>
                    <a:pt x="2768" y="2877"/>
                    <a:pt x="2785" y="2894"/>
                  </a:cubicBezTo>
                  <a:cubicBezTo>
                    <a:pt x="2798" y="2907"/>
                    <a:pt x="2811" y="2907"/>
                    <a:pt x="2811" y="2907"/>
                  </a:cubicBezTo>
                  <a:cubicBezTo>
                    <a:pt x="2868" y="2877"/>
                    <a:pt x="2907" y="2851"/>
                    <a:pt x="2964" y="2824"/>
                  </a:cubicBezTo>
                  <a:cubicBezTo>
                    <a:pt x="2964" y="2742"/>
                    <a:pt x="2950" y="2659"/>
                    <a:pt x="2934" y="2590"/>
                  </a:cubicBezTo>
                  <a:cubicBezTo>
                    <a:pt x="2921" y="2507"/>
                    <a:pt x="2894" y="2424"/>
                    <a:pt x="2894" y="2342"/>
                  </a:cubicBezTo>
                  <a:cubicBezTo>
                    <a:pt x="2851" y="2133"/>
                    <a:pt x="2838" y="1941"/>
                    <a:pt x="2798" y="1736"/>
                  </a:cubicBezTo>
                  <a:cubicBezTo>
                    <a:pt x="2785" y="1611"/>
                    <a:pt x="2755" y="1488"/>
                    <a:pt x="2742" y="1349"/>
                  </a:cubicBezTo>
                  <a:cubicBezTo>
                    <a:pt x="2729" y="1171"/>
                    <a:pt x="2729" y="992"/>
                    <a:pt x="2716" y="827"/>
                  </a:cubicBezTo>
                  <a:cubicBezTo>
                    <a:pt x="2702" y="675"/>
                    <a:pt x="2686" y="536"/>
                    <a:pt x="2673" y="397"/>
                  </a:cubicBezTo>
                  <a:cubicBezTo>
                    <a:pt x="2659" y="288"/>
                    <a:pt x="2646" y="166"/>
                    <a:pt x="2633" y="53"/>
                  </a:cubicBezTo>
                  <a:cubicBezTo>
                    <a:pt x="2550" y="40"/>
                    <a:pt x="2481" y="27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712871" y="3067402"/>
              <a:ext cx="173881" cy="146761"/>
            </a:xfrm>
            <a:custGeom>
              <a:avLst/>
              <a:gdLst/>
              <a:ahLst/>
              <a:cxnLst/>
              <a:rect l="l" t="t" r="r" b="b"/>
              <a:pathLst>
                <a:path w="4052" h="3420" extrusionOk="0">
                  <a:moveTo>
                    <a:pt x="3016" y="1"/>
                  </a:moveTo>
                  <a:cubicBezTo>
                    <a:pt x="2976" y="1"/>
                    <a:pt x="2933" y="1"/>
                    <a:pt x="2933" y="70"/>
                  </a:cubicBezTo>
                  <a:cubicBezTo>
                    <a:pt x="2920" y="153"/>
                    <a:pt x="2907" y="222"/>
                    <a:pt x="2881" y="292"/>
                  </a:cubicBezTo>
                  <a:cubicBezTo>
                    <a:pt x="2856" y="404"/>
                    <a:pt x="2789" y="451"/>
                    <a:pt x="2699" y="451"/>
                  </a:cubicBezTo>
                  <a:cubicBezTo>
                    <a:pt x="2678" y="451"/>
                    <a:pt x="2656" y="449"/>
                    <a:pt x="2633" y="444"/>
                  </a:cubicBezTo>
                  <a:cubicBezTo>
                    <a:pt x="2576" y="430"/>
                    <a:pt x="2507" y="401"/>
                    <a:pt x="2467" y="361"/>
                  </a:cubicBezTo>
                  <a:cubicBezTo>
                    <a:pt x="2398" y="331"/>
                    <a:pt x="2342" y="278"/>
                    <a:pt x="2289" y="235"/>
                  </a:cubicBezTo>
                  <a:cubicBezTo>
                    <a:pt x="2206" y="318"/>
                    <a:pt x="2136" y="401"/>
                    <a:pt x="2024" y="444"/>
                  </a:cubicBezTo>
                  <a:cubicBezTo>
                    <a:pt x="1984" y="466"/>
                    <a:pt x="1945" y="476"/>
                    <a:pt x="1910" y="476"/>
                  </a:cubicBezTo>
                  <a:cubicBezTo>
                    <a:pt x="1814" y="476"/>
                    <a:pt x="1742" y="402"/>
                    <a:pt x="1723" y="292"/>
                  </a:cubicBezTo>
                  <a:cubicBezTo>
                    <a:pt x="1693" y="209"/>
                    <a:pt x="1680" y="139"/>
                    <a:pt x="1667" y="57"/>
                  </a:cubicBezTo>
                  <a:cubicBezTo>
                    <a:pt x="1615" y="101"/>
                    <a:pt x="1563" y="126"/>
                    <a:pt x="1514" y="126"/>
                  </a:cubicBezTo>
                  <a:cubicBezTo>
                    <a:pt x="1471" y="126"/>
                    <a:pt x="1430" y="108"/>
                    <a:pt x="1392" y="70"/>
                  </a:cubicBezTo>
                  <a:cubicBezTo>
                    <a:pt x="1349" y="100"/>
                    <a:pt x="1310" y="113"/>
                    <a:pt x="1280" y="139"/>
                  </a:cubicBezTo>
                  <a:cubicBezTo>
                    <a:pt x="1240" y="153"/>
                    <a:pt x="1197" y="166"/>
                    <a:pt x="1171" y="196"/>
                  </a:cubicBezTo>
                  <a:cubicBezTo>
                    <a:pt x="1075" y="278"/>
                    <a:pt x="966" y="318"/>
                    <a:pt x="840" y="348"/>
                  </a:cubicBezTo>
                  <a:cubicBezTo>
                    <a:pt x="801" y="361"/>
                    <a:pt x="771" y="361"/>
                    <a:pt x="744" y="387"/>
                  </a:cubicBezTo>
                  <a:cubicBezTo>
                    <a:pt x="688" y="457"/>
                    <a:pt x="619" y="526"/>
                    <a:pt x="579" y="596"/>
                  </a:cubicBezTo>
                  <a:cubicBezTo>
                    <a:pt x="496" y="745"/>
                    <a:pt x="440" y="897"/>
                    <a:pt x="371" y="1049"/>
                  </a:cubicBezTo>
                  <a:cubicBezTo>
                    <a:pt x="304" y="1227"/>
                    <a:pt x="248" y="1422"/>
                    <a:pt x="205" y="1614"/>
                  </a:cubicBezTo>
                  <a:cubicBezTo>
                    <a:pt x="152" y="1889"/>
                    <a:pt x="109" y="2180"/>
                    <a:pt x="56" y="2467"/>
                  </a:cubicBezTo>
                  <a:cubicBezTo>
                    <a:pt x="40" y="2580"/>
                    <a:pt x="0" y="2702"/>
                    <a:pt x="27" y="2828"/>
                  </a:cubicBezTo>
                  <a:cubicBezTo>
                    <a:pt x="40" y="2894"/>
                    <a:pt x="40" y="2963"/>
                    <a:pt x="56" y="3020"/>
                  </a:cubicBezTo>
                  <a:cubicBezTo>
                    <a:pt x="70" y="3089"/>
                    <a:pt x="96" y="3159"/>
                    <a:pt x="152" y="3211"/>
                  </a:cubicBezTo>
                  <a:cubicBezTo>
                    <a:pt x="304" y="3350"/>
                    <a:pt x="510" y="3377"/>
                    <a:pt x="718" y="3420"/>
                  </a:cubicBezTo>
                  <a:cubicBezTo>
                    <a:pt x="731" y="3324"/>
                    <a:pt x="675" y="3281"/>
                    <a:pt x="619" y="3254"/>
                  </a:cubicBezTo>
                  <a:cubicBezTo>
                    <a:pt x="579" y="3225"/>
                    <a:pt x="536" y="3198"/>
                    <a:pt x="552" y="3142"/>
                  </a:cubicBezTo>
                  <a:cubicBezTo>
                    <a:pt x="566" y="3116"/>
                    <a:pt x="536" y="3076"/>
                    <a:pt x="523" y="3046"/>
                  </a:cubicBezTo>
                  <a:cubicBezTo>
                    <a:pt x="470" y="2963"/>
                    <a:pt x="483" y="2911"/>
                    <a:pt x="579" y="2894"/>
                  </a:cubicBezTo>
                  <a:cubicBezTo>
                    <a:pt x="675" y="2868"/>
                    <a:pt x="771" y="2854"/>
                    <a:pt x="867" y="2841"/>
                  </a:cubicBezTo>
                  <a:cubicBezTo>
                    <a:pt x="910" y="2745"/>
                    <a:pt x="979" y="2689"/>
                    <a:pt x="1115" y="2689"/>
                  </a:cubicBezTo>
                  <a:cubicBezTo>
                    <a:pt x="1184" y="2689"/>
                    <a:pt x="1254" y="2702"/>
                    <a:pt x="1323" y="2702"/>
                  </a:cubicBezTo>
                  <a:cubicBezTo>
                    <a:pt x="1366" y="2702"/>
                    <a:pt x="1411" y="2706"/>
                    <a:pt x="1457" y="2706"/>
                  </a:cubicBezTo>
                  <a:cubicBezTo>
                    <a:pt x="1530" y="2706"/>
                    <a:pt x="1606" y="2696"/>
                    <a:pt x="1680" y="2646"/>
                  </a:cubicBezTo>
                  <a:cubicBezTo>
                    <a:pt x="1571" y="2646"/>
                    <a:pt x="1488" y="2633"/>
                    <a:pt x="1392" y="2633"/>
                  </a:cubicBezTo>
                  <a:cubicBezTo>
                    <a:pt x="1352" y="2633"/>
                    <a:pt x="1313" y="2634"/>
                    <a:pt x="1275" y="2634"/>
                  </a:cubicBezTo>
                  <a:cubicBezTo>
                    <a:pt x="1154" y="2634"/>
                    <a:pt x="1041" y="2626"/>
                    <a:pt x="936" y="2563"/>
                  </a:cubicBezTo>
                  <a:cubicBezTo>
                    <a:pt x="910" y="2537"/>
                    <a:pt x="867" y="2537"/>
                    <a:pt x="840" y="2524"/>
                  </a:cubicBezTo>
                  <a:cubicBezTo>
                    <a:pt x="820" y="2519"/>
                    <a:pt x="801" y="2516"/>
                    <a:pt x="784" y="2516"/>
                  </a:cubicBezTo>
                  <a:cubicBezTo>
                    <a:pt x="754" y="2516"/>
                    <a:pt x="729" y="2525"/>
                    <a:pt x="701" y="2550"/>
                  </a:cubicBezTo>
                  <a:cubicBezTo>
                    <a:pt x="662" y="2593"/>
                    <a:pt x="592" y="2646"/>
                    <a:pt x="536" y="2689"/>
                  </a:cubicBezTo>
                  <a:cubicBezTo>
                    <a:pt x="529" y="2696"/>
                    <a:pt x="519" y="2699"/>
                    <a:pt x="510" y="2699"/>
                  </a:cubicBezTo>
                  <a:cubicBezTo>
                    <a:pt x="500" y="2699"/>
                    <a:pt x="490" y="2696"/>
                    <a:pt x="483" y="2689"/>
                  </a:cubicBezTo>
                  <a:cubicBezTo>
                    <a:pt x="470" y="2676"/>
                    <a:pt x="453" y="2646"/>
                    <a:pt x="470" y="2633"/>
                  </a:cubicBezTo>
                  <a:cubicBezTo>
                    <a:pt x="483" y="2593"/>
                    <a:pt x="510" y="2563"/>
                    <a:pt x="523" y="2537"/>
                  </a:cubicBezTo>
                  <a:cubicBezTo>
                    <a:pt x="536" y="2510"/>
                    <a:pt x="566" y="2481"/>
                    <a:pt x="536" y="2441"/>
                  </a:cubicBezTo>
                  <a:cubicBezTo>
                    <a:pt x="523" y="2415"/>
                    <a:pt x="536" y="2372"/>
                    <a:pt x="579" y="2372"/>
                  </a:cubicBezTo>
                  <a:cubicBezTo>
                    <a:pt x="619" y="2358"/>
                    <a:pt x="662" y="2358"/>
                    <a:pt x="688" y="2345"/>
                  </a:cubicBezTo>
                  <a:lnTo>
                    <a:pt x="688" y="2332"/>
                  </a:lnTo>
                  <a:cubicBezTo>
                    <a:pt x="635" y="2332"/>
                    <a:pt x="579" y="2332"/>
                    <a:pt x="510" y="2315"/>
                  </a:cubicBezTo>
                  <a:cubicBezTo>
                    <a:pt x="496" y="2315"/>
                    <a:pt x="470" y="2289"/>
                    <a:pt x="453" y="2276"/>
                  </a:cubicBezTo>
                  <a:cubicBezTo>
                    <a:pt x="440" y="2262"/>
                    <a:pt x="470" y="2233"/>
                    <a:pt x="483" y="2219"/>
                  </a:cubicBezTo>
                  <a:cubicBezTo>
                    <a:pt x="510" y="2206"/>
                    <a:pt x="536" y="2193"/>
                    <a:pt x="552" y="2193"/>
                  </a:cubicBezTo>
                  <a:cubicBezTo>
                    <a:pt x="577" y="2190"/>
                    <a:pt x="601" y="2188"/>
                    <a:pt x="625" y="2188"/>
                  </a:cubicBezTo>
                  <a:cubicBezTo>
                    <a:pt x="709" y="2188"/>
                    <a:pt x="792" y="2208"/>
                    <a:pt x="867" y="2262"/>
                  </a:cubicBezTo>
                  <a:cubicBezTo>
                    <a:pt x="853" y="2124"/>
                    <a:pt x="840" y="1985"/>
                    <a:pt x="827" y="1849"/>
                  </a:cubicBezTo>
                  <a:cubicBezTo>
                    <a:pt x="801" y="1601"/>
                    <a:pt x="758" y="1353"/>
                    <a:pt x="731" y="1118"/>
                  </a:cubicBezTo>
                  <a:cubicBezTo>
                    <a:pt x="718" y="1036"/>
                    <a:pt x="718" y="953"/>
                    <a:pt x="718" y="883"/>
                  </a:cubicBezTo>
                  <a:cubicBezTo>
                    <a:pt x="718" y="844"/>
                    <a:pt x="718" y="801"/>
                    <a:pt x="758" y="788"/>
                  </a:cubicBezTo>
                  <a:cubicBezTo>
                    <a:pt x="910" y="745"/>
                    <a:pt x="1062" y="718"/>
                    <a:pt x="1214" y="692"/>
                  </a:cubicBezTo>
                  <a:cubicBezTo>
                    <a:pt x="1323" y="662"/>
                    <a:pt x="1445" y="649"/>
                    <a:pt x="1571" y="635"/>
                  </a:cubicBezTo>
                  <a:cubicBezTo>
                    <a:pt x="1763" y="609"/>
                    <a:pt x="1941" y="596"/>
                    <a:pt x="2136" y="566"/>
                  </a:cubicBezTo>
                  <a:cubicBezTo>
                    <a:pt x="2302" y="553"/>
                    <a:pt x="2454" y="526"/>
                    <a:pt x="2603" y="526"/>
                  </a:cubicBezTo>
                  <a:cubicBezTo>
                    <a:pt x="2742" y="513"/>
                    <a:pt x="2881" y="513"/>
                    <a:pt x="3003" y="513"/>
                  </a:cubicBezTo>
                  <a:cubicBezTo>
                    <a:pt x="3072" y="513"/>
                    <a:pt x="3115" y="526"/>
                    <a:pt x="3129" y="579"/>
                  </a:cubicBezTo>
                  <a:cubicBezTo>
                    <a:pt x="3129" y="635"/>
                    <a:pt x="3142" y="692"/>
                    <a:pt x="3115" y="731"/>
                  </a:cubicBezTo>
                  <a:cubicBezTo>
                    <a:pt x="3086" y="774"/>
                    <a:pt x="3086" y="801"/>
                    <a:pt x="3086" y="857"/>
                  </a:cubicBezTo>
                  <a:cubicBezTo>
                    <a:pt x="3198" y="857"/>
                    <a:pt x="3264" y="897"/>
                    <a:pt x="3251" y="993"/>
                  </a:cubicBezTo>
                  <a:cubicBezTo>
                    <a:pt x="3251" y="1201"/>
                    <a:pt x="3238" y="1406"/>
                    <a:pt x="3224" y="1614"/>
                  </a:cubicBezTo>
                  <a:cubicBezTo>
                    <a:pt x="3224" y="1710"/>
                    <a:pt x="3181" y="1806"/>
                    <a:pt x="3072" y="1836"/>
                  </a:cubicBezTo>
                  <a:cubicBezTo>
                    <a:pt x="3016" y="1862"/>
                    <a:pt x="2950" y="1862"/>
                    <a:pt x="2881" y="1889"/>
                  </a:cubicBezTo>
                  <a:cubicBezTo>
                    <a:pt x="2867" y="2001"/>
                    <a:pt x="2867" y="2124"/>
                    <a:pt x="2851" y="2249"/>
                  </a:cubicBezTo>
                  <a:cubicBezTo>
                    <a:pt x="2950" y="2219"/>
                    <a:pt x="3003" y="2193"/>
                    <a:pt x="3072" y="2124"/>
                  </a:cubicBezTo>
                  <a:cubicBezTo>
                    <a:pt x="3155" y="2028"/>
                    <a:pt x="3251" y="1958"/>
                    <a:pt x="3390" y="1945"/>
                  </a:cubicBezTo>
                  <a:cubicBezTo>
                    <a:pt x="3429" y="1945"/>
                    <a:pt x="3472" y="1958"/>
                    <a:pt x="3472" y="2001"/>
                  </a:cubicBezTo>
                  <a:cubicBezTo>
                    <a:pt x="3486" y="2041"/>
                    <a:pt x="3446" y="2054"/>
                    <a:pt x="3403" y="2067"/>
                  </a:cubicBezTo>
                  <a:cubicBezTo>
                    <a:pt x="3347" y="2084"/>
                    <a:pt x="3294" y="2110"/>
                    <a:pt x="3238" y="2137"/>
                  </a:cubicBezTo>
                  <a:cubicBezTo>
                    <a:pt x="3294" y="2167"/>
                    <a:pt x="3334" y="2167"/>
                    <a:pt x="3377" y="2193"/>
                  </a:cubicBezTo>
                  <a:cubicBezTo>
                    <a:pt x="3403" y="2206"/>
                    <a:pt x="3403" y="2233"/>
                    <a:pt x="3429" y="2262"/>
                  </a:cubicBezTo>
                  <a:cubicBezTo>
                    <a:pt x="3390" y="2276"/>
                    <a:pt x="3363" y="2302"/>
                    <a:pt x="3334" y="2315"/>
                  </a:cubicBezTo>
                  <a:cubicBezTo>
                    <a:pt x="3316" y="2315"/>
                    <a:pt x="3291" y="2309"/>
                    <a:pt x="3268" y="2309"/>
                  </a:cubicBezTo>
                  <a:cubicBezTo>
                    <a:pt x="3257" y="2309"/>
                    <a:pt x="3246" y="2311"/>
                    <a:pt x="3238" y="2315"/>
                  </a:cubicBezTo>
                  <a:cubicBezTo>
                    <a:pt x="3046" y="2332"/>
                    <a:pt x="2881" y="2398"/>
                    <a:pt x="2702" y="2481"/>
                  </a:cubicBezTo>
                  <a:cubicBezTo>
                    <a:pt x="2685" y="2497"/>
                    <a:pt x="2659" y="2497"/>
                    <a:pt x="2646" y="2497"/>
                  </a:cubicBezTo>
                  <a:cubicBezTo>
                    <a:pt x="2629" y="2495"/>
                    <a:pt x="2613" y="2494"/>
                    <a:pt x="2597" y="2494"/>
                  </a:cubicBezTo>
                  <a:cubicBezTo>
                    <a:pt x="2511" y="2494"/>
                    <a:pt x="2441" y="2528"/>
                    <a:pt x="2371" y="2550"/>
                  </a:cubicBezTo>
                  <a:cubicBezTo>
                    <a:pt x="2385" y="2580"/>
                    <a:pt x="2398" y="2593"/>
                    <a:pt x="2398" y="2606"/>
                  </a:cubicBezTo>
                  <a:cubicBezTo>
                    <a:pt x="2420" y="2664"/>
                    <a:pt x="2463" y="2692"/>
                    <a:pt x="2524" y="2692"/>
                  </a:cubicBezTo>
                  <a:cubicBezTo>
                    <a:pt x="2536" y="2692"/>
                    <a:pt x="2549" y="2691"/>
                    <a:pt x="2563" y="2689"/>
                  </a:cubicBezTo>
                  <a:cubicBezTo>
                    <a:pt x="2685" y="2663"/>
                    <a:pt x="2824" y="2646"/>
                    <a:pt x="2963" y="2620"/>
                  </a:cubicBezTo>
                  <a:cubicBezTo>
                    <a:pt x="3015" y="2620"/>
                    <a:pt x="3066" y="2597"/>
                    <a:pt x="3122" y="2597"/>
                  </a:cubicBezTo>
                  <a:cubicBezTo>
                    <a:pt x="3141" y="2597"/>
                    <a:pt x="3161" y="2600"/>
                    <a:pt x="3181" y="2606"/>
                  </a:cubicBezTo>
                  <a:cubicBezTo>
                    <a:pt x="3211" y="2676"/>
                    <a:pt x="3155" y="2689"/>
                    <a:pt x="3115" y="2702"/>
                  </a:cubicBezTo>
                  <a:cubicBezTo>
                    <a:pt x="2963" y="2745"/>
                    <a:pt x="2811" y="2798"/>
                    <a:pt x="2646" y="2798"/>
                  </a:cubicBezTo>
                  <a:cubicBezTo>
                    <a:pt x="2590" y="2798"/>
                    <a:pt x="2550" y="2811"/>
                    <a:pt x="2494" y="2811"/>
                  </a:cubicBezTo>
                  <a:cubicBezTo>
                    <a:pt x="2507" y="2868"/>
                    <a:pt x="2520" y="2911"/>
                    <a:pt x="2537" y="2963"/>
                  </a:cubicBezTo>
                  <a:cubicBezTo>
                    <a:pt x="2545" y="3001"/>
                    <a:pt x="2554" y="3020"/>
                    <a:pt x="2576" y="3020"/>
                  </a:cubicBezTo>
                  <a:cubicBezTo>
                    <a:pt x="2587" y="3020"/>
                    <a:pt x="2601" y="3015"/>
                    <a:pt x="2619" y="3006"/>
                  </a:cubicBezTo>
                  <a:cubicBezTo>
                    <a:pt x="2785" y="2950"/>
                    <a:pt x="2950" y="2937"/>
                    <a:pt x="3115" y="2924"/>
                  </a:cubicBezTo>
                  <a:cubicBezTo>
                    <a:pt x="3168" y="2924"/>
                    <a:pt x="3181" y="2937"/>
                    <a:pt x="3211" y="2993"/>
                  </a:cubicBezTo>
                  <a:cubicBezTo>
                    <a:pt x="3168" y="3006"/>
                    <a:pt x="3129" y="3020"/>
                    <a:pt x="3099" y="3033"/>
                  </a:cubicBezTo>
                  <a:cubicBezTo>
                    <a:pt x="3072" y="3033"/>
                    <a:pt x="3059" y="3033"/>
                    <a:pt x="3033" y="3046"/>
                  </a:cubicBezTo>
                  <a:cubicBezTo>
                    <a:pt x="2894" y="3059"/>
                    <a:pt x="2742" y="3089"/>
                    <a:pt x="2603" y="3116"/>
                  </a:cubicBezTo>
                  <a:cubicBezTo>
                    <a:pt x="2590" y="3129"/>
                    <a:pt x="2576" y="3142"/>
                    <a:pt x="2550" y="3159"/>
                  </a:cubicBezTo>
                  <a:cubicBezTo>
                    <a:pt x="2619" y="3172"/>
                    <a:pt x="2659" y="3172"/>
                    <a:pt x="2715" y="3185"/>
                  </a:cubicBezTo>
                  <a:cubicBezTo>
                    <a:pt x="2838" y="3198"/>
                    <a:pt x="2838" y="3225"/>
                    <a:pt x="2785" y="3324"/>
                  </a:cubicBezTo>
                  <a:cubicBezTo>
                    <a:pt x="2798" y="3337"/>
                    <a:pt x="2811" y="3337"/>
                    <a:pt x="2824" y="3337"/>
                  </a:cubicBezTo>
                  <a:cubicBezTo>
                    <a:pt x="2881" y="3350"/>
                    <a:pt x="2950" y="3364"/>
                    <a:pt x="3003" y="3377"/>
                  </a:cubicBezTo>
                  <a:cubicBezTo>
                    <a:pt x="3032" y="3392"/>
                    <a:pt x="3057" y="3398"/>
                    <a:pt x="3081" y="3398"/>
                  </a:cubicBezTo>
                  <a:cubicBezTo>
                    <a:pt x="3126" y="3398"/>
                    <a:pt x="3166" y="3376"/>
                    <a:pt x="3211" y="3350"/>
                  </a:cubicBezTo>
                  <a:cubicBezTo>
                    <a:pt x="3281" y="3294"/>
                    <a:pt x="3363" y="3225"/>
                    <a:pt x="3446" y="3172"/>
                  </a:cubicBezTo>
                  <a:cubicBezTo>
                    <a:pt x="3707" y="2993"/>
                    <a:pt x="3886" y="2758"/>
                    <a:pt x="3968" y="2441"/>
                  </a:cubicBezTo>
                  <a:cubicBezTo>
                    <a:pt x="3982" y="2398"/>
                    <a:pt x="3982" y="2358"/>
                    <a:pt x="4051" y="2358"/>
                  </a:cubicBezTo>
                  <a:cubicBezTo>
                    <a:pt x="4038" y="2249"/>
                    <a:pt x="4025" y="2150"/>
                    <a:pt x="3995" y="2054"/>
                  </a:cubicBezTo>
                  <a:cubicBezTo>
                    <a:pt x="3968" y="1876"/>
                    <a:pt x="3926" y="1684"/>
                    <a:pt x="3886" y="1505"/>
                  </a:cubicBezTo>
                  <a:cubicBezTo>
                    <a:pt x="3859" y="1340"/>
                    <a:pt x="3803" y="1174"/>
                    <a:pt x="3760" y="1009"/>
                  </a:cubicBezTo>
                  <a:cubicBezTo>
                    <a:pt x="3707" y="745"/>
                    <a:pt x="3611" y="497"/>
                    <a:pt x="3486" y="249"/>
                  </a:cubicBezTo>
                  <a:cubicBezTo>
                    <a:pt x="3472" y="222"/>
                    <a:pt x="3446" y="196"/>
                    <a:pt x="3429" y="166"/>
                  </a:cubicBezTo>
                  <a:cubicBezTo>
                    <a:pt x="3420" y="147"/>
                    <a:pt x="3404" y="128"/>
                    <a:pt x="3386" y="128"/>
                  </a:cubicBezTo>
                  <a:cubicBezTo>
                    <a:pt x="3379" y="128"/>
                    <a:pt x="3371" y="132"/>
                    <a:pt x="3363" y="139"/>
                  </a:cubicBezTo>
                  <a:cubicBezTo>
                    <a:pt x="3344" y="154"/>
                    <a:pt x="3326" y="160"/>
                    <a:pt x="3310" y="160"/>
                  </a:cubicBezTo>
                  <a:cubicBezTo>
                    <a:pt x="3279" y="160"/>
                    <a:pt x="3255" y="139"/>
                    <a:pt x="3238" y="113"/>
                  </a:cubicBezTo>
                  <a:cubicBezTo>
                    <a:pt x="3193" y="132"/>
                    <a:pt x="3163" y="144"/>
                    <a:pt x="3138" y="144"/>
                  </a:cubicBezTo>
                  <a:cubicBezTo>
                    <a:pt x="3095" y="144"/>
                    <a:pt x="3069" y="106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763078" y="2923777"/>
              <a:ext cx="98827" cy="115177"/>
            </a:xfrm>
            <a:custGeom>
              <a:avLst/>
              <a:gdLst/>
              <a:ahLst/>
              <a:cxnLst/>
              <a:rect l="l" t="t" r="r" b="b"/>
              <a:pathLst>
                <a:path w="2303" h="2684" extrusionOk="0">
                  <a:moveTo>
                    <a:pt x="644" y="733"/>
                  </a:moveTo>
                  <a:cubicBezTo>
                    <a:pt x="701" y="733"/>
                    <a:pt x="758" y="749"/>
                    <a:pt x="814" y="785"/>
                  </a:cubicBezTo>
                  <a:cubicBezTo>
                    <a:pt x="854" y="801"/>
                    <a:pt x="884" y="841"/>
                    <a:pt x="897" y="884"/>
                  </a:cubicBezTo>
                  <a:cubicBezTo>
                    <a:pt x="910" y="910"/>
                    <a:pt x="884" y="937"/>
                    <a:pt x="854" y="980"/>
                  </a:cubicBezTo>
                  <a:cubicBezTo>
                    <a:pt x="828" y="967"/>
                    <a:pt x="801" y="967"/>
                    <a:pt x="771" y="950"/>
                  </a:cubicBezTo>
                  <a:cubicBezTo>
                    <a:pt x="726" y="923"/>
                    <a:pt x="681" y="909"/>
                    <a:pt x="637" y="909"/>
                  </a:cubicBezTo>
                  <a:cubicBezTo>
                    <a:pt x="574" y="909"/>
                    <a:pt x="514" y="937"/>
                    <a:pt x="457" y="993"/>
                  </a:cubicBezTo>
                  <a:cubicBezTo>
                    <a:pt x="441" y="1006"/>
                    <a:pt x="427" y="1006"/>
                    <a:pt x="414" y="1006"/>
                  </a:cubicBezTo>
                  <a:cubicBezTo>
                    <a:pt x="407" y="1010"/>
                    <a:pt x="398" y="1011"/>
                    <a:pt x="389" y="1011"/>
                  </a:cubicBezTo>
                  <a:cubicBezTo>
                    <a:pt x="325" y="1011"/>
                    <a:pt x="222" y="939"/>
                    <a:pt x="222" y="867"/>
                  </a:cubicBezTo>
                  <a:cubicBezTo>
                    <a:pt x="222" y="841"/>
                    <a:pt x="249" y="814"/>
                    <a:pt x="262" y="801"/>
                  </a:cubicBezTo>
                  <a:cubicBezTo>
                    <a:pt x="273" y="794"/>
                    <a:pt x="282" y="791"/>
                    <a:pt x="289" y="791"/>
                  </a:cubicBezTo>
                  <a:cubicBezTo>
                    <a:pt x="312" y="791"/>
                    <a:pt x="322" y="818"/>
                    <a:pt x="332" y="828"/>
                  </a:cubicBezTo>
                  <a:cubicBezTo>
                    <a:pt x="345" y="841"/>
                    <a:pt x="358" y="854"/>
                    <a:pt x="375" y="867"/>
                  </a:cubicBezTo>
                  <a:cubicBezTo>
                    <a:pt x="452" y="782"/>
                    <a:pt x="546" y="733"/>
                    <a:pt x="644" y="733"/>
                  </a:cubicBezTo>
                  <a:close/>
                  <a:moveTo>
                    <a:pt x="1369" y="753"/>
                  </a:moveTo>
                  <a:cubicBezTo>
                    <a:pt x="1377" y="753"/>
                    <a:pt x="1385" y="754"/>
                    <a:pt x="1393" y="758"/>
                  </a:cubicBezTo>
                  <a:cubicBezTo>
                    <a:pt x="1406" y="771"/>
                    <a:pt x="1420" y="785"/>
                    <a:pt x="1449" y="801"/>
                  </a:cubicBezTo>
                  <a:cubicBezTo>
                    <a:pt x="1501" y="775"/>
                    <a:pt x="1550" y="762"/>
                    <a:pt x="1596" y="762"/>
                  </a:cubicBezTo>
                  <a:cubicBezTo>
                    <a:pt x="1670" y="762"/>
                    <a:pt x="1739" y="795"/>
                    <a:pt x="1806" y="854"/>
                  </a:cubicBezTo>
                  <a:cubicBezTo>
                    <a:pt x="1833" y="867"/>
                    <a:pt x="1863" y="910"/>
                    <a:pt x="1876" y="950"/>
                  </a:cubicBezTo>
                  <a:cubicBezTo>
                    <a:pt x="1876" y="967"/>
                    <a:pt x="1876" y="1006"/>
                    <a:pt x="1846" y="1019"/>
                  </a:cubicBezTo>
                  <a:cubicBezTo>
                    <a:pt x="1842" y="1024"/>
                    <a:pt x="1836" y="1025"/>
                    <a:pt x="1829" y="1025"/>
                  </a:cubicBezTo>
                  <a:cubicBezTo>
                    <a:pt x="1815" y="1025"/>
                    <a:pt x="1798" y="1019"/>
                    <a:pt x="1780" y="1019"/>
                  </a:cubicBezTo>
                  <a:cubicBezTo>
                    <a:pt x="1763" y="1019"/>
                    <a:pt x="1750" y="1006"/>
                    <a:pt x="1750" y="993"/>
                  </a:cubicBezTo>
                  <a:cubicBezTo>
                    <a:pt x="1697" y="940"/>
                    <a:pt x="1645" y="921"/>
                    <a:pt x="1588" y="921"/>
                  </a:cubicBezTo>
                  <a:cubicBezTo>
                    <a:pt x="1557" y="921"/>
                    <a:pt x="1524" y="927"/>
                    <a:pt x="1489" y="937"/>
                  </a:cubicBezTo>
                  <a:cubicBezTo>
                    <a:pt x="1463" y="950"/>
                    <a:pt x="1420" y="967"/>
                    <a:pt x="1393" y="980"/>
                  </a:cubicBezTo>
                  <a:lnTo>
                    <a:pt x="1337" y="980"/>
                  </a:lnTo>
                  <a:cubicBezTo>
                    <a:pt x="1310" y="950"/>
                    <a:pt x="1297" y="801"/>
                    <a:pt x="1324" y="771"/>
                  </a:cubicBezTo>
                  <a:cubicBezTo>
                    <a:pt x="1333" y="762"/>
                    <a:pt x="1351" y="753"/>
                    <a:pt x="1369" y="753"/>
                  </a:cubicBezTo>
                  <a:close/>
                  <a:moveTo>
                    <a:pt x="617" y="950"/>
                  </a:moveTo>
                  <a:cubicBezTo>
                    <a:pt x="639" y="950"/>
                    <a:pt x="665" y="962"/>
                    <a:pt x="689" y="980"/>
                  </a:cubicBezTo>
                  <a:cubicBezTo>
                    <a:pt x="675" y="1006"/>
                    <a:pt x="649" y="1033"/>
                    <a:pt x="636" y="1049"/>
                  </a:cubicBezTo>
                  <a:cubicBezTo>
                    <a:pt x="619" y="1057"/>
                    <a:pt x="603" y="1065"/>
                    <a:pt x="589" y="1065"/>
                  </a:cubicBezTo>
                  <a:cubicBezTo>
                    <a:pt x="580" y="1065"/>
                    <a:pt x="572" y="1060"/>
                    <a:pt x="566" y="1049"/>
                  </a:cubicBezTo>
                  <a:cubicBezTo>
                    <a:pt x="540" y="1006"/>
                    <a:pt x="553" y="993"/>
                    <a:pt x="580" y="967"/>
                  </a:cubicBezTo>
                  <a:cubicBezTo>
                    <a:pt x="590" y="955"/>
                    <a:pt x="603" y="950"/>
                    <a:pt x="617" y="950"/>
                  </a:cubicBezTo>
                  <a:close/>
                  <a:moveTo>
                    <a:pt x="1641" y="1006"/>
                  </a:moveTo>
                  <a:cubicBezTo>
                    <a:pt x="1668" y="1006"/>
                    <a:pt x="1711" y="1019"/>
                    <a:pt x="1711" y="1062"/>
                  </a:cubicBezTo>
                  <a:cubicBezTo>
                    <a:pt x="1697" y="1115"/>
                    <a:pt x="1654" y="1102"/>
                    <a:pt x="1598" y="1115"/>
                  </a:cubicBezTo>
                  <a:cubicBezTo>
                    <a:pt x="1598" y="1102"/>
                    <a:pt x="1558" y="1089"/>
                    <a:pt x="1558" y="1062"/>
                  </a:cubicBezTo>
                  <a:cubicBezTo>
                    <a:pt x="1558" y="1033"/>
                    <a:pt x="1585" y="1006"/>
                    <a:pt x="1641" y="1006"/>
                  </a:cubicBezTo>
                  <a:close/>
                  <a:moveTo>
                    <a:pt x="1083" y="590"/>
                  </a:moveTo>
                  <a:cubicBezTo>
                    <a:pt x="1125" y="590"/>
                    <a:pt x="1147" y="625"/>
                    <a:pt x="1158" y="662"/>
                  </a:cubicBezTo>
                  <a:cubicBezTo>
                    <a:pt x="1172" y="719"/>
                    <a:pt x="1185" y="758"/>
                    <a:pt x="1185" y="814"/>
                  </a:cubicBezTo>
                  <a:cubicBezTo>
                    <a:pt x="1185" y="910"/>
                    <a:pt x="1145" y="1006"/>
                    <a:pt x="1102" y="1102"/>
                  </a:cubicBezTo>
                  <a:cubicBezTo>
                    <a:pt x="1049" y="1198"/>
                    <a:pt x="980" y="1297"/>
                    <a:pt x="966" y="1420"/>
                  </a:cubicBezTo>
                  <a:cubicBezTo>
                    <a:pt x="966" y="1476"/>
                    <a:pt x="966" y="1529"/>
                    <a:pt x="1019" y="1572"/>
                  </a:cubicBezTo>
                  <a:cubicBezTo>
                    <a:pt x="1049" y="1598"/>
                    <a:pt x="1062" y="1628"/>
                    <a:pt x="1019" y="1668"/>
                  </a:cubicBezTo>
                  <a:cubicBezTo>
                    <a:pt x="1008" y="1687"/>
                    <a:pt x="993" y="1694"/>
                    <a:pt x="978" y="1694"/>
                  </a:cubicBezTo>
                  <a:cubicBezTo>
                    <a:pt x="960" y="1694"/>
                    <a:pt x="940" y="1682"/>
                    <a:pt x="923" y="1668"/>
                  </a:cubicBezTo>
                  <a:cubicBezTo>
                    <a:pt x="828" y="1598"/>
                    <a:pt x="771" y="1446"/>
                    <a:pt x="814" y="1350"/>
                  </a:cubicBezTo>
                  <a:cubicBezTo>
                    <a:pt x="841" y="1254"/>
                    <a:pt x="897" y="1158"/>
                    <a:pt x="953" y="1062"/>
                  </a:cubicBezTo>
                  <a:cubicBezTo>
                    <a:pt x="966" y="1019"/>
                    <a:pt x="993" y="980"/>
                    <a:pt x="1006" y="937"/>
                  </a:cubicBezTo>
                  <a:cubicBezTo>
                    <a:pt x="1036" y="884"/>
                    <a:pt x="1062" y="814"/>
                    <a:pt x="1036" y="732"/>
                  </a:cubicBezTo>
                  <a:lnTo>
                    <a:pt x="1036" y="702"/>
                  </a:lnTo>
                  <a:cubicBezTo>
                    <a:pt x="1036" y="662"/>
                    <a:pt x="1019" y="619"/>
                    <a:pt x="1062" y="593"/>
                  </a:cubicBezTo>
                  <a:cubicBezTo>
                    <a:pt x="1070" y="591"/>
                    <a:pt x="1077" y="590"/>
                    <a:pt x="1083" y="590"/>
                  </a:cubicBezTo>
                  <a:close/>
                  <a:moveTo>
                    <a:pt x="1641" y="1711"/>
                  </a:moveTo>
                  <a:cubicBezTo>
                    <a:pt x="1628" y="1959"/>
                    <a:pt x="1532" y="2150"/>
                    <a:pt x="1337" y="2273"/>
                  </a:cubicBezTo>
                  <a:cubicBezTo>
                    <a:pt x="1250" y="2322"/>
                    <a:pt x="1154" y="2365"/>
                    <a:pt x="1056" y="2365"/>
                  </a:cubicBezTo>
                  <a:cubicBezTo>
                    <a:pt x="1016" y="2365"/>
                    <a:pt x="976" y="2358"/>
                    <a:pt x="937" y="2342"/>
                  </a:cubicBezTo>
                  <a:cubicBezTo>
                    <a:pt x="788" y="2289"/>
                    <a:pt x="649" y="2190"/>
                    <a:pt x="553" y="2055"/>
                  </a:cubicBezTo>
                  <a:cubicBezTo>
                    <a:pt x="540" y="2041"/>
                    <a:pt x="523" y="1998"/>
                    <a:pt x="523" y="1972"/>
                  </a:cubicBezTo>
                  <a:cubicBezTo>
                    <a:pt x="523" y="1929"/>
                    <a:pt x="540" y="1876"/>
                    <a:pt x="593" y="1876"/>
                  </a:cubicBezTo>
                  <a:cubicBezTo>
                    <a:pt x="662" y="1859"/>
                    <a:pt x="718" y="1846"/>
                    <a:pt x="788" y="1846"/>
                  </a:cubicBezTo>
                  <a:cubicBezTo>
                    <a:pt x="816" y="1848"/>
                    <a:pt x="844" y="1850"/>
                    <a:pt x="871" y="1850"/>
                  </a:cubicBezTo>
                  <a:cubicBezTo>
                    <a:pt x="1004" y="1850"/>
                    <a:pt x="1130" y="1823"/>
                    <a:pt x="1267" y="1777"/>
                  </a:cubicBezTo>
                  <a:cubicBezTo>
                    <a:pt x="1350" y="1750"/>
                    <a:pt x="1449" y="1737"/>
                    <a:pt x="1545" y="1711"/>
                  </a:cubicBezTo>
                  <a:close/>
                  <a:moveTo>
                    <a:pt x="1337" y="1"/>
                  </a:moveTo>
                  <a:cubicBezTo>
                    <a:pt x="1324" y="14"/>
                    <a:pt x="1310" y="27"/>
                    <a:pt x="1310" y="41"/>
                  </a:cubicBezTo>
                  <a:cubicBezTo>
                    <a:pt x="1284" y="153"/>
                    <a:pt x="1241" y="249"/>
                    <a:pt x="1215" y="358"/>
                  </a:cubicBezTo>
                  <a:cubicBezTo>
                    <a:pt x="1215" y="388"/>
                    <a:pt x="1201" y="428"/>
                    <a:pt x="1158" y="441"/>
                  </a:cubicBezTo>
                  <a:cubicBezTo>
                    <a:pt x="1119" y="441"/>
                    <a:pt x="1089" y="414"/>
                    <a:pt x="1062" y="388"/>
                  </a:cubicBezTo>
                  <a:cubicBezTo>
                    <a:pt x="993" y="318"/>
                    <a:pt x="953" y="223"/>
                    <a:pt x="923" y="140"/>
                  </a:cubicBezTo>
                  <a:cubicBezTo>
                    <a:pt x="923" y="123"/>
                    <a:pt x="910" y="110"/>
                    <a:pt x="910" y="97"/>
                  </a:cubicBezTo>
                  <a:lnTo>
                    <a:pt x="910" y="97"/>
                  </a:lnTo>
                  <a:cubicBezTo>
                    <a:pt x="897" y="180"/>
                    <a:pt x="884" y="249"/>
                    <a:pt x="953" y="318"/>
                  </a:cubicBezTo>
                  <a:cubicBezTo>
                    <a:pt x="980" y="345"/>
                    <a:pt x="966" y="388"/>
                    <a:pt x="910" y="401"/>
                  </a:cubicBezTo>
                  <a:cubicBezTo>
                    <a:pt x="871" y="401"/>
                    <a:pt x="841" y="428"/>
                    <a:pt x="828" y="471"/>
                  </a:cubicBezTo>
                  <a:cubicBezTo>
                    <a:pt x="814" y="454"/>
                    <a:pt x="801" y="454"/>
                    <a:pt x="788" y="454"/>
                  </a:cubicBezTo>
                  <a:cubicBezTo>
                    <a:pt x="743" y="442"/>
                    <a:pt x="698" y="436"/>
                    <a:pt x="655" y="436"/>
                  </a:cubicBezTo>
                  <a:cubicBezTo>
                    <a:pt x="553" y="436"/>
                    <a:pt x="456" y="469"/>
                    <a:pt x="358" y="537"/>
                  </a:cubicBezTo>
                  <a:cubicBezTo>
                    <a:pt x="343" y="553"/>
                    <a:pt x="330" y="559"/>
                    <a:pt x="318" y="559"/>
                  </a:cubicBezTo>
                  <a:cubicBezTo>
                    <a:pt x="298" y="559"/>
                    <a:pt x="281" y="542"/>
                    <a:pt x="262" y="523"/>
                  </a:cubicBezTo>
                  <a:cubicBezTo>
                    <a:pt x="193" y="553"/>
                    <a:pt x="140" y="593"/>
                    <a:pt x="127" y="676"/>
                  </a:cubicBezTo>
                  <a:cubicBezTo>
                    <a:pt x="127" y="732"/>
                    <a:pt x="97" y="771"/>
                    <a:pt x="97" y="828"/>
                  </a:cubicBezTo>
                  <a:cubicBezTo>
                    <a:pt x="70" y="980"/>
                    <a:pt x="27" y="1132"/>
                    <a:pt x="14" y="1297"/>
                  </a:cubicBezTo>
                  <a:cubicBezTo>
                    <a:pt x="1" y="1572"/>
                    <a:pt x="57" y="1833"/>
                    <a:pt x="153" y="2081"/>
                  </a:cubicBezTo>
                  <a:cubicBezTo>
                    <a:pt x="209" y="2220"/>
                    <a:pt x="262" y="2329"/>
                    <a:pt x="358" y="2425"/>
                  </a:cubicBezTo>
                  <a:cubicBezTo>
                    <a:pt x="522" y="2589"/>
                    <a:pt x="693" y="2683"/>
                    <a:pt x="909" y="2683"/>
                  </a:cubicBezTo>
                  <a:cubicBezTo>
                    <a:pt x="950" y="2683"/>
                    <a:pt x="992" y="2680"/>
                    <a:pt x="1036" y="2673"/>
                  </a:cubicBezTo>
                  <a:cubicBezTo>
                    <a:pt x="1076" y="2660"/>
                    <a:pt x="1119" y="2660"/>
                    <a:pt x="1145" y="2660"/>
                  </a:cubicBezTo>
                  <a:cubicBezTo>
                    <a:pt x="1406" y="2660"/>
                    <a:pt x="1615" y="2537"/>
                    <a:pt x="1780" y="2372"/>
                  </a:cubicBezTo>
                  <a:cubicBezTo>
                    <a:pt x="1916" y="2246"/>
                    <a:pt x="2028" y="2107"/>
                    <a:pt x="2094" y="1929"/>
                  </a:cubicBezTo>
                  <a:cubicBezTo>
                    <a:pt x="2137" y="1846"/>
                    <a:pt x="2177" y="1750"/>
                    <a:pt x="2207" y="1668"/>
                  </a:cubicBezTo>
                  <a:cubicBezTo>
                    <a:pt x="2233" y="1585"/>
                    <a:pt x="2276" y="1502"/>
                    <a:pt x="2302" y="1420"/>
                  </a:cubicBezTo>
                  <a:cubicBezTo>
                    <a:pt x="2164" y="1393"/>
                    <a:pt x="2137" y="1337"/>
                    <a:pt x="2150" y="1215"/>
                  </a:cubicBezTo>
                  <a:cubicBezTo>
                    <a:pt x="2164" y="1145"/>
                    <a:pt x="2164" y="1076"/>
                    <a:pt x="2193" y="1019"/>
                  </a:cubicBezTo>
                  <a:cubicBezTo>
                    <a:pt x="2207" y="980"/>
                    <a:pt x="2207" y="937"/>
                    <a:pt x="2164" y="910"/>
                  </a:cubicBezTo>
                  <a:cubicBezTo>
                    <a:pt x="2068" y="801"/>
                    <a:pt x="1998" y="676"/>
                    <a:pt x="1945" y="537"/>
                  </a:cubicBezTo>
                  <a:cubicBezTo>
                    <a:pt x="1920" y="570"/>
                    <a:pt x="1900" y="584"/>
                    <a:pt x="1879" y="584"/>
                  </a:cubicBezTo>
                  <a:cubicBezTo>
                    <a:pt x="1865" y="584"/>
                    <a:pt x="1850" y="577"/>
                    <a:pt x="1833" y="566"/>
                  </a:cubicBezTo>
                  <a:cubicBezTo>
                    <a:pt x="1793" y="537"/>
                    <a:pt x="1763" y="510"/>
                    <a:pt x="1724" y="497"/>
                  </a:cubicBezTo>
                  <a:cubicBezTo>
                    <a:pt x="1641" y="484"/>
                    <a:pt x="1558" y="484"/>
                    <a:pt x="1463" y="471"/>
                  </a:cubicBezTo>
                  <a:cubicBezTo>
                    <a:pt x="1406" y="471"/>
                    <a:pt x="1367" y="454"/>
                    <a:pt x="1367" y="414"/>
                  </a:cubicBezTo>
                  <a:cubicBezTo>
                    <a:pt x="1380" y="358"/>
                    <a:pt x="1406" y="345"/>
                    <a:pt x="1449" y="332"/>
                  </a:cubicBezTo>
                  <a:cubicBezTo>
                    <a:pt x="1489" y="332"/>
                    <a:pt x="1515" y="332"/>
                    <a:pt x="1558" y="318"/>
                  </a:cubicBezTo>
                  <a:cubicBezTo>
                    <a:pt x="1532" y="305"/>
                    <a:pt x="1532" y="289"/>
                    <a:pt x="1515" y="275"/>
                  </a:cubicBezTo>
                  <a:cubicBezTo>
                    <a:pt x="1449" y="193"/>
                    <a:pt x="1367" y="110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748917" y="3107696"/>
              <a:ext cx="96381" cy="66171"/>
            </a:xfrm>
            <a:custGeom>
              <a:avLst/>
              <a:gdLst/>
              <a:ahLst/>
              <a:cxnLst/>
              <a:rect l="l" t="t" r="r" b="b"/>
              <a:pathLst>
                <a:path w="2246" h="1542" extrusionOk="0">
                  <a:moveTo>
                    <a:pt x="2067" y="179"/>
                  </a:moveTo>
                  <a:cubicBezTo>
                    <a:pt x="2093" y="179"/>
                    <a:pt x="2123" y="206"/>
                    <a:pt x="2123" y="219"/>
                  </a:cubicBezTo>
                  <a:cubicBezTo>
                    <a:pt x="2136" y="249"/>
                    <a:pt x="2136" y="275"/>
                    <a:pt x="2136" y="318"/>
                  </a:cubicBezTo>
                  <a:cubicBezTo>
                    <a:pt x="2123" y="384"/>
                    <a:pt x="2110" y="467"/>
                    <a:pt x="2093" y="550"/>
                  </a:cubicBezTo>
                  <a:cubicBezTo>
                    <a:pt x="2080" y="566"/>
                    <a:pt x="2054" y="593"/>
                    <a:pt x="2041" y="593"/>
                  </a:cubicBezTo>
                  <a:cubicBezTo>
                    <a:pt x="2027" y="593"/>
                    <a:pt x="1998" y="566"/>
                    <a:pt x="1998" y="550"/>
                  </a:cubicBezTo>
                  <a:cubicBezTo>
                    <a:pt x="1998" y="440"/>
                    <a:pt x="2011" y="331"/>
                    <a:pt x="2011" y="219"/>
                  </a:cubicBezTo>
                  <a:cubicBezTo>
                    <a:pt x="2011" y="206"/>
                    <a:pt x="2054" y="179"/>
                    <a:pt x="2067" y="179"/>
                  </a:cubicBezTo>
                  <a:close/>
                  <a:moveTo>
                    <a:pt x="1366" y="153"/>
                  </a:moveTo>
                  <a:cubicBezTo>
                    <a:pt x="1449" y="153"/>
                    <a:pt x="1475" y="192"/>
                    <a:pt x="1449" y="262"/>
                  </a:cubicBezTo>
                  <a:cubicBezTo>
                    <a:pt x="1419" y="331"/>
                    <a:pt x="1432" y="401"/>
                    <a:pt x="1449" y="467"/>
                  </a:cubicBezTo>
                  <a:cubicBezTo>
                    <a:pt x="1475" y="579"/>
                    <a:pt x="1449" y="632"/>
                    <a:pt x="1323" y="632"/>
                  </a:cubicBezTo>
                  <a:cubicBezTo>
                    <a:pt x="1158" y="649"/>
                    <a:pt x="979" y="675"/>
                    <a:pt x="800" y="675"/>
                  </a:cubicBezTo>
                  <a:cubicBezTo>
                    <a:pt x="635" y="675"/>
                    <a:pt x="592" y="606"/>
                    <a:pt x="592" y="440"/>
                  </a:cubicBezTo>
                  <a:cubicBezTo>
                    <a:pt x="592" y="401"/>
                    <a:pt x="605" y="358"/>
                    <a:pt x="579" y="318"/>
                  </a:cubicBezTo>
                  <a:cubicBezTo>
                    <a:pt x="552" y="275"/>
                    <a:pt x="579" y="235"/>
                    <a:pt x="635" y="219"/>
                  </a:cubicBezTo>
                  <a:cubicBezTo>
                    <a:pt x="760" y="186"/>
                    <a:pt x="894" y="163"/>
                    <a:pt x="1030" y="163"/>
                  </a:cubicBezTo>
                  <a:cubicBezTo>
                    <a:pt x="1059" y="163"/>
                    <a:pt x="1089" y="164"/>
                    <a:pt x="1118" y="166"/>
                  </a:cubicBezTo>
                  <a:cubicBezTo>
                    <a:pt x="1201" y="166"/>
                    <a:pt x="1283" y="153"/>
                    <a:pt x="1366" y="153"/>
                  </a:cubicBezTo>
                  <a:close/>
                  <a:moveTo>
                    <a:pt x="0" y="1"/>
                  </a:moveTo>
                  <a:cubicBezTo>
                    <a:pt x="27" y="192"/>
                    <a:pt x="56" y="401"/>
                    <a:pt x="83" y="593"/>
                  </a:cubicBezTo>
                  <a:cubicBezTo>
                    <a:pt x="109" y="880"/>
                    <a:pt x="152" y="1158"/>
                    <a:pt x="179" y="1433"/>
                  </a:cubicBezTo>
                  <a:cubicBezTo>
                    <a:pt x="192" y="1528"/>
                    <a:pt x="192" y="1542"/>
                    <a:pt x="291" y="1542"/>
                  </a:cubicBezTo>
                  <a:lnTo>
                    <a:pt x="814" y="1542"/>
                  </a:lnTo>
                  <a:cubicBezTo>
                    <a:pt x="946" y="1542"/>
                    <a:pt x="1087" y="1525"/>
                    <a:pt x="1222" y="1525"/>
                  </a:cubicBezTo>
                  <a:cubicBezTo>
                    <a:pt x="1256" y="1525"/>
                    <a:pt x="1290" y="1526"/>
                    <a:pt x="1323" y="1528"/>
                  </a:cubicBezTo>
                  <a:lnTo>
                    <a:pt x="1379" y="1528"/>
                  </a:lnTo>
                  <a:cubicBezTo>
                    <a:pt x="1502" y="1502"/>
                    <a:pt x="1627" y="1459"/>
                    <a:pt x="1750" y="1433"/>
                  </a:cubicBezTo>
                  <a:cubicBezTo>
                    <a:pt x="1793" y="1419"/>
                    <a:pt x="1819" y="1406"/>
                    <a:pt x="1862" y="1393"/>
                  </a:cubicBezTo>
                  <a:cubicBezTo>
                    <a:pt x="1875" y="1267"/>
                    <a:pt x="1875" y="1145"/>
                    <a:pt x="1875" y="1006"/>
                  </a:cubicBezTo>
                  <a:cubicBezTo>
                    <a:pt x="1875" y="979"/>
                    <a:pt x="1875" y="937"/>
                    <a:pt x="1862" y="910"/>
                  </a:cubicBezTo>
                  <a:cubicBezTo>
                    <a:pt x="1832" y="867"/>
                    <a:pt x="1845" y="841"/>
                    <a:pt x="1875" y="827"/>
                  </a:cubicBezTo>
                  <a:cubicBezTo>
                    <a:pt x="1902" y="814"/>
                    <a:pt x="1928" y="798"/>
                    <a:pt x="1958" y="798"/>
                  </a:cubicBezTo>
                  <a:cubicBezTo>
                    <a:pt x="2011" y="771"/>
                    <a:pt x="2080" y="771"/>
                    <a:pt x="2150" y="745"/>
                  </a:cubicBezTo>
                  <a:cubicBezTo>
                    <a:pt x="2163" y="745"/>
                    <a:pt x="2193" y="715"/>
                    <a:pt x="2206" y="688"/>
                  </a:cubicBezTo>
                  <a:cubicBezTo>
                    <a:pt x="2219" y="649"/>
                    <a:pt x="2219" y="593"/>
                    <a:pt x="2219" y="536"/>
                  </a:cubicBezTo>
                  <a:cubicBezTo>
                    <a:pt x="2219" y="427"/>
                    <a:pt x="2232" y="318"/>
                    <a:pt x="2232" y="206"/>
                  </a:cubicBezTo>
                  <a:cubicBezTo>
                    <a:pt x="2232" y="166"/>
                    <a:pt x="2246" y="110"/>
                    <a:pt x="2246" y="70"/>
                  </a:cubicBezTo>
                  <a:cubicBezTo>
                    <a:pt x="2108" y="70"/>
                    <a:pt x="1991" y="116"/>
                    <a:pt x="1867" y="116"/>
                  </a:cubicBezTo>
                  <a:cubicBezTo>
                    <a:pt x="1843" y="116"/>
                    <a:pt x="1818" y="114"/>
                    <a:pt x="1793" y="110"/>
                  </a:cubicBezTo>
                  <a:cubicBezTo>
                    <a:pt x="1793" y="83"/>
                    <a:pt x="1793" y="70"/>
                    <a:pt x="1806" y="40"/>
                  </a:cubicBezTo>
                  <a:cubicBezTo>
                    <a:pt x="1779" y="40"/>
                    <a:pt x="1763" y="27"/>
                    <a:pt x="1750" y="27"/>
                  </a:cubicBezTo>
                  <a:cubicBezTo>
                    <a:pt x="1515" y="27"/>
                    <a:pt x="1296" y="14"/>
                    <a:pt x="1062" y="14"/>
                  </a:cubicBezTo>
                  <a:lnTo>
                    <a:pt x="457" y="14"/>
                  </a:lnTo>
                  <a:cubicBezTo>
                    <a:pt x="304" y="14"/>
                    <a:pt x="15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754281" y="3359030"/>
              <a:ext cx="32571" cy="109985"/>
            </a:xfrm>
            <a:custGeom>
              <a:avLst/>
              <a:gdLst/>
              <a:ahLst/>
              <a:cxnLst/>
              <a:rect l="l" t="t" r="r" b="b"/>
              <a:pathLst>
                <a:path w="759" h="2563" extrusionOk="0">
                  <a:moveTo>
                    <a:pt x="110" y="0"/>
                  </a:moveTo>
                  <a:lnTo>
                    <a:pt x="110" y="53"/>
                  </a:lnTo>
                  <a:cubicBezTo>
                    <a:pt x="136" y="275"/>
                    <a:pt x="166" y="509"/>
                    <a:pt x="193" y="728"/>
                  </a:cubicBezTo>
                  <a:cubicBezTo>
                    <a:pt x="206" y="810"/>
                    <a:pt x="206" y="893"/>
                    <a:pt x="219" y="976"/>
                  </a:cubicBezTo>
                  <a:cubicBezTo>
                    <a:pt x="219" y="1032"/>
                    <a:pt x="232" y="1075"/>
                    <a:pt x="232" y="1128"/>
                  </a:cubicBezTo>
                  <a:cubicBezTo>
                    <a:pt x="262" y="1336"/>
                    <a:pt x="289" y="1554"/>
                    <a:pt x="315" y="1763"/>
                  </a:cubicBezTo>
                  <a:lnTo>
                    <a:pt x="315" y="1802"/>
                  </a:lnTo>
                  <a:cubicBezTo>
                    <a:pt x="332" y="1872"/>
                    <a:pt x="289" y="1928"/>
                    <a:pt x="275" y="1997"/>
                  </a:cubicBezTo>
                  <a:cubicBezTo>
                    <a:pt x="232" y="2176"/>
                    <a:pt x="166" y="2341"/>
                    <a:pt x="41" y="2494"/>
                  </a:cubicBezTo>
                  <a:cubicBezTo>
                    <a:pt x="27" y="2507"/>
                    <a:pt x="27" y="2533"/>
                    <a:pt x="14" y="2563"/>
                  </a:cubicBezTo>
                  <a:lnTo>
                    <a:pt x="14" y="2563"/>
                  </a:lnTo>
                  <a:cubicBezTo>
                    <a:pt x="47" y="2563"/>
                    <a:pt x="72" y="2561"/>
                    <a:pt x="110" y="2546"/>
                  </a:cubicBezTo>
                  <a:cubicBezTo>
                    <a:pt x="289" y="2494"/>
                    <a:pt x="454" y="2398"/>
                    <a:pt x="619" y="2298"/>
                  </a:cubicBezTo>
                  <a:cubicBezTo>
                    <a:pt x="662" y="2285"/>
                    <a:pt x="702" y="2259"/>
                    <a:pt x="758" y="2245"/>
                  </a:cubicBezTo>
                  <a:lnTo>
                    <a:pt x="758" y="2150"/>
                  </a:lnTo>
                  <a:cubicBezTo>
                    <a:pt x="745" y="1954"/>
                    <a:pt x="728" y="1763"/>
                    <a:pt x="715" y="1571"/>
                  </a:cubicBezTo>
                  <a:lnTo>
                    <a:pt x="715" y="744"/>
                  </a:lnTo>
                  <a:cubicBezTo>
                    <a:pt x="715" y="592"/>
                    <a:pt x="715" y="427"/>
                    <a:pt x="728" y="275"/>
                  </a:cubicBezTo>
                  <a:lnTo>
                    <a:pt x="728" y="96"/>
                  </a:lnTo>
                  <a:cubicBezTo>
                    <a:pt x="523" y="53"/>
                    <a:pt x="315" y="27"/>
                    <a:pt x="110" y="0"/>
                  </a:cubicBezTo>
                  <a:close/>
                  <a:moveTo>
                    <a:pt x="14" y="2563"/>
                  </a:moveTo>
                  <a:lnTo>
                    <a:pt x="14" y="2563"/>
                  </a:lnTo>
                  <a:cubicBezTo>
                    <a:pt x="10" y="2563"/>
                    <a:pt x="5" y="2563"/>
                    <a:pt x="1" y="2563"/>
                  </a:cubicBezTo>
                  <a:lnTo>
                    <a:pt x="14" y="2563"/>
                  </a:lnTo>
                  <a:cubicBezTo>
                    <a:pt x="14" y="2563"/>
                    <a:pt x="14" y="2563"/>
                    <a:pt x="14" y="25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811053" y="3325816"/>
              <a:ext cx="27721" cy="143199"/>
            </a:xfrm>
            <a:custGeom>
              <a:avLst/>
              <a:gdLst/>
              <a:ahLst/>
              <a:cxnLst/>
              <a:rect l="l" t="t" r="r" b="b"/>
              <a:pathLst>
                <a:path w="646" h="3337" extrusionOk="0">
                  <a:moveTo>
                    <a:pt x="619" y="0"/>
                  </a:moveTo>
                  <a:cubicBezTo>
                    <a:pt x="606" y="43"/>
                    <a:pt x="593" y="57"/>
                    <a:pt x="579" y="83"/>
                  </a:cubicBezTo>
                  <a:cubicBezTo>
                    <a:pt x="536" y="291"/>
                    <a:pt x="480" y="496"/>
                    <a:pt x="397" y="691"/>
                  </a:cubicBezTo>
                  <a:cubicBezTo>
                    <a:pt x="371" y="744"/>
                    <a:pt x="345" y="774"/>
                    <a:pt x="302" y="801"/>
                  </a:cubicBezTo>
                  <a:cubicBezTo>
                    <a:pt x="192" y="827"/>
                    <a:pt x="97" y="857"/>
                    <a:pt x="1" y="883"/>
                  </a:cubicBezTo>
                  <a:lnTo>
                    <a:pt x="1" y="923"/>
                  </a:lnTo>
                  <a:cubicBezTo>
                    <a:pt x="14" y="1049"/>
                    <a:pt x="27" y="1171"/>
                    <a:pt x="40" y="1297"/>
                  </a:cubicBezTo>
                  <a:cubicBezTo>
                    <a:pt x="54" y="1419"/>
                    <a:pt x="67" y="1545"/>
                    <a:pt x="67" y="1667"/>
                  </a:cubicBezTo>
                  <a:cubicBezTo>
                    <a:pt x="83" y="1779"/>
                    <a:pt x="97" y="1889"/>
                    <a:pt x="97" y="1998"/>
                  </a:cubicBezTo>
                  <a:cubicBezTo>
                    <a:pt x="110" y="2137"/>
                    <a:pt x="123" y="2275"/>
                    <a:pt x="136" y="2411"/>
                  </a:cubicBezTo>
                  <a:cubicBezTo>
                    <a:pt x="136" y="2523"/>
                    <a:pt x="149" y="2619"/>
                    <a:pt x="123" y="2715"/>
                  </a:cubicBezTo>
                  <a:cubicBezTo>
                    <a:pt x="97" y="2785"/>
                    <a:pt x="83" y="2854"/>
                    <a:pt x="67" y="2924"/>
                  </a:cubicBezTo>
                  <a:cubicBezTo>
                    <a:pt x="54" y="2977"/>
                    <a:pt x="54" y="3033"/>
                    <a:pt x="54" y="3102"/>
                  </a:cubicBezTo>
                  <a:cubicBezTo>
                    <a:pt x="54" y="3129"/>
                    <a:pt x="54" y="3172"/>
                    <a:pt x="67" y="3185"/>
                  </a:cubicBezTo>
                  <a:cubicBezTo>
                    <a:pt x="123" y="3268"/>
                    <a:pt x="206" y="3320"/>
                    <a:pt x="315" y="3337"/>
                  </a:cubicBezTo>
                  <a:cubicBezTo>
                    <a:pt x="371" y="3337"/>
                    <a:pt x="427" y="3307"/>
                    <a:pt x="454" y="3268"/>
                  </a:cubicBezTo>
                  <a:cubicBezTo>
                    <a:pt x="497" y="3225"/>
                    <a:pt x="523" y="3185"/>
                    <a:pt x="510" y="3115"/>
                  </a:cubicBezTo>
                  <a:cubicBezTo>
                    <a:pt x="480" y="2990"/>
                    <a:pt x="480" y="2867"/>
                    <a:pt x="467" y="2742"/>
                  </a:cubicBezTo>
                  <a:cubicBezTo>
                    <a:pt x="467" y="2728"/>
                    <a:pt x="454" y="2715"/>
                    <a:pt x="454" y="2702"/>
                  </a:cubicBezTo>
                  <a:cubicBezTo>
                    <a:pt x="440" y="2676"/>
                    <a:pt x="427" y="2659"/>
                    <a:pt x="427" y="2646"/>
                  </a:cubicBezTo>
                  <a:cubicBezTo>
                    <a:pt x="440" y="2537"/>
                    <a:pt x="440" y="2428"/>
                    <a:pt x="440" y="2328"/>
                  </a:cubicBezTo>
                  <a:cubicBezTo>
                    <a:pt x="454" y="2206"/>
                    <a:pt x="454" y="2080"/>
                    <a:pt x="467" y="1958"/>
                  </a:cubicBezTo>
                  <a:cubicBezTo>
                    <a:pt x="480" y="1736"/>
                    <a:pt x="480" y="1518"/>
                    <a:pt x="510" y="1297"/>
                  </a:cubicBezTo>
                  <a:cubicBezTo>
                    <a:pt x="536" y="1006"/>
                    <a:pt x="563" y="731"/>
                    <a:pt x="593" y="443"/>
                  </a:cubicBezTo>
                  <a:cubicBezTo>
                    <a:pt x="606" y="344"/>
                    <a:pt x="593" y="262"/>
                    <a:pt x="619" y="179"/>
                  </a:cubicBezTo>
                  <a:cubicBezTo>
                    <a:pt x="645" y="126"/>
                    <a:pt x="645" y="7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755440" y="2907814"/>
              <a:ext cx="116550" cy="68660"/>
            </a:xfrm>
            <a:custGeom>
              <a:avLst/>
              <a:gdLst/>
              <a:ahLst/>
              <a:cxnLst/>
              <a:rect l="l" t="t" r="r" b="b"/>
              <a:pathLst>
                <a:path w="2716" h="1600" extrusionOk="0">
                  <a:moveTo>
                    <a:pt x="1520" y="1"/>
                  </a:moveTo>
                  <a:cubicBezTo>
                    <a:pt x="1423" y="1"/>
                    <a:pt x="1326" y="11"/>
                    <a:pt x="1227" y="29"/>
                  </a:cubicBezTo>
                  <a:cubicBezTo>
                    <a:pt x="1062" y="69"/>
                    <a:pt x="910" y="125"/>
                    <a:pt x="744" y="165"/>
                  </a:cubicBezTo>
                  <a:cubicBezTo>
                    <a:pt x="619" y="194"/>
                    <a:pt x="523" y="290"/>
                    <a:pt x="440" y="386"/>
                  </a:cubicBezTo>
                  <a:cubicBezTo>
                    <a:pt x="192" y="647"/>
                    <a:pt x="70" y="965"/>
                    <a:pt x="14" y="1309"/>
                  </a:cubicBezTo>
                  <a:cubicBezTo>
                    <a:pt x="0" y="1391"/>
                    <a:pt x="0" y="1391"/>
                    <a:pt x="83" y="1405"/>
                  </a:cubicBezTo>
                  <a:cubicBezTo>
                    <a:pt x="96" y="1391"/>
                    <a:pt x="96" y="1378"/>
                    <a:pt x="96" y="1365"/>
                  </a:cubicBezTo>
                  <a:cubicBezTo>
                    <a:pt x="152" y="1130"/>
                    <a:pt x="205" y="909"/>
                    <a:pt x="331" y="717"/>
                  </a:cubicBezTo>
                  <a:cubicBezTo>
                    <a:pt x="383" y="641"/>
                    <a:pt x="431" y="576"/>
                    <a:pt x="526" y="576"/>
                  </a:cubicBezTo>
                  <a:cubicBezTo>
                    <a:pt x="534" y="576"/>
                    <a:pt x="543" y="577"/>
                    <a:pt x="553" y="578"/>
                  </a:cubicBezTo>
                  <a:cubicBezTo>
                    <a:pt x="592" y="512"/>
                    <a:pt x="635" y="469"/>
                    <a:pt x="662" y="399"/>
                  </a:cubicBezTo>
                  <a:cubicBezTo>
                    <a:pt x="701" y="347"/>
                    <a:pt x="731" y="304"/>
                    <a:pt x="814" y="304"/>
                  </a:cubicBezTo>
                  <a:cubicBezTo>
                    <a:pt x="833" y="304"/>
                    <a:pt x="847" y="303"/>
                    <a:pt x="857" y="303"/>
                  </a:cubicBezTo>
                  <a:cubicBezTo>
                    <a:pt x="885" y="303"/>
                    <a:pt x="891" y="309"/>
                    <a:pt x="910" y="360"/>
                  </a:cubicBezTo>
                  <a:cubicBezTo>
                    <a:pt x="910" y="399"/>
                    <a:pt x="923" y="429"/>
                    <a:pt x="936" y="469"/>
                  </a:cubicBezTo>
                  <a:cubicBezTo>
                    <a:pt x="966" y="386"/>
                    <a:pt x="966" y="317"/>
                    <a:pt x="979" y="264"/>
                  </a:cubicBezTo>
                  <a:cubicBezTo>
                    <a:pt x="992" y="221"/>
                    <a:pt x="1019" y="181"/>
                    <a:pt x="1049" y="138"/>
                  </a:cubicBezTo>
                  <a:cubicBezTo>
                    <a:pt x="1057" y="125"/>
                    <a:pt x="1068" y="121"/>
                    <a:pt x="1079" y="121"/>
                  </a:cubicBezTo>
                  <a:cubicBezTo>
                    <a:pt x="1100" y="121"/>
                    <a:pt x="1125" y="138"/>
                    <a:pt x="1144" y="138"/>
                  </a:cubicBezTo>
                  <a:cubicBezTo>
                    <a:pt x="1227" y="138"/>
                    <a:pt x="1227" y="138"/>
                    <a:pt x="1240" y="221"/>
                  </a:cubicBezTo>
                  <a:cubicBezTo>
                    <a:pt x="1240" y="317"/>
                    <a:pt x="1254" y="429"/>
                    <a:pt x="1267" y="525"/>
                  </a:cubicBezTo>
                  <a:cubicBezTo>
                    <a:pt x="1267" y="552"/>
                    <a:pt x="1297" y="578"/>
                    <a:pt x="1310" y="608"/>
                  </a:cubicBezTo>
                  <a:cubicBezTo>
                    <a:pt x="1350" y="482"/>
                    <a:pt x="1379" y="373"/>
                    <a:pt x="1419" y="247"/>
                  </a:cubicBezTo>
                  <a:cubicBezTo>
                    <a:pt x="1440" y="182"/>
                    <a:pt x="1463" y="160"/>
                    <a:pt x="1525" y="160"/>
                  </a:cubicBezTo>
                  <a:cubicBezTo>
                    <a:pt x="1541" y="160"/>
                    <a:pt x="1561" y="162"/>
                    <a:pt x="1584" y="165"/>
                  </a:cubicBezTo>
                  <a:cubicBezTo>
                    <a:pt x="1641" y="304"/>
                    <a:pt x="1710" y="442"/>
                    <a:pt x="1793" y="565"/>
                  </a:cubicBezTo>
                  <a:lnTo>
                    <a:pt x="1793" y="552"/>
                  </a:lnTo>
                  <a:lnTo>
                    <a:pt x="1793" y="512"/>
                  </a:lnTo>
                  <a:cubicBezTo>
                    <a:pt x="1776" y="456"/>
                    <a:pt x="1776" y="399"/>
                    <a:pt x="1763" y="360"/>
                  </a:cubicBezTo>
                  <a:cubicBezTo>
                    <a:pt x="1763" y="317"/>
                    <a:pt x="1776" y="290"/>
                    <a:pt x="1819" y="277"/>
                  </a:cubicBezTo>
                  <a:cubicBezTo>
                    <a:pt x="1832" y="277"/>
                    <a:pt x="1859" y="304"/>
                    <a:pt x="1875" y="317"/>
                  </a:cubicBezTo>
                  <a:cubicBezTo>
                    <a:pt x="1889" y="317"/>
                    <a:pt x="1889" y="330"/>
                    <a:pt x="1902" y="330"/>
                  </a:cubicBezTo>
                  <a:cubicBezTo>
                    <a:pt x="1935" y="299"/>
                    <a:pt x="1952" y="282"/>
                    <a:pt x="1967" y="282"/>
                  </a:cubicBezTo>
                  <a:cubicBezTo>
                    <a:pt x="1983" y="282"/>
                    <a:pt x="1996" y="303"/>
                    <a:pt x="2024" y="347"/>
                  </a:cubicBezTo>
                  <a:cubicBezTo>
                    <a:pt x="2080" y="456"/>
                    <a:pt x="2123" y="552"/>
                    <a:pt x="2176" y="661"/>
                  </a:cubicBezTo>
                  <a:cubicBezTo>
                    <a:pt x="2246" y="800"/>
                    <a:pt x="2315" y="952"/>
                    <a:pt x="2398" y="1091"/>
                  </a:cubicBezTo>
                  <a:cubicBezTo>
                    <a:pt x="2437" y="1173"/>
                    <a:pt x="2494" y="1256"/>
                    <a:pt x="2550" y="1339"/>
                  </a:cubicBezTo>
                  <a:cubicBezTo>
                    <a:pt x="2480" y="1421"/>
                    <a:pt x="2467" y="1504"/>
                    <a:pt x="2467" y="1600"/>
                  </a:cubicBezTo>
                  <a:lnTo>
                    <a:pt x="2480" y="1600"/>
                  </a:lnTo>
                  <a:cubicBezTo>
                    <a:pt x="2563" y="1504"/>
                    <a:pt x="2646" y="1421"/>
                    <a:pt x="2715" y="1339"/>
                  </a:cubicBezTo>
                  <a:cubicBezTo>
                    <a:pt x="2715" y="1269"/>
                    <a:pt x="2702" y="1213"/>
                    <a:pt x="2702" y="1143"/>
                  </a:cubicBezTo>
                  <a:cubicBezTo>
                    <a:pt x="2672" y="826"/>
                    <a:pt x="2537" y="552"/>
                    <a:pt x="2289" y="330"/>
                  </a:cubicBezTo>
                  <a:cubicBezTo>
                    <a:pt x="2232" y="277"/>
                    <a:pt x="2176" y="221"/>
                    <a:pt x="2107" y="181"/>
                  </a:cubicBezTo>
                  <a:cubicBezTo>
                    <a:pt x="2054" y="125"/>
                    <a:pt x="1984" y="82"/>
                    <a:pt x="1915" y="69"/>
                  </a:cubicBezTo>
                  <a:cubicBezTo>
                    <a:pt x="1786" y="21"/>
                    <a:pt x="1654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833496" y="3011918"/>
              <a:ext cx="40767" cy="70419"/>
            </a:xfrm>
            <a:custGeom>
              <a:avLst/>
              <a:gdLst/>
              <a:ahLst/>
              <a:cxnLst/>
              <a:rect l="l" t="t" r="r" b="b"/>
              <a:pathLst>
                <a:path w="950" h="1641" extrusionOk="0">
                  <a:moveTo>
                    <a:pt x="566" y="1"/>
                  </a:moveTo>
                  <a:cubicBezTo>
                    <a:pt x="496" y="83"/>
                    <a:pt x="453" y="166"/>
                    <a:pt x="400" y="249"/>
                  </a:cubicBezTo>
                  <a:cubicBezTo>
                    <a:pt x="318" y="344"/>
                    <a:pt x="248" y="467"/>
                    <a:pt x="122" y="536"/>
                  </a:cubicBezTo>
                  <a:cubicBezTo>
                    <a:pt x="27" y="592"/>
                    <a:pt x="13" y="662"/>
                    <a:pt x="13" y="758"/>
                  </a:cubicBezTo>
                  <a:lnTo>
                    <a:pt x="13" y="797"/>
                  </a:lnTo>
                  <a:cubicBezTo>
                    <a:pt x="0" y="936"/>
                    <a:pt x="40" y="1062"/>
                    <a:pt x="109" y="1171"/>
                  </a:cubicBezTo>
                  <a:cubicBezTo>
                    <a:pt x="192" y="1171"/>
                    <a:pt x="261" y="1184"/>
                    <a:pt x="331" y="1198"/>
                  </a:cubicBezTo>
                  <a:cubicBezTo>
                    <a:pt x="344" y="1062"/>
                    <a:pt x="357" y="936"/>
                    <a:pt x="357" y="814"/>
                  </a:cubicBezTo>
                  <a:cubicBezTo>
                    <a:pt x="370" y="771"/>
                    <a:pt x="370" y="745"/>
                    <a:pt x="400" y="745"/>
                  </a:cubicBezTo>
                  <a:cubicBezTo>
                    <a:pt x="427" y="745"/>
                    <a:pt x="453" y="784"/>
                    <a:pt x="453" y="797"/>
                  </a:cubicBezTo>
                  <a:cubicBezTo>
                    <a:pt x="453" y="854"/>
                    <a:pt x="470" y="923"/>
                    <a:pt x="453" y="979"/>
                  </a:cubicBezTo>
                  <a:cubicBezTo>
                    <a:pt x="453" y="1062"/>
                    <a:pt x="440" y="1145"/>
                    <a:pt x="427" y="1227"/>
                  </a:cubicBezTo>
                  <a:cubicBezTo>
                    <a:pt x="470" y="1241"/>
                    <a:pt x="496" y="1254"/>
                    <a:pt x="523" y="1267"/>
                  </a:cubicBezTo>
                  <a:cubicBezTo>
                    <a:pt x="536" y="1198"/>
                    <a:pt x="552" y="1128"/>
                    <a:pt x="552" y="1075"/>
                  </a:cubicBezTo>
                  <a:cubicBezTo>
                    <a:pt x="552" y="854"/>
                    <a:pt x="592" y="632"/>
                    <a:pt x="536" y="414"/>
                  </a:cubicBezTo>
                  <a:cubicBezTo>
                    <a:pt x="523" y="384"/>
                    <a:pt x="536" y="358"/>
                    <a:pt x="552" y="331"/>
                  </a:cubicBezTo>
                  <a:cubicBezTo>
                    <a:pt x="605" y="331"/>
                    <a:pt x="635" y="358"/>
                    <a:pt x="648" y="401"/>
                  </a:cubicBezTo>
                  <a:cubicBezTo>
                    <a:pt x="661" y="454"/>
                    <a:pt x="675" y="523"/>
                    <a:pt x="675" y="579"/>
                  </a:cubicBezTo>
                  <a:cubicBezTo>
                    <a:pt x="701" y="797"/>
                    <a:pt x="688" y="1006"/>
                    <a:pt x="661" y="1227"/>
                  </a:cubicBezTo>
                  <a:cubicBezTo>
                    <a:pt x="648" y="1280"/>
                    <a:pt x="648" y="1350"/>
                    <a:pt x="718" y="1393"/>
                  </a:cubicBezTo>
                  <a:cubicBezTo>
                    <a:pt x="744" y="1419"/>
                    <a:pt x="757" y="1459"/>
                    <a:pt x="784" y="1489"/>
                  </a:cubicBezTo>
                  <a:cubicBezTo>
                    <a:pt x="814" y="1528"/>
                    <a:pt x="840" y="1571"/>
                    <a:pt x="883" y="1641"/>
                  </a:cubicBezTo>
                  <a:cubicBezTo>
                    <a:pt x="896" y="1571"/>
                    <a:pt x="896" y="1515"/>
                    <a:pt x="909" y="1475"/>
                  </a:cubicBezTo>
                  <a:cubicBezTo>
                    <a:pt x="923" y="1350"/>
                    <a:pt x="936" y="1241"/>
                    <a:pt x="949" y="1128"/>
                  </a:cubicBezTo>
                  <a:lnTo>
                    <a:pt x="949" y="688"/>
                  </a:lnTo>
                  <a:lnTo>
                    <a:pt x="949" y="27"/>
                  </a:lnTo>
                  <a:cubicBezTo>
                    <a:pt x="885" y="47"/>
                    <a:pt x="820" y="61"/>
                    <a:pt x="758" y="61"/>
                  </a:cubicBezTo>
                  <a:cubicBezTo>
                    <a:pt x="689" y="61"/>
                    <a:pt x="623" y="44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740678" y="3184980"/>
              <a:ext cx="62609" cy="36476"/>
            </a:xfrm>
            <a:custGeom>
              <a:avLst/>
              <a:gdLst/>
              <a:ahLst/>
              <a:cxnLst/>
              <a:rect l="l" t="t" r="r" b="b"/>
              <a:pathLst>
                <a:path w="1459" h="850" extrusionOk="0">
                  <a:moveTo>
                    <a:pt x="344" y="650"/>
                  </a:moveTo>
                  <a:cubicBezTo>
                    <a:pt x="346" y="650"/>
                    <a:pt x="348" y="651"/>
                    <a:pt x="349" y="651"/>
                  </a:cubicBezTo>
                  <a:lnTo>
                    <a:pt x="349" y="651"/>
                  </a:lnTo>
                  <a:cubicBezTo>
                    <a:pt x="348" y="650"/>
                    <a:pt x="346" y="650"/>
                    <a:pt x="344" y="650"/>
                  </a:cubicBezTo>
                  <a:close/>
                  <a:moveTo>
                    <a:pt x="1210" y="1"/>
                  </a:moveTo>
                  <a:cubicBezTo>
                    <a:pt x="1188" y="1"/>
                    <a:pt x="1156" y="20"/>
                    <a:pt x="1088" y="45"/>
                  </a:cubicBezTo>
                  <a:cubicBezTo>
                    <a:pt x="1032" y="58"/>
                    <a:pt x="979" y="88"/>
                    <a:pt x="923" y="88"/>
                  </a:cubicBezTo>
                  <a:lnTo>
                    <a:pt x="384" y="88"/>
                  </a:lnTo>
                  <a:cubicBezTo>
                    <a:pt x="453" y="154"/>
                    <a:pt x="523" y="171"/>
                    <a:pt x="606" y="184"/>
                  </a:cubicBezTo>
                  <a:lnTo>
                    <a:pt x="880" y="184"/>
                  </a:lnTo>
                  <a:cubicBezTo>
                    <a:pt x="923" y="184"/>
                    <a:pt x="963" y="197"/>
                    <a:pt x="963" y="237"/>
                  </a:cubicBezTo>
                  <a:cubicBezTo>
                    <a:pt x="949" y="266"/>
                    <a:pt x="923" y="293"/>
                    <a:pt x="897" y="293"/>
                  </a:cubicBezTo>
                  <a:cubicBezTo>
                    <a:pt x="818" y="309"/>
                    <a:pt x="735" y="322"/>
                    <a:pt x="654" y="322"/>
                  </a:cubicBezTo>
                  <a:cubicBezTo>
                    <a:pt x="604" y="322"/>
                    <a:pt x="556" y="317"/>
                    <a:pt x="510" y="306"/>
                  </a:cubicBezTo>
                  <a:cubicBezTo>
                    <a:pt x="427" y="293"/>
                    <a:pt x="344" y="253"/>
                    <a:pt x="262" y="237"/>
                  </a:cubicBezTo>
                  <a:cubicBezTo>
                    <a:pt x="238" y="233"/>
                    <a:pt x="213" y="231"/>
                    <a:pt x="188" y="231"/>
                  </a:cubicBezTo>
                  <a:cubicBezTo>
                    <a:pt x="125" y="231"/>
                    <a:pt x="59" y="241"/>
                    <a:pt x="0" y="253"/>
                  </a:cubicBezTo>
                  <a:cubicBezTo>
                    <a:pt x="14" y="266"/>
                    <a:pt x="40" y="280"/>
                    <a:pt x="53" y="293"/>
                  </a:cubicBezTo>
                  <a:cubicBezTo>
                    <a:pt x="205" y="349"/>
                    <a:pt x="371" y="362"/>
                    <a:pt x="523" y="362"/>
                  </a:cubicBezTo>
                  <a:cubicBezTo>
                    <a:pt x="606" y="376"/>
                    <a:pt x="675" y="376"/>
                    <a:pt x="744" y="389"/>
                  </a:cubicBezTo>
                  <a:cubicBezTo>
                    <a:pt x="771" y="389"/>
                    <a:pt x="797" y="402"/>
                    <a:pt x="797" y="419"/>
                  </a:cubicBezTo>
                  <a:cubicBezTo>
                    <a:pt x="797" y="432"/>
                    <a:pt x="784" y="458"/>
                    <a:pt x="771" y="471"/>
                  </a:cubicBezTo>
                  <a:cubicBezTo>
                    <a:pt x="758" y="485"/>
                    <a:pt x="744" y="485"/>
                    <a:pt x="731" y="485"/>
                  </a:cubicBezTo>
                  <a:lnTo>
                    <a:pt x="331" y="485"/>
                  </a:lnTo>
                  <a:cubicBezTo>
                    <a:pt x="288" y="485"/>
                    <a:pt x="248" y="471"/>
                    <a:pt x="192" y="471"/>
                  </a:cubicBezTo>
                  <a:cubicBezTo>
                    <a:pt x="288" y="528"/>
                    <a:pt x="384" y="541"/>
                    <a:pt x="483" y="554"/>
                  </a:cubicBezTo>
                  <a:cubicBezTo>
                    <a:pt x="549" y="554"/>
                    <a:pt x="606" y="554"/>
                    <a:pt x="675" y="567"/>
                  </a:cubicBezTo>
                  <a:cubicBezTo>
                    <a:pt x="688" y="567"/>
                    <a:pt x="715" y="597"/>
                    <a:pt x="731" y="624"/>
                  </a:cubicBezTo>
                  <a:cubicBezTo>
                    <a:pt x="715" y="637"/>
                    <a:pt x="701" y="667"/>
                    <a:pt x="675" y="667"/>
                  </a:cubicBezTo>
                  <a:cubicBezTo>
                    <a:pt x="668" y="673"/>
                    <a:pt x="658" y="677"/>
                    <a:pt x="645" y="677"/>
                  </a:cubicBezTo>
                  <a:cubicBezTo>
                    <a:pt x="633" y="677"/>
                    <a:pt x="619" y="673"/>
                    <a:pt x="606" y="667"/>
                  </a:cubicBezTo>
                  <a:cubicBezTo>
                    <a:pt x="525" y="667"/>
                    <a:pt x="431" y="667"/>
                    <a:pt x="349" y="651"/>
                  </a:cubicBezTo>
                  <a:lnTo>
                    <a:pt x="349" y="651"/>
                  </a:lnTo>
                  <a:cubicBezTo>
                    <a:pt x="358" y="655"/>
                    <a:pt x="360" y="667"/>
                    <a:pt x="371" y="667"/>
                  </a:cubicBezTo>
                  <a:cubicBezTo>
                    <a:pt x="453" y="693"/>
                    <a:pt x="549" y="706"/>
                    <a:pt x="632" y="719"/>
                  </a:cubicBezTo>
                  <a:cubicBezTo>
                    <a:pt x="688" y="733"/>
                    <a:pt x="715" y="733"/>
                    <a:pt x="731" y="789"/>
                  </a:cubicBezTo>
                  <a:cubicBezTo>
                    <a:pt x="715" y="802"/>
                    <a:pt x="701" y="815"/>
                    <a:pt x="688" y="845"/>
                  </a:cubicBezTo>
                  <a:cubicBezTo>
                    <a:pt x="720" y="848"/>
                    <a:pt x="751" y="850"/>
                    <a:pt x="782" y="850"/>
                  </a:cubicBezTo>
                  <a:cubicBezTo>
                    <a:pt x="1020" y="850"/>
                    <a:pt x="1239" y="765"/>
                    <a:pt x="1459" y="680"/>
                  </a:cubicBezTo>
                  <a:cubicBezTo>
                    <a:pt x="1432" y="471"/>
                    <a:pt x="1376" y="293"/>
                    <a:pt x="1293" y="114"/>
                  </a:cubicBezTo>
                  <a:cubicBezTo>
                    <a:pt x="1248" y="30"/>
                    <a:pt x="1236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753595" y="3008957"/>
              <a:ext cx="40338" cy="62051"/>
            </a:xfrm>
            <a:custGeom>
              <a:avLst/>
              <a:gdLst/>
              <a:ahLst/>
              <a:cxnLst/>
              <a:rect l="l" t="t" r="r" b="b"/>
              <a:pathLst>
                <a:path w="940" h="1446" extrusionOk="0">
                  <a:moveTo>
                    <a:pt x="0" y="0"/>
                  </a:moveTo>
                  <a:lnTo>
                    <a:pt x="0" y="40"/>
                  </a:lnTo>
                  <a:cubicBezTo>
                    <a:pt x="43" y="222"/>
                    <a:pt x="57" y="413"/>
                    <a:pt x="70" y="592"/>
                  </a:cubicBezTo>
                  <a:cubicBezTo>
                    <a:pt x="83" y="840"/>
                    <a:pt x="70" y="1088"/>
                    <a:pt x="113" y="1336"/>
                  </a:cubicBezTo>
                  <a:cubicBezTo>
                    <a:pt x="113" y="1379"/>
                    <a:pt x="113" y="1419"/>
                    <a:pt x="139" y="1445"/>
                  </a:cubicBezTo>
                  <a:cubicBezTo>
                    <a:pt x="195" y="1432"/>
                    <a:pt x="235" y="1419"/>
                    <a:pt x="278" y="1406"/>
                  </a:cubicBezTo>
                  <a:cubicBezTo>
                    <a:pt x="331" y="1379"/>
                    <a:pt x="348" y="1349"/>
                    <a:pt x="318" y="1296"/>
                  </a:cubicBezTo>
                  <a:cubicBezTo>
                    <a:pt x="318" y="1267"/>
                    <a:pt x="305" y="1227"/>
                    <a:pt x="291" y="1197"/>
                  </a:cubicBezTo>
                  <a:cubicBezTo>
                    <a:pt x="265" y="1019"/>
                    <a:pt x="265" y="853"/>
                    <a:pt x="278" y="688"/>
                  </a:cubicBezTo>
                  <a:cubicBezTo>
                    <a:pt x="278" y="648"/>
                    <a:pt x="278" y="605"/>
                    <a:pt x="331" y="605"/>
                  </a:cubicBezTo>
                  <a:cubicBezTo>
                    <a:pt x="387" y="605"/>
                    <a:pt x="374" y="661"/>
                    <a:pt x="387" y="688"/>
                  </a:cubicBezTo>
                  <a:cubicBezTo>
                    <a:pt x="387" y="840"/>
                    <a:pt x="400" y="979"/>
                    <a:pt x="414" y="1131"/>
                  </a:cubicBezTo>
                  <a:cubicBezTo>
                    <a:pt x="430" y="1214"/>
                    <a:pt x="430" y="1296"/>
                    <a:pt x="526" y="1310"/>
                  </a:cubicBezTo>
                  <a:cubicBezTo>
                    <a:pt x="539" y="1310"/>
                    <a:pt x="553" y="1336"/>
                    <a:pt x="566" y="1336"/>
                  </a:cubicBezTo>
                  <a:cubicBezTo>
                    <a:pt x="579" y="1336"/>
                    <a:pt x="596" y="1323"/>
                    <a:pt x="609" y="1323"/>
                  </a:cubicBezTo>
                  <a:cubicBezTo>
                    <a:pt x="691" y="1296"/>
                    <a:pt x="691" y="1280"/>
                    <a:pt x="678" y="1197"/>
                  </a:cubicBezTo>
                  <a:cubicBezTo>
                    <a:pt x="678" y="1157"/>
                    <a:pt x="678" y="1101"/>
                    <a:pt x="718" y="1088"/>
                  </a:cubicBezTo>
                  <a:cubicBezTo>
                    <a:pt x="814" y="1032"/>
                    <a:pt x="827" y="936"/>
                    <a:pt x="844" y="853"/>
                  </a:cubicBezTo>
                  <a:lnTo>
                    <a:pt x="870" y="853"/>
                  </a:lnTo>
                  <a:cubicBezTo>
                    <a:pt x="883" y="840"/>
                    <a:pt x="910" y="840"/>
                    <a:pt x="939" y="827"/>
                  </a:cubicBezTo>
                  <a:cubicBezTo>
                    <a:pt x="526" y="701"/>
                    <a:pt x="305" y="40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718107" y="3460601"/>
              <a:ext cx="70419" cy="30382"/>
            </a:xfrm>
            <a:custGeom>
              <a:avLst/>
              <a:gdLst/>
              <a:ahLst/>
              <a:cxnLst/>
              <a:rect l="l" t="t" r="r" b="b"/>
              <a:pathLst>
                <a:path w="1641" h="708" extrusionOk="0">
                  <a:moveTo>
                    <a:pt x="1588" y="1"/>
                  </a:moveTo>
                  <a:cubicBezTo>
                    <a:pt x="1558" y="14"/>
                    <a:pt x="1532" y="44"/>
                    <a:pt x="1518" y="57"/>
                  </a:cubicBezTo>
                  <a:cubicBezTo>
                    <a:pt x="1307" y="218"/>
                    <a:pt x="1074" y="336"/>
                    <a:pt x="798" y="336"/>
                  </a:cubicBezTo>
                  <a:cubicBezTo>
                    <a:pt x="767" y="336"/>
                    <a:pt x="736" y="334"/>
                    <a:pt x="705" y="332"/>
                  </a:cubicBezTo>
                  <a:cubicBezTo>
                    <a:pt x="701" y="328"/>
                    <a:pt x="696" y="326"/>
                    <a:pt x="690" y="326"/>
                  </a:cubicBezTo>
                  <a:cubicBezTo>
                    <a:pt x="676" y="326"/>
                    <a:pt x="658" y="335"/>
                    <a:pt x="649" y="345"/>
                  </a:cubicBezTo>
                  <a:cubicBezTo>
                    <a:pt x="483" y="414"/>
                    <a:pt x="331" y="470"/>
                    <a:pt x="182" y="540"/>
                  </a:cubicBezTo>
                  <a:cubicBezTo>
                    <a:pt x="126" y="566"/>
                    <a:pt x="70" y="609"/>
                    <a:pt x="1" y="649"/>
                  </a:cubicBezTo>
                  <a:cubicBezTo>
                    <a:pt x="101" y="699"/>
                    <a:pt x="209" y="706"/>
                    <a:pt x="307" y="706"/>
                  </a:cubicBezTo>
                  <a:cubicBezTo>
                    <a:pt x="344" y="706"/>
                    <a:pt x="380" y="705"/>
                    <a:pt x="414" y="705"/>
                  </a:cubicBezTo>
                  <a:cubicBezTo>
                    <a:pt x="436" y="707"/>
                    <a:pt x="457" y="708"/>
                    <a:pt x="479" y="708"/>
                  </a:cubicBezTo>
                  <a:cubicBezTo>
                    <a:pt x="623" y="708"/>
                    <a:pt x="766" y="674"/>
                    <a:pt x="910" y="662"/>
                  </a:cubicBezTo>
                  <a:cubicBezTo>
                    <a:pt x="966" y="662"/>
                    <a:pt x="1009" y="649"/>
                    <a:pt x="1036" y="623"/>
                  </a:cubicBezTo>
                  <a:cubicBezTo>
                    <a:pt x="1105" y="566"/>
                    <a:pt x="1158" y="510"/>
                    <a:pt x="1227" y="457"/>
                  </a:cubicBezTo>
                  <a:cubicBezTo>
                    <a:pt x="1257" y="433"/>
                    <a:pt x="1293" y="422"/>
                    <a:pt x="1330" y="422"/>
                  </a:cubicBezTo>
                  <a:cubicBezTo>
                    <a:pt x="1380" y="422"/>
                    <a:pt x="1430" y="443"/>
                    <a:pt x="1462" y="484"/>
                  </a:cubicBezTo>
                  <a:cubicBezTo>
                    <a:pt x="1489" y="527"/>
                    <a:pt x="1489" y="566"/>
                    <a:pt x="1505" y="636"/>
                  </a:cubicBezTo>
                  <a:lnTo>
                    <a:pt x="1641" y="636"/>
                  </a:lnTo>
                  <a:cubicBezTo>
                    <a:pt x="1614" y="414"/>
                    <a:pt x="1601" y="209"/>
                    <a:pt x="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792043" y="3040883"/>
              <a:ext cx="37935" cy="23859"/>
            </a:xfrm>
            <a:custGeom>
              <a:avLst/>
              <a:gdLst/>
              <a:ahLst/>
              <a:cxnLst/>
              <a:rect l="l" t="t" r="r" b="b"/>
              <a:pathLst>
                <a:path w="884" h="556" extrusionOk="0">
                  <a:moveTo>
                    <a:pt x="840" y="0"/>
                  </a:moveTo>
                  <a:cubicBezTo>
                    <a:pt x="658" y="86"/>
                    <a:pt x="476" y="98"/>
                    <a:pt x="298" y="98"/>
                  </a:cubicBezTo>
                  <a:cubicBezTo>
                    <a:pt x="221" y="98"/>
                    <a:pt x="145" y="96"/>
                    <a:pt x="70" y="96"/>
                  </a:cubicBezTo>
                  <a:cubicBezTo>
                    <a:pt x="43" y="192"/>
                    <a:pt x="30" y="275"/>
                    <a:pt x="0" y="370"/>
                  </a:cubicBezTo>
                  <a:cubicBezTo>
                    <a:pt x="126" y="440"/>
                    <a:pt x="248" y="496"/>
                    <a:pt x="387" y="536"/>
                  </a:cubicBezTo>
                  <a:cubicBezTo>
                    <a:pt x="430" y="549"/>
                    <a:pt x="471" y="556"/>
                    <a:pt x="511" y="556"/>
                  </a:cubicBezTo>
                  <a:cubicBezTo>
                    <a:pt x="600" y="556"/>
                    <a:pt x="682" y="522"/>
                    <a:pt x="758" y="453"/>
                  </a:cubicBezTo>
                  <a:cubicBezTo>
                    <a:pt x="827" y="413"/>
                    <a:pt x="883" y="357"/>
                    <a:pt x="840" y="261"/>
                  </a:cubicBezTo>
                  <a:cubicBezTo>
                    <a:pt x="827" y="261"/>
                    <a:pt x="840" y="248"/>
                    <a:pt x="840" y="235"/>
                  </a:cubicBezTo>
                  <a:lnTo>
                    <a:pt x="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809766" y="3469570"/>
              <a:ext cx="34974" cy="23387"/>
            </a:xfrm>
            <a:custGeom>
              <a:avLst/>
              <a:gdLst/>
              <a:ahLst/>
              <a:cxnLst/>
              <a:rect l="l" t="t" r="r" b="b"/>
              <a:pathLst>
                <a:path w="815" h="545" extrusionOk="0">
                  <a:moveTo>
                    <a:pt x="44" y="0"/>
                  </a:moveTo>
                  <a:cubicBezTo>
                    <a:pt x="31" y="96"/>
                    <a:pt x="14" y="192"/>
                    <a:pt x="1" y="288"/>
                  </a:cubicBezTo>
                  <a:cubicBezTo>
                    <a:pt x="1" y="331"/>
                    <a:pt x="1" y="384"/>
                    <a:pt x="57" y="400"/>
                  </a:cubicBezTo>
                  <a:cubicBezTo>
                    <a:pt x="153" y="440"/>
                    <a:pt x="249" y="483"/>
                    <a:pt x="345" y="523"/>
                  </a:cubicBezTo>
                  <a:cubicBezTo>
                    <a:pt x="393" y="538"/>
                    <a:pt x="442" y="545"/>
                    <a:pt x="490" y="545"/>
                  </a:cubicBezTo>
                  <a:cubicBezTo>
                    <a:pt x="524" y="545"/>
                    <a:pt x="559" y="541"/>
                    <a:pt x="593" y="536"/>
                  </a:cubicBezTo>
                  <a:cubicBezTo>
                    <a:pt x="675" y="509"/>
                    <a:pt x="745" y="466"/>
                    <a:pt x="814" y="400"/>
                  </a:cubicBezTo>
                  <a:cubicBezTo>
                    <a:pt x="745" y="275"/>
                    <a:pt x="675" y="136"/>
                    <a:pt x="609" y="0"/>
                  </a:cubicBezTo>
                  <a:cubicBezTo>
                    <a:pt x="520" y="100"/>
                    <a:pt x="435" y="140"/>
                    <a:pt x="350" y="140"/>
                  </a:cubicBezTo>
                  <a:cubicBezTo>
                    <a:pt x="248" y="140"/>
                    <a:pt x="148" y="83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860015" y="2970465"/>
              <a:ext cx="26734" cy="37935"/>
            </a:xfrm>
            <a:custGeom>
              <a:avLst/>
              <a:gdLst/>
              <a:ahLst/>
              <a:cxnLst/>
              <a:rect l="l" t="t" r="r" b="b"/>
              <a:pathLst>
                <a:path w="623" h="884" extrusionOk="0">
                  <a:moveTo>
                    <a:pt x="418" y="1"/>
                  </a:moveTo>
                  <a:cubicBezTo>
                    <a:pt x="402" y="1"/>
                    <a:pt x="387" y="5"/>
                    <a:pt x="374" y="14"/>
                  </a:cubicBezTo>
                  <a:cubicBezTo>
                    <a:pt x="278" y="97"/>
                    <a:pt x="182" y="179"/>
                    <a:pt x="126" y="292"/>
                  </a:cubicBezTo>
                  <a:cubicBezTo>
                    <a:pt x="139" y="292"/>
                    <a:pt x="166" y="292"/>
                    <a:pt x="182" y="275"/>
                  </a:cubicBezTo>
                  <a:cubicBezTo>
                    <a:pt x="235" y="249"/>
                    <a:pt x="278" y="222"/>
                    <a:pt x="331" y="193"/>
                  </a:cubicBezTo>
                  <a:cubicBezTo>
                    <a:pt x="348" y="179"/>
                    <a:pt x="387" y="166"/>
                    <a:pt x="401" y="166"/>
                  </a:cubicBezTo>
                  <a:cubicBezTo>
                    <a:pt x="430" y="179"/>
                    <a:pt x="457" y="193"/>
                    <a:pt x="457" y="209"/>
                  </a:cubicBezTo>
                  <a:cubicBezTo>
                    <a:pt x="457" y="222"/>
                    <a:pt x="444" y="249"/>
                    <a:pt x="430" y="262"/>
                  </a:cubicBezTo>
                  <a:cubicBezTo>
                    <a:pt x="430" y="275"/>
                    <a:pt x="401" y="275"/>
                    <a:pt x="401" y="275"/>
                  </a:cubicBezTo>
                  <a:cubicBezTo>
                    <a:pt x="331" y="318"/>
                    <a:pt x="278" y="358"/>
                    <a:pt x="235" y="388"/>
                  </a:cubicBezTo>
                  <a:cubicBezTo>
                    <a:pt x="278" y="457"/>
                    <a:pt x="305" y="510"/>
                    <a:pt x="318" y="566"/>
                  </a:cubicBezTo>
                  <a:cubicBezTo>
                    <a:pt x="331" y="593"/>
                    <a:pt x="318" y="636"/>
                    <a:pt x="291" y="636"/>
                  </a:cubicBezTo>
                  <a:cubicBezTo>
                    <a:pt x="288" y="640"/>
                    <a:pt x="282" y="641"/>
                    <a:pt x="276" y="641"/>
                  </a:cubicBezTo>
                  <a:cubicBezTo>
                    <a:pt x="262" y="641"/>
                    <a:pt x="245" y="632"/>
                    <a:pt x="235" y="623"/>
                  </a:cubicBezTo>
                  <a:cubicBezTo>
                    <a:pt x="196" y="580"/>
                    <a:pt x="182" y="553"/>
                    <a:pt x="139" y="497"/>
                  </a:cubicBezTo>
                  <a:cubicBezTo>
                    <a:pt x="113" y="523"/>
                    <a:pt x="83" y="553"/>
                    <a:pt x="83" y="566"/>
                  </a:cubicBezTo>
                  <a:cubicBezTo>
                    <a:pt x="43" y="662"/>
                    <a:pt x="30" y="758"/>
                    <a:pt x="0" y="854"/>
                  </a:cubicBezTo>
                  <a:cubicBezTo>
                    <a:pt x="17" y="871"/>
                    <a:pt x="43" y="871"/>
                    <a:pt x="70" y="884"/>
                  </a:cubicBezTo>
                  <a:cubicBezTo>
                    <a:pt x="43" y="758"/>
                    <a:pt x="43" y="732"/>
                    <a:pt x="139" y="649"/>
                  </a:cubicBezTo>
                  <a:cubicBezTo>
                    <a:pt x="248" y="649"/>
                    <a:pt x="305" y="719"/>
                    <a:pt x="331" y="814"/>
                  </a:cubicBezTo>
                  <a:cubicBezTo>
                    <a:pt x="470" y="719"/>
                    <a:pt x="539" y="580"/>
                    <a:pt x="579" y="428"/>
                  </a:cubicBezTo>
                  <a:cubicBezTo>
                    <a:pt x="622" y="318"/>
                    <a:pt x="609" y="209"/>
                    <a:pt x="553" y="110"/>
                  </a:cubicBezTo>
                  <a:cubicBezTo>
                    <a:pt x="532" y="47"/>
                    <a:pt x="471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810367" y="3214718"/>
              <a:ext cx="7810" cy="54928"/>
            </a:xfrm>
            <a:custGeom>
              <a:avLst/>
              <a:gdLst/>
              <a:ahLst/>
              <a:cxnLst/>
              <a:rect l="l" t="t" r="r" b="b"/>
              <a:pathLst>
                <a:path w="182" h="1280" extrusionOk="0">
                  <a:moveTo>
                    <a:pt x="165" y="0"/>
                  </a:moveTo>
                  <a:cubicBezTo>
                    <a:pt x="113" y="26"/>
                    <a:pt x="56" y="40"/>
                    <a:pt x="0" y="56"/>
                  </a:cubicBezTo>
                  <a:cubicBezTo>
                    <a:pt x="0" y="331"/>
                    <a:pt x="0" y="592"/>
                    <a:pt x="17" y="866"/>
                  </a:cubicBezTo>
                  <a:cubicBezTo>
                    <a:pt x="17" y="966"/>
                    <a:pt x="17" y="1075"/>
                    <a:pt x="30" y="1184"/>
                  </a:cubicBezTo>
                  <a:cubicBezTo>
                    <a:pt x="30" y="1214"/>
                    <a:pt x="43" y="1253"/>
                    <a:pt x="70" y="1267"/>
                  </a:cubicBezTo>
                  <a:cubicBezTo>
                    <a:pt x="84" y="1273"/>
                    <a:pt x="105" y="1273"/>
                    <a:pt x="126" y="1273"/>
                  </a:cubicBezTo>
                  <a:cubicBezTo>
                    <a:pt x="146" y="1273"/>
                    <a:pt x="167" y="1273"/>
                    <a:pt x="182" y="1280"/>
                  </a:cubicBezTo>
                  <a:cubicBezTo>
                    <a:pt x="182" y="853"/>
                    <a:pt x="165" y="427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797450" y="3178071"/>
              <a:ext cx="20040" cy="33686"/>
            </a:xfrm>
            <a:custGeom>
              <a:avLst/>
              <a:gdLst/>
              <a:ahLst/>
              <a:cxnLst/>
              <a:rect l="l" t="t" r="r" b="b"/>
              <a:pathLst>
                <a:path w="467" h="785" extrusionOk="0">
                  <a:moveTo>
                    <a:pt x="288" y="1"/>
                  </a:moveTo>
                  <a:cubicBezTo>
                    <a:pt x="192" y="41"/>
                    <a:pt x="96" y="67"/>
                    <a:pt x="0" y="110"/>
                  </a:cubicBezTo>
                  <a:cubicBezTo>
                    <a:pt x="152" y="315"/>
                    <a:pt x="218" y="537"/>
                    <a:pt x="288" y="785"/>
                  </a:cubicBezTo>
                  <a:cubicBezTo>
                    <a:pt x="318" y="771"/>
                    <a:pt x="331" y="771"/>
                    <a:pt x="357" y="758"/>
                  </a:cubicBezTo>
                  <a:cubicBezTo>
                    <a:pt x="384" y="758"/>
                    <a:pt x="414" y="745"/>
                    <a:pt x="440" y="728"/>
                  </a:cubicBezTo>
                  <a:cubicBezTo>
                    <a:pt x="466" y="480"/>
                    <a:pt x="414" y="232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787366" y="3059163"/>
              <a:ext cx="21885" cy="22529"/>
            </a:xfrm>
            <a:custGeom>
              <a:avLst/>
              <a:gdLst/>
              <a:ahLst/>
              <a:cxnLst/>
              <a:rect l="l" t="t" r="r" b="b"/>
              <a:pathLst>
                <a:path w="510" h="525" extrusionOk="0">
                  <a:moveTo>
                    <a:pt x="0" y="1"/>
                  </a:moveTo>
                  <a:lnTo>
                    <a:pt x="0" y="14"/>
                  </a:lnTo>
                  <a:cubicBezTo>
                    <a:pt x="40" y="166"/>
                    <a:pt x="70" y="318"/>
                    <a:pt x="109" y="457"/>
                  </a:cubicBezTo>
                  <a:cubicBezTo>
                    <a:pt x="119" y="502"/>
                    <a:pt x="148" y="524"/>
                    <a:pt x="183" y="524"/>
                  </a:cubicBezTo>
                  <a:cubicBezTo>
                    <a:pt x="199" y="524"/>
                    <a:pt x="217" y="519"/>
                    <a:pt x="235" y="510"/>
                  </a:cubicBezTo>
                  <a:cubicBezTo>
                    <a:pt x="344" y="457"/>
                    <a:pt x="470" y="401"/>
                    <a:pt x="510" y="262"/>
                  </a:cubicBezTo>
                  <a:cubicBezTo>
                    <a:pt x="427" y="222"/>
                    <a:pt x="331" y="193"/>
                    <a:pt x="248" y="153"/>
                  </a:cubicBezTo>
                  <a:cubicBezTo>
                    <a:pt x="166" y="110"/>
                    <a:pt x="83" y="5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814615" y="3061009"/>
              <a:ext cx="19482" cy="20641"/>
            </a:xfrm>
            <a:custGeom>
              <a:avLst/>
              <a:gdLst/>
              <a:ahLst/>
              <a:cxnLst/>
              <a:rect l="l" t="t" r="r" b="b"/>
              <a:pathLst>
                <a:path w="454" h="481" extrusionOk="0">
                  <a:moveTo>
                    <a:pt x="384" y="1"/>
                  </a:moveTo>
                  <a:cubicBezTo>
                    <a:pt x="288" y="123"/>
                    <a:pt x="179" y="232"/>
                    <a:pt x="0" y="232"/>
                  </a:cubicBezTo>
                  <a:lnTo>
                    <a:pt x="0" y="262"/>
                  </a:lnTo>
                  <a:cubicBezTo>
                    <a:pt x="83" y="384"/>
                    <a:pt x="192" y="441"/>
                    <a:pt x="314" y="480"/>
                  </a:cubicBezTo>
                  <a:cubicBezTo>
                    <a:pt x="331" y="480"/>
                    <a:pt x="371" y="467"/>
                    <a:pt x="371" y="454"/>
                  </a:cubicBezTo>
                  <a:cubicBezTo>
                    <a:pt x="440" y="345"/>
                    <a:pt x="440" y="232"/>
                    <a:pt x="453" y="110"/>
                  </a:cubicBezTo>
                  <a:cubicBezTo>
                    <a:pt x="453" y="83"/>
                    <a:pt x="453" y="27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741236" y="2972868"/>
              <a:ext cx="16650" cy="25490"/>
            </a:xfrm>
            <a:custGeom>
              <a:avLst/>
              <a:gdLst/>
              <a:ahLst/>
              <a:cxnLst/>
              <a:rect l="l" t="t" r="r" b="b"/>
              <a:pathLst>
                <a:path w="388" h="594" extrusionOk="0">
                  <a:moveTo>
                    <a:pt x="304" y="1"/>
                  </a:moveTo>
                  <a:cubicBezTo>
                    <a:pt x="266" y="1"/>
                    <a:pt x="225" y="15"/>
                    <a:pt x="206" y="41"/>
                  </a:cubicBezTo>
                  <a:cubicBezTo>
                    <a:pt x="40" y="180"/>
                    <a:pt x="1" y="441"/>
                    <a:pt x="192" y="593"/>
                  </a:cubicBezTo>
                  <a:cubicBezTo>
                    <a:pt x="235" y="567"/>
                    <a:pt x="262" y="537"/>
                    <a:pt x="305" y="510"/>
                  </a:cubicBezTo>
                  <a:cubicBezTo>
                    <a:pt x="358" y="454"/>
                    <a:pt x="358" y="401"/>
                    <a:pt x="318" y="332"/>
                  </a:cubicBezTo>
                  <a:cubicBezTo>
                    <a:pt x="288" y="302"/>
                    <a:pt x="262" y="276"/>
                    <a:pt x="249" y="236"/>
                  </a:cubicBezTo>
                  <a:cubicBezTo>
                    <a:pt x="235" y="206"/>
                    <a:pt x="222" y="166"/>
                    <a:pt x="235" y="153"/>
                  </a:cubicBezTo>
                  <a:cubicBezTo>
                    <a:pt x="243" y="135"/>
                    <a:pt x="261" y="128"/>
                    <a:pt x="280" y="128"/>
                  </a:cubicBezTo>
                  <a:cubicBezTo>
                    <a:pt x="293" y="128"/>
                    <a:pt x="306" y="131"/>
                    <a:pt x="318" y="137"/>
                  </a:cubicBezTo>
                  <a:cubicBezTo>
                    <a:pt x="345" y="153"/>
                    <a:pt x="358" y="166"/>
                    <a:pt x="371" y="193"/>
                  </a:cubicBezTo>
                  <a:cubicBezTo>
                    <a:pt x="388" y="153"/>
                    <a:pt x="388" y="110"/>
                    <a:pt x="388" y="84"/>
                  </a:cubicBezTo>
                  <a:cubicBezTo>
                    <a:pt x="388" y="54"/>
                    <a:pt x="371" y="28"/>
                    <a:pt x="358" y="14"/>
                  </a:cubicBezTo>
                  <a:cubicBezTo>
                    <a:pt x="344" y="5"/>
                    <a:pt x="324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770201" y="3099114"/>
              <a:ext cx="61494" cy="4506"/>
            </a:xfrm>
            <a:custGeom>
              <a:avLst/>
              <a:gdLst/>
              <a:ahLst/>
              <a:cxnLst/>
              <a:rect l="l" t="t" r="r" b="b"/>
              <a:pathLst>
                <a:path w="1433" h="105" extrusionOk="0">
                  <a:moveTo>
                    <a:pt x="566" y="0"/>
                  </a:moveTo>
                  <a:cubicBezTo>
                    <a:pt x="473" y="0"/>
                    <a:pt x="374" y="10"/>
                    <a:pt x="275" y="22"/>
                  </a:cubicBezTo>
                  <a:cubicBezTo>
                    <a:pt x="179" y="22"/>
                    <a:pt x="83" y="49"/>
                    <a:pt x="0" y="49"/>
                  </a:cubicBezTo>
                  <a:cubicBezTo>
                    <a:pt x="470" y="75"/>
                    <a:pt x="936" y="88"/>
                    <a:pt x="1419" y="105"/>
                  </a:cubicBezTo>
                  <a:cubicBezTo>
                    <a:pt x="1419" y="105"/>
                    <a:pt x="1419" y="88"/>
                    <a:pt x="1432" y="75"/>
                  </a:cubicBezTo>
                  <a:cubicBezTo>
                    <a:pt x="1323" y="62"/>
                    <a:pt x="1214" y="49"/>
                    <a:pt x="1118" y="35"/>
                  </a:cubicBezTo>
                  <a:cubicBezTo>
                    <a:pt x="966" y="22"/>
                    <a:pt x="827" y="22"/>
                    <a:pt x="675" y="6"/>
                  </a:cubicBezTo>
                  <a:cubicBezTo>
                    <a:pt x="640" y="2"/>
                    <a:pt x="604" y="0"/>
                    <a:pt x="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822854" y="3214718"/>
              <a:ext cx="5965" cy="20727"/>
            </a:xfrm>
            <a:custGeom>
              <a:avLst/>
              <a:gdLst/>
              <a:ahLst/>
              <a:cxnLst/>
              <a:rect l="l" t="t" r="r" b="b"/>
              <a:pathLst>
                <a:path w="139" h="483" extrusionOk="0">
                  <a:moveTo>
                    <a:pt x="0" y="0"/>
                  </a:moveTo>
                  <a:lnTo>
                    <a:pt x="0" y="0"/>
                  </a:lnTo>
                  <a:cubicBezTo>
                    <a:pt x="13" y="165"/>
                    <a:pt x="27" y="318"/>
                    <a:pt x="27" y="483"/>
                  </a:cubicBezTo>
                  <a:cubicBezTo>
                    <a:pt x="70" y="470"/>
                    <a:pt x="96" y="453"/>
                    <a:pt x="139" y="440"/>
                  </a:cubicBezTo>
                  <a:cubicBezTo>
                    <a:pt x="139" y="370"/>
                    <a:pt x="122" y="304"/>
                    <a:pt x="122" y="235"/>
                  </a:cubicBezTo>
                  <a:cubicBezTo>
                    <a:pt x="109" y="165"/>
                    <a:pt x="109" y="96"/>
                    <a:pt x="96" y="26"/>
                  </a:cubicBezTo>
                  <a:cubicBezTo>
                    <a:pt x="70" y="13"/>
                    <a:pt x="27" y="1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781959" y="2926223"/>
              <a:ext cx="11973" cy="12359"/>
            </a:xfrm>
            <a:custGeom>
              <a:avLst/>
              <a:gdLst/>
              <a:ahLst/>
              <a:cxnLst/>
              <a:rect l="l" t="t" r="r" b="b"/>
              <a:pathLst>
                <a:path w="279" h="288" extrusionOk="0">
                  <a:moveTo>
                    <a:pt x="166" y="0"/>
                  </a:moveTo>
                  <a:cubicBezTo>
                    <a:pt x="113" y="96"/>
                    <a:pt x="57" y="192"/>
                    <a:pt x="1" y="288"/>
                  </a:cubicBezTo>
                  <a:cubicBezTo>
                    <a:pt x="83" y="275"/>
                    <a:pt x="183" y="261"/>
                    <a:pt x="278" y="232"/>
                  </a:cubicBezTo>
                  <a:cubicBezTo>
                    <a:pt x="249" y="166"/>
                    <a:pt x="209" y="83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832337" y="3094823"/>
              <a:ext cx="9999" cy="2832"/>
            </a:xfrm>
            <a:custGeom>
              <a:avLst/>
              <a:gdLst/>
              <a:ahLst/>
              <a:cxnLst/>
              <a:rect l="l" t="t" r="r" b="b"/>
              <a:pathLst>
                <a:path w="233" h="66" extrusionOk="0">
                  <a:moveTo>
                    <a:pt x="120" y="1"/>
                  </a:moveTo>
                  <a:cubicBezTo>
                    <a:pt x="86" y="1"/>
                    <a:pt x="46" y="8"/>
                    <a:pt x="1" y="23"/>
                  </a:cubicBezTo>
                  <a:cubicBezTo>
                    <a:pt x="83" y="39"/>
                    <a:pt x="149" y="53"/>
                    <a:pt x="232" y="66"/>
                  </a:cubicBezTo>
                  <a:cubicBezTo>
                    <a:pt x="215" y="22"/>
                    <a:pt x="177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838817" y="2930901"/>
              <a:ext cx="3519" cy="6008"/>
            </a:xfrm>
            <a:custGeom>
              <a:avLst/>
              <a:gdLst/>
              <a:ahLst/>
              <a:cxnLst/>
              <a:rect l="l" t="t" r="r" b="b"/>
              <a:pathLst>
                <a:path w="82" h="140" extrusionOk="0">
                  <a:moveTo>
                    <a:pt x="15" y="0"/>
                  </a:moveTo>
                  <a:cubicBezTo>
                    <a:pt x="0" y="62"/>
                    <a:pt x="22" y="101"/>
                    <a:pt x="65" y="129"/>
                  </a:cubicBezTo>
                  <a:lnTo>
                    <a:pt x="65" y="129"/>
                  </a:lnTo>
                  <a:lnTo>
                    <a:pt x="28" y="0"/>
                  </a:lnTo>
                  <a:close/>
                  <a:moveTo>
                    <a:pt x="65" y="129"/>
                  </a:moveTo>
                  <a:lnTo>
                    <a:pt x="68" y="139"/>
                  </a:lnTo>
                  <a:lnTo>
                    <a:pt x="81" y="139"/>
                  </a:lnTo>
                  <a:cubicBezTo>
                    <a:pt x="76" y="136"/>
                    <a:pt x="70" y="133"/>
                    <a:pt x="65" y="1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837015" y="3102332"/>
              <a:ext cx="1202" cy="3004"/>
            </a:xfrm>
            <a:custGeom>
              <a:avLst/>
              <a:gdLst/>
              <a:ahLst/>
              <a:cxnLst/>
              <a:rect l="l" t="t" r="r" b="b"/>
              <a:pathLst>
                <a:path w="28" h="70" extrusionOk="0">
                  <a:moveTo>
                    <a:pt x="1" y="0"/>
                  </a:moveTo>
                  <a:lnTo>
                    <a:pt x="1" y="69"/>
                  </a:lnTo>
                  <a:lnTo>
                    <a:pt x="27" y="6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841134" y="2939140"/>
              <a:ext cx="3047" cy="4120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57" y="0"/>
                  </a:moveTo>
                  <a:cubicBezTo>
                    <a:pt x="14" y="30"/>
                    <a:pt x="1" y="43"/>
                    <a:pt x="27" y="70"/>
                  </a:cubicBezTo>
                  <a:cubicBezTo>
                    <a:pt x="44" y="83"/>
                    <a:pt x="57" y="83"/>
                    <a:pt x="70" y="96"/>
                  </a:cubicBezTo>
                  <a:cubicBezTo>
                    <a:pt x="70" y="70"/>
                    <a:pt x="57" y="43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837573" y="2926223"/>
              <a:ext cx="2489" cy="4720"/>
            </a:xfrm>
            <a:custGeom>
              <a:avLst/>
              <a:gdLst/>
              <a:ahLst/>
              <a:cxnLst/>
              <a:rect l="l" t="t" r="r" b="b"/>
              <a:pathLst>
                <a:path w="58" h="110" extrusionOk="0">
                  <a:moveTo>
                    <a:pt x="27" y="0"/>
                  </a:moveTo>
                  <a:lnTo>
                    <a:pt x="27" y="0"/>
                  </a:lnTo>
                  <a:cubicBezTo>
                    <a:pt x="1" y="53"/>
                    <a:pt x="14" y="83"/>
                    <a:pt x="44" y="109"/>
                  </a:cubicBezTo>
                  <a:lnTo>
                    <a:pt x="57" y="109"/>
                  </a:lnTo>
                  <a:cubicBezTo>
                    <a:pt x="44" y="66"/>
                    <a:pt x="27" y="4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765524" y="3101732"/>
              <a:ext cx="1159" cy="1202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7" y="1"/>
                  </a:moveTo>
                  <a:cubicBezTo>
                    <a:pt x="13" y="1"/>
                    <a:pt x="13" y="14"/>
                    <a:pt x="0" y="14"/>
                  </a:cubicBezTo>
                  <a:lnTo>
                    <a:pt x="0" y="27"/>
                  </a:lnTo>
                  <a:cubicBezTo>
                    <a:pt x="13" y="27"/>
                    <a:pt x="27" y="14"/>
                    <a:pt x="27" y="14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753037" y="3212272"/>
              <a:ext cx="2446" cy="64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0" y="1"/>
                  </a:moveTo>
                  <a:lnTo>
                    <a:pt x="0" y="14"/>
                  </a:lnTo>
                  <a:lnTo>
                    <a:pt x="56" y="14"/>
                  </a:lnTo>
                  <a:cubicBezTo>
                    <a:pt x="43" y="14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786808" y="3180346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cubicBezTo>
                    <a:pt x="13" y="14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748917" y="3107139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841692" y="2936865"/>
              <a:ext cx="1330" cy="1159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1" y="0"/>
                  </a:moveTo>
                  <a:cubicBezTo>
                    <a:pt x="7" y="7"/>
                    <a:pt x="11" y="13"/>
                    <a:pt x="14" y="18"/>
                  </a:cubicBezTo>
                  <a:lnTo>
                    <a:pt x="14" y="18"/>
                  </a:lnTo>
                  <a:lnTo>
                    <a:pt x="14" y="0"/>
                  </a:lnTo>
                  <a:close/>
                  <a:moveTo>
                    <a:pt x="14" y="18"/>
                  </a:moveTo>
                  <a:lnTo>
                    <a:pt x="14" y="27"/>
                  </a:lnTo>
                  <a:lnTo>
                    <a:pt x="31" y="27"/>
                  </a:lnTo>
                  <a:cubicBezTo>
                    <a:pt x="22" y="27"/>
                    <a:pt x="18" y="23"/>
                    <a:pt x="14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781959" y="293853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828089" y="2935578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844138" y="2943259"/>
              <a:ext cx="601" cy="730"/>
            </a:xfrm>
            <a:custGeom>
              <a:avLst/>
              <a:gdLst/>
              <a:ahLst/>
              <a:cxnLst/>
              <a:rect l="l" t="t" r="r" b="b"/>
              <a:pathLst>
                <a:path w="14" h="17" extrusionOk="0">
                  <a:moveTo>
                    <a:pt x="0" y="0"/>
                  </a:moveTo>
                  <a:lnTo>
                    <a:pt x="13" y="0"/>
                  </a:lnTo>
                  <a:cubicBezTo>
                    <a:pt x="13" y="0"/>
                    <a:pt x="13" y="1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885548" y="318274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811053" y="293441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832337" y="2931458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763679" y="3400869"/>
              <a:ext cx="43" cy="772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"/>
                  </a:moveTo>
                  <a:lnTo>
                    <a:pt x="0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80843" y="3457641"/>
              <a:ext cx="43" cy="730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0"/>
                  </a:moveTo>
                  <a:lnTo>
                    <a:pt x="0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754281" y="3468969"/>
              <a:ext cx="644" cy="4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60745" y="2976430"/>
              <a:ext cx="1159" cy="644"/>
            </a:xfrm>
            <a:custGeom>
              <a:avLst/>
              <a:gdLst/>
              <a:ahLst/>
              <a:cxnLst/>
              <a:rect l="l" t="t" r="r" b="b"/>
              <a:pathLst>
                <a:path w="27" h="15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cubicBezTo>
                    <a:pt x="13" y="1"/>
                    <a:pt x="13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880742" y="3039724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801570" y="2925494"/>
              <a:ext cx="601" cy="772"/>
            </a:xfrm>
            <a:custGeom>
              <a:avLst/>
              <a:gdLst/>
              <a:ahLst/>
              <a:cxnLst/>
              <a:rect l="l" t="t" r="r" b="b"/>
              <a:pathLst>
                <a:path w="14" h="18" extrusionOk="0">
                  <a:moveTo>
                    <a:pt x="0" y="1"/>
                  </a:moveTo>
                  <a:cubicBezTo>
                    <a:pt x="0" y="1"/>
                    <a:pt x="0" y="17"/>
                    <a:pt x="13" y="17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862976" y="3008356"/>
              <a:ext cx="644" cy="4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223692" y="3473089"/>
              <a:ext cx="21328" cy="12015"/>
            </a:xfrm>
            <a:custGeom>
              <a:avLst/>
              <a:gdLst/>
              <a:ahLst/>
              <a:cxnLst/>
              <a:rect l="l" t="t" r="r" b="b"/>
              <a:pathLst>
                <a:path w="497" h="280" extrusionOk="0">
                  <a:moveTo>
                    <a:pt x="484" y="1"/>
                  </a:moveTo>
                  <a:cubicBezTo>
                    <a:pt x="454" y="14"/>
                    <a:pt x="428" y="14"/>
                    <a:pt x="401" y="14"/>
                  </a:cubicBezTo>
                  <a:cubicBezTo>
                    <a:pt x="289" y="54"/>
                    <a:pt x="180" y="110"/>
                    <a:pt x="70" y="153"/>
                  </a:cubicBezTo>
                  <a:cubicBezTo>
                    <a:pt x="27" y="166"/>
                    <a:pt x="1" y="193"/>
                    <a:pt x="14" y="236"/>
                  </a:cubicBezTo>
                  <a:cubicBezTo>
                    <a:pt x="47" y="267"/>
                    <a:pt x="61" y="279"/>
                    <a:pt x="77" y="279"/>
                  </a:cubicBezTo>
                  <a:cubicBezTo>
                    <a:pt x="89" y="279"/>
                    <a:pt x="101" y="273"/>
                    <a:pt x="123" y="262"/>
                  </a:cubicBezTo>
                  <a:cubicBezTo>
                    <a:pt x="236" y="219"/>
                    <a:pt x="332" y="179"/>
                    <a:pt x="428" y="123"/>
                  </a:cubicBezTo>
                  <a:cubicBezTo>
                    <a:pt x="484" y="110"/>
                    <a:pt x="497" y="70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145078" y="3467382"/>
              <a:ext cx="17251" cy="16393"/>
            </a:xfrm>
            <a:custGeom>
              <a:avLst/>
              <a:gdLst/>
              <a:ahLst/>
              <a:cxnLst/>
              <a:rect l="l" t="t" r="r" b="b"/>
              <a:pathLst>
                <a:path w="402" h="382" extrusionOk="0">
                  <a:moveTo>
                    <a:pt x="348" y="1"/>
                  </a:moveTo>
                  <a:cubicBezTo>
                    <a:pt x="330" y="1"/>
                    <a:pt x="312" y="15"/>
                    <a:pt x="289" y="38"/>
                  </a:cubicBezTo>
                  <a:cubicBezTo>
                    <a:pt x="206" y="121"/>
                    <a:pt x="123" y="203"/>
                    <a:pt x="41" y="299"/>
                  </a:cubicBezTo>
                  <a:cubicBezTo>
                    <a:pt x="14" y="326"/>
                    <a:pt x="1" y="352"/>
                    <a:pt x="27" y="382"/>
                  </a:cubicBezTo>
                  <a:cubicBezTo>
                    <a:pt x="153" y="369"/>
                    <a:pt x="371" y="160"/>
                    <a:pt x="401" y="38"/>
                  </a:cubicBezTo>
                  <a:cubicBezTo>
                    <a:pt x="381" y="12"/>
                    <a:pt x="365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1227253" y="3463562"/>
              <a:ext cx="13088" cy="10986"/>
            </a:xfrm>
            <a:custGeom>
              <a:avLst/>
              <a:gdLst/>
              <a:ahLst/>
              <a:cxnLst/>
              <a:rect l="l" t="t" r="r" b="b"/>
              <a:pathLst>
                <a:path w="305" h="256" extrusionOk="0">
                  <a:moveTo>
                    <a:pt x="263" y="1"/>
                  </a:moveTo>
                  <a:cubicBezTo>
                    <a:pt x="250" y="1"/>
                    <a:pt x="236" y="5"/>
                    <a:pt x="222" y="15"/>
                  </a:cubicBezTo>
                  <a:cubicBezTo>
                    <a:pt x="153" y="58"/>
                    <a:pt x="97" y="110"/>
                    <a:pt x="40" y="153"/>
                  </a:cubicBezTo>
                  <a:cubicBezTo>
                    <a:pt x="14" y="180"/>
                    <a:pt x="1" y="210"/>
                    <a:pt x="27" y="236"/>
                  </a:cubicBezTo>
                  <a:cubicBezTo>
                    <a:pt x="42" y="249"/>
                    <a:pt x="56" y="256"/>
                    <a:pt x="70" y="256"/>
                  </a:cubicBezTo>
                  <a:cubicBezTo>
                    <a:pt x="83" y="256"/>
                    <a:pt x="97" y="249"/>
                    <a:pt x="110" y="236"/>
                  </a:cubicBezTo>
                  <a:cubicBezTo>
                    <a:pt x="153" y="193"/>
                    <a:pt x="206" y="153"/>
                    <a:pt x="262" y="110"/>
                  </a:cubicBezTo>
                  <a:cubicBezTo>
                    <a:pt x="275" y="84"/>
                    <a:pt x="288" y="58"/>
                    <a:pt x="305" y="44"/>
                  </a:cubicBezTo>
                  <a:cubicBezTo>
                    <a:pt x="305" y="16"/>
                    <a:pt x="28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1150914" y="3486177"/>
              <a:ext cx="8969" cy="5321"/>
            </a:xfrm>
            <a:custGeom>
              <a:avLst/>
              <a:gdLst/>
              <a:ahLst/>
              <a:cxnLst/>
              <a:rect l="l" t="t" r="r" b="b"/>
              <a:pathLst>
                <a:path w="209" h="124" extrusionOk="0">
                  <a:moveTo>
                    <a:pt x="99" y="1"/>
                  </a:moveTo>
                  <a:cubicBezTo>
                    <a:pt x="71" y="1"/>
                    <a:pt x="44" y="5"/>
                    <a:pt x="17" y="13"/>
                  </a:cubicBezTo>
                  <a:cubicBezTo>
                    <a:pt x="17" y="13"/>
                    <a:pt x="17" y="40"/>
                    <a:pt x="1" y="53"/>
                  </a:cubicBezTo>
                  <a:lnTo>
                    <a:pt x="1" y="79"/>
                  </a:lnTo>
                  <a:cubicBezTo>
                    <a:pt x="30" y="109"/>
                    <a:pt x="64" y="123"/>
                    <a:pt x="96" y="123"/>
                  </a:cubicBezTo>
                  <a:cubicBezTo>
                    <a:pt x="141" y="123"/>
                    <a:pt x="184" y="95"/>
                    <a:pt x="209" y="40"/>
                  </a:cubicBezTo>
                  <a:cubicBezTo>
                    <a:pt x="209" y="27"/>
                    <a:pt x="196" y="13"/>
                    <a:pt x="182" y="13"/>
                  </a:cubicBezTo>
                  <a:cubicBezTo>
                    <a:pt x="154" y="5"/>
                    <a:pt x="126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926872" y="3275009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093026" y="3020500"/>
              <a:ext cx="48577" cy="36433"/>
            </a:xfrm>
            <a:custGeom>
              <a:avLst/>
              <a:gdLst/>
              <a:ahLst/>
              <a:cxnLst/>
              <a:rect l="l" t="t" r="r" b="b"/>
              <a:pathLst>
                <a:path w="1132" h="849" extrusionOk="0">
                  <a:moveTo>
                    <a:pt x="966" y="144"/>
                  </a:moveTo>
                  <a:lnTo>
                    <a:pt x="966" y="144"/>
                  </a:lnTo>
                  <a:cubicBezTo>
                    <a:pt x="1019" y="366"/>
                    <a:pt x="787" y="667"/>
                    <a:pt x="510" y="667"/>
                  </a:cubicBezTo>
                  <a:cubicBezTo>
                    <a:pt x="553" y="545"/>
                    <a:pt x="579" y="432"/>
                    <a:pt x="688" y="379"/>
                  </a:cubicBezTo>
                  <a:cubicBezTo>
                    <a:pt x="771" y="336"/>
                    <a:pt x="814" y="267"/>
                    <a:pt x="883" y="214"/>
                  </a:cubicBezTo>
                  <a:cubicBezTo>
                    <a:pt x="910" y="184"/>
                    <a:pt x="923" y="171"/>
                    <a:pt x="966" y="144"/>
                  </a:cubicBezTo>
                  <a:close/>
                  <a:moveTo>
                    <a:pt x="983" y="1"/>
                  </a:moveTo>
                  <a:cubicBezTo>
                    <a:pt x="948" y="1"/>
                    <a:pt x="913" y="11"/>
                    <a:pt x="883" y="35"/>
                  </a:cubicBezTo>
                  <a:cubicBezTo>
                    <a:pt x="771" y="118"/>
                    <a:pt x="635" y="171"/>
                    <a:pt x="539" y="310"/>
                  </a:cubicBezTo>
                  <a:cubicBezTo>
                    <a:pt x="539" y="310"/>
                    <a:pt x="523" y="323"/>
                    <a:pt x="510" y="323"/>
                  </a:cubicBezTo>
                  <a:cubicBezTo>
                    <a:pt x="457" y="366"/>
                    <a:pt x="387" y="392"/>
                    <a:pt x="318" y="419"/>
                  </a:cubicBezTo>
                  <a:cubicBezTo>
                    <a:pt x="235" y="449"/>
                    <a:pt x="152" y="475"/>
                    <a:pt x="70" y="502"/>
                  </a:cubicBezTo>
                  <a:cubicBezTo>
                    <a:pt x="14" y="531"/>
                    <a:pt x="0" y="545"/>
                    <a:pt x="27" y="597"/>
                  </a:cubicBezTo>
                  <a:cubicBezTo>
                    <a:pt x="27" y="627"/>
                    <a:pt x="57" y="654"/>
                    <a:pt x="70" y="680"/>
                  </a:cubicBezTo>
                  <a:cubicBezTo>
                    <a:pt x="179" y="793"/>
                    <a:pt x="305" y="845"/>
                    <a:pt x="483" y="845"/>
                  </a:cubicBezTo>
                  <a:cubicBezTo>
                    <a:pt x="496" y="847"/>
                    <a:pt x="510" y="848"/>
                    <a:pt x="523" y="848"/>
                  </a:cubicBezTo>
                  <a:cubicBezTo>
                    <a:pt x="622" y="848"/>
                    <a:pt x="731" y="799"/>
                    <a:pt x="827" y="750"/>
                  </a:cubicBezTo>
                  <a:cubicBezTo>
                    <a:pt x="910" y="710"/>
                    <a:pt x="992" y="640"/>
                    <a:pt x="1019" y="558"/>
                  </a:cubicBezTo>
                  <a:cubicBezTo>
                    <a:pt x="1075" y="432"/>
                    <a:pt x="1118" y="310"/>
                    <a:pt x="1118" y="184"/>
                  </a:cubicBezTo>
                  <a:cubicBezTo>
                    <a:pt x="1131" y="118"/>
                    <a:pt x="1118" y="62"/>
                    <a:pt x="1062" y="19"/>
                  </a:cubicBezTo>
                  <a:cubicBezTo>
                    <a:pt x="1037" y="7"/>
                    <a:pt x="1010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068738" y="2994024"/>
              <a:ext cx="40939" cy="37677"/>
            </a:xfrm>
            <a:custGeom>
              <a:avLst/>
              <a:gdLst/>
              <a:ahLst/>
              <a:cxnLst/>
              <a:rect l="l" t="t" r="r" b="b"/>
              <a:pathLst>
                <a:path w="954" h="878" extrusionOk="0">
                  <a:moveTo>
                    <a:pt x="656" y="1"/>
                  </a:moveTo>
                  <a:cubicBezTo>
                    <a:pt x="650" y="1"/>
                    <a:pt x="643" y="2"/>
                    <a:pt x="636" y="4"/>
                  </a:cubicBezTo>
                  <a:cubicBezTo>
                    <a:pt x="593" y="31"/>
                    <a:pt x="593" y="74"/>
                    <a:pt x="609" y="100"/>
                  </a:cubicBezTo>
                  <a:cubicBezTo>
                    <a:pt x="636" y="170"/>
                    <a:pt x="623" y="222"/>
                    <a:pt x="593" y="292"/>
                  </a:cubicBezTo>
                  <a:cubicBezTo>
                    <a:pt x="527" y="292"/>
                    <a:pt x="470" y="279"/>
                    <a:pt x="414" y="279"/>
                  </a:cubicBezTo>
                  <a:cubicBezTo>
                    <a:pt x="332" y="292"/>
                    <a:pt x="249" y="305"/>
                    <a:pt x="166" y="335"/>
                  </a:cubicBezTo>
                  <a:cubicBezTo>
                    <a:pt x="113" y="348"/>
                    <a:pt x="44" y="388"/>
                    <a:pt x="14" y="457"/>
                  </a:cubicBezTo>
                  <a:cubicBezTo>
                    <a:pt x="1" y="487"/>
                    <a:pt x="1" y="527"/>
                    <a:pt x="31" y="540"/>
                  </a:cubicBezTo>
                  <a:cubicBezTo>
                    <a:pt x="36" y="551"/>
                    <a:pt x="43" y="556"/>
                    <a:pt x="51" y="556"/>
                  </a:cubicBezTo>
                  <a:cubicBezTo>
                    <a:pt x="64" y="556"/>
                    <a:pt x="80" y="543"/>
                    <a:pt x="97" y="527"/>
                  </a:cubicBezTo>
                  <a:cubicBezTo>
                    <a:pt x="127" y="513"/>
                    <a:pt x="153" y="500"/>
                    <a:pt x="196" y="487"/>
                  </a:cubicBezTo>
                  <a:cubicBezTo>
                    <a:pt x="196" y="582"/>
                    <a:pt x="271" y="654"/>
                    <a:pt x="363" y="654"/>
                  </a:cubicBezTo>
                  <a:cubicBezTo>
                    <a:pt x="389" y="654"/>
                    <a:pt x="416" y="648"/>
                    <a:pt x="444" y="636"/>
                  </a:cubicBezTo>
                  <a:cubicBezTo>
                    <a:pt x="497" y="623"/>
                    <a:pt x="510" y="570"/>
                    <a:pt x="484" y="527"/>
                  </a:cubicBezTo>
                  <a:cubicBezTo>
                    <a:pt x="457" y="487"/>
                    <a:pt x="427" y="457"/>
                    <a:pt x="375" y="418"/>
                  </a:cubicBezTo>
                  <a:cubicBezTo>
                    <a:pt x="457" y="404"/>
                    <a:pt x="510" y="404"/>
                    <a:pt x="580" y="404"/>
                  </a:cubicBezTo>
                  <a:lnTo>
                    <a:pt x="580" y="513"/>
                  </a:lnTo>
                  <a:cubicBezTo>
                    <a:pt x="566" y="718"/>
                    <a:pt x="662" y="818"/>
                    <a:pt x="828" y="871"/>
                  </a:cubicBezTo>
                  <a:cubicBezTo>
                    <a:pt x="841" y="875"/>
                    <a:pt x="855" y="877"/>
                    <a:pt x="869" y="877"/>
                  </a:cubicBezTo>
                  <a:cubicBezTo>
                    <a:pt x="901" y="877"/>
                    <a:pt x="933" y="863"/>
                    <a:pt x="953" y="818"/>
                  </a:cubicBezTo>
                  <a:cubicBezTo>
                    <a:pt x="923" y="801"/>
                    <a:pt x="897" y="761"/>
                    <a:pt x="871" y="748"/>
                  </a:cubicBezTo>
                  <a:cubicBezTo>
                    <a:pt x="732" y="692"/>
                    <a:pt x="745" y="583"/>
                    <a:pt x="745" y="457"/>
                  </a:cubicBezTo>
                  <a:cubicBezTo>
                    <a:pt x="745" y="375"/>
                    <a:pt x="758" y="279"/>
                    <a:pt x="758" y="196"/>
                  </a:cubicBezTo>
                  <a:cubicBezTo>
                    <a:pt x="758" y="140"/>
                    <a:pt x="732" y="100"/>
                    <a:pt x="718" y="57"/>
                  </a:cubicBezTo>
                  <a:cubicBezTo>
                    <a:pt x="708" y="24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109075" y="2992693"/>
              <a:ext cx="27679" cy="16393"/>
            </a:xfrm>
            <a:custGeom>
              <a:avLst/>
              <a:gdLst/>
              <a:ahLst/>
              <a:cxnLst/>
              <a:rect l="l" t="t" r="r" b="b"/>
              <a:pathLst>
                <a:path w="645" h="382" extrusionOk="0">
                  <a:moveTo>
                    <a:pt x="454" y="1"/>
                  </a:moveTo>
                  <a:cubicBezTo>
                    <a:pt x="349" y="1"/>
                    <a:pt x="245" y="19"/>
                    <a:pt x="149" y="62"/>
                  </a:cubicBezTo>
                  <a:cubicBezTo>
                    <a:pt x="109" y="75"/>
                    <a:pt x="66" y="105"/>
                    <a:pt x="26" y="131"/>
                  </a:cubicBezTo>
                  <a:cubicBezTo>
                    <a:pt x="0" y="144"/>
                    <a:pt x="0" y="187"/>
                    <a:pt x="0" y="214"/>
                  </a:cubicBezTo>
                  <a:cubicBezTo>
                    <a:pt x="0" y="214"/>
                    <a:pt x="40" y="227"/>
                    <a:pt x="66" y="227"/>
                  </a:cubicBezTo>
                  <a:cubicBezTo>
                    <a:pt x="83" y="227"/>
                    <a:pt x="96" y="227"/>
                    <a:pt x="122" y="214"/>
                  </a:cubicBezTo>
                  <a:cubicBezTo>
                    <a:pt x="165" y="323"/>
                    <a:pt x="232" y="379"/>
                    <a:pt x="344" y="379"/>
                  </a:cubicBezTo>
                  <a:cubicBezTo>
                    <a:pt x="353" y="381"/>
                    <a:pt x="361" y="382"/>
                    <a:pt x="369" y="382"/>
                  </a:cubicBezTo>
                  <a:cubicBezTo>
                    <a:pt x="423" y="382"/>
                    <a:pt x="453" y="344"/>
                    <a:pt x="453" y="283"/>
                  </a:cubicBezTo>
                  <a:cubicBezTo>
                    <a:pt x="453" y="240"/>
                    <a:pt x="427" y="201"/>
                    <a:pt x="413" y="131"/>
                  </a:cubicBezTo>
                  <a:cubicBezTo>
                    <a:pt x="480" y="131"/>
                    <a:pt x="562" y="131"/>
                    <a:pt x="632" y="118"/>
                  </a:cubicBezTo>
                  <a:cubicBezTo>
                    <a:pt x="645" y="35"/>
                    <a:pt x="632" y="5"/>
                    <a:pt x="549" y="5"/>
                  </a:cubicBezTo>
                  <a:cubicBezTo>
                    <a:pt x="517" y="2"/>
                    <a:pt x="48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1061657" y="2989647"/>
              <a:ext cx="30854" cy="14676"/>
            </a:xfrm>
            <a:custGeom>
              <a:avLst/>
              <a:gdLst/>
              <a:ahLst/>
              <a:cxnLst/>
              <a:rect l="l" t="t" r="r" b="b"/>
              <a:pathLst>
                <a:path w="719" h="342" extrusionOk="0">
                  <a:moveTo>
                    <a:pt x="541" y="0"/>
                  </a:moveTo>
                  <a:cubicBezTo>
                    <a:pt x="439" y="0"/>
                    <a:pt x="345" y="33"/>
                    <a:pt x="249" y="63"/>
                  </a:cubicBezTo>
                  <a:cubicBezTo>
                    <a:pt x="166" y="93"/>
                    <a:pt x="96" y="159"/>
                    <a:pt x="44" y="229"/>
                  </a:cubicBezTo>
                  <a:cubicBezTo>
                    <a:pt x="14" y="258"/>
                    <a:pt x="1" y="298"/>
                    <a:pt x="30" y="324"/>
                  </a:cubicBezTo>
                  <a:cubicBezTo>
                    <a:pt x="41" y="336"/>
                    <a:pt x="53" y="341"/>
                    <a:pt x="66" y="341"/>
                  </a:cubicBezTo>
                  <a:cubicBezTo>
                    <a:pt x="86" y="341"/>
                    <a:pt x="108" y="329"/>
                    <a:pt x="126" y="311"/>
                  </a:cubicBezTo>
                  <a:cubicBezTo>
                    <a:pt x="153" y="285"/>
                    <a:pt x="179" y="272"/>
                    <a:pt x="209" y="242"/>
                  </a:cubicBezTo>
                  <a:cubicBezTo>
                    <a:pt x="318" y="176"/>
                    <a:pt x="444" y="146"/>
                    <a:pt x="566" y="133"/>
                  </a:cubicBezTo>
                  <a:cubicBezTo>
                    <a:pt x="592" y="133"/>
                    <a:pt x="635" y="133"/>
                    <a:pt x="675" y="119"/>
                  </a:cubicBezTo>
                  <a:cubicBezTo>
                    <a:pt x="692" y="119"/>
                    <a:pt x="705" y="93"/>
                    <a:pt x="718" y="76"/>
                  </a:cubicBezTo>
                  <a:cubicBezTo>
                    <a:pt x="718" y="63"/>
                    <a:pt x="705" y="37"/>
                    <a:pt x="692" y="37"/>
                  </a:cubicBezTo>
                  <a:cubicBezTo>
                    <a:pt x="675" y="23"/>
                    <a:pt x="649" y="23"/>
                    <a:pt x="635" y="10"/>
                  </a:cubicBezTo>
                  <a:cubicBezTo>
                    <a:pt x="603" y="3"/>
                    <a:pt x="572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1104784" y="2974799"/>
              <a:ext cx="29138" cy="11758"/>
            </a:xfrm>
            <a:custGeom>
              <a:avLst/>
              <a:gdLst/>
              <a:ahLst/>
              <a:cxnLst/>
              <a:rect l="l" t="t" r="r" b="b"/>
              <a:pathLst>
                <a:path w="679" h="274" extrusionOk="0">
                  <a:moveTo>
                    <a:pt x="399" y="0"/>
                  </a:moveTo>
                  <a:cubicBezTo>
                    <a:pt x="349" y="0"/>
                    <a:pt x="299" y="8"/>
                    <a:pt x="249" y="26"/>
                  </a:cubicBezTo>
                  <a:cubicBezTo>
                    <a:pt x="166" y="39"/>
                    <a:pt x="126" y="92"/>
                    <a:pt x="57" y="135"/>
                  </a:cubicBezTo>
                  <a:cubicBezTo>
                    <a:pt x="1" y="174"/>
                    <a:pt x="1" y="174"/>
                    <a:pt x="31" y="274"/>
                  </a:cubicBezTo>
                  <a:cubicBezTo>
                    <a:pt x="70" y="244"/>
                    <a:pt x="113" y="244"/>
                    <a:pt x="140" y="217"/>
                  </a:cubicBezTo>
                  <a:cubicBezTo>
                    <a:pt x="223" y="169"/>
                    <a:pt x="306" y="132"/>
                    <a:pt x="409" y="132"/>
                  </a:cubicBezTo>
                  <a:cubicBezTo>
                    <a:pt x="425" y="132"/>
                    <a:pt x="441" y="133"/>
                    <a:pt x="457" y="135"/>
                  </a:cubicBezTo>
                  <a:cubicBezTo>
                    <a:pt x="497" y="148"/>
                    <a:pt x="553" y="161"/>
                    <a:pt x="609" y="174"/>
                  </a:cubicBezTo>
                  <a:lnTo>
                    <a:pt x="679" y="174"/>
                  </a:lnTo>
                  <a:cubicBezTo>
                    <a:pt x="679" y="148"/>
                    <a:pt x="679" y="121"/>
                    <a:pt x="662" y="92"/>
                  </a:cubicBezTo>
                  <a:cubicBezTo>
                    <a:pt x="662" y="78"/>
                    <a:pt x="636" y="52"/>
                    <a:pt x="623" y="52"/>
                  </a:cubicBezTo>
                  <a:cubicBezTo>
                    <a:pt x="547" y="18"/>
                    <a:pt x="473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158724" y="2985227"/>
              <a:ext cx="14805" cy="21542"/>
            </a:xfrm>
            <a:custGeom>
              <a:avLst/>
              <a:gdLst/>
              <a:ahLst/>
              <a:cxnLst/>
              <a:rect l="l" t="t" r="r" b="b"/>
              <a:pathLst>
                <a:path w="345" h="502" extrusionOk="0">
                  <a:moveTo>
                    <a:pt x="275" y="1"/>
                  </a:moveTo>
                  <a:cubicBezTo>
                    <a:pt x="248" y="1"/>
                    <a:pt x="232" y="1"/>
                    <a:pt x="219" y="14"/>
                  </a:cubicBezTo>
                  <a:cubicBezTo>
                    <a:pt x="110" y="97"/>
                    <a:pt x="53" y="209"/>
                    <a:pt x="0" y="318"/>
                  </a:cubicBezTo>
                  <a:lnTo>
                    <a:pt x="0" y="401"/>
                  </a:lnTo>
                  <a:cubicBezTo>
                    <a:pt x="10" y="433"/>
                    <a:pt x="20" y="449"/>
                    <a:pt x="42" y="449"/>
                  </a:cubicBezTo>
                  <a:cubicBezTo>
                    <a:pt x="49" y="449"/>
                    <a:pt x="57" y="447"/>
                    <a:pt x="67" y="444"/>
                  </a:cubicBezTo>
                  <a:cubicBezTo>
                    <a:pt x="83" y="444"/>
                    <a:pt x="110" y="427"/>
                    <a:pt x="123" y="427"/>
                  </a:cubicBezTo>
                  <a:cubicBezTo>
                    <a:pt x="142" y="468"/>
                    <a:pt x="162" y="501"/>
                    <a:pt x="198" y="501"/>
                  </a:cubicBezTo>
                  <a:cubicBezTo>
                    <a:pt x="212" y="501"/>
                    <a:pt x="229" y="496"/>
                    <a:pt x="248" y="484"/>
                  </a:cubicBezTo>
                  <a:cubicBezTo>
                    <a:pt x="275" y="414"/>
                    <a:pt x="232" y="361"/>
                    <a:pt x="166" y="305"/>
                  </a:cubicBezTo>
                  <a:cubicBezTo>
                    <a:pt x="166" y="292"/>
                    <a:pt x="179" y="279"/>
                    <a:pt x="179" y="262"/>
                  </a:cubicBezTo>
                  <a:cubicBezTo>
                    <a:pt x="232" y="209"/>
                    <a:pt x="275" y="140"/>
                    <a:pt x="315" y="84"/>
                  </a:cubicBezTo>
                  <a:cubicBezTo>
                    <a:pt x="331" y="70"/>
                    <a:pt x="344" y="31"/>
                    <a:pt x="344" y="31"/>
                  </a:cubicBezTo>
                  <a:cubicBezTo>
                    <a:pt x="331" y="1"/>
                    <a:pt x="28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067064" y="3159405"/>
              <a:ext cx="44286" cy="12445"/>
            </a:xfrm>
            <a:custGeom>
              <a:avLst/>
              <a:gdLst/>
              <a:ahLst/>
              <a:cxnLst/>
              <a:rect l="l" t="t" r="r" b="b"/>
              <a:pathLst>
                <a:path w="1032" h="290" extrusionOk="0">
                  <a:moveTo>
                    <a:pt x="932" y="0"/>
                  </a:moveTo>
                  <a:cubicBezTo>
                    <a:pt x="927" y="0"/>
                    <a:pt x="918" y="6"/>
                    <a:pt x="910" y="6"/>
                  </a:cubicBezTo>
                  <a:cubicBezTo>
                    <a:pt x="757" y="49"/>
                    <a:pt x="605" y="75"/>
                    <a:pt x="440" y="105"/>
                  </a:cubicBezTo>
                  <a:cubicBezTo>
                    <a:pt x="318" y="132"/>
                    <a:pt x="192" y="171"/>
                    <a:pt x="70" y="201"/>
                  </a:cubicBezTo>
                  <a:cubicBezTo>
                    <a:pt x="27" y="201"/>
                    <a:pt x="0" y="228"/>
                    <a:pt x="0" y="284"/>
                  </a:cubicBezTo>
                  <a:cubicBezTo>
                    <a:pt x="18" y="284"/>
                    <a:pt x="35" y="290"/>
                    <a:pt x="50" y="290"/>
                  </a:cubicBezTo>
                  <a:cubicBezTo>
                    <a:pt x="58" y="290"/>
                    <a:pt x="64" y="288"/>
                    <a:pt x="70" y="284"/>
                  </a:cubicBezTo>
                  <a:cubicBezTo>
                    <a:pt x="192" y="271"/>
                    <a:pt x="301" y="241"/>
                    <a:pt x="427" y="214"/>
                  </a:cubicBezTo>
                  <a:cubicBezTo>
                    <a:pt x="605" y="188"/>
                    <a:pt x="784" y="145"/>
                    <a:pt x="949" y="105"/>
                  </a:cubicBezTo>
                  <a:cubicBezTo>
                    <a:pt x="992" y="89"/>
                    <a:pt x="1032" y="89"/>
                    <a:pt x="1019" y="36"/>
                  </a:cubicBezTo>
                  <a:cubicBezTo>
                    <a:pt x="1005" y="23"/>
                    <a:pt x="962" y="6"/>
                    <a:pt x="936" y="6"/>
                  </a:cubicBezTo>
                  <a:cubicBezTo>
                    <a:pt x="936" y="2"/>
                    <a:pt x="935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078264" y="3173909"/>
              <a:ext cx="30125" cy="9484"/>
            </a:xfrm>
            <a:custGeom>
              <a:avLst/>
              <a:gdLst/>
              <a:ahLst/>
              <a:cxnLst/>
              <a:rect l="l" t="t" r="r" b="b"/>
              <a:pathLst>
                <a:path w="702" h="221" extrusionOk="0">
                  <a:moveTo>
                    <a:pt x="638" y="1"/>
                  </a:moveTo>
                  <a:cubicBezTo>
                    <a:pt x="618" y="1"/>
                    <a:pt x="597" y="8"/>
                    <a:pt x="579" y="15"/>
                  </a:cubicBezTo>
                  <a:cubicBezTo>
                    <a:pt x="414" y="42"/>
                    <a:pt x="235" y="81"/>
                    <a:pt x="70" y="111"/>
                  </a:cubicBezTo>
                  <a:cubicBezTo>
                    <a:pt x="40" y="124"/>
                    <a:pt x="27" y="151"/>
                    <a:pt x="0" y="164"/>
                  </a:cubicBezTo>
                  <a:cubicBezTo>
                    <a:pt x="27" y="194"/>
                    <a:pt x="57" y="207"/>
                    <a:pt x="70" y="220"/>
                  </a:cubicBezTo>
                  <a:cubicBezTo>
                    <a:pt x="110" y="220"/>
                    <a:pt x="123" y="220"/>
                    <a:pt x="153" y="207"/>
                  </a:cubicBezTo>
                  <a:cubicBezTo>
                    <a:pt x="305" y="181"/>
                    <a:pt x="453" y="138"/>
                    <a:pt x="606" y="111"/>
                  </a:cubicBezTo>
                  <a:cubicBezTo>
                    <a:pt x="649" y="98"/>
                    <a:pt x="701" y="98"/>
                    <a:pt x="688" y="42"/>
                  </a:cubicBezTo>
                  <a:cubicBezTo>
                    <a:pt x="681" y="11"/>
                    <a:pt x="661" y="1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980082" y="3275567"/>
              <a:ext cx="6566" cy="8282"/>
            </a:xfrm>
            <a:custGeom>
              <a:avLst/>
              <a:gdLst/>
              <a:ahLst/>
              <a:cxnLst/>
              <a:rect l="l" t="t" r="r" b="b"/>
              <a:pathLst>
                <a:path w="153" h="193" extrusionOk="0">
                  <a:moveTo>
                    <a:pt x="70" y="1"/>
                  </a:moveTo>
                  <a:cubicBezTo>
                    <a:pt x="43" y="1"/>
                    <a:pt x="0" y="57"/>
                    <a:pt x="0" y="110"/>
                  </a:cubicBezTo>
                  <a:cubicBezTo>
                    <a:pt x="0" y="153"/>
                    <a:pt x="30" y="192"/>
                    <a:pt x="83" y="192"/>
                  </a:cubicBezTo>
                  <a:cubicBezTo>
                    <a:pt x="126" y="192"/>
                    <a:pt x="152" y="166"/>
                    <a:pt x="152" y="110"/>
                  </a:cubicBezTo>
                  <a:cubicBezTo>
                    <a:pt x="152" y="57"/>
                    <a:pt x="126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960043" y="3092248"/>
              <a:ext cx="34244" cy="19311"/>
            </a:xfrm>
            <a:custGeom>
              <a:avLst/>
              <a:gdLst/>
              <a:ahLst/>
              <a:cxnLst/>
              <a:rect l="l" t="t" r="r" b="b"/>
              <a:pathLst>
                <a:path w="798" h="450" extrusionOk="0">
                  <a:moveTo>
                    <a:pt x="262" y="174"/>
                  </a:moveTo>
                  <a:cubicBezTo>
                    <a:pt x="347" y="174"/>
                    <a:pt x="429" y="227"/>
                    <a:pt x="488" y="282"/>
                  </a:cubicBezTo>
                  <a:lnTo>
                    <a:pt x="488" y="282"/>
                  </a:lnTo>
                  <a:cubicBezTo>
                    <a:pt x="462" y="294"/>
                    <a:pt x="438" y="304"/>
                    <a:pt x="414" y="304"/>
                  </a:cubicBezTo>
                  <a:cubicBezTo>
                    <a:pt x="332" y="278"/>
                    <a:pt x="249" y="235"/>
                    <a:pt x="150" y="209"/>
                  </a:cubicBezTo>
                  <a:cubicBezTo>
                    <a:pt x="186" y="184"/>
                    <a:pt x="224" y="174"/>
                    <a:pt x="262" y="174"/>
                  </a:cubicBezTo>
                  <a:close/>
                  <a:moveTo>
                    <a:pt x="510" y="291"/>
                  </a:moveTo>
                  <a:lnTo>
                    <a:pt x="510" y="304"/>
                  </a:lnTo>
                  <a:cubicBezTo>
                    <a:pt x="503" y="298"/>
                    <a:pt x="500" y="295"/>
                    <a:pt x="499" y="291"/>
                  </a:cubicBezTo>
                  <a:close/>
                  <a:moveTo>
                    <a:pt x="219" y="0"/>
                  </a:moveTo>
                  <a:cubicBezTo>
                    <a:pt x="166" y="17"/>
                    <a:pt x="123" y="17"/>
                    <a:pt x="83" y="30"/>
                  </a:cubicBezTo>
                  <a:cubicBezTo>
                    <a:pt x="14" y="56"/>
                    <a:pt x="1" y="99"/>
                    <a:pt x="14" y="166"/>
                  </a:cubicBezTo>
                  <a:cubicBezTo>
                    <a:pt x="41" y="265"/>
                    <a:pt x="97" y="331"/>
                    <a:pt x="193" y="387"/>
                  </a:cubicBezTo>
                  <a:cubicBezTo>
                    <a:pt x="275" y="431"/>
                    <a:pt x="352" y="450"/>
                    <a:pt x="428" y="450"/>
                  </a:cubicBezTo>
                  <a:cubicBezTo>
                    <a:pt x="517" y="450"/>
                    <a:pt x="606" y="425"/>
                    <a:pt x="702" y="387"/>
                  </a:cubicBezTo>
                  <a:lnTo>
                    <a:pt x="758" y="331"/>
                  </a:lnTo>
                  <a:cubicBezTo>
                    <a:pt x="771" y="278"/>
                    <a:pt x="785" y="235"/>
                    <a:pt x="785" y="195"/>
                  </a:cubicBezTo>
                  <a:cubicBezTo>
                    <a:pt x="798" y="70"/>
                    <a:pt x="745" y="0"/>
                    <a:pt x="619" y="0"/>
                  </a:cubicBezTo>
                  <a:lnTo>
                    <a:pt x="315" y="0"/>
                  </a:lnTo>
                  <a:lnTo>
                    <a:pt x="315" y="17"/>
                  </a:lnTo>
                  <a:cubicBezTo>
                    <a:pt x="275" y="17"/>
                    <a:pt x="249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951117" y="3054829"/>
              <a:ext cx="27850" cy="17422"/>
            </a:xfrm>
            <a:custGeom>
              <a:avLst/>
              <a:gdLst/>
              <a:ahLst/>
              <a:cxnLst/>
              <a:rect l="l" t="t" r="r" b="b"/>
              <a:pathLst>
                <a:path w="649" h="406" extrusionOk="0">
                  <a:moveTo>
                    <a:pt x="469" y="1"/>
                  </a:moveTo>
                  <a:cubicBezTo>
                    <a:pt x="387" y="1"/>
                    <a:pt x="307" y="16"/>
                    <a:pt x="235" y="45"/>
                  </a:cubicBezTo>
                  <a:cubicBezTo>
                    <a:pt x="166" y="75"/>
                    <a:pt x="96" y="88"/>
                    <a:pt x="43" y="158"/>
                  </a:cubicBezTo>
                  <a:cubicBezTo>
                    <a:pt x="14" y="184"/>
                    <a:pt x="0" y="227"/>
                    <a:pt x="27" y="254"/>
                  </a:cubicBezTo>
                  <a:cubicBezTo>
                    <a:pt x="34" y="265"/>
                    <a:pt x="45" y="269"/>
                    <a:pt x="59" y="269"/>
                  </a:cubicBezTo>
                  <a:cubicBezTo>
                    <a:pt x="78" y="269"/>
                    <a:pt x="101" y="261"/>
                    <a:pt x="126" y="254"/>
                  </a:cubicBezTo>
                  <a:cubicBezTo>
                    <a:pt x="222" y="198"/>
                    <a:pt x="331" y="158"/>
                    <a:pt x="440" y="158"/>
                  </a:cubicBezTo>
                  <a:cubicBezTo>
                    <a:pt x="457" y="184"/>
                    <a:pt x="457" y="198"/>
                    <a:pt x="470" y="227"/>
                  </a:cubicBezTo>
                  <a:cubicBezTo>
                    <a:pt x="483" y="267"/>
                    <a:pt x="497" y="310"/>
                    <a:pt x="510" y="350"/>
                  </a:cubicBezTo>
                  <a:cubicBezTo>
                    <a:pt x="523" y="393"/>
                    <a:pt x="553" y="406"/>
                    <a:pt x="592" y="406"/>
                  </a:cubicBezTo>
                  <a:cubicBezTo>
                    <a:pt x="635" y="393"/>
                    <a:pt x="649" y="350"/>
                    <a:pt x="649" y="310"/>
                  </a:cubicBezTo>
                  <a:cubicBezTo>
                    <a:pt x="649" y="280"/>
                    <a:pt x="635" y="254"/>
                    <a:pt x="635" y="227"/>
                  </a:cubicBezTo>
                  <a:cubicBezTo>
                    <a:pt x="635" y="184"/>
                    <a:pt x="622" y="158"/>
                    <a:pt x="635" y="115"/>
                  </a:cubicBezTo>
                  <a:cubicBezTo>
                    <a:pt x="635" y="32"/>
                    <a:pt x="635" y="19"/>
                    <a:pt x="553" y="6"/>
                  </a:cubicBezTo>
                  <a:cubicBezTo>
                    <a:pt x="525" y="3"/>
                    <a:pt x="497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943436" y="3040239"/>
              <a:ext cx="32571" cy="14419"/>
            </a:xfrm>
            <a:custGeom>
              <a:avLst/>
              <a:gdLst/>
              <a:ahLst/>
              <a:cxnLst/>
              <a:rect l="l" t="t" r="r" b="b"/>
              <a:pathLst>
                <a:path w="759" h="336" extrusionOk="0">
                  <a:moveTo>
                    <a:pt x="566" y="1"/>
                  </a:moveTo>
                  <a:cubicBezTo>
                    <a:pt x="365" y="1"/>
                    <a:pt x="195" y="92"/>
                    <a:pt x="27" y="207"/>
                  </a:cubicBezTo>
                  <a:cubicBezTo>
                    <a:pt x="14" y="220"/>
                    <a:pt x="1" y="250"/>
                    <a:pt x="1" y="263"/>
                  </a:cubicBezTo>
                  <a:cubicBezTo>
                    <a:pt x="1" y="310"/>
                    <a:pt x="10" y="336"/>
                    <a:pt x="45" y="336"/>
                  </a:cubicBezTo>
                  <a:cubicBezTo>
                    <a:pt x="52" y="336"/>
                    <a:pt x="61" y="335"/>
                    <a:pt x="70" y="333"/>
                  </a:cubicBezTo>
                  <a:cubicBezTo>
                    <a:pt x="97" y="319"/>
                    <a:pt x="123" y="303"/>
                    <a:pt x="153" y="290"/>
                  </a:cubicBezTo>
                  <a:cubicBezTo>
                    <a:pt x="305" y="194"/>
                    <a:pt x="470" y="137"/>
                    <a:pt x="636" y="137"/>
                  </a:cubicBezTo>
                  <a:cubicBezTo>
                    <a:pt x="653" y="137"/>
                    <a:pt x="665" y="145"/>
                    <a:pt x="679" y="145"/>
                  </a:cubicBezTo>
                  <a:cubicBezTo>
                    <a:pt x="686" y="145"/>
                    <a:pt x="693" y="143"/>
                    <a:pt x="702" y="137"/>
                  </a:cubicBezTo>
                  <a:cubicBezTo>
                    <a:pt x="732" y="137"/>
                    <a:pt x="758" y="124"/>
                    <a:pt x="758" y="85"/>
                  </a:cubicBezTo>
                  <a:cubicBezTo>
                    <a:pt x="758" y="55"/>
                    <a:pt x="745" y="28"/>
                    <a:pt x="702" y="15"/>
                  </a:cubicBezTo>
                  <a:cubicBezTo>
                    <a:pt x="676" y="15"/>
                    <a:pt x="636" y="2"/>
                    <a:pt x="606" y="2"/>
                  </a:cubicBezTo>
                  <a:cubicBezTo>
                    <a:pt x="593" y="1"/>
                    <a:pt x="57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911509" y="3081735"/>
              <a:ext cx="18367" cy="19482"/>
            </a:xfrm>
            <a:custGeom>
              <a:avLst/>
              <a:gdLst/>
              <a:ahLst/>
              <a:cxnLst/>
              <a:rect l="l" t="t" r="r" b="b"/>
              <a:pathLst>
                <a:path w="428" h="454" extrusionOk="0">
                  <a:moveTo>
                    <a:pt x="96" y="1"/>
                  </a:moveTo>
                  <a:cubicBezTo>
                    <a:pt x="71" y="1"/>
                    <a:pt x="44" y="9"/>
                    <a:pt x="14" y="27"/>
                  </a:cubicBezTo>
                  <a:cubicBezTo>
                    <a:pt x="1" y="67"/>
                    <a:pt x="27" y="96"/>
                    <a:pt x="70" y="123"/>
                  </a:cubicBezTo>
                  <a:cubicBezTo>
                    <a:pt x="110" y="149"/>
                    <a:pt x="166" y="192"/>
                    <a:pt x="206" y="232"/>
                  </a:cubicBezTo>
                  <a:cubicBezTo>
                    <a:pt x="193" y="262"/>
                    <a:pt x="179" y="288"/>
                    <a:pt x="166" y="315"/>
                  </a:cubicBezTo>
                  <a:cubicBezTo>
                    <a:pt x="166" y="344"/>
                    <a:pt x="166" y="384"/>
                    <a:pt x="179" y="397"/>
                  </a:cubicBezTo>
                  <a:cubicBezTo>
                    <a:pt x="190" y="414"/>
                    <a:pt x="200" y="420"/>
                    <a:pt x="211" y="420"/>
                  </a:cubicBezTo>
                  <a:cubicBezTo>
                    <a:pt x="228" y="420"/>
                    <a:pt x="246" y="405"/>
                    <a:pt x="262" y="397"/>
                  </a:cubicBezTo>
                  <a:cubicBezTo>
                    <a:pt x="275" y="384"/>
                    <a:pt x="275" y="384"/>
                    <a:pt x="289" y="384"/>
                  </a:cubicBezTo>
                  <a:cubicBezTo>
                    <a:pt x="289" y="397"/>
                    <a:pt x="305" y="427"/>
                    <a:pt x="318" y="440"/>
                  </a:cubicBezTo>
                  <a:cubicBezTo>
                    <a:pt x="345" y="454"/>
                    <a:pt x="371" y="454"/>
                    <a:pt x="388" y="454"/>
                  </a:cubicBezTo>
                  <a:cubicBezTo>
                    <a:pt x="427" y="440"/>
                    <a:pt x="414" y="411"/>
                    <a:pt x="401" y="384"/>
                  </a:cubicBezTo>
                  <a:cubicBezTo>
                    <a:pt x="388" y="344"/>
                    <a:pt x="371" y="301"/>
                    <a:pt x="358" y="275"/>
                  </a:cubicBezTo>
                  <a:cubicBezTo>
                    <a:pt x="318" y="179"/>
                    <a:pt x="275" y="96"/>
                    <a:pt x="193" y="40"/>
                  </a:cubicBezTo>
                  <a:cubicBezTo>
                    <a:pt x="162" y="15"/>
                    <a:pt x="131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952233" y="3070835"/>
              <a:ext cx="6609" cy="4592"/>
            </a:xfrm>
            <a:custGeom>
              <a:avLst/>
              <a:gdLst/>
              <a:ahLst/>
              <a:cxnLst/>
              <a:rect l="l" t="t" r="r" b="b"/>
              <a:pathLst>
                <a:path w="154" h="107" extrusionOk="0">
                  <a:moveTo>
                    <a:pt x="75" y="0"/>
                  </a:moveTo>
                  <a:cubicBezTo>
                    <a:pt x="36" y="0"/>
                    <a:pt x="15" y="28"/>
                    <a:pt x="1" y="73"/>
                  </a:cubicBezTo>
                  <a:cubicBezTo>
                    <a:pt x="21" y="97"/>
                    <a:pt x="39" y="106"/>
                    <a:pt x="56" y="106"/>
                  </a:cubicBezTo>
                  <a:cubicBezTo>
                    <a:pt x="87" y="106"/>
                    <a:pt x="114" y="76"/>
                    <a:pt x="140" y="59"/>
                  </a:cubicBezTo>
                  <a:cubicBezTo>
                    <a:pt x="153" y="59"/>
                    <a:pt x="153" y="46"/>
                    <a:pt x="153" y="46"/>
                  </a:cubicBezTo>
                  <a:cubicBezTo>
                    <a:pt x="140" y="33"/>
                    <a:pt x="127" y="3"/>
                    <a:pt x="100" y="3"/>
                  </a:cubicBezTo>
                  <a:cubicBezTo>
                    <a:pt x="91" y="1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960043" y="3071651"/>
              <a:ext cx="5879" cy="5579"/>
            </a:xfrm>
            <a:custGeom>
              <a:avLst/>
              <a:gdLst/>
              <a:ahLst/>
              <a:cxnLst/>
              <a:rect l="l" t="t" r="r" b="b"/>
              <a:pathLst>
                <a:path w="137" h="130" extrusionOk="0">
                  <a:moveTo>
                    <a:pt x="67" y="1"/>
                  </a:moveTo>
                  <a:cubicBezTo>
                    <a:pt x="41" y="27"/>
                    <a:pt x="27" y="54"/>
                    <a:pt x="1" y="83"/>
                  </a:cubicBezTo>
                  <a:cubicBezTo>
                    <a:pt x="27" y="109"/>
                    <a:pt x="47" y="129"/>
                    <a:pt x="70" y="129"/>
                  </a:cubicBezTo>
                  <a:cubicBezTo>
                    <a:pt x="82" y="129"/>
                    <a:pt x="95" y="124"/>
                    <a:pt x="110" y="110"/>
                  </a:cubicBezTo>
                  <a:cubicBezTo>
                    <a:pt x="136" y="67"/>
                    <a:pt x="136" y="27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999650" y="3070363"/>
              <a:ext cx="5879" cy="3605"/>
            </a:xfrm>
            <a:custGeom>
              <a:avLst/>
              <a:gdLst/>
              <a:ahLst/>
              <a:cxnLst/>
              <a:rect l="l" t="t" r="r" b="b"/>
              <a:pathLst>
                <a:path w="137" h="84" extrusionOk="0">
                  <a:moveTo>
                    <a:pt x="53" y="1"/>
                  </a:moveTo>
                  <a:cubicBezTo>
                    <a:pt x="27" y="14"/>
                    <a:pt x="0" y="44"/>
                    <a:pt x="40" y="84"/>
                  </a:cubicBezTo>
                  <a:cubicBezTo>
                    <a:pt x="53" y="84"/>
                    <a:pt x="96" y="84"/>
                    <a:pt x="110" y="70"/>
                  </a:cubicBezTo>
                  <a:cubicBezTo>
                    <a:pt x="136" y="31"/>
                    <a:pt x="96" y="14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912110" y="3082293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1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124394" y="3301528"/>
              <a:ext cx="43" cy="772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145078" y="3158418"/>
              <a:ext cx="5879" cy="6780"/>
            </a:xfrm>
            <a:custGeom>
              <a:avLst/>
              <a:gdLst/>
              <a:ahLst/>
              <a:cxnLst/>
              <a:rect l="l" t="t" r="r" b="b"/>
              <a:pathLst>
                <a:path w="137" h="158" extrusionOk="0">
                  <a:moveTo>
                    <a:pt x="79" y="1"/>
                  </a:moveTo>
                  <a:cubicBezTo>
                    <a:pt x="76" y="1"/>
                    <a:pt x="73" y="1"/>
                    <a:pt x="70" y="3"/>
                  </a:cubicBezTo>
                  <a:cubicBezTo>
                    <a:pt x="27" y="3"/>
                    <a:pt x="1" y="16"/>
                    <a:pt x="14" y="72"/>
                  </a:cubicBezTo>
                  <a:cubicBezTo>
                    <a:pt x="14" y="121"/>
                    <a:pt x="34" y="157"/>
                    <a:pt x="59" y="157"/>
                  </a:cubicBezTo>
                  <a:cubicBezTo>
                    <a:pt x="63" y="157"/>
                    <a:pt x="67" y="156"/>
                    <a:pt x="70" y="155"/>
                  </a:cubicBezTo>
                  <a:cubicBezTo>
                    <a:pt x="110" y="155"/>
                    <a:pt x="137" y="141"/>
                    <a:pt x="137" y="98"/>
                  </a:cubicBezTo>
                  <a:cubicBezTo>
                    <a:pt x="137" y="51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1137997" y="3136662"/>
              <a:ext cx="5879" cy="6566"/>
            </a:xfrm>
            <a:custGeom>
              <a:avLst/>
              <a:gdLst/>
              <a:ahLst/>
              <a:cxnLst/>
              <a:rect l="l" t="t" r="r" b="b"/>
              <a:pathLst>
                <a:path w="137" h="153" extrusionOk="0">
                  <a:moveTo>
                    <a:pt x="70" y="0"/>
                  </a:moveTo>
                  <a:cubicBezTo>
                    <a:pt x="14" y="0"/>
                    <a:pt x="1" y="40"/>
                    <a:pt x="14" y="70"/>
                  </a:cubicBezTo>
                  <a:cubicBezTo>
                    <a:pt x="14" y="96"/>
                    <a:pt x="54" y="123"/>
                    <a:pt x="70" y="152"/>
                  </a:cubicBezTo>
                  <a:cubicBezTo>
                    <a:pt x="97" y="123"/>
                    <a:pt x="123" y="109"/>
                    <a:pt x="136" y="96"/>
                  </a:cubicBezTo>
                  <a:cubicBezTo>
                    <a:pt x="136" y="27"/>
                    <a:pt x="110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1132032" y="3117781"/>
              <a:ext cx="4720" cy="5879"/>
            </a:xfrm>
            <a:custGeom>
              <a:avLst/>
              <a:gdLst/>
              <a:ahLst/>
              <a:cxnLst/>
              <a:rect l="l" t="t" r="r" b="b"/>
              <a:pathLst>
                <a:path w="110" h="137" extrusionOk="0">
                  <a:moveTo>
                    <a:pt x="57" y="0"/>
                  </a:moveTo>
                  <a:cubicBezTo>
                    <a:pt x="27" y="40"/>
                    <a:pt x="1" y="53"/>
                    <a:pt x="1" y="83"/>
                  </a:cubicBezTo>
                  <a:cubicBezTo>
                    <a:pt x="1" y="96"/>
                    <a:pt x="27" y="123"/>
                    <a:pt x="57" y="136"/>
                  </a:cubicBezTo>
                  <a:cubicBezTo>
                    <a:pt x="83" y="136"/>
                    <a:pt x="110" y="110"/>
                    <a:pt x="110" y="83"/>
                  </a:cubicBezTo>
                  <a:cubicBezTo>
                    <a:pt x="110" y="53"/>
                    <a:pt x="83" y="4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1216611" y="3502612"/>
              <a:ext cx="26606" cy="7166"/>
            </a:xfrm>
            <a:custGeom>
              <a:avLst/>
              <a:gdLst/>
              <a:ahLst/>
              <a:cxnLst/>
              <a:rect l="l" t="t" r="r" b="b"/>
              <a:pathLst>
                <a:path w="620" h="167" extrusionOk="0">
                  <a:moveTo>
                    <a:pt x="243" y="1"/>
                  </a:moveTo>
                  <a:cubicBezTo>
                    <a:pt x="191" y="1"/>
                    <a:pt x="138" y="5"/>
                    <a:pt x="83" y="14"/>
                  </a:cubicBezTo>
                  <a:cubicBezTo>
                    <a:pt x="40" y="27"/>
                    <a:pt x="1" y="57"/>
                    <a:pt x="1" y="97"/>
                  </a:cubicBezTo>
                  <a:cubicBezTo>
                    <a:pt x="10" y="135"/>
                    <a:pt x="32" y="141"/>
                    <a:pt x="54" y="141"/>
                  </a:cubicBezTo>
                  <a:cubicBezTo>
                    <a:pt x="65" y="141"/>
                    <a:pt x="75" y="140"/>
                    <a:pt x="83" y="140"/>
                  </a:cubicBezTo>
                  <a:cubicBezTo>
                    <a:pt x="162" y="140"/>
                    <a:pt x="235" y="132"/>
                    <a:pt x="308" y="132"/>
                  </a:cubicBezTo>
                  <a:cubicBezTo>
                    <a:pt x="376" y="132"/>
                    <a:pt x="442" y="139"/>
                    <a:pt x="510" y="166"/>
                  </a:cubicBezTo>
                  <a:cubicBezTo>
                    <a:pt x="553" y="166"/>
                    <a:pt x="593" y="166"/>
                    <a:pt x="619" y="97"/>
                  </a:cubicBezTo>
                  <a:cubicBezTo>
                    <a:pt x="593" y="83"/>
                    <a:pt x="579" y="70"/>
                    <a:pt x="566" y="57"/>
                  </a:cubicBezTo>
                  <a:cubicBezTo>
                    <a:pt x="455" y="19"/>
                    <a:pt x="35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596366" y="3211156"/>
              <a:ext cx="31412" cy="27764"/>
            </a:xfrm>
            <a:custGeom>
              <a:avLst/>
              <a:gdLst/>
              <a:ahLst/>
              <a:cxnLst/>
              <a:rect l="l" t="t" r="r" b="b"/>
              <a:pathLst>
                <a:path w="732" h="647" extrusionOk="0">
                  <a:moveTo>
                    <a:pt x="579" y="123"/>
                  </a:moveTo>
                  <a:cubicBezTo>
                    <a:pt x="553" y="222"/>
                    <a:pt x="523" y="318"/>
                    <a:pt x="496" y="414"/>
                  </a:cubicBezTo>
                  <a:cubicBezTo>
                    <a:pt x="483" y="470"/>
                    <a:pt x="440" y="496"/>
                    <a:pt x="374" y="510"/>
                  </a:cubicBezTo>
                  <a:cubicBezTo>
                    <a:pt x="356" y="513"/>
                    <a:pt x="341" y="514"/>
                    <a:pt x="328" y="514"/>
                  </a:cubicBezTo>
                  <a:cubicBezTo>
                    <a:pt x="283" y="514"/>
                    <a:pt x="266" y="494"/>
                    <a:pt x="235" y="440"/>
                  </a:cubicBezTo>
                  <a:cubicBezTo>
                    <a:pt x="179" y="344"/>
                    <a:pt x="166" y="248"/>
                    <a:pt x="152" y="139"/>
                  </a:cubicBezTo>
                  <a:cubicBezTo>
                    <a:pt x="291" y="139"/>
                    <a:pt x="427" y="123"/>
                    <a:pt x="579" y="123"/>
                  </a:cubicBezTo>
                  <a:close/>
                  <a:moveTo>
                    <a:pt x="622" y="0"/>
                  </a:moveTo>
                  <a:cubicBezTo>
                    <a:pt x="457" y="0"/>
                    <a:pt x="291" y="14"/>
                    <a:pt x="126" y="14"/>
                  </a:cubicBezTo>
                  <a:cubicBezTo>
                    <a:pt x="96" y="14"/>
                    <a:pt x="70" y="27"/>
                    <a:pt x="57" y="27"/>
                  </a:cubicBezTo>
                  <a:cubicBezTo>
                    <a:pt x="14" y="40"/>
                    <a:pt x="0" y="70"/>
                    <a:pt x="14" y="96"/>
                  </a:cubicBezTo>
                  <a:cubicBezTo>
                    <a:pt x="27" y="139"/>
                    <a:pt x="27" y="179"/>
                    <a:pt x="43" y="222"/>
                  </a:cubicBezTo>
                  <a:cubicBezTo>
                    <a:pt x="57" y="305"/>
                    <a:pt x="70" y="371"/>
                    <a:pt x="96" y="453"/>
                  </a:cubicBezTo>
                  <a:cubicBezTo>
                    <a:pt x="145" y="571"/>
                    <a:pt x="223" y="646"/>
                    <a:pt x="332" y="646"/>
                  </a:cubicBezTo>
                  <a:cubicBezTo>
                    <a:pt x="377" y="646"/>
                    <a:pt x="427" y="633"/>
                    <a:pt x="483" y="606"/>
                  </a:cubicBezTo>
                  <a:cubicBezTo>
                    <a:pt x="566" y="566"/>
                    <a:pt x="622" y="483"/>
                    <a:pt x="648" y="401"/>
                  </a:cubicBezTo>
                  <a:cubicBezTo>
                    <a:pt x="675" y="305"/>
                    <a:pt x="688" y="192"/>
                    <a:pt x="718" y="96"/>
                  </a:cubicBezTo>
                  <a:cubicBezTo>
                    <a:pt x="731" y="57"/>
                    <a:pt x="705" y="27"/>
                    <a:pt x="675" y="14"/>
                  </a:cubicBezTo>
                  <a:cubicBezTo>
                    <a:pt x="662" y="0"/>
                    <a:pt x="635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596924" y="3178672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25289" y="3211156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622070" y="3114004"/>
              <a:ext cx="41754" cy="26220"/>
            </a:xfrm>
            <a:custGeom>
              <a:avLst/>
              <a:gdLst/>
              <a:ahLst/>
              <a:cxnLst/>
              <a:rect l="l" t="t" r="r" b="b"/>
              <a:pathLst>
                <a:path w="973" h="611" extrusionOk="0">
                  <a:moveTo>
                    <a:pt x="255" y="145"/>
                  </a:moveTo>
                  <a:cubicBezTo>
                    <a:pt x="351" y="145"/>
                    <a:pt x="483" y="225"/>
                    <a:pt x="585" y="363"/>
                  </a:cubicBezTo>
                  <a:cubicBezTo>
                    <a:pt x="602" y="376"/>
                    <a:pt x="602" y="403"/>
                    <a:pt x="615" y="419"/>
                  </a:cubicBezTo>
                  <a:cubicBezTo>
                    <a:pt x="593" y="431"/>
                    <a:pt x="568" y="436"/>
                    <a:pt x="542" y="436"/>
                  </a:cubicBezTo>
                  <a:cubicBezTo>
                    <a:pt x="418" y="436"/>
                    <a:pt x="259" y="316"/>
                    <a:pt x="202" y="155"/>
                  </a:cubicBezTo>
                  <a:cubicBezTo>
                    <a:pt x="218" y="148"/>
                    <a:pt x="235" y="145"/>
                    <a:pt x="255" y="145"/>
                  </a:cubicBezTo>
                  <a:close/>
                  <a:moveTo>
                    <a:pt x="194" y="1"/>
                  </a:moveTo>
                  <a:cubicBezTo>
                    <a:pt x="70" y="1"/>
                    <a:pt x="1" y="105"/>
                    <a:pt x="63" y="237"/>
                  </a:cubicBezTo>
                  <a:cubicBezTo>
                    <a:pt x="119" y="403"/>
                    <a:pt x="241" y="515"/>
                    <a:pt x="407" y="584"/>
                  </a:cubicBezTo>
                  <a:cubicBezTo>
                    <a:pt x="450" y="598"/>
                    <a:pt x="502" y="611"/>
                    <a:pt x="532" y="611"/>
                  </a:cubicBezTo>
                  <a:cubicBezTo>
                    <a:pt x="711" y="611"/>
                    <a:pt x="833" y="515"/>
                    <a:pt x="932" y="389"/>
                  </a:cubicBezTo>
                  <a:cubicBezTo>
                    <a:pt x="959" y="363"/>
                    <a:pt x="959" y="307"/>
                    <a:pt x="972" y="267"/>
                  </a:cubicBezTo>
                  <a:cubicBezTo>
                    <a:pt x="972" y="184"/>
                    <a:pt x="932" y="155"/>
                    <a:pt x="850" y="155"/>
                  </a:cubicBezTo>
                  <a:cubicBezTo>
                    <a:pt x="737" y="155"/>
                    <a:pt x="628" y="128"/>
                    <a:pt x="519" y="88"/>
                  </a:cubicBezTo>
                  <a:cubicBezTo>
                    <a:pt x="420" y="59"/>
                    <a:pt x="337" y="32"/>
                    <a:pt x="241" y="6"/>
                  </a:cubicBezTo>
                  <a:cubicBezTo>
                    <a:pt x="225" y="3"/>
                    <a:pt x="209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575082" y="3101303"/>
              <a:ext cx="20169" cy="23001"/>
            </a:xfrm>
            <a:custGeom>
              <a:avLst/>
              <a:gdLst/>
              <a:ahLst/>
              <a:cxnLst/>
              <a:rect l="l" t="t" r="r" b="b"/>
              <a:pathLst>
                <a:path w="470" h="536" extrusionOk="0">
                  <a:moveTo>
                    <a:pt x="90" y="1"/>
                  </a:moveTo>
                  <a:cubicBezTo>
                    <a:pt x="73" y="1"/>
                    <a:pt x="56" y="4"/>
                    <a:pt x="43" y="11"/>
                  </a:cubicBezTo>
                  <a:cubicBezTo>
                    <a:pt x="27" y="11"/>
                    <a:pt x="14" y="37"/>
                    <a:pt x="0" y="67"/>
                  </a:cubicBezTo>
                  <a:cubicBezTo>
                    <a:pt x="96" y="120"/>
                    <a:pt x="192" y="176"/>
                    <a:pt x="248" y="285"/>
                  </a:cubicBezTo>
                  <a:cubicBezTo>
                    <a:pt x="248" y="302"/>
                    <a:pt x="235" y="315"/>
                    <a:pt x="222" y="341"/>
                  </a:cubicBezTo>
                  <a:cubicBezTo>
                    <a:pt x="192" y="368"/>
                    <a:pt x="166" y="398"/>
                    <a:pt x="152" y="437"/>
                  </a:cubicBezTo>
                  <a:cubicBezTo>
                    <a:pt x="152" y="467"/>
                    <a:pt x="152" y="507"/>
                    <a:pt x="166" y="520"/>
                  </a:cubicBezTo>
                  <a:cubicBezTo>
                    <a:pt x="175" y="531"/>
                    <a:pt x="186" y="535"/>
                    <a:pt x="198" y="535"/>
                  </a:cubicBezTo>
                  <a:cubicBezTo>
                    <a:pt x="220" y="535"/>
                    <a:pt x="244" y="519"/>
                    <a:pt x="262" y="494"/>
                  </a:cubicBezTo>
                  <a:cubicBezTo>
                    <a:pt x="275" y="467"/>
                    <a:pt x="305" y="437"/>
                    <a:pt x="331" y="411"/>
                  </a:cubicBezTo>
                  <a:cubicBezTo>
                    <a:pt x="357" y="437"/>
                    <a:pt x="374" y="467"/>
                    <a:pt x="387" y="467"/>
                  </a:cubicBezTo>
                  <a:cubicBezTo>
                    <a:pt x="397" y="476"/>
                    <a:pt x="413" y="486"/>
                    <a:pt x="426" y="486"/>
                  </a:cubicBezTo>
                  <a:cubicBezTo>
                    <a:pt x="431" y="486"/>
                    <a:pt x="436" y="484"/>
                    <a:pt x="440" y="480"/>
                  </a:cubicBezTo>
                  <a:cubicBezTo>
                    <a:pt x="457" y="467"/>
                    <a:pt x="470" y="451"/>
                    <a:pt x="470" y="424"/>
                  </a:cubicBezTo>
                  <a:cubicBezTo>
                    <a:pt x="470" y="411"/>
                    <a:pt x="457" y="398"/>
                    <a:pt x="457" y="384"/>
                  </a:cubicBezTo>
                  <a:cubicBezTo>
                    <a:pt x="414" y="259"/>
                    <a:pt x="331" y="163"/>
                    <a:pt x="235" y="67"/>
                  </a:cubicBezTo>
                  <a:cubicBezTo>
                    <a:pt x="209" y="37"/>
                    <a:pt x="179" y="24"/>
                    <a:pt x="139" y="11"/>
                  </a:cubicBezTo>
                  <a:cubicBezTo>
                    <a:pt x="124" y="4"/>
                    <a:pt x="107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621770" y="3056417"/>
              <a:ext cx="31412" cy="10471"/>
            </a:xfrm>
            <a:custGeom>
              <a:avLst/>
              <a:gdLst/>
              <a:ahLst/>
              <a:cxnLst/>
              <a:rect l="l" t="t" r="r" b="b"/>
              <a:pathLst>
                <a:path w="732" h="244" extrusionOk="0">
                  <a:moveTo>
                    <a:pt x="371" y="0"/>
                  </a:moveTo>
                  <a:cubicBezTo>
                    <a:pt x="266" y="0"/>
                    <a:pt x="169" y="36"/>
                    <a:pt x="70" y="78"/>
                  </a:cubicBezTo>
                  <a:cubicBezTo>
                    <a:pt x="43" y="91"/>
                    <a:pt x="0" y="121"/>
                    <a:pt x="30" y="161"/>
                  </a:cubicBezTo>
                  <a:cubicBezTo>
                    <a:pt x="43" y="174"/>
                    <a:pt x="70" y="204"/>
                    <a:pt x="96" y="204"/>
                  </a:cubicBezTo>
                  <a:cubicBezTo>
                    <a:pt x="106" y="208"/>
                    <a:pt x="117" y="209"/>
                    <a:pt x="128" y="209"/>
                  </a:cubicBezTo>
                  <a:cubicBezTo>
                    <a:pt x="151" y="209"/>
                    <a:pt x="176" y="204"/>
                    <a:pt x="195" y="204"/>
                  </a:cubicBezTo>
                  <a:lnTo>
                    <a:pt x="400" y="204"/>
                  </a:lnTo>
                  <a:cubicBezTo>
                    <a:pt x="457" y="217"/>
                    <a:pt x="526" y="230"/>
                    <a:pt x="579" y="243"/>
                  </a:cubicBezTo>
                  <a:cubicBezTo>
                    <a:pt x="609" y="243"/>
                    <a:pt x="609" y="243"/>
                    <a:pt x="675" y="190"/>
                  </a:cubicBezTo>
                  <a:cubicBezTo>
                    <a:pt x="731" y="147"/>
                    <a:pt x="731" y="108"/>
                    <a:pt x="675" y="78"/>
                  </a:cubicBezTo>
                  <a:cubicBezTo>
                    <a:pt x="592" y="51"/>
                    <a:pt x="526" y="25"/>
                    <a:pt x="457" y="8"/>
                  </a:cubicBezTo>
                  <a:cubicBezTo>
                    <a:pt x="428" y="3"/>
                    <a:pt x="399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667299" y="3057619"/>
              <a:ext cx="25447" cy="10556"/>
            </a:xfrm>
            <a:custGeom>
              <a:avLst/>
              <a:gdLst/>
              <a:ahLst/>
              <a:cxnLst/>
              <a:rect l="l" t="t" r="r" b="b"/>
              <a:pathLst>
                <a:path w="593" h="246" extrusionOk="0">
                  <a:moveTo>
                    <a:pt x="303" y="0"/>
                  </a:moveTo>
                  <a:cubicBezTo>
                    <a:pt x="262" y="0"/>
                    <a:pt x="221" y="4"/>
                    <a:pt x="179" y="10"/>
                  </a:cubicBezTo>
                  <a:cubicBezTo>
                    <a:pt x="126" y="10"/>
                    <a:pt x="83" y="37"/>
                    <a:pt x="27" y="63"/>
                  </a:cubicBezTo>
                  <a:cubicBezTo>
                    <a:pt x="14" y="80"/>
                    <a:pt x="1" y="106"/>
                    <a:pt x="1" y="119"/>
                  </a:cubicBezTo>
                  <a:cubicBezTo>
                    <a:pt x="14" y="176"/>
                    <a:pt x="44" y="202"/>
                    <a:pt x="70" y="245"/>
                  </a:cubicBezTo>
                  <a:cubicBezTo>
                    <a:pt x="161" y="217"/>
                    <a:pt x="250" y="202"/>
                    <a:pt x="339" y="202"/>
                  </a:cubicBezTo>
                  <a:cubicBezTo>
                    <a:pt x="387" y="202"/>
                    <a:pt x="435" y="206"/>
                    <a:pt x="484" y="215"/>
                  </a:cubicBezTo>
                  <a:cubicBezTo>
                    <a:pt x="491" y="217"/>
                    <a:pt x="499" y="218"/>
                    <a:pt x="505" y="218"/>
                  </a:cubicBezTo>
                  <a:cubicBezTo>
                    <a:pt x="547" y="218"/>
                    <a:pt x="570" y="187"/>
                    <a:pt x="593" y="176"/>
                  </a:cubicBezTo>
                  <a:cubicBezTo>
                    <a:pt x="579" y="146"/>
                    <a:pt x="566" y="133"/>
                    <a:pt x="566" y="119"/>
                  </a:cubicBezTo>
                  <a:cubicBezTo>
                    <a:pt x="540" y="50"/>
                    <a:pt x="484" y="10"/>
                    <a:pt x="427" y="10"/>
                  </a:cubicBezTo>
                  <a:cubicBezTo>
                    <a:pt x="386" y="4"/>
                    <a:pt x="345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624731" y="3080147"/>
              <a:ext cx="16650" cy="12831"/>
            </a:xfrm>
            <a:custGeom>
              <a:avLst/>
              <a:gdLst/>
              <a:ahLst/>
              <a:cxnLst/>
              <a:rect l="l" t="t" r="r" b="b"/>
              <a:pathLst>
                <a:path w="388" h="299" extrusionOk="0">
                  <a:moveTo>
                    <a:pt x="328" y="1"/>
                  </a:moveTo>
                  <a:cubicBezTo>
                    <a:pt x="311" y="1"/>
                    <a:pt x="294" y="17"/>
                    <a:pt x="275" y="34"/>
                  </a:cubicBezTo>
                  <a:cubicBezTo>
                    <a:pt x="192" y="90"/>
                    <a:pt x="126" y="133"/>
                    <a:pt x="57" y="186"/>
                  </a:cubicBezTo>
                  <a:cubicBezTo>
                    <a:pt x="44" y="216"/>
                    <a:pt x="14" y="243"/>
                    <a:pt x="1" y="269"/>
                  </a:cubicBezTo>
                  <a:cubicBezTo>
                    <a:pt x="27" y="287"/>
                    <a:pt x="47" y="299"/>
                    <a:pt x="64" y="299"/>
                  </a:cubicBezTo>
                  <a:cubicBezTo>
                    <a:pt x="76" y="299"/>
                    <a:pt x="86" y="294"/>
                    <a:pt x="97" y="282"/>
                  </a:cubicBezTo>
                  <a:cubicBezTo>
                    <a:pt x="179" y="229"/>
                    <a:pt x="249" y="160"/>
                    <a:pt x="331" y="104"/>
                  </a:cubicBezTo>
                  <a:cubicBezTo>
                    <a:pt x="358" y="90"/>
                    <a:pt x="388" y="51"/>
                    <a:pt x="358" y="21"/>
                  </a:cubicBezTo>
                  <a:cubicBezTo>
                    <a:pt x="348" y="6"/>
                    <a:pt x="338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628292" y="3090403"/>
              <a:ext cx="9527" cy="7853"/>
            </a:xfrm>
            <a:custGeom>
              <a:avLst/>
              <a:gdLst/>
              <a:ahLst/>
              <a:cxnLst/>
              <a:rect l="l" t="t" r="r" b="b"/>
              <a:pathLst>
                <a:path w="222" h="183" extrusionOk="0">
                  <a:moveTo>
                    <a:pt x="164" y="0"/>
                  </a:moveTo>
                  <a:cubicBezTo>
                    <a:pt x="126" y="0"/>
                    <a:pt x="97" y="39"/>
                    <a:pt x="70" y="60"/>
                  </a:cubicBezTo>
                  <a:cubicBezTo>
                    <a:pt x="43" y="73"/>
                    <a:pt x="27" y="99"/>
                    <a:pt x="0" y="126"/>
                  </a:cubicBezTo>
                  <a:cubicBezTo>
                    <a:pt x="27" y="156"/>
                    <a:pt x="57" y="169"/>
                    <a:pt x="83" y="182"/>
                  </a:cubicBezTo>
                  <a:cubicBezTo>
                    <a:pt x="139" y="126"/>
                    <a:pt x="209" y="113"/>
                    <a:pt x="222" y="30"/>
                  </a:cubicBezTo>
                  <a:cubicBezTo>
                    <a:pt x="200" y="8"/>
                    <a:pt x="181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2706" y="3086412"/>
              <a:ext cx="9398" cy="10127"/>
            </a:xfrm>
            <a:custGeom>
              <a:avLst/>
              <a:gdLst/>
              <a:ahLst/>
              <a:cxnLst/>
              <a:rect l="l" t="t" r="r" b="b"/>
              <a:pathLst>
                <a:path w="219" h="236" extrusionOk="0">
                  <a:moveTo>
                    <a:pt x="149" y="1"/>
                  </a:moveTo>
                  <a:cubicBezTo>
                    <a:pt x="110" y="40"/>
                    <a:pt x="67" y="70"/>
                    <a:pt x="40" y="110"/>
                  </a:cubicBezTo>
                  <a:cubicBezTo>
                    <a:pt x="14" y="136"/>
                    <a:pt x="0" y="179"/>
                    <a:pt x="0" y="206"/>
                  </a:cubicBezTo>
                  <a:cubicBezTo>
                    <a:pt x="14" y="219"/>
                    <a:pt x="53" y="219"/>
                    <a:pt x="83" y="235"/>
                  </a:cubicBezTo>
                  <a:lnTo>
                    <a:pt x="96" y="219"/>
                  </a:lnTo>
                  <a:cubicBezTo>
                    <a:pt x="110" y="206"/>
                    <a:pt x="110" y="192"/>
                    <a:pt x="110" y="192"/>
                  </a:cubicBezTo>
                  <a:cubicBezTo>
                    <a:pt x="149" y="153"/>
                    <a:pt x="179" y="110"/>
                    <a:pt x="205" y="70"/>
                  </a:cubicBezTo>
                  <a:cubicBezTo>
                    <a:pt x="219" y="54"/>
                    <a:pt x="219" y="27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3264" y="3095767"/>
              <a:ext cx="8840" cy="6265"/>
            </a:xfrm>
            <a:custGeom>
              <a:avLst/>
              <a:gdLst/>
              <a:ahLst/>
              <a:cxnLst/>
              <a:rect l="l" t="t" r="r" b="b"/>
              <a:pathLst>
                <a:path w="206" h="146" extrusionOk="0">
                  <a:moveTo>
                    <a:pt x="83" y="1"/>
                  </a:moveTo>
                  <a:lnTo>
                    <a:pt x="70" y="17"/>
                  </a:lnTo>
                  <a:cubicBezTo>
                    <a:pt x="54" y="31"/>
                    <a:pt x="27" y="44"/>
                    <a:pt x="14" y="57"/>
                  </a:cubicBezTo>
                  <a:cubicBezTo>
                    <a:pt x="1" y="84"/>
                    <a:pt x="1" y="113"/>
                    <a:pt x="1" y="127"/>
                  </a:cubicBezTo>
                  <a:cubicBezTo>
                    <a:pt x="10" y="136"/>
                    <a:pt x="26" y="145"/>
                    <a:pt x="39" y="145"/>
                  </a:cubicBezTo>
                  <a:cubicBezTo>
                    <a:pt x="45" y="145"/>
                    <a:pt x="50" y="144"/>
                    <a:pt x="54" y="140"/>
                  </a:cubicBezTo>
                  <a:cubicBezTo>
                    <a:pt x="97" y="127"/>
                    <a:pt x="136" y="113"/>
                    <a:pt x="179" y="84"/>
                  </a:cubicBezTo>
                  <a:cubicBezTo>
                    <a:pt x="206" y="57"/>
                    <a:pt x="179" y="17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566285" y="3295563"/>
              <a:ext cx="4720" cy="6008"/>
            </a:xfrm>
            <a:custGeom>
              <a:avLst/>
              <a:gdLst/>
              <a:ahLst/>
              <a:cxnLst/>
              <a:rect l="l" t="t" r="r" b="b"/>
              <a:pathLst>
                <a:path w="110" h="140" extrusionOk="0">
                  <a:moveTo>
                    <a:pt x="69" y="1"/>
                  </a:moveTo>
                  <a:cubicBezTo>
                    <a:pt x="64" y="1"/>
                    <a:pt x="58" y="2"/>
                    <a:pt x="53" y="4"/>
                  </a:cubicBezTo>
                  <a:cubicBezTo>
                    <a:pt x="27" y="4"/>
                    <a:pt x="0" y="31"/>
                    <a:pt x="0" y="57"/>
                  </a:cubicBezTo>
                  <a:cubicBezTo>
                    <a:pt x="0" y="74"/>
                    <a:pt x="27" y="100"/>
                    <a:pt x="53" y="140"/>
                  </a:cubicBezTo>
                  <a:cubicBezTo>
                    <a:pt x="83" y="100"/>
                    <a:pt x="96" y="74"/>
                    <a:pt x="109" y="57"/>
                  </a:cubicBezTo>
                  <a:cubicBezTo>
                    <a:pt x="109" y="25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850060" y="3341264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785521" y="2997156"/>
              <a:ext cx="48019" cy="28151"/>
            </a:xfrm>
            <a:custGeom>
              <a:avLst/>
              <a:gdLst/>
              <a:ahLst/>
              <a:cxnLst/>
              <a:rect l="l" t="t" r="r" b="b"/>
              <a:pathLst>
                <a:path w="1119" h="656" extrusionOk="0">
                  <a:moveTo>
                    <a:pt x="814" y="192"/>
                  </a:moveTo>
                  <a:lnTo>
                    <a:pt x="814" y="192"/>
                  </a:lnTo>
                  <a:cubicBezTo>
                    <a:pt x="721" y="332"/>
                    <a:pt x="620" y="401"/>
                    <a:pt x="522" y="401"/>
                  </a:cubicBezTo>
                  <a:cubicBezTo>
                    <a:pt x="445" y="401"/>
                    <a:pt x="371" y="359"/>
                    <a:pt x="305" y="275"/>
                  </a:cubicBezTo>
                  <a:cubicBezTo>
                    <a:pt x="387" y="262"/>
                    <a:pt x="470" y="262"/>
                    <a:pt x="553" y="249"/>
                  </a:cubicBezTo>
                  <a:cubicBezTo>
                    <a:pt x="635" y="232"/>
                    <a:pt x="731" y="206"/>
                    <a:pt x="814" y="192"/>
                  </a:cubicBezTo>
                  <a:close/>
                  <a:moveTo>
                    <a:pt x="1022" y="1"/>
                  </a:moveTo>
                  <a:cubicBezTo>
                    <a:pt x="926" y="27"/>
                    <a:pt x="827" y="40"/>
                    <a:pt x="744" y="67"/>
                  </a:cubicBezTo>
                  <a:cubicBezTo>
                    <a:pt x="607" y="113"/>
                    <a:pt x="481" y="140"/>
                    <a:pt x="348" y="140"/>
                  </a:cubicBezTo>
                  <a:cubicBezTo>
                    <a:pt x="321" y="140"/>
                    <a:pt x="293" y="138"/>
                    <a:pt x="265" y="136"/>
                  </a:cubicBezTo>
                  <a:cubicBezTo>
                    <a:pt x="195" y="136"/>
                    <a:pt x="139" y="149"/>
                    <a:pt x="70" y="166"/>
                  </a:cubicBezTo>
                  <a:cubicBezTo>
                    <a:pt x="17" y="166"/>
                    <a:pt x="0" y="219"/>
                    <a:pt x="0" y="262"/>
                  </a:cubicBezTo>
                  <a:cubicBezTo>
                    <a:pt x="0" y="288"/>
                    <a:pt x="17" y="331"/>
                    <a:pt x="30" y="345"/>
                  </a:cubicBezTo>
                  <a:cubicBezTo>
                    <a:pt x="126" y="480"/>
                    <a:pt x="265" y="579"/>
                    <a:pt x="414" y="632"/>
                  </a:cubicBezTo>
                  <a:cubicBezTo>
                    <a:pt x="453" y="648"/>
                    <a:pt x="493" y="655"/>
                    <a:pt x="533" y="655"/>
                  </a:cubicBezTo>
                  <a:cubicBezTo>
                    <a:pt x="631" y="655"/>
                    <a:pt x="727" y="612"/>
                    <a:pt x="814" y="563"/>
                  </a:cubicBezTo>
                  <a:cubicBezTo>
                    <a:pt x="1009" y="440"/>
                    <a:pt x="1105" y="249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796163" y="2949095"/>
              <a:ext cx="17766" cy="47418"/>
            </a:xfrm>
            <a:custGeom>
              <a:avLst/>
              <a:gdLst/>
              <a:ahLst/>
              <a:cxnLst/>
              <a:rect l="l" t="t" r="r" b="b"/>
              <a:pathLst>
                <a:path w="414" h="1105" extrusionOk="0">
                  <a:moveTo>
                    <a:pt x="312" y="0"/>
                  </a:moveTo>
                  <a:cubicBezTo>
                    <a:pt x="306" y="0"/>
                    <a:pt x="299" y="1"/>
                    <a:pt x="291" y="3"/>
                  </a:cubicBezTo>
                  <a:cubicBezTo>
                    <a:pt x="248" y="29"/>
                    <a:pt x="265" y="72"/>
                    <a:pt x="265" y="112"/>
                  </a:cubicBezTo>
                  <a:lnTo>
                    <a:pt x="265" y="142"/>
                  </a:lnTo>
                  <a:cubicBezTo>
                    <a:pt x="291" y="224"/>
                    <a:pt x="265" y="294"/>
                    <a:pt x="235" y="347"/>
                  </a:cubicBezTo>
                  <a:cubicBezTo>
                    <a:pt x="222" y="390"/>
                    <a:pt x="195" y="429"/>
                    <a:pt x="182" y="472"/>
                  </a:cubicBezTo>
                  <a:cubicBezTo>
                    <a:pt x="126" y="568"/>
                    <a:pt x="70" y="664"/>
                    <a:pt x="43" y="760"/>
                  </a:cubicBezTo>
                  <a:cubicBezTo>
                    <a:pt x="0" y="856"/>
                    <a:pt x="57" y="1008"/>
                    <a:pt x="152" y="1078"/>
                  </a:cubicBezTo>
                  <a:cubicBezTo>
                    <a:pt x="169" y="1092"/>
                    <a:pt x="189" y="1104"/>
                    <a:pt x="207" y="1104"/>
                  </a:cubicBezTo>
                  <a:cubicBezTo>
                    <a:pt x="222" y="1104"/>
                    <a:pt x="237" y="1097"/>
                    <a:pt x="248" y="1078"/>
                  </a:cubicBezTo>
                  <a:cubicBezTo>
                    <a:pt x="291" y="1038"/>
                    <a:pt x="278" y="1008"/>
                    <a:pt x="248" y="982"/>
                  </a:cubicBezTo>
                  <a:cubicBezTo>
                    <a:pt x="195" y="939"/>
                    <a:pt x="195" y="886"/>
                    <a:pt x="195" y="830"/>
                  </a:cubicBezTo>
                  <a:cubicBezTo>
                    <a:pt x="209" y="707"/>
                    <a:pt x="278" y="608"/>
                    <a:pt x="331" y="512"/>
                  </a:cubicBezTo>
                  <a:cubicBezTo>
                    <a:pt x="374" y="416"/>
                    <a:pt x="414" y="320"/>
                    <a:pt x="414" y="224"/>
                  </a:cubicBezTo>
                  <a:cubicBezTo>
                    <a:pt x="414" y="168"/>
                    <a:pt x="401" y="129"/>
                    <a:pt x="387" y="72"/>
                  </a:cubicBezTo>
                  <a:cubicBezTo>
                    <a:pt x="376" y="35"/>
                    <a:pt x="354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772604" y="2955189"/>
              <a:ext cx="29567" cy="12402"/>
            </a:xfrm>
            <a:custGeom>
              <a:avLst/>
              <a:gdLst/>
              <a:ahLst/>
              <a:cxnLst/>
              <a:rect l="l" t="t" r="r" b="b"/>
              <a:pathLst>
                <a:path w="689" h="289" extrusionOk="0">
                  <a:moveTo>
                    <a:pt x="422" y="1"/>
                  </a:moveTo>
                  <a:cubicBezTo>
                    <a:pt x="324" y="1"/>
                    <a:pt x="230" y="50"/>
                    <a:pt x="153" y="135"/>
                  </a:cubicBezTo>
                  <a:cubicBezTo>
                    <a:pt x="136" y="122"/>
                    <a:pt x="123" y="109"/>
                    <a:pt x="110" y="96"/>
                  </a:cubicBezTo>
                  <a:cubicBezTo>
                    <a:pt x="100" y="86"/>
                    <a:pt x="90" y="59"/>
                    <a:pt x="67" y="59"/>
                  </a:cubicBezTo>
                  <a:cubicBezTo>
                    <a:pt x="60" y="59"/>
                    <a:pt x="51" y="62"/>
                    <a:pt x="40" y="69"/>
                  </a:cubicBezTo>
                  <a:cubicBezTo>
                    <a:pt x="27" y="82"/>
                    <a:pt x="0" y="109"/>
                    <a:pt x="0" y="135"/>
                  </a:cubicBezTo>
                  <a:cubicBezTo>
                    <a:pt x="0" y="212"/>
                    <a:pt x="117" y="289"/>
                    <a:pt x="179" y="289"/>
                  </a:cubicBezTo>
                  <a:cubicBezTo>
                    <a:pt x="184" y="289"/>
                    <a:pt x="188" y="288"/>
                    <a:pt x="192" y="287"/>
                  </a:cubicBezTo>
                  <a:cubicBezTo>
                    <a:pt x="205" y="274"/>
                    <a:pt x="219" y="274"/>
                    <a:pt x="235" y="261"/>
                  </a:cubicBezTo>
                  <a:cubicBezTo>
                    <a:pt x="292" y="205"/>
                    <a:pt x="352" y="177"/>
                    <a:pt x="415" y="177"/>
                  </a:cubicBezTo>
                  <a:cubicBezTo>
                    <a:pt x="459" y="177"/>
                    <a:pt x="504" y="191"/>
                    <a:pt x="549" y="218"/>
                  </a:cubicBezTo>
                  <a:cubicBezTo>
                    <a:pt x="579" y="235"/>
                    <a:pt x="606" y="235"/>
                    <a:pt x="632" y="248"/>
                  </a:cubicBezTo>
                  <a:cubicBezTo>
                    <a:pt x="662" y="205"/>
                    <a:pt x="688" y="178"/>
                    <a:pt x="675" y="152"/>
                  </a:cubicBezTo>
                  <a:cubicBezTo>
                    <a:pt x="662" y="109"/>
                    <a:pt x="632" y="69"/>
                    <a:pt x="592" y="53"/>
                  </a:cubicBezTo>
                  <a:cubicBezTo>
                    <a:pt x="536" y="17"/>
                    <a:pt x="479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818734" y="2956047"/>
              <a:ext cx="24846" cy="11758"/>
            </a:xfrm>
            <a:custGeom>
              <a:avLst/>
              <a:gdLst/>
              <a:ahLst/>
              <a:cxnLst/>
              <a:rect l="l" t="t" r="r" b="b"/>
              <a:pathLst>
                <a:path w="579" h="274" extrusionOk="0">
                  <a:moveTo>
                    <a:pt x="72" y="1"/>
                  </a:moveTo>
                  <a:cubicBezTo>
                    <a:pt x="54" y="1"/>
                    <a:pt x="36" y="10"/>
                    <a:pt x="27" y="19"/>
                  </a:cubicBezTo>
                  <a:cubicBezTo>
                    <a:pt x="0" y="49"/>
                    <a:pt x="13" y="215"/>
                    <a:pt x="40" y="228"/>
                  </a:cubicBezTo>
                  <a:lnTo>
                    <a:pt x="96" y="228"/>
                  </a:lnTo>
                  <a:cubicBezTo>
                    <a:pt x="123" y="215"/>
                    <a:pt x="166" y="198"/>
                    <a:pt x="192" y="185"/>
                  </a:cubicBezTo>
                  <a:cubicBezTo>
                    <a:pt x="227" y="175"/>
                    <a:pt x="260" y="169"/>
                    <a:pt x="291" y="169"/>
                  </a:cubicBezTo>
                  <a:cubicBezTo>
                    <a:pt x="348" y="169"/>
                    <a:pt x="400" y="188"/>
                    <a:pt x="453" y="241"/>
                  </a:cubicBezTo>
                  <a:cubicBezTo>
                    <a:pt x="453" y="254"/>
                    <a:pt x="466" y="267"/>
                    <a:pt x="483" y="267"/>
                  </a:cubicBezTo>
                  <a:cubicBezTo>
                    <a:pt x="501" y="267"/>
                    <a:pt x="518" y="273"/>
                    <a:pt x="532" y="273"/>
                  </a:cubicBezTo>
                  <a:cubicBezTo>
                    <a:pt x="539" y="273"/>
                    <a:pt x="545" y="272"/>
                    <a:pt x="549" y="267"/>
                  </a:cubicBezTo>
                  <a:cubicBezTo>
                    <a:pt x="579" y="254"/>
                    <a:pt x="579" y="215"/>
                    <a:pt x="579" y="198"/>
                  </a:cubicBezTo>
                  <a:cubicBezTo>
                    <a:pt x="566" y="158"/>
                    <a:pt x="536" y="115"/>
                    <a:pt x="509" y="102"/>
                  </a:cubicBezTo>
                  <a:cubicBezTo>
                    <a:pt x="442" y="43"/>
                    <a:pt x="373" y="10"/>
                    <a:pt x="299" y="10"/>
                  </a:cubicBezTo>
                  <a:cubicBezTo>
                    <a:pt x="253" y="10"/>
                    <a:pt x="204" y="23"/>
                    <a:pt x="152" y="49"/>
                  </a:cubicBezTo>
                  <a:cubicBezTo>
                    <a:pt x="123" y="33"/>
                    <a:pt x="109" y="19"/>
                    <a:pt x="96" y="6"/>
                  </a:cubicBezTo>
                  <a:cubicBezTo>
                    <a:pt x="88" y="2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829934" y="2966946"/>
              <a:ext cx="6566" cy="4720"/>
            </a:xfrm>
            <a:custGeom>
              <a:avLst/>
              <a:gdLst/>
              <a:ahLst/>
              <a:cxnLst/>
              <a:rect l="l" t="t" r="r" b="b"/>
              <a:pathLst>
                <a:path w="153" h="110" extrusionOk="0">
                  <a:moveTo>
                    <a:pt x="83" y="0"/>
                  </a:moveTo>
                  <a:cubicBezTo>
                    <a:pt x="27" y="0"/>
                    <a:pt x="0" y="27"/>
                    <a:pt x="0" y="56"/>
                  </a:cubicBezTo>
                  <a:cubicBezTo>
                    <a:pt x="0" y="83"/>
                    <a:pt x="40" y="96"/>
                    <a:pt x="40" y="109"/>
                  </a:cubicBezTo>
                  <a:cubicBezTo>
                    <a:pt x="96" y="96"/>
                    <a:pt x="139" y="109"/>
                    <a:pt x="153" y="56"/>
                  </a:cubicBezTo>
                  <a:cubicBezTo>
                    <a:pt x="153" y="13"/>
                    <a:pt x="11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786207" y="2964500"/>
              <a:ext cx="6437" cy="4978"/>
            </a:xfrm>
            <a:custGeom>
              <a:avLst/>
              <a:gdLst/>
              <a:ahLst/>
              <a:cxnLst/>
              <a:rect l="l" t="t" r="r" b="b"/>
              <a:pathLst>
                <a:path w="150" h="116" extrusionOk="0">
                  <a:moveTo>
                    <a:pt x="78" y="1"/>
                  </a:moveTo>
                  <a:cubicBezTo>
                    <a:pt x="64" y="1"/>
                    <a:pt x="51" y="6"/>
                    <a:pt x="41" y="18"/>
                  </a:cubicBezTo>
                  <a:cubicBezTo>
                    <a:pt x="14" y="44"/>
                    <a:pt x="1" y="57"/>
                    <a:pt x="27" y="100"/>
                  </a:cubicBezTo>
                  <a:cubicBezTo>
                    <a:pt x="33" y="111"/>
                    <a:pt x="41" y="116"/>
                    <a:pt x="50" y="116"/>
                  </a:cubicBezTo>
                  <a:cubicBezTo>
                    <a:pt x="64" y="116"/>
                    <a:pt x="80" y="108"/>
                    <a:pt x="97" y="100"/>
                  </a:cubicBezTo>
                  <a:cubicBezTo>
                    <a:pt x="110" y="84"/>
                    <a:pt x="136" y="57"/>
                    <a:pt x="150" y="31"/>
                  </a:cubicBezTo>
                  <a:cubicBezTo>
                    <a:pt x="126" y="13"/>
                    <a:pt x="10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772604" y="3114219"/>
              <a:ext cx="39651" cy="22486"/>
            </a:xfrm>
            <a:custGeom>
              <a:avLst/>
              <a:gdLst/>
              <a:ahLst/>
              <a:cxnLst/>
              <a:rect l="l" t="t" r="r" b="b"/>
              <a:pathLst>
                <a:path w="924" h="524" extrusionOk="0">
                  <a:moveTo>
                    <a:pt x="758" y="136"/>
                  </a:moveTo>
                  <a:lnTo>
                    <a:pt x="758" y="345"/>
                  </a:lnTo>
                  <a:cubicBezTo>
                    <a:pt x="566" y="371"/>
                    <a:pt x="371" y="384"/>
                    <a:pt x="179" y="414"/>
                  </a:cubicBezTo>
                  <a:cubicBezTo>
                    <a:pt x="166" y="331"/>
                    <a:pt x="166" y="262"/>
                    <a:pt x="153" y="179"/>
                  </a:cubicBezTo>
                  <a:cubicBezTo>
                    <a:pt x="358" y="166"/>
                    <a:pt x="549" y="150"/>
                    <a:pt x="758" y="136"/>
                  </a:cubicBezTo>
                  <a:close/>
                  <a:moveTo>
                    <a:pt x="814" y="1"/>
                  </a:moveTo>
                  <a:cubicBezTo>
                    <a:pt x="731" y="1"/>
                    <a:pt x="649" y="14"/>
                    <a:pt x="566" y="14"/>
                  </a:cubicBezTo>
                  <a:cubicBezTo>
                    <a:pt x="537" y="12"/>
                    <a:pt x="507" y="11"/>
                    <a:pt x="478" y="11"/>
                  </a:cubicBezTo>
                  <a:cubicBezTo>
                    <a:pt x="342" y="11"/>
                    <a:pt x="208" y="34"/>
                    <a:pt x="83" y="67"/>
                  </a:cubicBezTo>
                  <a:cubicBezTo>
                    <a:pt x="27" y="83"/>
                    <a:pt x="0" y="123"/>
                    <a:pt x="27" y="166"/>
                  </a:cubicBezTo>
                  <a:cubicBezTo>
                    <a:pt x="53" y="206"/>
                    <a:pt x="40" y="249"/>
                    <a:pt x="40" y="288"/>
                  </a:cubicBezTo>
                  <a:cubicBezTo>
                    <a:pt x="40" y="454"/>
                    <a:pt x="83" y="523"/>
                    <a:pt x="248" y="523"/>
                  </a:cubicBezTo>
                  <a:cubicBezTo>
                    <a:pt x="427" y="523"/>
                    <a:pt x="606" y="497"/>
                    <a:pt x="771" y="480"/>
                  </a:cubicBezTo>
                  <a:cubicBezTo>
                    <a:pt x="897" y="480"/>
                    <a:pt x="923" y="427"/>
                    <a:pt x="897" y="315"/>
                  </a:cubicBezTo>
                  <a:cubicBezTo>
                    <a:pt x="880" y="249"/>
                    <a:pt x="867" y="179"/>
                    <a:pt x="897" y="110"/>
                  </a:cubicBezTo>
                  <a:cubicBezTo>
                    <a:pt x="923" y="40"/>
                    <a:pt x="89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834612" y="3115378"/>
              <a:ext cx="6008" cy="17766"/>
            </a:xfrm>
            <a:custGeom>
              <a:avLst/>
              <a:gdLst/>
              <a:ahLst/>
              <a:cxnLst/>
              <a:rect l="l" t="t" r="r" b="b"/>
              <a:pathLst>
                <a:path w="140" h="414" extrusionOk="0">
                  <a:moveTo>
                    <a:pt x="70" y="0"/>
                  </a:moveTo>
                  <a:cubicBezTo>
                    <a:pt x="57" y="0"/>
                    <a:pt x="14" y="27"/>
                    <a:pt x="14" y="40"/>
                  </a:cubicBezTo>
                  <a:cubicBezTo>
                    <a:pt x="14" y="152"/>
                    <a:pt x="1" y="261"/>
                    <a:pt x="1" y="371"/>
                  </a:cubicBezTo>
                  <a:cubicBezTo>
                    <a:pt x="1" y="387"/>
                    <a:pt x="30" y="414"/>
                    <a:pt x="44" y="414"/>
                  </a:cubicBezTo>
                  <a:cubicBezTo>
                    <a:pt x="57" y="414"/>
                    <a:pt x="83" y="387"/>
                    <a:pt x="96" y="371"/>
                  </a:cubicBezTo>
                  <a:cubicBezTo>
                    <a:pt x="113" y="288"/>
                    <a:pt x="126" y="205"/>
                    <a:pt x="139" y="139"/>
                  </a:cubicBezTo>
                  <a:cubicBezTo>
                    <a:pt x="139" y="96"/>
                    <a:pt x="139" y="70"/>
                    <a:pt x="126" y="40"/>
                  </a:cubicBezTo>
                  <a:cubicBezTo>
                    <a:pt x="126" y="27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1150914" y="3487850"/>
              <a:ext cx="43" cy="601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4"/>
                  </a:moveTo>
                  <a:lnTo>
                    <a:pt x="1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114868" y="3026679"/>
              <a:ext cx="21885" cy="22443"/>
            </a:xfrm>
            <a:custGeom>
              <a:avLst/>
              <a:gdLst/>
              <a:ahLst/>
              <a:cxnLst/>
              <a:rect l="l" t="t" r="r" b="b"/>
              <a:pathLst>
                <a:path w="510" h="523" extrusionOk="0">
                  <a:moveTo>
                    <a:pt x="457" y="0"/>
                  </a:moveTo>
                  <a:lnTo>
                    <a:pt x="457" y="0"/>
                  </a:lnTo>
                  <a:cubicBezTo>
                    <a:pt x="414" y="27"/>
                    <a:pt x="401" y="40"/>
                    <a:pt x="374" y="70"/>
                  </a:cubicBezTo>
                  <a:cubicBezTo>
                    <a:pt x="305" y="123"/>
                    <a:pt x="262" y="192"/>
                    <a:pt x="179" y="235"/>
                  </a:cubicBezTo>
                  <a:cubicBezTo>
                    <a:pt x="70" y="288"/>
                    <a:pt x="44" y="401"/>
                    <a:pt x="1" y="523"/>
                  </a:cubicBezTo>
                  <a:cubicBezTo>
                    <a:pt x="278" y="523"/>
                    <a:pt x="510" y="222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077106" y="3014879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966436" y="3099715"/>
              <a:ext cx="14934" cy="5622"/>
            </a:xfrm>
            <a:custGeom>
              <a:avLst/>
              <a:gdLst/>
              <a:ahLst/>
              <a:cxnLst/>
              <a:rect l="l" t="t" r="r" b="b"/>
              <a:pathLst>
                <a:path w="348" h="131" extrusionOk="0">
                  <a:moveTo>
                    <a:pt x="113" y="0"/>
                  </a:moveTo>
                  <a:cubicBezTo>
                    <a:pt x="75" y="0"/>
                    <a:pt x="37" y="10"/>
                    <a:pt x="1" y="35"/>
                  </a:cubicBezTo>
                  <a:cubicBezTo>
                    <a:pt x="100" y="61"/>
                    <a:pt x="183" y="104"/>
                    <a:pt x="265" y="130"/>
                  </a:cubicBezTo>
                  <a:cubicBezTo>
                    <a:pt x="289" y="130"/>
                    <a:pt x="313" y="120"/>
                    <a:pt x="339" y="108"/>
                  </a:cubicBezTo>
                  <a:lnTo>
                    <a:pt x="339" y="108"/>
                  </a:lnTo>
                  <a:cubicBezTo>
                    <a:pt x="342" y="111"/>
                    <a:pt x="345" y="114"/>
                    <a:pt x="348" y="117"/>
                  </a:cubicBezTo>
                  <a:lnTo>
                    <a:pt x="348" y="104"/>
                  </a:lnTo>
                  <a:cubicBezTo>
                    <a:pt x="345" y="105"/>
                    <a:pt x="342" y="107"/>
                    <a:pt x="339" y="108"/>
                  </a:cubicBezTo>
                  <a:lnTo>
                    <a:pt x="339" y="108"/>
                  </a:lnTo>
                  <a:cubicBezTo>
                    <a:pt x="280" y="53"/>
                    <a:pt x="198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981327" y="3104135"/>
              <a:ext cx="644" cy="1202"/>
            </a:xfrm>
            <a:custGeom>
              <a:avLst/>
              <a:gdLst/>
              <a:ahLst/>
              <a:cxnLst/>
              <a:rect l="l" t="t" r="r" b="b"/>
              <a:pathLst>
                <a:path w="15" h="28" extrusionOk="0">
                  <a:moveTo>
                    <a:pt x="1" y="1"/>
                  </a:moveTo>
                  <a:lnTo>
                    <a:pt x="1" y="14"/>
                  </a:lnTo>
                  <a:lnTo>
                    <a:pt x="3" y="14"/>
                  </a:lnTo>
                  <a:cubicBezTo>
                    <a:pt x="1" y="11"/>
                    <a:pt x="1" y="8"/>
                    <a:pt x="1" y="1"/>
                  </a:cubicBezTo>
                  <a:close/>
                  <a:moveTo>
                    <a:pt x="3" y="14"/>
                  </a:moveTo>
                  <a:lnTo>
                    <a:pt x="3" y="14"/>
                  </a:lnTo>
                  <a:cubicBezTo>
                    <a:pt x="4" y="18"/>
                    <a:pt x="7" y="21"/>
                    <a:pt x="14" y="27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969998" y="3061566"/>
              <a:ext cx="730" cy="43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02889" y="3216392"/>
              <a:ext cx="18324" cy="1686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427" y="1"/>
                  </a:moveTo>
                  <a:cubicBezTo>
                    <a:pt x="275" y="1"/>
                    <a:pt x="139" y="17"/>
                    <a:pt x="0" y="17"/>
                  </a:cubicBezTo>
                  <a:cubicBezTo>
                    <a:pt x="14" y="126"/>
                    <a:pt x="27" y="222"/>
                    <a:pt x="83" y="318"/>
                  </a:cubicBezTo>
                  <a:cubicBezTo>
                    <a:pt x="114" y="372"/>
                    <a:pt x="131" y="392"/>
                    <a:pt x="176" y="392"/>
                  </a:cubicBezTo>
                  <a:cubicBezTo>
                    <a:pt x="189" y="392"/>
                    <a:pt x="204" y="391"/>
                    <a:pt x="222" y="388"/>
                  </a:cubicBezTo>
                  <a:cubicBezTo>
                    <a:pt x="288" y="374"/>
                    <a:pt x="331" y="348"/>
                    <a:pt x="344" y="292"/>
                  </a:cubicBezTo>
                  <a:cubicBezTo>
                    <a:pt x="371" y="196"/>
                    <a:pt x="401" y="100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630696" y="3120184"/>
              <a:ext cx="17766" cy="12573"/>
            </a:xfrm>
            <a:custGeom>
              <a:avLst/>
              <a:gdLst/>
              <a:ahLst/>
              <a:cxnLst/>
              <a:rect l="l" t="t" r="r" b="b"/>
              <a:pathLst>
                <a:path w="414" h="293" extrusionOk="0">
                  <a:moveTo>
                    <a:pt x="54" y="1"/>
                  </a:moveTo>
                  <a:cubicBezTo>
                    <a:pt x="34" y="1"/>
                    <a:pt x="17" y="4"/>
                    <a:pt x="1" y="11"/>
                  </a:cubicBezTo>
                  <a:cubicBezTo>
                    <a:pt x="58" y="172"/>
                    <a:pt x="217" y="292"/>
                    <a:pt x="341" y="292"/>
                  </a:cubicBezTo>
                  <a:cubicBezTo>
                    <a:pt x="367" y="292"/>
                    <a:pt x="392" y="287"/>
                    <a:pt x="414" y="275"/>
                  </a:cubicBezTo>
                  <a:cubicBezTo>
                    <a:pt x="401" y="259"/>
                    <a:pt x="401" y="232"/>
                    <a:pt x="384" y="219"/>
                  </a:cubicBezTo>
                  <a:cubicBezTo>
                    <a:pt x="282" y="81"/>
                    <a:pt x="150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47174" y="3129538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76268" y="3095767"/>
              <a:ext cx="601" cy="772"/>
            </a:xfrm>
            <a:custGeom>
              <a:avLst/>
              <a:gdLst/>
              <a:ahLst/>
              <a:cxnLst/>
              <a:rect l="l" t="t" r="r" b="b"/>
              <a:pathLst>
                <a:path w="14" h="18" extrusionOk="0">
                  <a:moveTo>
                    <a:pt x="13" y="1"/>
                  </a:moveTo>
                  <a:lnTo>
                    <a:pt x="0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798566" y="3005395"/>
              <a:ext cx="21885" cy="9012"/>
            </a:xfrm>
            <a:custGeom>
              <a:avLst/>
              <a:gdLst/>
              <a:ahLst/>
              <a:cxnLst/>
              <a:rect l="l" t="t" r="r" b="b"/>
              <a:pathLst>
                <a:path w="510" h="210" extrusionOk="0">
                  <a:moveTo>
                    <a:pt x="510" y="0"/>
                  </a:moveTo>
                  <a:lnTo>
                    <a:pt x="510" y="0"/>
                  </a:lnTo>
                  <a:cubicBezTo>
                    <a:pt x="427" y="14"/>
                    <a:pt x="331" y="40"/>
                    <a:pt x="249" y="57"/>
                  </a:cubicBezTo>
                  <a:cubicBezTo>
                    <a:pt x="166" y="70"/>
                    <a:pt x="83" y="70"/>
                    <a:pt x="1" y="83"/>
                  </a:cubicBezTo>
                  <a:cubicBezTo>
                    <a:pt x="67" y="167"/>
                    <a:pt x="141" y="209"/>
                    <a:pt x="218" y="209"/>
                  </a:cubicBezTo>
                  <a:cubicBezTo>
                    <a:pt x="316" y="209"/>
                    <a:pt x="417" y="140"/>
                    <a:pt x="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779127" y="3120055"/>
              <a:ext cx="26005" cy="11973"/>
            </a:xfrm>
            <a:custGeom>
              <a:avLst/>
              <a:gdLst/>
              <a:ahLst/>
              <a:cxnLst/>
              <a:rect l="l" t="t" r="r" b="b"/>
              <a:pathLst>
                <a:path w="606" h="279" extrusionOk="0">
                  <a:moveTo>
                    <a:pt x="606" y="0"/>
                  </a:moveTo>
                  <a:cubicBezTo>
                    <a:pt x="397" y="14"/>
                    <a:pt x="206" y="30"/>
                    <a:pt x="1" y="43"/>
                  </a:cubicBezTo>
                  <a:cubicBezTo>
                    <a:pt x="14" y="126"/>
                    <a:pt x="14" y="195"/>
                    <a:pt x="27" y="278"/>
                  </a:cubicBezTo>
                  <a:cubicBezTo>
                    <a:pt x="219" y="248"/>
                    <a:pt x="414" y="235"/>
                    <a:pt x="606" y="209"/>
                  </a:cubicBez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7"/>
          <p:cNvGrpSpPr/>
          <p:nvPr/>
        </p:nvGrpSpPr>
        <p:grpSpPr>
          <a:xfrm>
            <a:off x="6408224" y="1443338"/>
            <a:ext cx="216732" cy="249750"/>
            <a:chOff x="2814018" y="262224"/>
            <a:chExt cx="136104" cy="156839"/>
          </a:xfrm>
        </p:grpSpPr>
        <p:sp>
          <p:nvSpPr>
            <p:cNvPr id="941" name="Google Shape;941;p37"/>
            <p:cNvSpPr/>
            <p:nvPr/>
          </p:nvSpPr>
          <p:spPr>
            <a:xfrm>
              <a:off x="2814018" y="277608"/>
              <a:ext cx="32772" cy="86275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2860334" y="262224"/>
              <a:ext cx="89788" cy="111857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876386" y="398498"/>
              <a:ext cx="71563" cy="20566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7"/>
          <p:cNvSpPr/>
          <p:nvPr/>
        </p:nvSpPr>
        <p:spPr>
          <a:xfrm>
            <a:off x="7163551" y="1443350"/>
            <a:ext cx="557519" cy="208977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5" name="Google Shape;945;p37"/>
          <p:cNvGrpSpPr/>
          <p:nvPr/>
        </p:nvGrpSpPr>
        <p:grpSpPr>
          <a:xfrm flipH="1">
            <a:off x="4888771" y="1979200"/>
            <a:ext cx="172809" cy="298739"/>
            <a:chOff x="2881861" y="2793679"/>
            <a:chExt cx="97599" cy="168731"/>
          </a:xfrm>
        </p:grpSpPr>
        <p:sp>
          <p:nvSpPr>
            <p:cNvPr id="946" name="Google Shape;946;p37"/>
            <p:cNvSpPr/>
            <p:nvPr/>
          </p:nvSpPr>
          <p:spPr>
            <a:xfrm>
              <a:off x="2921112" y="2793679"/>
              <a:ext cx="43911" cy="96544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956452" y="2923010"/>
              <a:ext cx="23008" cy="20452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881861" y="2837441"/>
              <a:ext cx="35490" cy="77145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910735" y="2941357"/>
              <a:ext cx="21053" cy="21053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/>
          <p:nvPr/>
        </p:nvSpPr>
        <p:spPr>
          <a:xfrm>
            <a:off x="457302" y="758037"/>
            <a:ext cx="326423" cy="654573"/>
          </a:xfrm>
          <a:custGeom>
            <a:avLst/>
            <a:gdLst/>
            <a:ahLst/>
            <a:cxnLst/>
            <a:rect l="l" t="t" r="r" b="b"/>
            <a:pathLst>
              <a:path w="1746" h="3501" extrusionOk="0">
                <a:moveTo>
                  <a:pt x="663" y="2446"/>
                </a:moveTo>
                <a:cubicBezTo>
                  <a:pt x="679" y="2446"/>
                  <a:pt x="688" y="2455"/>
                  <a:pt x="697" y="2464"/>
                </a:cubicBezTo>
                <a:cubicBezTo>
                  <a:pt x="703" y="2470"/>
                  <a:pt x="708" y="2476"/>
                  <a:pt x="712" y="2482"/>
                </a:cubicBezTo>
                <a:lnTo>
                  <a:pt x="712" y="2482"/>
                </a:lnTo>
                <a:cubicBezTo>
                  <a:pt x="703" y="2483"/>
                  <a:pt x="694" y="2484"/>
                  <a:pt x="685" y="2484"/>
                </a:cubicBezTo>
                <a:cubicBezTo>
                  <a:pt x="659" y="2484"/>
                  <a:pt x="638" y="2479"/>
                  <a:pt x="628" y="2464"/>
                </a:cubicBezTo>
                <a:lnTo>
                  <a:pt x="641" y="2451"/>
                </a:lnTo>
                <a:cubicBezTo>
                  <a:pt x="650" y="2447"/>
                  <a:pt x="657" y="2446"/>
                  <a:pt x="663" y="2446"/>
                </a:cubicBezTo>
                <a:close/>
                <a:moveTo>
                  <a:pt x="906" y="1"/>
                </a:moveTo>
                <a:cubicBezTo>
                  <a:pt x="840" y="1"/>
                  <a:pt x="794" y="105"/>
                  <a:pt x="863" y="150"/>
                </a:cubicBezTo>
                <a:cubicBezTo>
                  <a:pt x="1359" y="467"/>
                  <a:pt x="1620" y="1102"/>
                  <a:pt x="1498" y="1681"/>
                </a:cubicBezTo>
                <a:cubicBezTo>
                  <a:pt x="1441" y="1955"/>
                  <a:pt x="1276" y="2233"/>
                  <a:pt x="1015" y="2382"/>
                </a:cubicBezTo>
                <a:cubicBezTo>
                  <a:pt x="972" y="2414"/>
                  <a:pt x="922" y="2437"/>
                  <a:pt x="872" y="2452"/>
                </a:cubicBezTo>
                <a:lnTo>
                  <a:pt x="872" y="2452"/>
                </a:lnTo>
                <a:cubicBezTo>
                  <a:pt x="841" y="2364"/>
                  <a:pt x="779" y="2292"/>
                  <a:pt x="671" y="2286"/>
                </a:cubicBezTo>
                <a:cubicBezTo>
                  <a:pt x="662" y="2284"/>
                  <a:pt x="654" y="2283"/>
                  <a:pt x="645" y="2283"/>
                </a:cubicBezTo>
                <a:cubicBezTo>
                  <a:pt x="582" y="2283"/>
                  <a:pt x="514" y="2324"/>
                  <a:pt x="476" y="2382"/>
                </a:cubicBezTo>
                <a:cubicBezTo>
                  <a:pt x="436" y="2464"/>
                  <a:pt x="476" y="2564"/>
                  <a:pt x="545" y="2603"/>
                </a:cubicBezTo>
                <a:cubicBezTo>
                  <a:pt x="594" y="2634"/>
                  <a:pt x="652" y="2646"/>
                  <a:pt x="714" y="2646"/>
                </a:cubicBezTo>
                <a:cubicBezTo>
                  <a:pt x="720" y="2646"/>
                  <a:pt x="726" y="2646"/>
                  <a:pt x="732" y="2646"/>
                </a:cubicBezTo>
                <a:lnTo>
                  <a:pt x="732" y="2646"/>
                </a:lnTo>
                <a:cubicBezTo>
                  <a:pt x="730" y="2660"/>
                  <a:pt x="727" y="2673"/>
                  <a:pt x="724" y="2686"/>
                </a:cubicBezTo>
                <a:cubicBezTo>
                  <a:pt x="684" y="3003"/>
                  <a:pt x="423" y="3278"/>
                  <a:pt x="92" y="3334"/>
                </a:cubicBezTo>
                <a:cubicBezTo>
                  <a:pt x="0" y="3359"/>
                  <a:pt x="33" y="3500"/>
                  <a:pt x="120" y="3500"/>
                </a:cubicBezTo>
                <a:cubicBezTo>
                  <a:pt x="124" y="3500"/>
                  <a:pt x="128" y="3500"/>
                  <a:pt x="132" y="3499"/>
                </a:cubicBezTo>
                <a:cubicBezTo>
                  <a:pt x="519" y="3430"/>
                  <a:pt x="836" y="3113"/>
                  <a:pt x="889" y="2729"/>
                </a:cubicBezTo>
                <a:cubicBezTo>
                  <a:pt x="896" y="2696"/>
                  <a:pt x="899" y="2657"/>
                  <a:pt x="899" y="2616"/>
                </a:cubicBezTo>
                <a:lnTo>
                  <a:pt x="899" y="2616"/>
                </a:lnTo>
                <a:cubicBezTo>
                  <a:pt x="968" y="2594"/>
                  <a:pt x="1034" y="2564"/>
                  <a:pt x="1084" y="2534"/>
                </a:cubicBezTo>
                <a:cubicBezTo>
                  <a:pt x="1250" y="2451"/>
                  <a:pt x="1385" y="2299"/>
                  <a:pt x="1498" y="2134"/>
                </a:cubicBezTo>
                <a:cubicBezTo>
                  <a:pt x="1689" y="1820"/>
                  <a:pt x="1746" y="1419"/>
                  <a:pt x="1663" y="1046"/>
                </a:cubicBezTo>
                <a:cubicBezTo>
                  <a:pt x="1567" y="619"/>
                  <a:pt x="1319" y="249"/>
                  <a:pt x="945" y="14"/>
                </a:cubicBezTo>
                <a:cubicBezTo>
                  <a:pt x="932" y="5"/>
                  <a:pt x="918" y="1"/>
                  <a:pt x="9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8"/>
          <p:cNvSpPr/>
          <p:nvPr/>
        </p:nvSpPr>
        <p:spPr>
          <a:xfrm>
            <a:off x="8297947" y="81658"/>
            <a:ext cx="752816" cy="293070"/>
          </a:xfrm>
          <a:custGeom>
            <a:avLst/>
            <a:gdLst/>
            <a:ahLst/>
            <a:cxnLst/>
            <a:rect l="l" t="t" r="r" b="b"/>
            <a:pathLst>
              <a:path w="11958" h="3465" extrusionOk="0">
                <a:moveTo>
                  <a:pt x="5460" y="1"/>
                </a:moveTo>
                <a:cubicBezTo>
                  <a:pt x="4783" y="1"/>
                  <a:pt x="4103" y="56"/>
                  <a:pt x="3430" y="151"/>
                </a:cubicBezTo>
                <a:cubicBezTo>
                  <a:pt x="3003" y="220"/>
                  <a:pt x="2576" y="316"/>
                  <a:pt x="2163" y="428"/>
                </a:cubicBezTo>
                <a:cubicBezTo>
                  <a:pt x="1723" y="537"/>
                  <a:pt x="1293" y="663"/>
                  <a:pt x="896" y="868"/>
                </a:cubicBezTo>
                <a:cubicBezTo>
                  <a:pt x="701" y="951"/>
                  <a:pt x="510" y="1060"/>
                  <a:pt x="344" y="1199"/>
                </a:cubicBezTo>
                <a:cubicBezTo>
                  <a:pt x="192" y="1325"/>
                  <a:pt x="53" y="1473"/>
                  <a:pt x="27" y="1682"/>
                </a:cubicBezTo>
                <a:cubicBezTo>
                  <a:pt x="0" y="1887"/>
                  <a:pt x="136" y="2069"/>
                  <a:pt x="288" y="2204"/>
                </a:cubicBezTo>
                <a:cubicBezTo>
                  <a:pt x="427" y="2343"/>
                  <a:pt x="592" y="2465"/>
                  <a:pt x="771" y="2565"/>
                </a:cubicBezTo>
                <a:cubicBezTo>
                  <a:pt x="1144" y="2770"/>
                  <a:pt x="1558" y="2895"/>
                  <a:pt x="1955" y="2991"/>
                </a:cubicBezTo>
                <a:cubicBezTo>
                  <a:pt x="2437" y="3100"/>
                  <a:pt x="2907" y="3183"/>
                  <a:pt x="3390" y="3239"/>
                </a:cubicBezTo>
                <a:cubicBezTo>
                  <a:pt x="4382" y="3362"/>
                  <a:pt x="5387" y="3405"/>
                  <a:pt x="6379" y="3444"/>
                </a:cubicBezTo>
                <a:cubicBezTo>
                  <a:pt x="6727" y="3454"/>
                  <a:pt x="7081" y="3464"/>
                  <a:pt x="7432" y="3464"/>
                </a:cubicBezTo>
                <a:cubicBezTo>
                  <a:pt x="7583" y="3464"/>
                  <a:pt x="7732" y="3462"/>
                  <a:pt x="7881" y="3457"/>
                </a:cubicBezTo>
                <a:cubicBezTo>
                  <a:pt x="8377" y="3444"/>
                  <a:pt x="8859" y="3431"/>
                  <a:pt x="9355" y="3375"/>
                </a:cubicBezTo>
                <a:cubicBezTo>
                  <a:pt x="9808" y="3322"/>
                  <a:pt x="10265" y="3226"/>
                  <a:pt x="10691" y="3031"/>
                </a:cubicBezTo>
                <a:cubicBezTo>
                  <a:pt x="11078" y="2866"/>
                  <a:pt x="11462" y="2618"/>
                  <a:pt x="11726" y="2300"/>
                </a:cubicBezTo>
                <a:cubicBezTo>
                  <a:pt x="11849" y="2151"/>
                  <a:pt x="11958" y="1956"/>
                  <a:pt x="11958" y="1751"/>
                </a:cubicBezTo>
                <a:cubicBezTo>
                  <a:pt x="11958" y="1543"/>
                  <a:pt x="11836" y="1391"/>
                  <a:pt x="11683" y="1268"/>
                </a:cubicBezTo>
                <a:cubicBezTo>
                  <a:pt x="11518" y="1129"/>
                  <a:pt x="11326" y="1034"/>
                  <a:pt x="11131" y="938"/>
                </a:cubicBezTo>
                <a:cubicBezTo>
                  <a:pt x="10926" y="829"/>
                  <a:pt x="10718" y="729"/>
                  <a:pt x="10500" y="663"/>
                </a:cubicBezTo>
                <a:cubicBezTo>
                  <a:pt x="10291" y="580"/>
                  <a:pt x="10073" y="511"/>
                  <a:pt x="9851" y="455"/>
                </a:cubicBezTo>
                <a:cubicBezTo>
                  <a:pt x="9844" y="453"/>
                  <a:pt x="9838" y="452"/>
                  <a:pt x="9831" y="452"/>
                </a:cubicBezTo>
                <a:cubicBezTo>
                  <a:pt x="9748" y="452"/>
                  <a:pt x="9707" y="596"/>
                  <a:pt x="9808" y="620"/>
                </a:cubicBezTo>
                <a:cubicBezTo>
                  <a:pt x="10238" y="716"/>
                  <a:pt x="10652" y="868"/>
                  <a:pt x="11049" y="1077"/>
                </a:cubicBezTo>
                <a:cubicBezTo>
                  <a:pt x="11230" y="1172"/>
                  <a:pt x="11422" y="1268"/>
                  <a:pt x="11588" y="1391"/>
                </a:cubicBezTo>
                <a:cubicBezTo>
                  <a:pt x="11740" y="1516"/>
                  <a:pt x="11836" y="1682"/>
                  <a:pt x="11779" y="1873"/>
                </a:cubicBezTo>
                <a:cubicBezTo>
                  <a:pt x="11726" y="2069"/>
                  <a:pt x="11588" y="2217"/>
                  <a:pt x="11449" y="2356"/>
                </a:cubicBezTo>
                <a:cubicBezTo>
                  <a:pt x="11283" y="2495"/>
                  <a:pt x="11118" y="2618"/>
                  <a:pt x="10939" y="2713"/>
                </a:cubicBezTo>
                <a:cubicBezTo>
                  <a:pt x="10569" y="2935"/>
                  <a:pt x="10156" y="3074"/>
                  <a:pt x="9726" y="3157"/>
                </a:cubicBezTo>
                <a:cubicBezTo>
                  <a:pt x="9286" y="3239"/>
                  <a:pt x="8816" y="3266"/>
                  <a:pt x="8363" y="3279"/>
                </a:cubicBezTo>
                <a:cubicBezTo>
                  <a:pt x="8025" y="3288"/>
                  <a:pt x="7687" y="3299"/>
                  <a:pt x="7344" y="3299"/>
                </a:cubicBezTo>
                <a:cubicBezTo>
                  <a:pt x="7197" y="3299"/>
                  <a:pt x="7050" y="3297"/>
                  <a:pt x="6902" y="3292"/>
                </a:cubicBezTo>
                <a:cubicBezTo>
                  <a:pt x="5953" y="3279"/>
                  <a:pt x="5000" y="3226"/>
                  <a:pt x="4051" y="3143"/>
                </a:cubicBezTo>
                <a:cubicBezTo>
                  <a:pt x="3582" y="3100"/>
                  <a:pt x="3112" y="3044"/>
                  <a:pt x="2659" y="2961"/>
                </a:cubicBezTo>
                <a:cubicBezTo>
                  <a:pt x="2219" y="2879"/>
                  <a:pt x="1789" y="2796"/>
                  <a:pt x="1376" y="2647"/>
                </a:cubicBezTo>
                <a:cubicBezTo>
                  <a:pt x="1006" y="2522"/>
                  <a:pt x="648" y="2343"/>
                  <a:pt x="371" y="2069"/>
                </a:cubicBezTo>
                <a:cubicBezTo>
                  <a:pt x="301" y="1986"/>
                  <a:pt x="235" y="1916"/>
                  <a:pt x="205" y="1821"/>
                </a:cubicBezTo>
                <a:cubicBezTo>
                  <a:pt x="179" y="1721"/>
                  <a:pt x="192" y="1639"/>
                  <a:pt x="248" y="1556"/>
                </a:cubicBezTo>
                <a:cubicBezTo>
                  <a:pt x="344" y="1391"/>
                  <a:pt x="523" y="1268"/>
                  <a:pt x="675" y="1172"/>
                </a:cubicBezTo>
                <a:cubicBezTo>
                  <a:pt x="1045" y="938"/>
                  <a:pt x="1459" y="799"/>
                  <a:pt x="1872" y="676"/>
                </a:cubicBezTo>
                <a:cubicBezTo>
                  <a:pt x="2259" y="551"/>
                  <a:pt x="2672" y="455"/>
                  <a:pt x="3072" y="385"/>
                </a:cubicBezTo>
                <a:cubicBezTo>
                  <a:pt x="3899" y="233"/>
                  <a:pt x="4739" y="167"/>
                  <a:pt x="5566" y="167"/>
                </a:cubicBezTo>
                <a:cubicBezTo>
                  <a:pt x="6406" y="180"/>
                  <a:pt x="7246" y="263"/>
                  <a:pt x="8072" y="428"/>
                </a:cubicBezTo>
                <a:cubicBezTo>
                  <a:pt x="8873" y="580"/>
                  <a:pt x="9673" y="829"/>
                  <a:pt x="10430" y="1143"/>
                </a:cubicBezTo>
                <a:cubicBezTo>
                  <a:pt x="10609" y="1212"/>
                  <a:pt x="10801" y="1295"/>
                  <a:pt x="10982" y="1391"/>
                </a:cubicBezTo>
                <a:cubicBezTo>
                  <a:pt x="10995" y="1396"/>
                  <a:pt x="11007" y="1399"/>
                  <a:pt x="11019" y="1399"/>
                </a:cubicBezTo>
                <a:cubicBezTo>
                  <a:pt x="11097" y="1399"/>
                  <a:pt x="11148" y="1288"/>
                  <a:pt x="11065" y="1242"/>
                </a:cubicBezTo>
                <a:cubicBezTo>
                  <a:pt x="10278" y="868"/>
                  <a:pt x="9465" y="580"/>
                  <a:pt x="8625" y="372"/>
                </a:cubicBezTo>
                <a:cubicBezTo>
                  <a:pt x="7785" y="167"/>
                  <a:pt x="6915" y="55"/>
                  <a:pt x="6049" y="15"/>
                </a:cubicBezTo>
                <a:cubicBezTo>
                  <a:pt x="5853" y="5"/>
                  <a:pt x="5657" y="1"/>
                  <a:pt x="5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 txBox="1">
            <a:spLocks noGrp="1"/>
          </p:cNvSpPr>
          <p:nvPr>
            <p:ph type="subTitle" idx="13"/>
          </p:nvPr>
        </p:nvSpPr>
        <p:spPr>
          <a:xfrm>
            <a:off x="4844950" y="1567200"/>
            <a:ext cx="24690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Speech Feedback</a:t>
            </a:r>
          </a:p>
        </p:txBody>
      </p:sp>
      <p:sp>
        <p:nvSpPr>
          <p:cNvPr id="957" name="Google Shape;957;p38"/>
          <p:cNvSpPr txBox="1">
            <a:spLocks noGrp="1"/>
          </p:cNvSpPr>
          <p:nvPr>
            <p:ph type="title" idx="15"/>
          </p:nvPr>
        </p:nvSpPr>
        <p:spPr>
          <a:xfrm>
            <a:off x="3724902" y="1469092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8" name="Google Shape;958;p38"/>
          <p:cNvSpPr txBox="1">
            <a:spLocks noGrp="1"/>
          </p:cNvSpPr>
          <p:nvPr>
            <p:ph type="subTitle" idx="16"/>
          </p:nvPr>
        </p:nvSpPr>
        <p:spPr>
          <a:xfrm>
            <a:off x="4844950" y="2476975"/>
            <a:ext cx="3453000" cy="3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How fast you speak</a:t>
            </a:r>
          </a:p>
        </p:txBody>
      </p:sp>
      <p:sp>
        <p:nvSpPr>
          <p:cNvPr id="959" name="Google Shape;959;p38"/>
          <p:cNvSpPr txBox="1">
            <a:spLocks noGrp="1"/>
          </p:cNvSpPr>
          <p:nvPr>
            <p:ph type="title" idx="18"/>
          </p:nvPr>
        </p:nvSpPr>
        <p:spPr>
          <a:xfrm>
            <a:off x="3724901" y="2358029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60" name="Google Shape;960;p38"/>
          <p:cNvGrpSpPr/>
          <p:nvPr/>
        </p:nvGrpSpPr>
        <p:grpSpPr>
          <a:xfrm>
            <a:off x="720007" y="4770263"/>
            <a:ext cx="241899" cy="189174"/>
            <a:chOff x="3694432" y="3838725"/>
            <a:chExt cx="241899" cy="189174"/>
          </a:xfrm>
        </p:grpSpPr>
        <p:sp>
          <p:nvSpPr>
            <p:cNvPr id="961" name="Google Shape;961;p38"/>
            <p:cNvSpPr/>
            <p:nvPr/>
          </p:nvSpPr>
          <p:spPr>
            <a:xfrm>
              <a:off x="3694432" y="3838725"/>
              <a:ext cx="157406" cy="32940"/>
            </a:xfrm>
            <a:custGeom>
              <a:avLst/>
              <a:gdLst/>
              <a:ahLst/>
              <a:cxnLst/>
              <a:rect l="l" t="t" r="r" b="b"/>
              <a:pathLst>
                <a:path w="1209" h="253" extrusionOk="0">
                  <a:moveTo>
                    <a:pt x="967" y="1"/>
                  </a:moveTo>
                  <a:cubicBezTo>
                    <a:pt x="679" y="1"/>
                    <a:pt x="392" y="37"/>
                    <a:pt x="105" y="86"/>
                  </a:cubicBezTo>
                  <a:cubicBezTo>
                    <a:pt x="0" y="111"/>
                    <a:pt x="47" y="252"/>
                    <a:pt x="136" y="252"/>
                  </a:cubicBezTo>
                  <a:cubicBezTo>
                    <a:pt x="140" y="252"/>
                    <a:pt x="144" y="252"/>
                    <a:pt x="148" y="251"/>
                  </a:cubicBezTo>
                  <a:cubicBezTo>
                    <a:pt x="465" y="182"/>
                    <a:pt x="783" y="169"/>
                    <a:pt x="1097" y="169"/>
                  </a:cubicBezTo>
                  <a:cubicBezTo>
                    <a:pt x="1101" y="169"/>
                    <a:pt x="1105" y="169"/>
                    <a:pt x="1109" y="169"/>
                  </a:cubicBezTo>
                  <a:cubicBezTo>
                    <a:pt x="1209" y="169"/>
                    <a:pt x="1205" y="16"/>
                    <a:pt x="1097" y="3"/>
                  </a:cubicBezTo>
                  <a:cubicBezTo>
                    <a:pt x="1053" y="1"/>
                    <a:pt x="1010" y="1"/>
                    <a:pt x="9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79839" y="3916061"/>
              <a:ext cx="106109" cy="72129"/>
            </a:xfrm>
            <a:custGeom>
              <a:avLst/>
              <a:gdLst/>
              <a:ahLst/>
              <a:cxnLst/>
              <a:rect l="l" t="t" r="r" b="b"/>
              <a:pathLst>
                <a:path w="815" h="554" extrusionOk="0">
                  <a:moveTo>
                    <a:pt x="719" y="1"/>
                  </a:moveTo>
                  <a:cubicBezTo>
                    <a:pt x="705" y="1"/>
                    <a:pt x="690" y="5"/>
                    <a:pt x="675" y="14"/>
                  </a:cubicBezTo>
                  <a:cubicBezTo>
                    <a:pt x="470" y="140"/>
                    <a:pt x="262" y="262"/>
                    <a:pt x="57" y="401"/>
                  </a:cubicBezTo>
                  <a:cubicBezTo>
                    <a:pt x="14" y="428"/>
                    <a:pt x="1" y="471"/>
                    <a:pt x="14" y="510"/>
                  </a:cubicBezTo>
                  <a:cubicBezTo>
                    <a:pt x="33" y="538"/>
                    <a:pt x="63" y="554"/>
                    <a:pt x="93" y="554"/>
                  </a:cubicBezTo>
                  <a:cubicBezTo>
                    <a:pt x="109" y="554"/>
                    <a:pt x="125" y="549"/>
                    <a:pt x="140" y="540"/>
                  </a:cubicBezTo>
                  <a:cubicBezTo>
                    <a:pt x="345" y="414"/>
                    <a:pt x="553" y="276"/>
                    <a:pt x="758" y="153"/>
                  </a:cubicBezTo>
                  <a:cubicBezTo>
                    <a:pt x="801" y="127"/>
                    <a:pt x="814" y="84"/>
                    <a:pt x="788" y="44"/>
                  </a:cubicBezTo>
                  <a:cubicBezTo>
                    <a:pt x="769" y="16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875009" y="3945875"/>
              <a:ext cx="61322" cy="82024"/>
            </a:xfrm>
            <a:custGeom>
              <a:avLst/>
              <a:gdLst/>
              <a:ahLst/>
              <a:cxnLst/>
              <a:rect l="l" t="t" r="r" b="b"/>
              <a:pathLst>
                <a:path w="471" h="630" extrusionOk="0">
                  <a:moveTo>
                    <a:pt x="373" y="0"/>
                  </a:moveTo>
                  <a:cubicBezTo>
                    <a:pt x="352" y="0"/>
                    <a:pt x="331" y="7"/>
                    <a:pt x="318" y="20"/>
                  </a:cubicBezTo>
                  <a:cubicBezTo>
                    <a:pt x="179" y="172"/>
                    <a:pt x="83" y="338"/>
                    <a:pt x="14" y="529"/>
                  </a:cubicBezTo>
                  <a:cubicBezTo>
                    <a:pt x="1" y="572"/>
                    <a:pt x="27" y="625"/>
                    <a:pt x="83" y="625"/>
                  </a:cubicBezTo>
                  <a:cubicBezTo>
                    <a:pt x="91" y="628"/>
                    <a:pt x="99" y="630"/>
                    <a:pt x="107" y="630"/>
                  </a:cubicBezTo>
                  <a:cubicBezTo>
                    <a:pt x="139" y="630"/>
                    <a:pt x="169" y="604"/>
                    <a:pt x="179" y="572"/>
                  </a:cubicBezTo>
                  <a:cubicBezTo>
                    <a:pt x="179" y="559"/>
                    <a:pt x="192" y="529"/>
                    <a:pt x="192" y="516"/>
                  </a:cubicBezTo>
                  <a:lnTo>
                    <a:pt x="206" y="503"/>
                  </a:lnTo>
                  <a:cubicBezTo>
                    <a:pt x="212" y="493"/>
                    <a:pt x="213" y="491"/>
                    <a:pt x="213" y="491"/>
                  </a:cubicBezTo>
                  <a:lnTo>
                    <a:pt x="213" y="491"/>
                  </a:lnTo>
                  <a:cubicBezTo>
                    <a:pt x="213" y="491"/>
                    <a:pt x="210" y="494"/>
                    <a:pt x="208" y="494"/>
                  </a:cubicBezTo>
                  <a:cubicBezTo>
                    <a:pt x="207" y="494"/>
                    <a:pt x="206" y="493"/>
                    <a:pt x="206" y="490"/>
                  </a:cubicBezTo>
                  <a:cubicBezTo>
                    <a:pt x="206" y="476"/>
                    <a:pt x="222" y="476"/>
                    <a:pt x="222" y="460"/>
                  </a:cubicBezTo>
                  <a:cubicBezTo>
                    <a:pt x="235" y="420"/>
                    <a:pt x="262" y="377"/>
                    <a:pt x="288" y="351"/>
                  </a:cubicBezTo>
                  <a:cubicBezTo>
                    <a:pt x="305" y="311"/>
                    <a:pt x="331" y="268"/>
                    <a:pt x="358" y="242"/>
                  </a:cubicBezTo>
                  <a:cubicBezTo>
                    <a:pt x="358" y="228"/>
                    <a:pt x="371" y="228"/>
                    <a:pt x="371" y="212"/>
                  </a:cubicBezTo>
                  <a:lnTo>
                    <a:pt x="388" y="199"/>
                  </a:lnTo>
                  <a:cubicBezTo>
                    <a:pt x="401" y="172"/>
                    <a:pt x="414" y="159"/>
                    <a:pt x="427" y="146"/>
                  </a:cubicBezTo>
                  <a:cubicBezTo>
                    <a:pt x="454" y="116"/>
                    <a:pt x="470" y="63"/>
                    <a:pt x="427" y="20"/>
                  </a:cubicBezTo>
                  <a:cubicBezTo>
                    <a:pt x="414" y="7"/>
                    <a:pt x="393" y="0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38"/>
          <p:cNvSpPr/>
          <p:nvPr/>
        </p:nvSpPr>
        <p:spPr>
          <a:xfrm rot="8100000">
            <a:off x="830407" y="1004545"/>
            <a:ext cx="1759236" cy="1596132"/>
          </a:xfrm>
          <a:custGeom>
            <a:avLst/>
            <a:gdLst/>
            <a:ahLst/>
            <a:cxnLst/>
            <a:rect l="l" t="t" r="r" b="b"/>
            <a:pathLst>
              <a:path w="5444" h="4939" extrusionOk="0">
                <a:moveTo>
                  <a:pt x="2951" y="1"/>
                </a:moveTo>
                <a:cubicBezTo>
                  <a:pt x="2228" y="1"/>
                  <a:pt x="1484" y="303"/>
                  <a:pt x="936" y="715"/>
                </a:cubicBezTo>
                <a:cubicBezTo>
                  <a:pt x="718" y="894"/>
                  <a:pt x="496" y="1102"/>
                  <a:pt x="344" y="1350"/>
                </a:cubicBezTo>
                <a:cubicBezTo>
                  <a:pt x="0" y="1899"/>
                  <a:pt x="13" y="2616"/>
                  <a:pt x="288" y="3208"/>
                </a:cubicBezTo>
                <a:cubicBezTo>
                  <a:pt x="552" y="3787"/>
                  <a:pt x="1062" y="4243"/>
                  <a:pt x="1640" y="4544"/>
                </a:cubicBezTo>
                <a:cubicBezTo>
                  <a:pt x="2108" y="4789"/>
                  <a:pt x="2642" y="4939"/>
                  <a:pt x="3171" y="4939"/>
                </a:cubicBezTo>
                <a:cubicBezTo>
                  <a:pt x="3451" y="4939"/>
                  <a:pt x="3729" y="4897"/>
                  <a:pt x="3995" y="4806"/>
                </a:cubicBezTo>
                <a:cubicBezTo>
                  <a:pt x="4769" y="4544"/>
                  <a:pt x="5400" y="3814"/>
                  <a:pt x="5413" y="3003"/>
                </a:cubicBezTo>
                <a:cubicBezTo>
                  <a:pt x="5443" y="2134"/>
                  <a:pt x="4808" y="702"/>
                  <a:pt x="4008" y="259"/>
                </a:cubicBezTo>
                <a:cubicBezTo>
                  <a:pt x="3680" y="78"/>
                  <a:pt x="3318" y="1"/>
                  <a:pt x="29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878213" y="3366935"/>
            <a:ext cx="1596916" cy="1448868"/>
          </a:xfrm>
          <a:custGeom>
            <a:avLst/>
            <a:gdLst/>
            <a:ahLst/>
            <a:cxnLst/>
            <a:rect l="l" t="t" r="r" b="b"/>
            <a:pathLst>
              <a:path w="5444" h="4939" extrusionOk="0">
                <a:moveTo>
                  <a:pt x="2951" y="1"/>
                </a:moveTo>
                <a:cubicBezTo>
                  <a:pt x="2228" y="1"/>
                  <a:pt x="1484" y="303"/>
                  <a:pt x="936" y="715"/>
                </a:cubicBezTo>
                <a:cubicBezTo>
                  <a:pt x="718" y="894"/>
                  <a:pt x="496" y="1102"/>
                  <a:pt x="344" y="1350"/>
                </a:cubicBezTo>
                <a:cubicBezTo>
                  <a:pt x="0" y="1899"/>
                  <a:pt x="13" y="2616"/>
                  <a:pt x="288" y="3208"/>
                </a:cubicBezTo>
                <a:cubicBezTo>
                  <a:pt x="552" y="3787"/>
                  <a:pt x="1062" y="4243"/>
                  <a:pt x="1640" y="4544"/>
                </a:cubicBezTo>
                <a:cubicBezTo>
                  <a:pt x="2108" y="4789"/>
                  <a:pt x="2642" y="4939"/>
                  <a:pt x="3171" y="4939"/>
                </a:cubicBezTo>
                <a:cubicBezTo>
                  <a:pt x="3451" y="4939"/>
                  <a:pt x="3729" y="4897"/>
                  <a:pt x="3995" y="4806"/>
                </a:cubicBezTo>
                <a:cubicBezTo>
                  <a:pt x="4769" y="4544"/>
                  <a:pt x="5400" y="3814"/>
                  <a:pt x="5413" y="3003"/>
                </a:cubicBezTo>
                <a:cubicBezTo>
                  <a:pt x="5443" y="2134"/>
                  <a:pt x="4808" y="702"/>
                  <a:pt x="4008" y="259"/>
                </a:cubicBezTo>
                <a:cubicBezTo>
                  <a:pt x="3680" y="78"/>
                  <a:pt x="3318" y="1"/>
                  <a:pt x="29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38"/>
          <p:cNvGrpSpPr/>
          <p:nvPr/>
        </p:nvGrpSpPr>
        <p:grpSpPr>
          <a:xfrm>
            <a:off x="990271" y="3529057"/>
            <a:ext cx="1372858" cy="1308053"/>
            <a:chOff x="864838" y="4639374"/>
            <a:chExt cx="225376" cy="214734"/>
          </a:xfrm>
        </p:grpSpPr>
        <p:sp>
          <p:nvSpPr>
            <p:cNvPr id="967" name="Google Shape;967;p38"/>
            <p:cNvSpPr/>
            <p:nvPr/>
          </p:nvSpPr>
          <p:spPr>
            <a:xfrm>
              <a:off x="864838" y="4639374"/>
              <a:ext cx="225376" cy="214734"/>
            </a:xfrm>
            <a:custGeom>
              <a:avLst/>
              <a:gdLst/>
              <a:ahLst/>
              <a:cxnLst/>
              <a:rect l="l" t="t" r="r" b="b"/>
              <a:pathLst>
                <a:path w="5252" h="5004" extrusionOk="0">
                  <a:moveTo>
                    <a:pt x="2563" y="464"/>
                  </a:moveTo>
                  <a:cubicBezTo>
                    <a:pt x="2590" y="491"/>
                    <a:pt x="2563" y="478"/>
                    <a:pt x="2563" y="491"/>
                  </a:cubicBezTo>
                  <a:lnTo>
                    <a:pt x="2550" y="491"/>
                  </a:lnTo>
                  <a:cubicBezTo>
                    <a:pt x="2507" y="517"/>
                    <a:pt x="2467" y="547"/>
                    <a:pt x="2424" y="574"/>
                  </a:cubicBezTo>
                  <a:cubicBezTo>
                    <a:pt x="2302" y="643"/>
                    <a:pt x="2176" y="712"/>
                    <a:pt x="2067" y="782"/>
                  </a:cubicBezTo>
                  <a:cubicBezTo>
                    <a:pt x="2041" y="795"/>
                    <a:pt x="2011" y="795"/>
                    <a:pt x="1985" y="808"/>
                  </a:cubicBezTo>
                  <a:cubicBezTo>
                    <a:pt x="2080" y="683"/>
                    <a:pt x="2206" y="600"/>
                    <a:pt x="2358" y="547"/>
                  </a:cubicBezTo>
                  <a:cubicBezTo>
                    <a:pt x="2404" y="521"/>
                    <a:pt x="2462" y="488"/>
                    <a:pt x="2522" y="488"/>
                  </a:cubicBezTo>
                  <a:cubicBezTo>
                    <a:pt x="2531" y="488"/>
                    <a:pt x="2541" y="489"/>
                    <a:pt x="2550" y="491"/>
                  </a:cubicBezTo>
                  <a:cubicBezTo>
                    <a:pt x="2550" y="478"/>
                    <a:pt x="2563" y="478"/>
                    <a:pt x="2563" y="464"/>
                  </a:cubicBezTo>
                  <a:close/>
                  <a:moveTo>
                    <a:pt x="3003" y="395"/>
                  </a:moveTo>
                  <a:cubicBezTo>
                    <a:pt x="3059" y="504"/>
                    <a:pt x="3142" y="574"/>
                    <a:pt x="3225" y="630"/>
                  </a:cubicBezTo>
                  <a:cubicBezTo>
                    <a:pt x="3364" y="726"/>
                    <a:pt x="3499" y="835"/>
                    <a:pt x="3651" y="917"/>
                  </a:cubicBezTo>
                  <a:cubicBezTo>
                    <a:pt x="3734" y="974"/>
                    <a:pt x="3803" y="1043"/>
                    <a:pt x="3803" y="1152"/>
                  </a:cubicBezTo>
                  <a:cubicBezTo>
                    <a:pt x="3803" y="1195"/>
                    <a:pt x="3817" y="1235"/>
                    <a:pt x="3817" y="1278"/>
                  </a:cubicBezTo>
                  <a:cubicBezTo>
                    <a:pt x="3830" y="1344"/>
                    <a:pt x="3846" y="1427"/>
                    <a:pt x="3803" y="1496"/>
                  </a:cubicBezTo>
                  <a:cubicBezTo>
                    <a:pt x="3790" y="1526"/>
                    <a:pt x="3803" y="1552"/>
                    <a:pt x="3830" y="1566"/>
                  </a:cubicBezTo>
                  <a:cubicBezTo>
                    <a:pt x="3846" y="1566"/>
                    <a:pt x="3873" y="1566"/>
                    <a:pt x="3886" y="1552"/>
                  </a:cubicBezTo>
                  <a:cubicBezTo>
                    <a:pt x="3942" y="1509"/>
                    <a:pt x="3995" y="1483"/>
                    <a:pt x="4051" y="1443"/>
                  </a:cubicBezTo>
                  <a:cubicBezTo>
                    <a:pt x="4089" y="1412"/>
                    <a:pt x="4121" y="1397"/>
                    <a:pt x="4151" y="1397"/>
                  </a:cubicBezTo>
                  <a:cubicBezTo>
                    <a:pt x="4188" y="1397"/>
                    <a:pt x="4222" y="1418"/>
                    <a:pt x="4260" y="1456"/>
                  </a:cubicBezTo>
                  <a:cubicBezTo>
                    <a:pt x="4243" y="1470"/>
                    <a:pt x="4230" y="1483"/>
                    <a:pt x="4217" y="1483"/>
                  </a:cubicBezTo>
                  <a:cubicBezTo>
                    <a:pt x="4121" y="1539"/>
                    <a:pt x="4038" y="1592"/>
                    <a:pt x="3995" y="1691"/>
                  </a:cubicBezTo>
                  <a:cubicBezTo>
                    <a:pt x="3969" y="1718"/>
                    <a:pt x="3955" y="1757"/>
                    <a:pt x="3955" y="1800"/>
                  </a:cubicBezTo>
                  <a:cubicBezTo>
                    <a:pt x="3955" y="1814"/>
                    <a:pt x="3969" y="1840"/>
                    <a:pt x="3982" y="1857"/>
                  </a:cubicBezTo>
                  <a:lnTo>
                    <a:pt x="3995" y="1870"/>
                  </a:lnTo>
                  <a:cubicBezTo>
                    <a:pt x="4025" y="1857"/>
                    <a:pt x="4038" y="1840"/>
                    <a:pt x="4065" y="1840"/>
                  </a:cubicBezTo>
                  <a:cubicBezTo>
                    <a:pt x="4108" y="1870"/>
                    <a:pt x="4094" y="1910"/>
                    <a:pt x="4108" y="1966"/>
                  </a:cubicBezTo>
                  <a:cubicBezTo>
                    <a:pt x="4121" y="1992"/>
                    <a:pt x="4108" y="2022"/>
                    <a:pt x="4121" y="2048"/>
                  </a:cubicBezTo>
                  <a:cubicBezTo>
                    <a:pt x="4121" y="2062"/>
                    <a:pt x="4147" y="2075"/>
                    <a:pt x="4160" y="2088"/>
                  </a:cubicBezTo>
                  <a:cubicBezTo>
                    <a:pt x="4164" y="2091"/>
                    <a:pt x="4167" y="2093"/>
                    <a:pt x="4171" y="2093"/>
                  </a:cubicBezTo>
                  <a:cubicBezTo>
                    <a:pt x="4187" y="2093"/>
                    <a:pt x="4203" y="2070"/>
                    <a:pt x="4203" y="2048"/>
                  </a:cubicBezTo>
                  <a:cubicBezTo>
                    <a:pt x="4230" y="1953"/>
                    <a:pt x="4203" y="1870"/>
                    <a:pt x="4160" y="1787"/>
                  </a:cubicBezTo>
                  <a:cubicBezTo>
                    <a:pt x="4147" y="1757"/>
                    <a:pt x="4134" y="1744"/>
                    <a:pt x="4108" y="1718"/>
                  </a:cubicBezTo>
                  <a:cubicBezTo>
                    <a:pt x="4177" y="1622"/>
                    <a:pt x="4243" y="1579"/>
                    <a:pt x="4342" y="1552"/>
                  </a:cubicBezTo>
                  <a:lnTo>
                    <a:pt x="4342" y="1552"/>
                  </a:lnTo>
                  <a:cubicBezTo>
                    <a:pt x="4508" y="1814"/>
                    <a:pt x="4299" y="2214"/>
                    <a:pt x="3995" y="2240"/>
                  </a:cubicBezTo>
                  <a:cubicBezTo>
                    <a:pt x="3995" y="2227"/>
                    <a:pt x="3982" y="2214"/>
                    <a:pt x="3982" y="2201"/>
                  </a:cubicBezTo>
                  <a:cubicBezTo>
                    <a:pt x="3995" y="2131"/>
                    <a:pt x="4012" y="2062"/>
                    <a:pt x="4012" y="1992"/>
                  </a:cubicBezTo>
                  <a:cubicBezTo>
                    <a:pt x="4025" y="1939"/>
                    <a:pt x="4012" y="1939"/>
                    <a:pt x="3955" y="1896"/>
                  </a:cubicBezTo>
                  <a:cubicBezTo>
                    <a:pt x="3899" y="1923"/>
                    <a:pt x="3899" y="1979"/>
                    <a:pt x="3899" y="2022"/>
                  </a:cubicBezTo>
                  <a:cubicBezTo>
                    <a:pt x="3873" y="2171"/>
                    <a:pt x="3846" y="2310"/>
                    <a:pt x="3790" y="2449"/>
                  </a:cubicBezTo>
                  <a:cubicBezTo>
                    <a:pt x="3721" y="2627"/>
                    <a:pt x="3612" y="2766"/>
                    <a:pt x="3446" y="2875"/>
                  </a:cubicBezTo>
                  <a:cubicBezTo>
                    <a:pt x="3433" y="2888"/>
                    <a:pt x="3403" y="2902"/>
                    <a:pt x="3377" y="2915"/>
                  </a:cubicBezTo>
                  <a:cubicBezTo>
                    <a:pt x="3251" y="3014"/>
                    <a:pt x="3102" y="3067"/>
                    <a:pt x="2950" y="3110"/>
                  </a:cubicBezTo>
                  <a:cubicBezTo>
                    <a:pt x="2870" y="3135"/>
                    <a:pt x="2797" y="3144"/>
                    <a:pt x="2723" y="3144"/>
                  </a:cubicBezTo>
                  <a:cubicBezTo>
                    <a:pt x="2679" y="3144"/>
                    <a:pt x="2636" y="3141"/>
                    <a:pt x="2590" y="3136"/>
                  </a:cubicBezTo>
                  <a:cubicBezTo>
                    <a:pt x="2302" y="3097"/>
                    <a:pt x="2054" y="2971"/>
                    <a:pt x="1846" y="2766"/>
                  </a:cubicBezTo>
                  <a:cubicBezTo>
                    <a:pt x="1737" y="2654"/>
                    <a:pt x="1667" y="2518"/>
                    <a:pt x="1614" y="2379"/>
                  </a:cubicBezTo>
                  <a:cubicBezTo>
                    <a:pt x="1545" y="2158"/>
                    <a:pt x="1545" y="1939"/>
                    <a:pt x="1558" y="1718"/>
                  </a:cubicBezTo>
                  <a:cubicBezTo>
                    <a:pt x="1558" y="1566"/>
                    <a:pt x="1598" y="1414"/>
                    <a:pt x="1654" y="1278"/>
                  </a:cubicBezTo>
                  <a:cubicBezTo>
                    <a:pt x="1667" y="1248"/>
                    <a:pt x="1680" y="1222"/>
                    <a:pt x="1680" y="1195"/>
                  </a:cubicBezTo>
                  <a:cubicBezTo>
                    <a:pt x="1680" y="1096"/>
                    <a:pt x="1737" y="1056"/>
                    <a:pt x="1806" y="1013"/>
                  </a:cubicBezTo>
                  <a:cubicBezTo>
                    <a:pt x="1875" y="974"/>
                    <a:pt x="1958" y="947"/>
                    <a:pt x="2028" y="904"/>
                  </a:cubicBezTo>
                  <a:cubicBezTo>
                    <a:pt x="2219" y="808"/>
                    <a:pt x="2398" y="712"/>
                    <a:pt x="2576" y="617"/>
                  </a:cubicBezTo>
                  <a:cubicBezTo>
                    <a:pt x="2715" y="547"/>
                    <a:pt x="2854" y="478"/>
                    <a:pt x="3003" y="395"/>
                  </a:cubicBezTo>
                  <a:close/>
                  <a:moveTo>
                    <a:pt x="3569" y="2972"/>
                  </a:moveTo>
                  <a:lnTo>
                    <a:pt x="3569" y="2972"/>
                  </a:lnTo>
                  <a:cubicBezTo>
                    <a:pt x="3571" y="3021"/>
                    <a:pt x="3581" y="3057"/>
                    <a:pt x="3569" y="3097"/>
                  </a:cubicBezTo>
                  <a:cubicBezTo>
                    <a:pt x="3542" y="3232"/>
                    <a:pt x="3542" y="3371"/>
                    <a:pt x="3555" y="3510"/>
                  </a:cubicBezTo>
                  <a:cubicBezTo>
                    <a:pt x="3555" y="3606"/>
                    <a:pt x="3582" y="3702"/>
                    <a:pt x="3598" y="3785"/>
                  </a:cubicBezTo>
                  <a:cubicBezTo>
                    <a:pt x="3612" y="3841"/>
                    <a:pt x="3625" y="3894"/>
                    <a:pt x="3638" y="3950"/>
                  </a:cubicBezTo>
                  <a:cubicBezTo>
                    <a:pt x="3612" y="3963"/>
                    <a:pt x="3598" y="3990"/>
                    <a:pt x="3569" y="4006"/>
                  </a:cubicBezTo>
                  <a:cubicBezTo>
                    <a:pt x="3433" y="4089"/>
                    <a:pt x="3307" y="4185"/>
                    <a:pt x="3168" y="4254"/>
                  </a:cubicBezTo>
                  <a:cubicBezTo>
                    <a:pt x="3069" y="4311"/>
                    <a:pt x="3025" y="4334"/>
                    <a:pt x="2980" y="4334"/>
                  </a:cubicBezTo>
                  <a:cubicBezTo>
                    <a:pt x="2939" y="4334"/>
                    <a:pt x="2897" y="4314"/>
                    <a:pt x="2811" y="4281"/>
                  </a:cubicBezTo>
                  <a:cubicBezTo>
                    <a:pt x="2672" y="4224"/>
                    <a:pt x="2537" y="4171"/>
                    <a:pt x="2398" y="4115"/>
                  </a:cubicBezTo>
                  <a:cubicBezTo>
                    <a:pt x="2315" y="4072"/>
                    <a:pt x="2233" y="4046"/>
                    <a:pt x="2137" y="4006"/>
                  </a:cubicBezTo>
                  <a:cubicBezTo>
                    <a:pt x="2150" y="3990"/>
                    <a:pt x="2163" y="3963"/>
                    <a:pt x="2176" y="3950"/>
                  </a:cubicBezTo>
                  <a:cubicBezTo>
                    <a:pt x="2328" y="3811"/>
                    <a:pt x="2411" y="3646"/>
                    <a:pt x="2424" y="3454"/>
                  </a:cubicBezTo>
                  <a:cubicBezTo>
                    <a:pt x="2441" y="3384"/>
                    <a:pt x="2441" y="3315"/>
                    <a:pt x="2454" y="3246"/>
                  </a:cubicBezTo>
                  <a:cubicBezTo>
                    <a:pt x="2507" y="3262"/>
                    <a:pt x="2550" y="3262"/>
                    <a:pt x="2606" y="3262"/>
                  </a:cubicBezTo>
                  <a:cubicBezTo>
                    <a:pt x="2658" y="3276"/>
                    <a:pt x="2709" y="3282"/>
                    <a:pt x="2761" y="3282"/>
                  </a:cubicBezTo>
                  <a:cubicBezTo>
                    <a:pt x="2858" y="3282"/>
                    <a:pt x="2955" y="3260"/>
                    <a:pt x="3046" y="3232"/>
                  </a:cubicBezTo>
                  <a:cubicBezTo>
                    <a:pt x="3225" y="3193"/>
                    <a:pt x="3377" y="3110"/>
                    <a:pt x="3516" y="2997"/>
                  </a:cubicBezTo>
                  <a:cubicBezTo>
                    <a:pt x="3527" y="2986"/>
                    <a:pt x="3547" y="2975"/>
                    <a:pt x="3569" y="2972"/>
                  </a:cubicBezTo>
                  <a:close/>
                  <a:moveTo>
                    <a:pt x="4295" y="4275"/>
                  </a:moveTo>
                  <a:cubicBezTo>
                    <a:pt x="4298" y="4275"/>
                    <a:pt x="4299" y="4276"/>
                    <a:pt x="4299" y="4281"/>
                  </a:cubicBezTo>
                  <a:cubicBezTo>
                    <a:pt x="4451" y="4320"/>
                    <a:pt x="4604" y="4376"/>
                    <a:pt x="4739" y="4433"/>
                  </a:cubicBezTo>
                  <a:cubicBezTo>
                    <a:pt x="4838" y="4459"/>
                    <a:pt x="4921" y="4515"/>
                    <a:pt x="4987" y="4585"/>
                  </a:cubicBezTo>
                  <a:cubicBezTo>
                    <a:pt x="5017" y="4598"/>
                    <a:pt x="5043" y="4624"/>
                    <a:pt x="5086" y="4638"/>
                  </a:cubicBezTo>
                  <a:cubicBezTo>
                    <a:pt x="5100" y="4651"/>
                    <a:pt x="5100" y="4694"/>
                    <a:pt x="5070" y="4707"/>
                  </a:cubicBezTo>
                  <a:cubicBezTo>
                    <a:pt x="5017" y="4720"/>
                    <a:pt x="4974" y="4750"/>
                    <a:pt x="4921" y="4750"/>
                  </a:cubicBezTo>
                  <a:cubicBezTo>
                    <a:pt x="4763" y="4761"/>
                    <a:pt x="4599" y="4780"/>
                    <a:pt x="4439" y="4780"/>
                  </a:cubicBezTo>
                  <a:cubicBezTo>
                    <a:pt x="4401" y="4780"/>
                    <a:pt x="4363" y="4779"/>
                    <a:pt x="4326" y="4777"/>
                  </a:cubicBezTo>
                  <a:lnTo>
                    <a:pt x="4273" y="4777"/>
                  </a:lnTo>
                  <a:cubicBezTo>
                    <a:pt x="4260" y="4694"/>
                    <a:pt x="4243" y="4611"/>
                    <a:pt x="4260" y="4529"/>
                  </a:cubicBezTo>
                  <a:cubicBezTo>
                    <a:pt x="4273" y="4472"/>
                    <a:pt x="4273" y="4419"/>
                    <a:pt x="4273" y="4363"/>
                  </a:cubicBezTo>
                  <a:lnTo>
                    <a:pt x="4273" y="4281"/>
                  </a:lnTo>
                  <a:cubicBezTo>
                    <a:pt x="4282" y="4281"/>
                    <a:pt x="4291" y="4275"/>
                    <a:pt x="4295" y="4275"/>
                  </a:cubicBezTo>
                  <a:close/>
                  <a:moveTo>
                    <a:pt x="3925" y="4168"/>
                  </a:moveTo>
                  <a:cubicBezTo>
                    <a:pt x="4013" y="4168"/>
                    <a:pt x="4096" y="4198"/>
                    <a:pt x="4190" y="4198"/>
                  </a:cubicBezTo>
                  <a:cubicBezTo>
                    <a:pt x="4190" y="4307"/>
                    <a:pt x="4177" y="4403"/>
                    <a:pt x="4160" y="4486"/>
                  </a:cubicBezTo>
                  <a:cubicBezTo>
                    <a:pt x="4134" y="4585"/>
                    <a:pt x="4134" y="4681"/>
                    <a:pt x="4160" y="4790"/>
                  </a:cubicBezTo>
                  <a:cubicBezTo>
                    <a:pt x="4127" y="4803"/>
                    <a:pt x="4097" y="4806"/>
                    <a:pt x="4066" y="4806"/>
                  </a:cubicBezTo>
                  <a:cubicBezTo>
                    <a:pt x="4035" y="4806"/>
                    <a:pt x="4003" y="4803"/>
                    <a:pt x="3969" y="4803"/>
                  </a:cubicBezTo>
                  <a:cubicBezTo>
                    <a:pt x="3912" y="4803"/>
                    <a:pt x="3846" y="4803"/>
                    <a:pt x="3790" y="4816"/>
                  </a:cubicBezTo>
                  <a:cubicBezTo>
                    <a:pt x="3777" y="4694"/>
                    <a:pt x="3790" y="4598"/>
                    <a:pt x="3817" y="4486"/>
                  </a:cubicBezTo>
                  <a:cubicBezTo>
                    <a:pt x="3830" y="4419"/>
                    <a:pt x="3846" y="4337"/>
                    <a:pt x="3860" y="4254"/>
                  </a:cubicBezTo>
                  <a:cubicBezTo>
                    <a:pt x="3860" y="4224"/>
                    <a:pt x="3873" y="4198"/>
                    <a:pt x="3873" y="4171"/>
                  </a:cubicBezTo>
                  <a:cubicBezTo>
                    <a:pt x="3890" y="4169"/>
                    <a:pt x="3908" y="4168"/>
                    <a:pt x="3925" y="4168"/>
                  </a:cubicBezTo>
                  <a:close/>
                  <a:moveTo>
                    <a:pt x="1971" y="4046"/>
                  </a:moveTo>
                  <a:cubicBezTo>
                    <a:pt x="2011" y="4046"/>
                    <a:pt x="2054" y="4059"/>
                    <a:pt x="2080" y="4072"/>
                  </a:cubicBezTo>
                  <a:cubicBezTo>
                    <a:pt x="2233" y="4142"/>
                    <a:pt x="2385" y="4211"/>
                    <a:pt x="2524" y="4281"/>
                  </a:cubicBezTo>
                  <a:cubicBezTo>
                    <a:pt x="2646" y="4337"/>
                    <a:pt x="2755" y="4390"/>
                    <a:pt x="2881" y="4419"/>
                  </a:cubicBezTo>
                  <a:cubicBezTo>
                    <a:pt x="2918" y="4432"/>
                    <a:pt x="2956" y="4441"/>
                    <a:pt x="2994" y="4441"/>
                  </a:cubicBezTo>
                  <a:cubicBezTo>
                    <a:pt x="3039" y="4441"/>
                    <a:pt x="3084" y="4428"/>
                    <a:pt x="3129" y="4390"/>
                  </a:cubicBezTo>
                  <a:cubicBezTo>
                    <a:pt x="3321" y="4320"/>
                    <a:pt x="3499" y="4185"/>
                    <a:pt x="3694" y="4072"/>
                  </a:cubicBezTo>
                  <a:cubicBezTo>
                    <a:pt x="3721" y="4089"/>
                    <a:pt x="3747" y="4115"/>
                    <a:pt x="3777" y="4142"/>
                  </a:cubicBezTo>
                  <a:cubicBezTo>
                    <a:pt x="3747" y="4254"/>
                    <a:pt x="3721" y="4363"/>
                    <a:pt x="3707" y="4472"/>
                  </a:cubicBezTo>
                  <a:cubicBezTo>
                    <a:pt x="3681" y="4568"/>
                    <a:pt x="3681" y="4681"/>
                    <a:pt x="3664" y="4803"/>
                  </a:cubicBezTo>
                  <a:cubicBezTo>
                    <a:pt x="3625" y="4803"/>
                    <a:pt x="3582" y="4816"/>
                    <a:pt x="3542" y="4816"/>
                  </a:cubicBezTo>
                  <a:cubicBezTo>
                    <a:pt x="3102" y="4816"/>
                    <a:pt x="2659" y="4833"/>
                    <a:pt x="2219" y="4833"/>
                  </a:cubicBezTo>
                  <a:cubicBezTo>
                    <a:pt x="2110" y="4833"/>
                    <a:pt x="2011" y="4846"/>
                    <a:pt x="1902" y="4846"/>
                  </a:cubicBezTo>
                  <a:lnTo>
                    <a:pt x="1846" y="4846"/>
                  </a:lnTo>
                  <a:cubicBezTo>
                    <a:pt x="1832" y="4816"/>
                    <a:pt x="1832" y="4790"/>
                    <a:pt x="1832" y="4763"/>
                  </a:cubicBezTo>
                  <a:lnTo>
                    <a:pt x="1832" y="4529"/>
                  </a:lnTo>
                  <a:cubicBezTo>
                    <a:pt x="1832" y="4472"/>
                    <a:pt x="1846" y="4433"/>
                    <a:pt x="1846" y="4376"/>
                  </a:cubicBezTo>
                  <a:cubicBezTo>
                    <a:pt x="1862" y="4337"/>
                    <a:pt x="1862" y="4294"/>
                    <a:pt x="1862" y="4254"/>
                  </a:cubicBezTo>
                  <a:cubicBezTo>
                    <a:pt x="1875" y="4211"/>
                    <a:pt x="1875" y="4155"/>
                    <a:pt x="1889" y="4115"/>
                  </a:cubicBezTo>
                  <a:cubicBezTo>
                    <a:pt x="1889" y="4059"/>
                    <a:pt x="1915" y="4046"/>
                    <a:pt x="1971" y="4046"/>
                  </a:cubicBezTo>
                  <a:close/>
                  <a:moveTo>
                    <a:pt x="1793" y="4102"/>
                  </a:moveTo>
                  <a:cubicBezTo>
                    <a:pt x="1763" y="4238"/>
                    <a:pt x="1750" y="4350"/>
                    <a:pt x="1737" y="4472"/>
                  </a:cubicBezTo>
                  <a:cubicBezTo>
                    <a:pt x="1723" y="4598"/>
                    <a:pt x="1723" y="4720"/>
                    <a:pt x="1723" y="4846"/>
                  </a:cubicBezTo>
                  <a:cubicBezTo>
                    <a:pt x="1627" y="4846"/>
                    <a:pt x="1532" y="4859"/>
                    <a:pt x="1432" y="4859"/>
                  </a:cubicBezTo>
                  <a:cubicBezTo>
                    <a:pt x="1406" y="4750"/>
                    <a:pt x="1419" y="4403"/>
                    <a:pt x="1462" y="4171"/>
                  </a:cubicBezTo>
                  <a:cubicBezTo>
                    <a:pt x="1571" y="4155"/>
                    <a:pt x="1667" y="4128"/>
                    <a:pt x="1793" y="4102"/>
                  </a:cubicBezTo>
                  <a:close/>
                  <a:moveTo>
                    <a:pt x="1288" y="4188"/>
                  </a:moveTo>
                  <a:cubicBezTo>
                    <a:pt x="1309" y="4188"/>
                    <a:pt x="1330" y="4191"/>
                    <a:pt x="1350" y="4198"/>
                  </a:cubicBezTo>
                  <a:cubicBezTo>
                    <a:pt x="1336" y="4307"/>
                    <a:pt x="1336" y="4419"/>
                    <a:pt x="1323" y="4529"/>
                  </a:cubicBezTo>
                  <a:cubicBezTo>
                    <a:pt x="1310" y="4638"/>
                    <a:pt x="1297" y="4750"/>
                    <a:pt x="1297" y="4859"/>
                  </a:cubicBezTo>
                  <a:cubicBezTo>
                    <a:pt x="1207" y="4887"/>
                    <a:pt x="980" y="4901"/>
                    <a:pt x="742" y="4901"/>
                  </a:cubicBezTo>
                  <a:cubicBezTo>
                    <a:pt x="505" y="4901"/>
                    <a:pt x="257" y="4887"/>
                    <a:pt x="126" y="4859"/>
                  </a:cubicBezTo>
                  <a:cubicBezTo>
                    <a:pt x="126" y="4707"/>
                    <a:pt x="153" y="4585"/>
                    <a:pt x="291" y="4515"/>
                  </a:cubicBezTo>
                  <a:cubicBezTo>
                    <a:pt x="344" y="4472"/>
                    <a:pt x="387" y="4446"/>
                    <a:pt x="440" y="4403"/>
                  </a:cubicBezTo>
                  <a:cubicBezTo>
                    <a:pt x="523" y="4363"/>
                    <a:pt x="606" y="4320"/>
                    <a:pt x="705" y="4307"/>
                  </a:cubicBezTo>
                  <a:cubicBezTo>
                    <a:pt x="883" y="4267"/>
                    <a:pt x="1062" y="4238"/>
                    <a:pt x="1227" y="4198"/>
                  </a:cubicBezTo>
                  <a:cubicBezTo>
                    <a:pt x="1247" y="4191"/>
                    <a:pt x="1268" y="4188"/>
                    <a:pt x="1288" y="4188"/>
                  </a:cubicBezTo>
                  <a:close/>
                  <a:moveTo>
                    <a:pt x="3311" y="0"/>
                  </a:moveTo>
                  <a:cubicBezTo>
                    <a:pt x="3263" y="0"/>
                    <a:pt x="3216" y="3"/>
                    <a:pt x="3168" y="8"/>
                  </a:cubicBezTo>
                  <a:cubicBezTo>
                    <a:pt x="2867" y="38"/>
                    <a:pt x="2576" y="121"/>
                    <a:pt x="2302" y="230"/>
                  </a:cubicBezTo>
                  <a:cubicBezTo>
                    <a:pt x="2163" y="286"/>
                    <a:pt x="2054" y="352"/>
                    <a:pt x="1945" y="435"/>
                  </a:cubicBezTo>
                  <a:cubicBezTo>
                    <a:pt x="1889" y="478"/>
                    <a:pt x="1846" y="534"/>
                    <a:pt x="1806" y="574"/>
                  </a:cubicBezTo>
                  <a:cubicBezTo>
                    <a:pt x="1710" y="699"/>
                    <a:pt x="1654" y="848"/>
                    <a:pt x="1598" y="987"/>
                  </a:cubicBezTo>
                  <a:cubicBezTo>
                    <a:pt x="1532" y="1139"/>
                    <a:pt x="1475" y="1304"/>
                    <a:pt x="1462" y="1470"/>
                  </a:cubicBezTo>
                  <a:cubicBezTo>
                    <a:pt x="1449" y="1566"/>
                    <a:pt x="1406" y="1635"/>
                    <a:pt x="1310" y="1675"/>
                  </a:cubicBezTo>
                  <a:cubicBezTo>
                    <a:pt x="1227" y="1691"/>
                    <a:pt x="1158" y="1744"/>
                    <a:pt x="1075" y="1774"/>
                  </a:cubicBezTo>
                  <a:cubicBezTo>
                    <a:pt x="953" y="1827"/>
                    <a:pt x="840" y="1910"/>
                    <a:pt x="771" y="2022"/>
                  </a:cubicBezTo>
                  <a:cubicBezTo>
                    <a:pt x="662" y="2171"/>
                    <a:pt x="622" y="2353"/>
                    <a:pt x="622" y="2531"/>
                  </a:cubicBezTo>
                  <a:cubicBezTo>
                    <a:pt x="622" y="2571"/>
                    <a:pt x="635" y="2627"/>
                    <a:pt x="649" y="2683"/>
                  </a:cubicBezTo>
                  <a:cubicBezTo>
                    <a:pt x="662" y="2710"/>
                    <a:pt x="688" y="2736"/>
                    <a:pt x="731" y="2749"/>
                  </a:cubicBezTo>
                  <a:cubicBezTo>
                    <a:pt x="744" y="2749"/>
                    <a:pt x="771" y="2749"/>
                    <a:pt x="787" y="2736"/>
                  </a:cubicBezTo>
                  <a:cubicBezTo>
                    <a:pt x="801" y="2723"/>
                    <a:pt x="801" y="2697"/>
                    <a:pt x="787" y="2683"/>
                  </a:cubicBezTo>
                  <a:cubicBezTo>
                    <a:pt x="744" y="2627"/>
                    <a:pt x="731" y="2571"/>
                    <a:pt x="744" y="2501"/>
                  </a:cubicBezTo>
                  <a:cubicBezTo>
                    <a:pt x="787" y="2201"/>
                    <a:pt x="910" y="1953"/>
                    <a:pt x="1227" y="1827"/>
                  </a:cubicBezTo>
                  <a:cubicBezTo>
                    <a:pt x="1236" y="1827"/>
                    <a:pt x="1245" y="1815"/>
                    <a:pt x="1259" y="1815"/>
                  </a:cubicBezTo>
                  <a:cubicBezTo>
                    <a:pt x="1265" y="1815"/>
                    <a:pt x="1274" y="1818"/>
                    <a:pt x="1283" y="1827"/>
                  </a:cubicBezTo>
                  <a:cubicBezTo>
                    <a:pt x="1241" y="1910"/>
                    <a:pt x="1184" y="1992"/>
                    <a:pt x="1131" y="2062"/>
                  </a:cubicBezTo>
                  <a:cubicBezTo>
                    <a:pt x="1075" y="2118"/>
                    <a:pt x="1035" y="2171"/>
                    <a:pt x="1006" y="2227"/>
                  </a:cubicBezTo>
                  <a:cubicBezTo>
                    <a:pt x="936" y="2336"/>
                    <a:pt x="897" y="2462"/>
                    <a:pt x="910" y="2584"/>
                  </a:cubicBezTo>
                  <a:cubicBezTo>
                    <a:pt x="923" y="2723"/>
                    <a:pt x="979" y="2832"/>
                    <a:pt x="1118" y="2888"/>
                  </a:cubicBezTo>
                  <a:cubicBezTo>
                    <a:pt x="1145" y="2902"/>
                    <a:pt x="1171" y="2902"/>
                    <a:pt x="1201" y="2915"/>
                  </a:cubicBezTo>
                  <a:cubicBezTo>
                    <a:pt x="1171" y="2984"/>
                    <a:pt x="1145" y="3040"/>
                    <a:pt x="1131" y="3097"/>
                  </a:cubicBezTo>
                  <a:cubicBezTo>
                    <a:pt x="1118" y="3150"/>
                    <a:pt x="1131" y="3219"/>
                    <a:pt x="1131" y="3289"/>
                  </a:cubicBezTo>
                  <a:cubicBezTo>
                    <a:pt x="1095" y="3314"/>
                    <a:pt x="1059" y="3330"/>
                    <a:pt x="1019" y="3330"/>
                  </a:cubicBezTo>
                  <a:cubicBezTo>
                    <a:pt x="998" y="3330"/>
                    <a:pt x="976" y="3325"/>
                    <a:pt x="953" y="3315"/>
                  </a:cubicBezTo>
                  <a:cubicBezTo>
                    <a:pt x="945" y="3313"/>
                    <a:pt x="938" y="3312"/>
                    <a:pt x="932" y="3312"/>
                  </a:cubicBezTo>
                  <a:cubicBezTo>
                    <a:pt x="901" y="3312"/>
                    <a:pt x="881" y="3336"/>
                    <a:pt x="870" y="3371"/>
                  </a:cubicBezTo>
                  <a:cubicBezTo>
                    <a:pt x="870" y="3398"/>
                    <a:pt x="883" y="3427"/>
                    <a:pt x="910" y="3454"/>
                  </a:cubicBezTo>
                  <a:cubicBezTo>
                    <a:pt x="936" y="3467"/>
                    <a:pt x="966" y="3467"/>
                    <a:pt x="1006" y="3467"/>
                  </a:cubicBezTo>
                  <a:cubicBezTo>
                    <a:pt x="1075" y="3454"/>
                    <a:pt x="1145" y="3454"/>
                    <a:pt x="1201" y="3411"/>
                  </a:cubicBezTo>
                  <a:cubicBezTo>
                    <a:pt x="1214" y="3398"/>
                    <a:pt x="1227" y="3384"/>
                    <a:pt x="1267" y="3371"/>
                  </a:cubicBezTo>
                  <a:lnTo>
                    <a:pt x="1267" y="3371"/>
                  </a:lnTo>
                  <a:cubicBezTo>
                    <a:pt x="1254" y="3411"/>
                    <a:pt x="1241" y="3411"/>
                    <a:pt x="1241" y="3427"/>
                  </a:cubicBezTo>
                  <a:cubicBezTo>
                    <a:pt x="1171" y="3606"/>
                    <a:pt x="1267" y="3758"/>
                    <a:pt x="1449" y="3785"/>
                  </a:cubicBezTo>
                  <a:cubicBezTo>
                    <a:pt x="1502" y="3785"/>
                    <a:pt x="1571" y="3785"/>
                    <a:pt x="1627" y="3771"/>
                  </a:cubicBezTo>
                  <a:cubicBezTo>
                    <a:pt x="1680" y="3742"/>
                    <a:pt x="1737" y="3728"/>
                    <a:pt x="1793" y="3702"/>
                  </a:cubicBezTo>
                  <a:cubicBezTo>
                    <a:pt x="1854" y="3754"/>
                    <a:pt x="1923" y="3781"/>
                    <a:pt x="1999" y="3781"/>
                  </a:cubicBezTo>
                  <a:cubicBezTo>
                    <a:pt x="2025" y="3781"/>
                    <a:pt x="2052" y="3778"/>
                    <a:pt x="2080" y="3771"/>
                  </a:cubicBezTo>
                  <a:cubicBezTo>
                    <a:pt x="2094" y="3771"/>
                    <a:pt x="2110" y="3758"/>
                    <a:pt x="2123" y="3758"/>
                  </a:cubicBezTo>
                  <a:cubicBezTo>
                    <a:pt x="2137" y="3758"/>
                    <a:pt x="2150" y="3771"/>
                    <a:pt x="2163" y="3785"/>
                  </a:cubicBezTo>
                  <a:lnTo>
                    <a:pt x="2163" y="3798"/>
                  </a:lnTo>
                  <a:cubicBezTo>
                    <a:pt x="1998" y="3894"/>
                    <a:pt x="1846" y="3976"/>
                    <a:pt x="1654" y="4019"/>
                  </a:cubicBezTo>
                  <a:cubicBezTo>
                    <a:pt x="1475" y="4046"/>
                    <a:pt x="1310" y="4072"/>
                    <a:pt x="1131" y="4115"/>
                  </a:cubicBezTo>
                  <a:cubicBezTo>
                    <a:pt x="992" y="4142"/>
                    <a:pt x="840" y="4171"/>
                    <a:pt x="705" y="4185"/>
                  </a:cubicBezTo>
                  <a:cubicBezTo>
                    <a:pt x="649" y="4198"/>
                    <a:pt x="592" y="4211"/>
                    <a:pt x="523" y="4238"/>
                  </a:cubicBezTo>
                  <a:cubicBezTo>
                    <a:pt x="374" y="4281"/>
                    <a:pt x="248" y="4376"/>
                    <a:pt x="126" y="4472"/>
                  </a:cubicBezTo>
                  <a:cubicBezTo>
                    <a:pt x="96" y="4486"/>
                    <a:pt x="83" y="4515"/>
                    <a:pt x="70" y="4542"/>
                  </a:cubicBezTo>
                  <a:cubicBezTo>
                    <a:pt x="14" y="4624"/>
                    <a:pt x="14" y="4720"/>
                    <a:pt x="0" y="4816"/>
                  </a:cubicBezTo>
                  <a:cubicBezTo>
                    <a:pt x="0" y="4833"/>
                    <a:pt x="0" y="4846"/>
                    <a:pt x="14" y="4859"/>
                  </a:cubicBezTo>
                  <a:cubicBezTo>
                    <a:pt x="27" y="4915"/>
                    <a:pt x="70" y="4942"/>
                    <a:pt x="139" y="4955"/>
                  </a:cubicBezTo>
                  <a:cubicBezTo>
                    <a:pt x="291" y="4968"/>
                    <a:pt x="440" y="4998"/>
                    <a:pt x="606" y="4998"/>
                  </a:cubicBezTo>
                  <a:cubicBezTo>
                    <a:pt x="669" y="5002"/>
                    <a:pt x="731" y="5004"/>
                    <a:pt x="793" y="5004"/>
                  </a:cubicBezTo>
                  <a:cubicBezTo>
                    <a:pt x="947" y="5004"/>
                    <a:pt x="1098" y="4993"/>
                    <a:pt x="1254" y="4982"/>
                  </a:cubicBezTo>
                  <a:cubicBezTo>
                    <a:pt x="1710" y="4955"/>
                    <a:pt x="2150" y="4955"/>
                    <a:pt x="2606" y="4955"/>
                  </a:cubicBezTo>
                  <a:cubicBezTo>
                    <a:pt x="2907" y="4942"/>
                    <a:pt x="3225" y="4942"/>
                    <a:pt x="3529" y="4942"/>
                  </a:cubicBezTo>
                  <a:lnTo>
                    <a:pt x="3846" y="4942"/>
                  </a:lnTo>
                  <a:cubicBezTo>
                    <a:pt x="4065" y="4929"/>
                    <a:pt x="4299" y="4915"/>
                    <a:pt x="4534" y="4899"/>
                  </a:cubicBezTo>
                  <a:cubicBezTo>
                    <a:pt x="4686" y="4899"/>
                    <a:pt x="4822" y="4872"/>
                    <a:pt x="4974" y="4859"/>
                  </a:cubicBezTo>
                  <a:cubicBezTo>
                    <a:pt x="5017" y="4859"/>
                    <a:pt x="5057" y="4846"/>
                    <a:pt x="5100" y="4833"/>
                  </a:cubicBezTo>
                  <a:cubicBezTo>
                    <a:pt x="5209" y="4803"/>
                    <a:pt x="5252" y="4694"/>
                    <a:pt x="5182" y="4598"/>
                  </a:cubicBezTo>
                  <a:cubicBezTo>
                    <a:pt x="5139" y="4542"/>
                    <a:pt x="5100" y="4502"/>
                    <a:pt x="5057" y="4459"/>
                  </a:cubicBezTo>
                  <a:cubicBezTo>
                    <a:pt x="4948" y="4376"/>
                    <a:pt x="4822" y="4320"/>
                    <a:pt x="4699" y="4281"/>
                  </a:cubicBezTo>
                  <a:cubicBezTo>
                    <a:pt x="4604" y="4254"/>
                    <a:pt x="4491" y="4224"/>
                    <a:pt x="4395" y="4198"/>
                  </a:cubicBezTo>
                  <a:cubicBezTo>
                    <a:pt x="4369" y="4185"/>
                    <a:pt x="4326" y="4171"/>
                    <a:pt x="4313" y="4155"/>
                  </a:cubicBezTo>
                  <a:cubicBezTo>
                    <a:pt x="4286" y="4115"/>
                    <a:pt x="4260" y="4115"/>
                    <a:pt x="4217" y="4115"/>
                  </a:cubicBezTo>
                  <a:cubicBezTo>
                    <a:pt x="4121" y="4102"/>
                    <a:pt x="4012" y="4089"/>
                    <a:pt x="3912" y="4072"/>
                  </a:cubicBezTo>
                  <a:cubicBezTo>
                    <a:pt x="3860" y="4072"/>
                    <a:pt x="3817" y="4046"/>
                    <a:pt x="3790" y="4006"/>
                  </a:cubicBezTo>
                  <a:cubicBezTo>
                    <a:pt x="3747" y="3923"/>
                    <a:pt x="3721" y="3841"/>
                    <a:pt x="3707" y="3728"/>
                  </a:cubicBezTo>
                  <a:lnTo>
                    <a:pt x="3929" y="3728"/>
                  </a:lnTo>
                  <a:cubicBezTo>
                    <a:pt x="4134" y="3715"/>
                    <a:pt x="4313" y="3646"/>
                    <a:pt x="4395" y="3441"/>
                  </a:cubicBezTo>
                  <a:lnTo>
                    <a:pt x="4451" y="3441"/>
                  </a:lnTo>
                  <a:cubicBezTo>
                    <a:pt x="4468" y="3448"/>
                    <a:pt x="4484" y="3451"/>
                    <a:pt x="4500" y="3451"/>
                  </a:cubicBezTo>
                  <a:cubicBezTo>
                    <a:pt x="4539" y="3451"/>
                    <a:pt x="4577" y="3432"/>
                    <a:pt x="4617" y="3411"/>
                  </a:cubicBezTo>
                  <a:cubicBezTo>
                    <a:pt x="4643" y="3398"/>
                    <a:pt x="4673" y="3371"/>
                    <a:pt x="4673" y="3328"/>
                  </a:cubicBezTo>
                  <a:cubicBezTo>
                    <a:pt x="4686" y="3315"/>
                    <a:pt x="4673" y="3302"/>
                    <a:pt x="4673" y="3302"/>
                  </a:cubicBezTo>
                  <a:cubicBezTo>
                    <a:pt x="4661" y="3292"/>
                    <a:pt x="4651" y="3283"/>
                    <a:pt x="4642" y="3283"/>
                  </a:cubicBezTo>
                  <a:cubicBezTo>
                    <a:pt x="4638" y="3283"/>
                    <a:pt x="4634" y="3285"/>
                    <a:pt x="4630" y="3289"/>
                  </a:cubicBezTo>
                  <a:cubicBezTo>
                    <a:pt x="4604" y="3289"/>
                    <a:pt x="4590" y="3302"/>
                    <a:pt x="4561" y="3315"/>
                  </a:cubicBezTo>
                  <a:cubicBezTo>
                    <a:pt x="4538" y="3327"/>
                    <a:pt x="4518" y="3335"/>
                    <a:pt x="4499" y="3335"/>
                  </a:cubicBezTo>
                  <a:cubicBezTo>
                    <a:pt x="4472" y="3335"/>
                    <a:pt x="4448" y="3321"/>
                    <a:pt x="4425" y="3289"/>
                  </a:cubicBezTo>
                  <a:cubicBezTo>
                    <a:pt x="4561" y="3179"/>
                    <a:pt x="4657" y="3027"/>
                    <a:pt x="4604" y="2832"/>
                  </a:cubicBezTo>
                  <a:cubicBezTo>
                    <a:pt x="4686" y="2749"/>
                    <a:pt x="4739" y="2667"/>
                    <a:pt x="4756" y="2544"/>
                  </a:cubicBezTo>
                  <a:cubicBezTo>
                    <a:pt x="4769" y="2435"/>
                    <a:pt x="4699" y="2336"/>
                    <a:pt x="4657" y="2240"/>
                  </a:cubicBezTo>
                  <a:cubicBezTo>
                    <a:pt x="4673" y="2227"/>
                    <a:pt x="4699" y="2214"/>
                    <a:pt x="4713" y="2201"/>
                  </a:cubicBezTo>
                  <a:cubicBezTo>
                    <a:pt x="4795" y="2158"/>
                    <a:pt x="4852" y="2088"/>
                    <a:pt x="4905" y="2022"/>
                  </a:cubicBezTo>
                  <a:cubicBezTo>
                    <a:pt x="4934" y="1979"/>
                    <a:pt x="4948" y="1953"/>
                    <a:pt x="4934" y="1910"/>
                  </a:cubicBezTo>
                  <a:cubicBezTo>
                    <a:pt x="4934" y="1883"/>
                    <a:pt x="4921" y="1870"/>
                    <a:pt x="4905" y="1870"/>
                  </a:cubicBezTo>
                  <a:cubicBezTo>
                    <a:pt x="4897" y="1866"/>
                    <a:pt x="4890" y="1864"/>
                    <a:pt x="4884" y="1864"/>
                  </a:cubicBezTo>
                  <a:cubicBezTo>
                    <a:pt x="4870" y="1864"/>
                    <a:pt x="4861" y="1874"/>
                    <a:pt x="4852" y="1883"/>
                  </a:cubicBezTo>
                  <a:cubicBezTo>
                    <a:pt x="4838" y="1883"/>
                    <a:pt x="4838" y="1896"/>
                    <a:pt x="4838" y="1910"/>
                  </a:cubicBezTo>
                  <a:cubicBezTo>
                    <a:pt x="4809" y="2005"/>
                    <a:pt x="4726" y="2048"/>
                    <a:pt x="4643" y="2105"/>
                  </a:cubicBezTo>
                  <a:cubicBezTo>
                    <a:pt x="4612" y="2123"/>
                    <a:pt x="4577" y="2133"/>
                    <a:pt x="4543" y="2133"/>
                  </a:cubicBezTo>
                  <a:cubicBezTo>
                    <a:pt x="4502" y="2133"/>
                    <a:pt x="4461" y="2119"/>
                    <a:pt x="4425" y="2088"/>
                  </a:cubicBezTo>
                  <a:cubicBezTo>
                    <a:pt x="4438" y="2075"/>
                    <a:pt x="4438" y="2062"/>
                    <a:pt x="4438" y="2048"/>
                  </a:cubicBezTo>
                  <a:cubicBezTo>
                    <a:pt x="4521" y="1910"/>
                    <a:pt x="4534" y="1757"/>
                    <a:pt x="4508" y="1609"/>
                  </a:cubicBezTo>
                  <a:cubicBezTo>
                    <a:pt x="4508" y="1566"/>
                    <a:pt x="4491" y="1496"/>
                    <a:pt x="4465" y="1470"/>
                  </a:cubicBezTo>
                  <a:cubicBezTo>
                    <a:pt x="4395" y="1387"/>
                    <a:pt x="4395" y="1304"/>
                    <a:pt x="4408" y="1222"/>
                  </a:cubicBezTo>
                  <a:cubicBezTo>
                    <a:pt x="4425" y="1195"/>
                    <a:pt x="4425" y="1165"/>
                    <a:pt x="4425" y="1139"/>
                  </a:cubicBezTo>
                  <a:cubicBezTo>
                    <a:pt x="4451" y="917"/>
                    <a:pt x="4438" y="712"/>
                    <a:pt x="4326" y="534"/>
                  </a:cubicBezTo>
                  <a:cubicBezTo>
                    <a:pt x="4313" y="491"/>
                    <a:pt x="4286" y="451"/>
                    <a:pt x="4273" y="421"/>
                  </a:cubicBezTo>
                  <a:cubicBezTo>
                    <a:pt x="4243" y="395"/>
                    <a:pt x="4230" y="369"/>
                    <a:pt x="4190" y="312"/>
                  </a:cubicBezTo>
                  <a:lnTo>
                    <a:pt x="4190" y="312"/>
                  </a:lnTo>
                  <a:cubicBezTo>
                    <a:pt x="4260" y="339"/>
                    <a:pt x="4299" y="352"/>
                    <a:pt x="4356" y="369"/>
                  </a:cubicBezTo>
                  <a:cubicBezTo>
                    <a:pt x="4369" y="369"/>
                    <a:pt x="4395" y="339"/>
                    <a:pt x="4395" y="312"/>
                  </a:cubicBezTo>
                  <a:cubicBezTo>
                    <a:pt x="4382" y="286"/>
                    <a:pt x="4356" y="269"/>
                    <a:pt x="4326" y="256"/>
                  </a:cubicBezTo>
                  <a:cubicBezTo>
                    <a:pt x="4286" y="243"/>
                    <a:pt x="4230" y="230"/>
                    <a:pt x="4160" y="203"/>
                  </a:cubicBezTo>
                  <a:cubicBezTo>
                    <a:pt x="4203" y="173"/>
                    <a:pt x="4230" y="160"/>
                    <a:pt x="4260" y="147"/>
                  </a:cubicBezTo>
                  <a:cubicBezTo>
                    <a:pt x="4326" y="121"/>
                    <a:pt x="4395" y="121"/>
                    <a:pt x="4465" y="121"/>
                  </a:cubicBezTo>
                  <a:cubicBezTo>
                    <a:pt x="4478" y="121"/>
                    <a:pt x="4508" y="104"/>
                    <a:pt x="4508" y="91"/>
                  </a:cubicBezTo>
                  <a:cubicBezTo>
                    <a:pt x="4508" y="78"/>
                    <a:pt x="4508" y="51"/>
                    <a:pt x="4491" y="51"/>
                  </a:cubicBezTo>
                  <a:cubicBezTo>
                    <a:pt x="4478" y="38"/>
                    <a:pt x="4451" y="21"/>
                    <a:pt x="4438" y="8"/>
                  </a:cubicBezTo>
                  <a:cubicBezTo>
                    <a:pt x="4420" y="5"/>
                    <a:pt x="4402" y="3"/>
                    <a:pt x="4383" y="3"/>
                  </a:cubicBezTo>
                  <a:cubicBezTo>
                    <a:pt x="4332" y="3"/>
                    <a:pt x="4281" y="16"/>
                    <a:pt x="4230" y="38"/>
                  </a:cubicBezTo>
                  <a:cubicBezTo>
                    <a:pt x="4134" y="64"/>
                    <a:pt x="4065" y="121"/>
                    <a:pt x="3982" y="173"/>
                  </a:cubicBezTo>
                  <a:cubicBezTo>
                    <a:pt x="3969" y="160"/>
                    <a:pt x="3955" y="160"/>
                    <a:pt x="3942" y="160"/>
                  </a:cubicBezTo>
                  <a:cubicBezTo>
                    <a:pt x="3912" y="147"/>
                    <a:pt x="3899" y="134"/>
                    <a:pt x="3873" y="121"/>
                  </a:cubicBezTo>
                  <a:cubicBezTo>
                    <a:pt x="3685" y="41"/>
                    <a:pt x="3498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931093" y="4656282"/>
              <a:ext cx="127193" cy="118052"/>
            </a:xfrm>
            <a:custGeom>
              <a:avLst/>
              <a:gdLst/>
              <a:ahLst/>
              <a:cxnLst/>
              <a:rect l="l" t="t" r="r" b="b"/>
              <a:pathLst>
                <a:path w="2964" h="2751" extrusionOk="0">
                  <a:moveTo>
                    <a:pt x="1679" y="550"/>
                  </a:moveTo>
                  <a:cubicBezTo>
                    <a:pt x="1752" y="550"/>
                    <a:pt x="1824" y="567"/>
                    <a:pt x="1902" y="606"/>
                  </a:cubicBezTo>
                  <a:cubicBezTo>
                    <a:pt x="1942" y="619"/>
                    <a:pt x="1985" y="649"/>
                    <a:pt x="2025" y="676"/>
                  </a:cubicBezTo>
                  <a:cubicBezTo>
                    <a:pt x="2038" y="689"/>
                    <a:pt x="2038" y="719"/>
                    <a:pt x="2025" y="732"/>
                  </a:cubicBezTo>
                  <a:cubicBezTo>
                    <a:pt x="2025" y="758"/>
                    <a:pt x="1998" y="758"/>
                    <a:pt x="1985" y="758"/>
                  </a:cubicBezTo>
                  <a:cubicBezTo>
                    <a:pt x="1929" y="745"/>
                    <a:pt x="1889" y="719"/>
                    <a:pt x="1846" y="702"/>
                  </a:cubicBezTo>
                  <a:cubicBezTo>
                    <a:pt x="1806" y="689"/>
                    <a:pt x="1777" y="676"/>
                    <a:pt x="1737" y="676"/>
                  </a:cubicBezTo>
                  <a:cubicBezTo>
                    <a:pt x="1707" y="662"/>
                    <a:pt x="1681" y="662"/>
                    <a:pt x="1624" y="662"/>
                  </a:cubicBezTo>
                  <a:cubicBezTo>
                    <a:pt x="1598" y="662"/>
                    <a:pt x="1529" y="676"/>
                    <a:pt x="1459" y="689"/>
                  </a:cubicBezTo>
                  <a:cubicBezTo>
                    <a:pt x="1446" y="702"/>
                    <a:pt x="1433" y="702"/>
                    <a:pt x="1419" y="702"/>
                  </a:cubicBezTo>
                  <a:cubicBezTo>
                    <a:pt x="1406" y="702"/>
                    <a:pt x="1393" y="689"/>
                    <a:pt x="1376" y="689"/>
                  </a:cubicBezTo>
                  <a:lnTo>
                    <a:pt x="1376" y="649"/>
                  </a:lnTo>
                  <a:cubicBezTo>
                    <a:pt x="1419" y="619"/>
                    <a:pt x="1459" y="593"/>
                    <a:pt x="1502" y="580"/>
                  </a:cubicBezTo>
                  <a:cubicBezTo>
                    <a:pt x="1563" y="561"/>
                    <a:pt x="1621" y="550"/>
                    <a:pt x="1679" y="550"/>
                  </a:cubicBezTo>
                  <a:close/>
                  <a:moveTo>
                    <a:pt x="689" y="537"/>
                  </a:moveTo>
                  <a:cubicBezTo>
                    <a:pt x="784" y="537"/>
                    <a:pt x="841" y="553"/>
                    <a:pt x="897" y="580"/>
                  </a:cubicBezTo>
                  <a:cubicBezTo>
                    <a:pt x="910" y="593"/>
                    <a:pt x="923" y="606"/>
                    <a:pt x="937" y="619"/>
                  </a:cubicBezTo>
                  <a:cubicBezTo>
                    <a:pt x="937" y="619"/>
                    <a:pt x="950" y="649"/>
                    <a:pt x="937" y="662"/>
                  </a:cubicBezTo>
                  <a:cubicBezTo>
                    <a:pt x="937" y="676"/>
                    <a:pt x="910" y="676"/>
                    <a:pt x="897" y="689"/>
                  </a:cubicBezTo>
                  <a:cubicBezTo>
                    <a:pt x="880" y="689"/>
                    <a:pt x="867" y="676"/>
                    <a:pt x="854" y="676"/>
                  </a:cubicBezTo>
                  <a:cubicBezTo>
                    <a:pt x="811" y="660"/>
                    <a:pt x="770" y="653"/>
                    <a:pt x="729" y="653"/>
                  </a:cubicBezTo>
                  <a:cubicBezTo>
                    <a:pt x="667" y="653"/>
                    <a:pt x="605" y="670"/>
                    <a:pt x="536" y="702"/>
                  </a:cubicBezTo>
                  <a:cubicBezTo>
                    <a:pt x="484" y="732"/>
                    <a:pt x="441" y="758"/>
                    <a:pt x="384" y="785"/>
                  </a:cubicBezTo>
                  <a:cubicBezTo>
                    <a:pt x="371" y="785"/>
                    <a:pt x="345" y="801"/>
                    <a:pt x="331" y="801"/>
                  </a:cubicBezTo>
                  <a:cubicBezTo>
                    <a:pt x="318" y="801"/>
                    <a:pt x="288" y="771"/>
                    <a:pt x="302" y="758"/>
                  </a:cubicBezTo>
                  <a:cubicBezTo>
                    <a:pt x="302" y="745"/>
                    <a:pt x="318" y="732"/>
                    <a:pt x="318" y="719"/>
                  </a:cubicBezTo>
                  <a:cubicBezTo>
                    <a:pt x="427" y="606"/>
                    <a:pt x="566" y="553"/>
                    <a:pt x="689" y="537"/>
                  </a:cubicBezTo>
                  <a:close/>
                  <a:moveTo>
                    <a:pt x="606" y="897"/>
                  </a:moveTo>
                  <a:cubicBezTo>
                    <a:pt x="732" y="910"/>
                    <a:pt x="827" y="950"/>
                    <a:pt x="923" y="1020"/>
                  </a:cubicBezTo>
                  <a:cubicBezTo>
                    <a:pt x="937" y="1020"/>
                    <a:pt x="950" y="1049"/>
                    <a:pt x="963" y="1062"/>
                  </a:cubicBezTo>
                  <a:cubicBezTo>
                    <a:pt x="963" y="1076"/>
                    <a:pt x="963" y="1089"/>
                    <a:pt x="950" y="1102"/>
                  </a:cubicBezTo>
                  <a:cubicBezTo>
                    <a:pt x="950" y="1115"/>
                    <a:pt x="923" y="1132"/>
                    <a:pt x="910" y="1132"/>
                  </a:cubicBezTo>
                  <a:cubicBezTo>
                    <a:pt x="897" y="1132"/>
                    <a:pt x="867" y="1115"/>
                    <a:pt x="841" y="1102"/>
                  </a:cubicBezTo>
                  <a:cubicBezTo>
                    <a:pt x="784" y="1089"/>
                    <a:pt x="732" y="1062"/>
                    <a:pt x="675" y="1049"/>
                  </a:cubicBezTo>
                  <a:cubicBezTo>
                    <a:pt x="632" y="1033"/>
                    <a:pt x="606" y="1033"/>
                    <a:pt x="566" y="1020"/>
                  </a:cubicBezTo>
                  <a:cubicBezTo>
                    <a:pt x="523" y="1033"/>
                    <a:pt x="484" y="1049"/>
                    <a:pt x="441" y="1062"/>
                  </a:cubicBezTo>
                  <a:cubicBezTo>
                    <a:pt x="427" y="1062"/>
                    <a:pt x="414" y="1076"/>
                    <a:pt x="401" y="1089"/>
                  </a:cubicBezTo>
                  <a:cubicBezTo>
                    <a:pt x="384" y="1089"/>
                    <a:pt x="358" y="1089"/>
                    <a:pt x="345" y="1076"/>
                  </a:cubicBezTo>
                  <a:cubicBezTo>
                    <a:pt x="345" y="1062"/>
                    <a:pt x="331" y="1033"/>
                    <a:pt x="345" y="1020"/>
                  </a:cubicBezTo>
                  <a:cubicBezTo>
                    <a:pt x="358" y="993"/>
                    <a:pt x="384" y="967"/>
                    <a:pt x="414" y="950"/>
                  </a:cubicBezTo>
                  <a:cubicBezTo>
                    <a:pt x="467" y="924"/>
                    <a:pt x="536" y="897"/>
                    <a:pt x="606" y="897"/>
                  </a:cubicBezTo>
                  <a:close/>
                  <a:moveTo>
                    <a:pt x="1681" y="965"/>
                  </a:moveTo>
                  <a:cubicBezTo>
                    <a:pt x="1735" y="965"/>
                    <a:pt x="1790" y="974"/>
                    <a:pt x="1846" y="993"/>
                  </a:cubicBezTo>
                  <a:cubicBezTo>
                    <a:pt x="1915" y="1006"/>
                    <a:pt x="1972" y="1049"/>
                    <a:pt x="1998" y="1102"/>
                  </a:cubicBezTo>
                  <a:cubicBezTo>
                    <a:pt x="2011" y="1115"/>
                    <a:pt x="2011" y="1145"/>
                    <a:pt x="2025" y="1158"/>
                  </a:cubicBezTo>
                  <a:cubicBezTo>
                    <a:pt x="2011" y="1172"/>
                    <a:pt x="2011" y="1185"/>
                    <a:pt x="1998" y="1185"/>
                  </a:cubicBezTo>
                  <a:cubicBezTo>
                    <a:pt x="1985" y="1198"/>
                    <a:pt x="1972" y="1198"/>
                    <a:pt x="1955" y="1198"/>
                  </a:cubicBezTo>
                  <a:cubicBezTo>
                    <a:pt x="1942" y="1185"/>
                    <a:pt x="1929" y="1172"/>
                    <a:pt x="1915" y="1145"/>
                  </a:cubicBezTo>
                  <a:cubicBezTo>
                    <a:pt x="1872" y="1102"/>
                    <a:pt x="1820" y="1089"/>
                    <a:pt x="1763" y="1076"/>
                  </a:cubicBezTo>
                  <a:cubicBezTo>
                    <a:pt x="1736" y="1072"/>
                    <a:pt x="1710" y="1071"/>
                    <a:pt x="1684" y="1071"/>
                  </a:cubicBezTo>
                  <a:cubicBezTo>
                    <a:pt x="1606" y="1071"/>
                    <a:pt x="1533" y="1086"/>
                    <a:pt x="1459" y="1115"/>
                  </a:cubicBezTo>
                  <a:cubicBezTo>
                    <a:pt x="1433" y="1115"/>
                    <a:pt x="1406" y="1132"/>
                    <a:pt x="1376" y="1145"/>
                  </a:cubicBezTo>
                  <a:lnTo>
                    <a:pt x="1350" y="1132"/>
                  </a:lnTo>
                  <a:lnTo>
                    <a:pt x="1350" y="1076"/>
                  </a:lnTo>
                  <a:cubicBezTo>
                    <a:pt x="1363" y="1076"/>
                    <a:pt x="1376" y="1062"/>
                    <a:pt x="1376" y="1062"/>
                  </a:cubicBezTo>
                  <a:cubicBezTo>
                    <a:pt x="1477" y="999"/>
                    <a:pt x="1577" y="965"/>
                    <a:pt x="1681" y="965"/>
                  </a:cubicBezTo>
                  <a:close/>
                  <a:moveTo>
                    <a:pt x="567" y="1126"/>
                  </a:moveTo>
                  <a:cubicBezTo>
                    <a:pt x="579" y="1126"/>
                    <a:pt x="592" y="1128"/>
                    <a:pt x="606" y="1132"/>
                  </a:cubicBezTo>
                  <a:cubicBezTo>
                    <a:pt x="619" y="1132"/>
                    <a:pt x="632" y="1172"/>
                    <a:pt x="619" y="1185"/>
                  </a:cubicBezTo>
                  <a:cubicBezTo>
                    <a:pt x="592" y="1194"/>
                    <a:pt x="563" y="1211"/>
                    <a:pt x="530" y="1211"/>
                  </a:cubicBezTo>
                  <a:cubicBezTo>
                    <a:pt x="516" y="1211"/>
                    <a:pt x="500" y="1207"/>
                    <a:pt x="484" y="1198"/>
                  </a:cubicBezTo>
                  <a:cubicBezTo>
                    <a:pt x="484" y="1198"/>
                    <a:pt x="484" y="1185"/>
                    <a:pt x="467" y="1185"/>
                  </a:cubicBezTo>
                  <a:cubicBezTo>
                    <a:pt x="499" y="1145"/>
                    <a:pt x="530" y="1126"/>
                    <a:pt x="567" y="1126"/>
                  </a:cubicBezTo>
                  <a:close/>
                  <a:moveTo>
                    <a:pt x="1646" y="1165"/>
                  </a:moveTo>
                  <a:cubicBezTo>
                    <a:pt x="1671" y="1165"/>
                    <a:pt x="1696" y="1172"/>
                    <a:pt x="1724" y="1185"/>
                  </a:cubicBezTo>
                  <a:cubicBezTo>
                    <a:pt x="1737" y="1198"/>
                    <a:pt x="1737" y="1228"/>
                    <a:pt x="1724" y="1241"/>
                  </a:cubicBezTo>
                  <a:cubicBezTo>
                    <a:pt x="1694" y="1241"/>
                    <a:pt x="1667" y="1241"/>
                    <a:pt x="1641" y="1254"/>
                  </a:cubicBezTo>
                  <a:cubicBezTo>
                    <a:pt x="1611" y="1241"/>
                    <a:pt x="1598" y="1241"/>
                    <a:pt x="1572" y="1241"/>
                  </a:cubicBezTo>
                  <a:cubicBezTo>
                    <a:pt x="1558" y="1241"/>
                    <a:pt x="1558" y="1215"/>
                    <a:pt x="1558" y="1215"/>
                  </a:cubicBezTo>
                  <a:cubicBezTo>
                    <a:pt x="1558" y="1198"/>
                    <a:pt x="1558" y="1185"/>
                    <a:pt x="1572" y="1185"/>
                  </a:cubicBezTo>
                  <a:cubicBezTo>
                    <a:pt x="1598" y="1172"/>
                    <a:pt x="1622" y="1165"/>
                    <a:pt x="1646" y="1165"/>
                  </a:cubicBezTo>
                  <a:close/>
                  <a:moveTo>
                    <a:pt x="1128" y="785"/>
                  </a:moveTo>
                  <a:cubicBezTo>
                    <a:pt x="1158" y="801"/>
                    <a:pt x="1171" y="814"/>
                    <a:pt x="1171" y="828"/>
                  </a:cubicBezTo>
                  <a:cubicBezTo>
                    <a:pt x="1185" y="867"/>
                    <a:pt x="1185" y="897"/>
                    <a:pt x="1185" y="924"/>
                  </a:cubicBezTo>
                  <a:cubicBezTo>
                    <a:pt x="1185" y="1020"/>
                    <a:pt x="1158" y="1102"/>
                    <a:pt x="1115" y="1172"/>
                  </a:cubicBezTo>
                  <a:cubicBezTo>
                    <a:pt x="1089" y="1228"/>
                    <a:pt x="1062" y="1268"/>
                    <a:pt x="1032" y="1324"/>
                  </a:cubicBezTo>
                  <a:cubicBezTo>
                    <a:pt x="1019" y="1363"/>
                    <a:pt x="1006" y="1420"/>
                    <a:pt x="993" y="1463"/>
                  </a:cubicBezTo>
                  <a:cubicBezTo>
                    <a:pt x="993" y="1529"/>
                    <a:pt x="1006" y="1585"/>
                    <a:pt x="1062" y="1628"/>
                  </a:cubicBezTo>
                  <a:cubicBezTo>
                    <a:pt x="1075" y="1641"/>
                    <a:pt x="1089" y="1641"/>
                    <a:pt x="1102" y="1654"/>
                  </a:cubicBezTo>
                  <a:cubicBezTo>
                    <a:pt x="1115" y="1668"/>
                    <a:pt x="1128" y="1711"/>
                    <a:pt x="1115" y="1724"/>
                  </a:cubicBezTo>
                  <a:cubicBezTo>
                    <a:pt x="1106" y="1733"/>
                    <a:pt x="1090" y="1743"/>
                    <a:pt x="1071" y="1743"/>
                  </a:cubicBezTo>
                  <a:cubicBezTo>
                    <a:pt x="1063" y="1743"/>
                    <a:pt x="1054" y="1741"/>
                    <a:pt x="1046" y="1737"/>
                  </a:cubicBezTo>
                  <a:cubicBezTo>
                    <a:pt x="1006" y="1737"/>
                    <a:pt x="963" y="1711"/>
                    <a:pt x="937" y="1681"/>
                  </a:cubicBezTo>
                  <a:cubicBezTo>
                    <a:pt x="880" y="1611"/>
                    <a:pt x="854" y="1529"/>
                    <a:pt x="867" y="1446"/>
                  </a:cubicBezTo>
                  <a:cubicBezTo>
                    <a:pt x="880" y="1393"/>
                    <a:pt x="897" y="1350"/>
                    <a:pt x="923" y="1297"/>
                  </a:cubicBezTo>
                  <a:cubicBezTo>
                    <a:pt x="937" y="1268"/>
                    <a:pt x="950" y="1241"/>
                    <a:pt x="963" y="1215"/>
                  </a:cubicBezTo>
                  <a:cubicBezTo>
                    <a:pt x="1046" y="1102"/>
                    <a:pt x="1102" y="980"/>
                    <a:pt x="1102" y="828"/>
                  </a:cubicBezTo>
                  <a:cubicBezTo>
                    <a:pt x="1102" y="814"/>
                    <a:pt x="1115" y="785"/>
                    <a:pt x="1128" y="785"/>
                  </a:cubicBezTo>
                  <a:close/>
                  <a:moveTo>
                    <a:pt x="1558" y="1598"/>
                  </a:moveTo>
                  <a:cubicBezTo>
                    <a:pt x="1654" y="1654"/>
                    <a:pt x="1694" y="1820"/>
                    <a:pt x="1641" y="1916"/>
                  </a:cubicBezTo>
                  <a:cubicBezTo>
                    <a:pt x="1633" y="1929"/>
                    <a:pt x="1619" y="1936"/>
                    <a:pt x="1605" y="1936"/>
                  </a:cubicBezTo>
                  <a:cubicBezTo>
                    <a:pt x="1591" y="1936"/>
                    <a:pt x="1578" y="1929"/>
                    <a:pt x="1572" y="1916"/>
                  </a:cubicBezTo>
                  <a:lnTo>
                    <a:pt x="1572" y="1889"/>
                  </a:lnTo>
                  <a:cubicBezTo>
                    <a:pt x="1558" y="1859"/>
                    <a:pt x="1558" y="1846"/>
                    <a:pt x="1558" y="1820"/>
                  </a:cubicBezTo>
                  <a:cubicBezTo>
                    <a:pt x="1515" y="1846"/>
                    <a:pt x="1489" y="1859"/>
                    <a:pt x="1459" y="1876"/>
                  </a:cubicBezTo>
                  <a:cubicBezTo>
                    <a:pt x="1321" y="1968"/>
                    <a:pt x="1183" y="2013"/>
                    <a:pt x="1042" y="2013"/>
                  </a:cubicBezTo>
                  <a:cubicBezTo>
                    <a:pt x="931" y="2013"/>
                    <a:pt x="818" y="1985"/>
                    <a:pt x="702" y="1929"/>
                  </a:cubicBezTo>
                  <a:lnTo>
                    <a:pt x="689" y="1929"/>
                  </a:lnTo>
                  <a:cubicBezTo>
                    <a:pt x="675" y="1916"/>
                    <a:pt x="662" y="1902"/>
                    <a:pt x="662" y="1889"/>
                  </a:cubicBezTo>
                  <a:cubicBezTo>
                    <a:pt x="652" y="1867"/>
                    <a:pt x="664" y="1854"/>
                    <a:pt x="687" y="1854"/>
                  </a:cubicBezTo>
                  <a:cubicBezTo>
                    <a:pt x="695" y="1854"/>
                    <a:pt x="705" y="1856"/>
                    <a:pt x="715" y="1859"/>
                  </a:cubicBezTo>
                  <a:cubicBezTo>
                    <a:pt x="771" y="1859"/>
                    <a:pt x="841" y="1876"/>
                    <a:pt x="910" y="1889"/>
                  </a:cubicBezTo>
                  <a:cubicBezTo>
                    <a:pt x="937" y="1896"/>
                    <a:pt x="964" y="1899"/>
                    <a:pt x="992" y="1899"/>
                  </a:cubicBezTo>
                  <a:cubicBezTo>
                    <a:pt x="1019" y="1899"/>
                    <a:pt x="1047" y="1896"/>
                    <a:pt x="1075" y="1889"/>
                  </a:cubicBezTo>
                  <a:cubicBezTo>
                    <a:pt x="1241" y="1859"/>
                    <a:pt x="1376" y="1807"/>
                    <a:pt x="1502" y="1694"/>
                  </a:cubicBezTo>
                  <a:cubicBezTo>
                    <a:pt x="1515" y="1668"/>
                    <a:pt x="1515" y="1628"/>
                    <a:pt x="1529" y="1598"/>
                  </a:cubicBezTo>
                  <a:close/>
                  <a:moveTo>
                    <a:pt x="1459" y="1"/>
                  </a:moveTo>
                  <a:cubicBezTo>
                    <a:pt x="1310" y="84"/>
                    <a:pt x="1171" y="153"/>
                    <a:pt x="1032" y="223"/>
                  </a:cubicBezTo>
                  <a:cubicBezTo>
                    <a:pt x="854" y="318"/>
                    <a:pt x="662" y="414"/>
                    <a:pt x="484" y="510"/>
                  </a:cubicBezTo>
                  <a:cubicBezTo>
                    <a:pt x="414" y="553"/>
                    <a:pt x="331" y="580"/>
                    <a:pt x="262" y="619"/>
                  </a:cubicBezTo>
                  <a:cubicBezTo>
                    <a:pt x="193" y="662"/>
                    <a:pt x="136" y="702"/>
                    <a:pt x="136" y="801"/>
                  </a:cubicBezTo>
                  <a:cubicBezTo>
                    <a:pt x="136" y="828"/>
                    <a:pt x="123" y="854"/>
                    <a:pt x="110" y="884"/>
                  </a:cubicBezTo>
                  <a:cubicBezTo>
                    <a:pt x="54" y="1020"/>
                    <a:pt x="14" y="1172"/>
                    <a:pt x="14" y="1324"/>
                  </a:cubicBezTo>
                  <a:cubicBezTo>
                    <a:pt x="1" y="1545"/>
                    <a:pt x="1" y="1764"/>
                    <a:pt x="70" y="1985"/>
                  </a:cubicBezTo>
                  <a:cubicBezTo>
                    <a:pt x="123" y="2124"/>
                    <a:pt x="193" y="2260"/>
                    <a:pt x="302" y="2372"/>
                  </a:cubicBezTo>
                  <a:cubicBezTo>
                    <a:pt x="510" y="2577"/>
                    <a:pt x="758" y="2703"/>
                    <a:pt x="1046" y="2742"/>
                  </a:cubicBezTo>
                  <a:cubicBezTo>
                    <a:pt x="1092" y="2747"/>
                    <a:pt x="1135" y="2750"/>
                    <a:pt x="1179" y="2750"/>
                  </a:cubicBezTo>
                  <a:cubicBezTo>
                    <a:pt x="1253" y="2750"/>
                    <a:pt x="1326" y="2741"/>
                    <a:pt x="1406" y="2716"/>
                  </a:cubicBezTo>
                  <a:cubicBezTo>
                    <a:pt x="1558" y="2673"/>
                    <a:pt x="1707" y="2620"/>
                    <a:pt x="1833" y="2521"/>
                  </a:cubicBezTo>
                  <a:cubicBezTo>
                    <a:pt x="1859" y="2508"/>
                    <a:pt x="1889" y="2494"/>
                    <a:pt x="1902" y="2481"/>
                  </a:cubicBezTo>
                  <a:cubicBezTo>
                    <a:pt x="2068" y="2372"/>
                    <a:pt x="2177" y="2233"/>
                    <a:pt x="2246" y="2055"/>
                  </a:cubicBezTo>
                  <a:cubicBezTo>
                    <a:pt x="2302" y="1916"/>
                    <a:pt x="2329" y="1777"/>
                    <a:pt x="2355" y="1628"/>
                  </a:cubicBezTo>
                  <a:cubicBezTo>
                    <a:pt x="2355" y="1585"/>
                    <a:pt x="2355" y="1529"/>
                    <a:pt x="2411" y="1502"/>
                  </a:cubicBezTo>
                  <a:cubicBezTo>
                    <a:pt x="2468" y="1545"/>
                    <a:pt x="2481" y="1545"/>
                    <a:pt x="2468" y="1598"/>
                  </a:cubicBezTo>
                  <a:cubicBezTo>
                    <a:pt x="2468" y="1668"/>
                    <a:pt x="2451" y="1737"/>
                    <a:pt x="2438" y="1807"/>
                  </a:cubicBezTo>
                  <a:cubicBezTo>
                    <a:pt x="2438" y="1820"/>
                    <a:pt x="2451" y="1833"/>
                    <a:pt x="2451" y="1846"/>
                  </a:cubicBezTo>
                  <a:cubicBezTo>
                    <a:pt x="2755" y="1820"/>
                    <a:pt x="2964" y="1420"/>
                    <a:pt x="2798" y="1158"/>
                  </a:cubicBezTo>
                  <a:lnTo>
                    <a:pt x="2798" y="1158"/>
                  </a:lnTo>
                  <a:cubicBezTo>
                    <a:pt x="2699" y="1185"/>
                    <a:pt x="2633" y="1228"/>
                    <a:pt x="2564" y="1324"/>
                  </a:cubicBezTo>
                  <a:cubicBezTo>
                    <a:pt x="2590" y="1350"/>
                    <a:pt x="2603" y="1363"/>
                    <a:pt x="2616" y="1393"/>
                  </a:cubicBezTo>
                  <a:cubicBezTo>
                    <a:pt x="2659" y="1476"/>
                    <a:pt x="2686" y="1559"/>
                    <a:pt x="2659" y="1654"/>
                  </a:cubicBezTo>
                  <a:cubicBezTo>
                    <a:pt x="2659" y="1676"/>
                    <a:pt x="2643" y="1699"/>
                    <a:pt x="2627" y="1699"/>
                  </a:cubicBezTo>
                  <a:cubicBezTo>
                    <a:pt x="2623" y="1699"/>
                    <a:pt x="2620" y="1697"/>
                    <a:pt x="2616" y="1694"/>
                  </a:cubicBezTo>
                  <a:cubicBezTo>
                    <a:pt x="2590" y="1681"/>
                    <a:pt x="2577" y="1668"/>
                    <a:pt x="2577" y="1654"/>
                  </a:cubicBezTo>
                  <a:cubicBezTo>
                    <a:pt x="2564" y="1628"/>
                    <a:pt x="2577" y="1598"/>
                    <a:pt x="2564" y="1572"/>
                  </a:cubicBezTo>
                  <a:cubicBezTo>
                    <a:pt x="2550" y="1516"/>
                    <a:pt x="2564" y="1476"/>
                    <a:pt x="2521" y="1446"/>
                  </a:cubicBezTo>
                  <a:cubicBezTo>
                    <a:pt x="2494" y="1446"/>
                    <a:pt x="2481" y="1463"/>
                    <a:pt x="2451" y="1476"/>
                  </a:cubicBezTo>
                  <a:lnTo>
                    <a:pt x="2438" y="1463"/>
                  </a:lnTo>
                  <a:cubicBezTo>
                    <a:pt x="2425" y="1446"/>
                    <a:pt x="2411" y="1420"/>
                    <a:pt x="2411" y="1406"/>
                  </a:cubicBezTo>
                  <a:cubicBezTo>
                    <a:pt x="2411" y="1363"/>
                    <a:pt x="2425" y="1324"/>
                    <a:pt x="2451" y="1297"/>
                  </a:cubicBezTo>
                  <a:cubicBezTo>
                    <a:pt x="2494" y="1198"/>
                    <a:pt x="2577" y="1145"/>
                    <a:pt x="2673" y="1089"/>
                  </a:cubicBezTo>
                  <a:cubicBezTo>
                    <a:pt x="2686" y="1089"/>
                    <a:pt x="2699" y="1076"/>
                    <a:pt x="2716" y="1062"/>
                  </a:cubicBezTo>
                  <a:cubicBezTo>
                    <a:pt x="2678" y="1024"/>
                    <a:pt x="2644" y="1003"/>
                    <a:pt x="2607" y="1003"/>
                  </a:cubicBezTo>
                  <a:cubicBezTo>
                    <a:pt x="2577" y="1003"/>
                    <a:pt x="2545" y="1018"/>
                    <a:pt x="2507" y="1049"/>
                  </a:cubicBezTo>
                  <a:cubicBezTo>
                    <a:pt x="2451" y="1089"/>
                    <a:pt x="2398" y="1115"/>
                    <a:pt x="2342" y="1158"/>
                  </a:cubicBezTo>
                  <a:cubicBezTo>
                    <a:pt x="2329" y="1172"/>
                    <a:pt x="2302" y="1172"/>
                    <a:pt x="2286" y="1172"/>
                  </a:cubicBezTo>
                  <a:cubicBezTo>
                    <a:pt x="2259" y="1158"/>
                    <a:pt x="2246" y="1132"/>
                    <a:pt x="2259" y="1102"/>
                  </a:cubicBezTo>
                  <a:cubicBezTo>
                    <a:pt x="2302" y="1033"/>
                    <a:pt x="2286" y="950"/>
                    <a:pt x="2273" y="884"/>
                  </a:cubicBezTo>
                  <a:cubicBezTo>
                    <a:pt x="2273" y="841"/>
                    <a:pt x="2259" y="801"/>
                    <a:pt x="2259" y="758"/>
                  </a:cubicBezTo>
                  <a:cubicBezTo>
                    <a:pt x="2259" y="649"/>
                    <a:pt x="2190" y="580"/>
                    <a:pt x="2107" y="523"/>
                  </a:cubicBezTo>
                  <a:cubicBezTo>
                    <a:pt x="1955" y="441"/>
                    <a:pt x="1820" y="332"/>
                    <a:pt x="1681" y="236"/>
                  </a:cubicBezTo>
                  <a:cubicBezTo>
                    <a:pt x="1598" y="180"/>
                    <a:pt x="1515" y="110"/>
                    <a:pt x="1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56497" y="4766264"/>
              <a:ext cx="64455" cy="59133"/>
            </a:xfrm>
            <a:custGeom>
              <a:avLst/>
              <a:gdLst/>
              <a:ahLst/>
              <a:cxnLst/>
              <a:rect l="l" t="t" r="r" b="b"/>
              <a:pathLst>
                <a:path w="1502" h="1378" extrusionOk="0">
                  <a:moveTo>
                    <a:pt x="1433" y="1"/>
                  </a:moveTo>
                  <a:cubicBezTo>
                    <a:pt x="1433" y="6"/>
                    <a:pt x="1433" y="10"/>
                    <a:pt x="1433" y="15"/>
                  </a:cubicBezTo>
                  <a:lnTo>
                    <a:pt x="1433" y="15"/>
                  </a:lnTo>
                  <a:cubicBezTo>
                    <a:pt x="1437" y="14"/>
                    <a:pt x="1441" y="14"/>
                    <a:pt x="1446" y="14"/>
                  </a:cubicBezTo>
                  <a:lnTo>
                    <a:pt x="1433" y="1"/>
                  </a:lnTo>
                  <a:close/>
                  <a:moveTo>
                    <a:pt x="1433" y="15"/>
                  </a:moveTo>
                  <a:cubicBezTo>
                    <a:pt x="1411" y="18"/>
                    <a:pt x="1391" y="29"/>
                    <a:pt x="1380" y="40"/>
                  </a:cubicBezTo>
                  <a:cubicBezTo>
                    <a:pt x="1241" y="153"/>
                    <a:pt x="1089" y="236"/>
                    <a:pt x="910" y="275"/>
                  </a:cubicBezTo>
                  <a:cubicBezTo>
                    <a:pt x="819" y="303"/>
                    <a:pt x="722" y="325"/>
                    <a:pt x="625" y="325"/>
                  </a:cubicBezTo>
                  <a:cubicBezTo>
                    <a:pt x="573" y="325"/>
                    <a:pt x="522" y="319"/>
                    <a:pt x="470" y="305"/>
                  </a:cubicBezTo>
                  <a:cubicBezTo>
                    <a:pt x="414" y="305"/>
                    <a:pt x="371" y="305"/>
                    <a:pt x="318" y="289"/>
                  </a:cubicBezTo>
                  <a:cubicBezTo>
                    <a:pt x="305" y="358"/>
                    <a:pt x="305" y="427"/>
                    <a:pt x="288" y="497"/>
                  </a:cubicBezTo>
                  <a:cubicBezTo>
                    <a:pt x="275" y="689"/>
                    <a:pt x="192" y="854"/>
                    <a:pt x="40" y="993"/>
                  </a:cubicBezTo>
                  <a:cubicBezTo>
                    <a:pt x="27" y="1006"/>
                    <a:pt x="14" y="1033"/>
                    <a:pt x="1" y="1049"/>
                  </a:cubicBezTo>
                  <a:cubicBezTo>
                    <a:pt x="97" y="1089"/>
                    <a:pt x="179" y="1115"/>
                    <a:pt x="262" y="1158"/>
                  </a:cubicBezTo>
                  <a:cubicBezTo>
                    <a:pt x="401" y="1214"/>
                    <a:pt x="536" y="1267"/>
                    <a:pt x="675" y="1324"/>
                  </a:cubicBezTo>
                  <a:cubicBezTo>
                    <a:pt x="761" y="1357"/>
                    <a:pt x="803" y="1377"/>
                    <a:pt x="844" y="1377"/>
                  </a:cubicBezTo>
                  <a:cubicBezTo>
                    <a:pt x="889" y="1377"/>
                    <a:pt x="933" y="1354"/>
                    <a:pt x="1032" y="1297"/>
                  </a:cubicBezTo>
                  <a:cubicBezTo>
                    <a:pt x="1171" y="1228"/>
                    <a:pt x="1297" y="1132"/>
                    <a:pt x="1433" y="1049"/>
                  </a:cubicBezTo>
                  <a:cubicBezTo>
                    <a:pt x="1462" y="1033"/>
                    <a:pt x="1476" y="1006"/>
                    <a:pt x="1502" y="993"/>
                  </a:cubicBezTo>
                  <a:cubicBezTo>
                    <a:pt x="1489" y="937"/>
                    <a:pt x="1476" y="884"/>
                    <a:pt x="1462" y="828"/>
                  </a:cubicBezTo>
                  <a:cubicBezTo>
                    <a:pt x="1446" y="745"/>
                    <a:pt x="1419" y="649"/>
                    <a:pt x="1419" y="553"/>
                  </a:cubicBezTo>
                  <a:cubicBezTo>
                    <a:pt x="1406" y="414"/>
                    <a:pt x="1406" y="275"/>
                    <a:pt x="1433" y="140"/>
                  </a:cubicBezTo>
                  <a:cubicBezTo>
                    <a:pt x="1445" y="100"/>
                    <a:pt x="1435" y="64"/>
                    <a:pt x="1433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943452" y="4812952"/>
              <a:ext cx="83465" cy="34416"/>
            </a:xfrm>
            <a:custGeom>
              <a:avLst/>
              <a:gdLst/>
              <a:ahLst/>
              <a:cxnLst/>
              <a:rect l="l" t="t" r="r" b="b"/>
              <a:pathLst>
                <a:path w="1945" h="802" extrusionOk="0">
                  <a:moveTo>
                    <a:pt x="139" y="1"/>
                  </a:moveTo>
                  <a:cubicBezTo>
                    <a:pt x="83" y="1"/>
                    <a:pt x="57" y="14"/>
                    <a:pt x="57" y="70"/>
                  </a:cubicBezTo>
                  <a:cubicBezTo>
                    <a:pt x="43" y="110"/>
                    <a:pt x="43" y="166"/>
                    <a:pt x="30" y="209"/>
                  </a:cubicBezTo>
                  <a:cubicBezTo>
                    <a:pt x="30" y="249"/>
                    <a:pt x="30" y="292"/>
                    <a:pt x="14" y="331"/>
                  </a:cubicBezTo>
                  <a:cubicBezTo>
                    <a:pt x="14" y="388"/>
                    <a:pt x="0" y="427"/>
                    <a:pt x="0" y="484"/>
                  </a:cubicBezTo>
                  <a:lnTo>
                    <a:pt x="0" y="718"/>
                  </a:lnTo>
                  <a:cubicBezTo>
                    <a:pt x="0" y="745"/>
                    <a:pt x="0" y="771"/>
                    <a:pt x="14" y="801"/>
                  </a:cubicBezTo>
                  <a:lnTo>
                    <a:pt x="70" y="801"/>
                  </a:lnTo>
                  <a:cubicBezTo>
                    <a:pt x="179" y="801"/>
                    <a:pt x="278" y="788"/>
                    <a:pt x="387" y="788"/>
                  </a:cubicBezTo>
                  <a:cubicBezTo>
                    <a:pt x="827" y="788"/>
                    <a:pt x="1270" y="771"/>
                    <a:pt x="1710" y="771"/>
                  </a:cubicBezTo>
                  <a:cubicBezTo>
                    <a:pt x="1750" y="771"/>
                    <a:pt x="1793" y="758"/>
                    <a:pt x="1832" y="758"/>
                  </a:cubicBezTo>
                  <a:cubicBezTo>
                    <a:pt x="1849" y="636"/>
                    <a:pt x="1849" y="523"/>
                    <a:pt x="1875" y="427"/>
                  </a:cubicBezTo>
                  <a:cubicBezTo>
                    <a:pt x="1889" y="318"/>
                    <a:pt x="1915" y="209"/>
                    <a:pt x="1945" y="97"/>
                  </a:cubicBezTo>
                  <a:cubicBezTo>
                    <a:pt x="1915" y="70"/>
                    <a:pt x="1889" y="44"/>
                    <a:pt x="1862" y="27"/>
                  </a:cubicBezTo>
                  <a:cubicBezTo>
                    <a:pt x="1667" y="140"/>
                    <a:pt x="1489" y="275"/>
                    <a:pt x="1297" y="345"/>
                  </a:cubicBezTo>
                  <a:cubicBezTo>
                    <a:pt x="1252" y="383"/>
                    <a:pt x="1207" y="396"/>
                    <a:pt x="1162" y="396"/>
                  </a:cubicBezTo>
                  <a:cubicBezTo>
                    <a:pt x="1124" y="396"/>
                    <a:pt x="1086" y="387"/>
                    <a:pt x="1049" y="374"/>
                  </a:cubicBezTo>
                  <a:cubicBezTo>
                    <a:pt x="923" y="345"/>
                    <a:pt x="814" y="292"/>
                    <a:pt x="692" y="236"/>
                  </a:cubicBezTo>
                  <a:cubicBezTo>
                    <a:pt x="553" y="166"/>
                    <a:pt x="401" y="97"/>
                    <a:pt x="248" y="27"/>
                  </a:cubicBezTo>
                  <a:cubicBezTo>
                    <a:pt x="222" y="14"/>
                    <a:pt x="179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870245" y="4819045"/>
              <a:ext cx="52525" cy="30682"/>
            </a:xfrm>
            <a:custGeom>
              <a:avLst/>
              <a:gdLst/>
              <a:ahLst/>
              <a:cxnLst/>
              <a:rect l="l" t="t" r="r" b="b"/>
              <a:pathLst>
                <a:path w="1224" h="715" extrusionOk="0">
                  <a:moveTo>
                    <a:pt x="1162" y="1"/>
                  </a:moveTo>
                  <a:cubicBezTo>
                    <a:pt x="1142" y="1"/>
                    <a:pt x="1121" y="4"/>
                    <a:pt x="1101" y="11"/>
                  </a:cubicBezTo>
                  <a:cubicBezTo>
                    <a:pt x="936" y="51"/>
                    <a:pt x="757" y="80"/>
                    <a:pt x="579" y="120"/>
                  </a:cubicBezTo>
                  <a:cubicBezTo>
                    <a:pt x="480" y="133"/>
                    <a:pt x="397" y="176"/>
                    <a:pt x="314" y="216"/>
                  </a:cubicBezTo>
                  <a:cubicBezTo>
                    <a:pt x="261" y="259"/>
                    <a:pt x="218" y="285"/>
                    <a:pt x="165" y="328"/>
                  </a:cubicBezTo>
                  <a:cubicBezTo>
                    <a:pt x="27" y="398"/>
                    <a:pt x="0" y="520"/>
                    <a:pt x="0" y="672"/>
                  </a:cubicBezTo>
                  <a:cubicBezTo>
                    <a:pt x="131" y="700"/>
                    <a:pt x="379" y="714"/>
                    <a:pt x="616" y="714"/>
                  </a:cubicBezTo>
                  <a:cubicBezTo>
                    <a:pt x="854" y="714"/>
                    <a:pt x="1081" y="700"/>
                    <a:pt x="1171" y="672"/>
                  </a:cubicBezTo>
                  <a:cubicBezTo>
                    <a:pt x="1171" y="563"/>
                    <a:pt x="1184" y="451"/>
                    <a:pt x="1197" y="342"/>
                  </a:cubicBezTo>
                  <a:cubicBezTo>
                    <a:pt x="1210" y="232"/>
                    <a:pt x="1210" y="120"/>
                    <a:pt x="1224" y="11"/>
                  </a:cubicBezTo>
                  <a:cubicBezTo>
                    <a:pt x="1204" y="4"/>
                    <a:pt x="1183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46912" y="4822779"/>
              <a:ext cx="36776" cy="21757"/>
            </a:xfrm>
            <a:custGeom>
              <a:avLst/>
              <a:gdLst/>
              <a:ahLst/>
              <a:cxnLst/>
              <a:rect l="l" t="t" r="r" b="b"/>
              <a:pathLst>
                <a:path w="857" h="507" extrusionOk="0">
                  <a:moveTo>
                    <a:pt x="52" y="1"/>
                  </a:moveTo>
                  <a:cubicBezTo>
                    <a:pt x="48" y="1"/>
                    <a:pt x="39" y="7"/>
                    <a:pt x="30" y="7"/>
                  </a:cubicBezTo>
                  <a:lnTo>
                    <a:pt x="30" y="89"/>
                  </a:lnTo>
                  <a:cubicBezTo>
                    <a:pt x="30" y="145"/>
                    <a:pt x="30" y="198"/>
                    <a:pt x="17" y="255"/>
                  </a:cubicBezTo>
                  <a:cubicBezTo>
                    <a:pt x="0" y="337"/>
                    <a:pt x="17" y="420"/>
                    <a:pt x="30" y="503"/>
                  </a:cubicBezTo>
                  <a:lnTo>
                    <a:pt x="83" y="503"/>
                  </a:lnTo>
                  <a:cubicBezTo>
                    <a:pt x="120" y="505"/>
                    <a:pt x="158" y="506"/>
                    <a:pt x="196" y="506"/>
                  </a:cubicBezTo>
                  <a:cubicBezTo>
                    <a:pt x="356" y="506"/>
                    <a:pt x="520" y="487"/>
                    <a:pt x="678" y="476"/>
                  </a:cubicBezTo>
                  <a:cubicBezTo>
                    <a:pt x="731" y="476"/>
                    <a:pt x="774" y="446"/>
                    <a:pt x="827" y="433"/>
                  </a:cubicBezTo>
                  <a:cubicBezTo>
                    <a:pt x="857" y="420"/>
                    <a:pt x="857" y="377"/>
                    <a:pt x="843" y="364"/>
                  </a:cubicBezTo>
                  <a:cubicBezTo>
                    <a:pt x="800" y="350"/>
                    <a:pt x="774" y="324"/>
                    <a:pt x="744" y="311"/>
                  </a:cubicBezTo>
                  <a:cubicBezTo>
                    <a:pt x="678" y="241"/>
                    <a:pt x="595" y="185"/>
                    <a:pt x="496" y="159"/>
                  </a:cubicBezTo>
                  <a:cubicBezTo>
                    <a:pt x="361" y="102"/>
                    <a:pt x="208" y="46"/>
                    <a:pt x="56" y="7"/>
                  </a:cubicBezTo>
                  <a:cubicBezTo>
                    <a:pt x="56" y="2"/>
                    <a:pt x="55" y="1"/>
                    <a:pt x="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925129" y="4815355"/>
              <a:ext cx="16650" cy="32571"/>
            </a:xfrm>
            <a:custGeom>
              <a:avLst/>
              <a:gdLst/>
              <a:ahLst/>
              <a:cxnLst/>
              <a:rect l="l" t="t" r="r" b="b"/>
              <a:pathLst>
                <a:path w="388" h="759" extrusionOk="0">
                  <a:moveTo>
                    <a:pt x="388" y="1"/>
                  </a:moveTo>
                  <a:cubicBezTo>
                    <a:pt x="262" y="27"/>
                    <a:pt x="166" y="54"/>
                    <a:pt x="57" y="70"/>
                  </a:cubicBezTo>
                  <a:cubicBezTo>
                    <a:pt x="14" y="302"/>
                    <a:pt x="1" y="649"/>
                    <a:pt x="27" y="758"/>
                  </a:cubicBezTo>
                  <a:cubicBezTo>
                    <a:pt x="127" y="758"/>
                    <a:pt x="222" y="745"/>
                    <a:pt x="318" y="745"/>
                  </a:cubicBezTo>
                  <a:cubicBezTo>
                    <a:pt x="318" y="619"/>
                    <a:pt x="318" y="497"/>
                    <a:pt x="332" y="371"/>
                  </a:cubicBezTo>
                  <a:cubicBezTo>
                    <a:pt x="345" y="249"/>
                    <a:pt x="358" y="137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026872" y="4818187"/>
              <a:ext cx="17809" cy="27893"/>
            </a:xfrm>
            <a:custGeom>
              <a:avLst/>
              <a:gdLst/>
              <a:ahLst/>
              <a:cxnLst/>
              <a:rect l="l" t="t" r="r" b="b"/>
              <a:pathLst>
                <a:path w="415" h="650" extrusionOk="0">
                  <a:moveTo>
                    <a:pt x="149" y="1"/>
                  </a:moveTo>
                  <a:cubicBezTo>
                    <a:pt x="132" y="1"/>
                    <a:pt x="114" y="2"/>
                    <a:pt x="97" y="4"/>
                  </a:cubicBezTo>
                  <a:cubicBezTo>
                    <a:pt x="97" y="31"/>
                    <a:pt x="84" y="57"/>
                    <a:pt x="84" y="87"/>
                  </a:cubicBezTo>
                  <a:cubicBezTo>
                    <a:pt x="70" y="170"/>
                    <a:pt x="54" y="252"/>
                    <a:pt x="41" y="319"/>
                  </a:cubicBezTo>
                  <a:cubicBezTo>
                    <a:pt x="14" y="431"/>
                    <a:pt x="1" y="527"/>
                    <a:pt x="14" y="649"/>
                  </a:cubicBezTo>
                  <a:cubicBezTo>
                    <a:pt x="70" y="636"/>
                    <a:pt x="136" y="636"/>
                    <a:pt x="193" y="636"/>
                  </a:cubicBezTo>
                  <a:cubicBezTo>
                    <a:pt x="227" y="636"/>
                    <a:pt x="259" y="639"/>
                    <a:pt x="290" y="639"/>
                  </a:cubicBezTo>
                  <a:cubicBezTo>
                    <a:pt x="321" y="639"/>
                    <a:pt x="351" y="636"/>
                    <a:pt x="384" y="623"/>
                  </a:cubicBezTo>
                  <a:cubicBezTo>
                    <a:pt x="358" y="514"/>
                    <a:pt x="358" y="418"/>
                    <a:pt x="384" y="319"/>
                  </a:cubicBezTo>
                  <a:cubicBezTo>
                    <a:pt x="401" y="236"/>
                    <a:pt x="414" y="140"/>
                    <a:pt x="414" y="31"/>
                  </a:cubicBezTo>
                  <a:cubicBezTo>
                    <a:pt x="320" y="31"/>
                    <a:pt x="237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949974" y="4660315"/>
              <a:ext cx="24331" cy="13775"/>
            </a:xfrm>
            <a:custGeom>
              <a:avLst/>
              <a:gdLst/>
              <a:ahLst/>
              <a:cxnLst/>
              <a:rect l="l" t="t" r="r" b="b"/>
              <a:pathLst>
                <a:path w="567" h="321" extrusionOk="0">
                  <a:moveTo>
                    <a:pt x="538" y="0"/>
                  </a:moveTo>
                  <a:cubicBezTo>
                    <a:pt x="478" y="0"/>
                    <a:pt x="420" y="33"/>
                    <a:pt x="374" y="59"/>
                  </a:cubicBezTo>
                  <a:cubicBezTo>
                    <a:pt x="222" y="112"/>
                    <a:pt x="96" y="195"/>
                    <a:pt x="1" y="320"/>
                  </a:cubicBezTo>
                  <a:cubicBezTo>
                    <a:pt x="27" y="307"/>
                    <a:pt x="57" y="307"/>
                    <a:pt x="83" y="294"/>
                  </a:cubicBezTo>
                  <a:cubicBezTo>
                    <a:pt x="192" y="224"/>
                    <a:pt x="318" y="155"/>
                    <a:pt x="440" y="86"/>
                  </a:cubicBezTo>
                  <a:cubicBezTo>
                    <a:pt x="483" y="59"/>
                    <a:pt x="523" y="29"/>
                    <a:pt x="566" y="3"/>
                  </a:cubicBezTo>
                  <a:cubicBezTo>
                    <a:pt x="557" y="1"/>
                    <a:pt x="547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974262" y="4659285"/>
              <a:ext cx="1717" cy="1159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13" y="0"/>
                  </a:moveTo>
                  <a:cubicBezTo>
                    <a:pt x="13" y="14"/>
                    <a:pt x="0" y="14"/>
                    <a:pt x="0" y="27"/>
                  </a:cubicBezTo>
                  <a:lnTo>
                    <a:pt x="13" y="27"/>
                  </a:lnTo>
                  <a:cubicBezTo>
                    <a:pt x="13" y="14"/>
                    <a:pt x="40" y="2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1017946" y="4766264"/>
              <a:ext cx="601" cy="64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1" y="1"/>
                  </a:moveTo>
                  <a:lnTo>
                    <a:pt x="14" y="1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949974" y="4674047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959072" y="4724854"/>
              <a:ext cx="44715" cy="17809"/>
            </a:xfrm>
            <a:custGeom>
              <a:avLst/>
              <a:gdLst/>
              <a:ahLst/>
              <a:cxnLst/>
              <a:rect l="l" t="t" r="r" b="b"/>
              <a:pathLst>
                <a:path w="1042" h="415" extrusionOk="0">
                  <a:moveTo>
                    <a:pt x="877" y="0"/>
                  </a:moveTo>
                  <a:cubicBezTo>
                    <a:pt x="863" y="30"/>
                    <a:pt x="863" y="70"/>
                    <a:pt x="850" y="96"/>
                  </a:cubicBezTo>
                  <a:cubicBezTo>
                    <a:pt x="724" y="209"/>
                    <a:pt x="589" y="261"/>
                    <a:pt x="423" y="291"/>
                  </a:cubicBezTo>
                  <a:cubicBezTo>
                    <a:pt x="395" y="298"/>
                    <a:pt x="367" y="301"/>
                    <a:pt x="340" y="301"/>
                  </a:cubicBezTo>
                  <a:cubicBezTo>
                    <a:pt x="312" y="301"/>
                    <a:pt x="285" y="298"/>
                    <a:pt x="258" y="291"/>
                  </a:cubicBezTo>
                  <a:cubicBezTo>
                    <a:pt x="189" y="278"/>
                    <a:pt x="119" y="261"/>
                    <a:pt x="63" y="261"/>
                  </a:cubicBezTo>
                  <a:cubicBezTo>
                    <a:pt x="53" y="258"/>
                    <a:pt x="43" y="256"/>
                    <a:pt x="35" y="256"/>
                  </a:cubicBezTo>
                  <a:cubicBezTo>
                    <a:pt x="12" y="256"/>
                    <a:pt x="0" y="269"/>
                    <a:pt x="10" y="291"/>
                  </a:cubicBezTo>
                  <a:cubicBezTo>
                    <a:pt x="10" y="304"/>
                    <a:pt x="23" y="318"/>
                    <a:pt x="37" y="331"/>
                  </a:cubicBezTo>
                  <a:lnTo>
                    <a:pt x="50" y="331"/>
                  </a:lnTo>
                  <a:cubicBezTo>
                    <a:pt x="166" y="387"/>
                    <a:pt x="279" y="415"/>
                    <a:pt x="390" y="415"/>
                  </a:cubicBezTo>
                  <a:cubicBezTo>
                    <a:pt x="531" y="415"/>
                    <a:pt x="669" y="370"/>
                    <a:pt x="807" y="278"/>
                  </a:cubicBezTo>
                  <a:cubicBezTo>
                    <a:pt x="837" y="261"/>
                    <a:pt x="863" y="248"/>
                    <a:pt x="906" y="222"/>
                  </a:cubicBezTo>
                  <a:cubicBezTo>
                    <a:pt x="906" y="248"/>
                    <a:pt x="906" y="261"/>
                    <a:pt x="920" y="291"/>
                  </a:cubicBezTo>
                  <a:lnTo>
                    <a:pt x="920" y="318"/>
                  </a:lnTo>
                  <a:cubicBezTo>
                    <a:pt x="926" y="331"/>
                    <a:pt x="939" y="338"/>
                    <a:pt x="953" y="338"/>
                  </a:cubicBezTo>
                  <a:cubicBezTo>
                    <a:pt x="967" y="338"/>
                    <a:pt x="981" y="331"/>
                    <a:pt x="989" y="318"/>
                  </a:cubicBezTo>
                  <a:cubicBezTo>
                    <a:pt x="1042" y="222"/>
                    <a:pt x="1002" y="56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967697" y="4689924"/>
              <a:ext cx="14247" cy="41153"/>
            </a:xfrm>
            <a:custGeom>
              <a:avLst/>
              <a:gdLst/>
              <a:ahLst/>
              <a:cxnLst/>
              <a:rect l="l" t="t" r="r" b="b"/>
              <a:pathLst>
                <a:path w="332" h="959" extrusionOk="0">
                  <a:moveTo>
                    <a:pt x="275" y="1"/>
                  </a:moveTo>
                  <a:cubicBezTo>
                    <a:pt x="262" y="1"/>
                    <a:pt x="249" y="30"/>
                    <a:pt x="249" y="44"/>
                  </a:cubicBezTo>
                  <a:cubicBezTo>
                    <a:pt x="249" y="196"/>
                    <a:pt x="193" y="318"/>
                    <a:pt x="110" y="431"/>
                  </a:cubicBezTo>
                  <a:cubicBezTo>
                    <a:pt x="97" y="457"/>
                    <a:pt x="84" y="484"/>
                    <a:pt x="70" y="513"/>
                  </a:cubicBezTo>
                  <a:cubicBezTo>
                    <a:pt x="44" y="566"/>
                    <a:pt x="27" y="609"/>
                    <a:pt x="14" y="662"/>
                  </a:cubicBezTo>
                  <a:cubicBezTo>
                    <a:pt x="1" y="745"/>
                    <a:pt x="27" y="827"/>
                    <a:pt x="84" y="897"/>
                  </a:cubicBezTo>
                  <a:cubicBezTo>
                    <a:pt x="110" y="927"/>
                    <a:pt x="153" y="953"/>
                    <a:pt x="193" y="953"/>
                  </a:cubicBezTo>
                  <a:cubicBezTo>
                    <a:pt x="201" y="957"/>
                    <a:pt x="210" y="959"/>
                    <a:pt x="218" y="959"/>
                  </a:cubicBezTo>
                  <a:cubicBezTo>
                    <a:pt x="237" y="959"/>
                    <a:pt x="253" y="949"/>
                    <a:pt x="262" y="940"/>
                  </a:cubicBezTo>
                  <a:cubicBezTo>
                    <a:pt x="275" y="927"/>
                    <a:pt x="262" y="884"/>
                    <a:pt x="249" y="870"/>
                  </a:cubicBezTo>
                  <a:cubicBezTo>
                    <a:pt x="236" y="857"/>
                    <a:pt x="222" y="857"/>
                    <a:pt x="209" y="844"/>
                  </a:cubicBezTo>
                  <a:cubicBezTo>
                    <a:pt x="153" y="801"/>
                    <a:pt x="140" y="745"/>
                    <a:pt x="140" y="679"/>
                  </a:cubicBezTo>
                  <a:cubicBezTo>
                    <a:pt x="153" y="636"/>
                    <a:pt x="166" y="579"/>
                    <a:pt x="179" y="540"/>
                  </a:cubicBezTo>
                  <a:cubicBezTo>
                    <a:pt x="209" y="484"/>
                    <a:pt x="236" y="444"/>
                    <a:pt x="262" y="388"/>
                  </a:cubicBezTo>
                  <a:cubicBezTo>
                    <a:pt x="305" y="318"/>
                    <a:pt x="332" y="236"/>
                    <a:pt x="332" y="140"/>
                  </a:cubicBezTo>
                  <a:cubicBezTo>
                    <a:pt x="332" y="113"/>
                    <a:pt x="332" y="83"/>
                    <a:pt x="318" y="44"/>
                  </a:cubicBezTo>
                  <a:cubicBezTo>
                    <a:pt x="318" y="30"/>
                    <a:pt x="305" y="17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945297" y="4694773"/>
              <a:ext cx="27164" cy="10084"/>
            </a:xfrm>
            <a:custGeom>
              <a:avLst/>
              <a:gdLst/>
              <a:ahLst/>
              <a:cxnLst/>
              <a:rect l="l" t="t" r="r" b="b"/>
              <a:pathLst>
                <a:path w="633" h="235" extrusionOk="0">
                  <a:moveTo>
                    <a:pt x="275" y="0"/>
                  </a:moveTo>
                  <a:cubicBezTo>
                    <a:pt x="205" y="0"/>
                    <a:pt x="136" y="27"/>
                    <a:pt x="83" y="53"/>
                  </a:cubicBezTo>
                  <a:cubicBezTo>
                    <a:pt x="53" y="70"/>
                    <a:pt x="27" y="96"/>
                    <a:pt x="14" y="123"/>
                  </a:cubicBezTo>
                  <a:cubicBezTo>
                    <a:pt x="0" y="136"/>
                    <a:pt x="14" y="165"/>
                    <a:pt x="14" y="179"/>
                  </a:cubicBezTo>
                  <a:cubicBezTo>
                    <a:pt x="27" y="192"/>
                    <a:pt x="53" y="192"/>
                    <a:pt x="70" y="192"/>
                  </a:cubicBezTo>
                  <a:cubicBezTo>
                    <a:pt x="83" y="179"/>
                    <a:pt x="96" y="165"/>
                    <a:pt x="110" y="165"/>
                  </a:cubicBezTo>
                  <a:cubicBezTo>
                    <a:pt x="153" y="152"/>
                    <a:pt x="192" y="136"/>
                    <a:pt x="235" y="123"/>
                  </a:cubicBezTo>
                  <a:cubicBezTo>
                    <a:pt x="275" y="136"/>
                    <a:pt x="301" y="136"/>
                    <a:pt x="344" y="152"/>
                  </a:cubicBezTo>
                  <a:cubicBezTo>
                    <a:pt x="401" y="165"/>
                    <a:pt x="453" y="192"/>
                    <a:pt x="510" y="205"/>
                  </a:cubicBezTo>
                  <a:cubicBezTo>
                    <a:pt x="536" y="218"/>
                    <a:pt x="566" y="235"/>
                    <a:pt x="579" y="235"/>
                  </a:cubicBezTo>
                  <a:cubicBezTo>
                    <a:pt x="592" y="235"/>
                    <a:pt x="619" y="218"/>
                    <a:pt x="619" y="205"/>
                  </a:cubicBezTo>
                  <a:cubicBezTo>
                    <a:pt x="632" y="192"/>
                    <a:pt x="632" y="179"/>
                    <a:pt x="632" y="165"/>
                  </a:cubicBezTo>
                  <a:cubicBezTo>
                    <a:pt x="619" y="152"/>
                    <a:pt x="606" y="123"/>
                    <a:pt x="592" y="123"/>
                  </a:cubicBezTo>
                  <a:cubicBezTo>
                    <a:pt x="496" y="53"/>
                    <a:pt x="401" y="13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943452" y="4679282"/>
              <a:ext cx="28408" cy="11415"/>
            </a:xfrm>
            <a:custGeom>
              <a:avLst/>
              <a:gdLst/>
              <a:ahLst/>
              <a:cxnLst/>
              <a:rect l="l" t="t" r="r" b="b"/>
              <a:pathLst>
                <a:path w="662" h="266" extrusionOk="0">
                  <a:moveTo>
                    <a:pt x="401" y="1"/>
                  </a:moveTo>
                  <a:cubicBezTo>
                    <a:pt x="278" y="17"/>
                    <a:pt x="139" y="70"/>
                    <a:pt x="30" y="183"/>
                  </a:cubicBezTo>
                  <a:cubicBezTo>
                    <a:pt x="30" y="196"/>
                    <a:pt x="14" y="209"/>
                    <a:pt x="14" y="222"/>
                  </a:cubicBezTo>
                  <a:cubicBezTo>
                    <a:pt x="0" y="235"/>
                    <a:pt x="30" y="265"/>
                    <a:pt x="43" y="265"/>
                  </a:cubicBezTo>
                  <a:cubicBezTo>
                    <a:pt x="57" y="265"/>
                    <a:pt x="83" y="249"/>
                    <a:pt x="96" y="249"/>
                  </a:cubicBezTo>
                  <a:cubicBezTo>
                    <a:pt x="153" y="222"/>
                    <a:pt x="196" y="196"/>
                    <a:pt x="248" y="166"/>
                  </a:cubicBezTo>
                  <a:cubicBezTo>
                    <a:pt x="317" y="134"/>
                    <a:pt x="379" y="117"/>
                    <a:pt x="441" y="117"/>
                  </a:cubicBezTo>
                  <a:cubicBezTo>
                    <a:pt x="482" y="117"/>
                    <a:pt x="523" y="124"/>
                    <a:pt x="566" y="140"/>
                  </a:cubicBezTo>
                  <a:cubicBezTo>
                    <a:pt x="579" y="140"/>
                    <a:pt x="592" y="153"/>
                    <a:pt x="609" y="153"/>
                  </a:cubicBezTo>
                  <a:cubicBezTo>
                    <a:pt x="622" y="140"/>
                    <a:pt x="649" y="140"/>
                    <a:pt x="649" y="126"/>
                  </a:cubicBezTo>
                  <a:cubicBezTo>
                    <a:pt x="662" y="113"/>
                    <a:pt x="649" y="83"/>
                    <a:pt x="649" y="83"/>
                  </a:cubicBezTo>
                  <a:cubicBezTo>
                    <a:pt x="635" y="70"/>
                    <a:pt x="622" y="57"/>
                    <a:pt x="609" y="44"/>
                  </a:cubicBezTo>
                  <a:cubicBezTo>
                    <a:pt x="553" y="17"/>
                    <a:pt x="496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990140" y="4679883"/>
              <a:ext cx="28408" cy="8969"/>
            </a:xfrm>
            <a:custGeom>
              <a:avLst/>
              <a:gdLst/>
              <a:ahLst/>
              <a:cxnLst/>
              <a:rect l="l" t="t" r="r" b="b"/>
              <a:pathLst>
                <a:path w="662" h="209" extrusionOk="0">
                  <a:moveTo>
                    <a:pt x="303" y="0"/>
                  </a:moveTo>
                  <a:cubicBezTo>
                    <a:pt x="245" y="0"/>
                    <a:pt x="187" y="11"/>
                    <a:pt x="126" y="30"/>
                  </a:cubicBezTo>
                  <a:cubicBezTo>
                    <a:pt x="83" y="43"/>
                    <a:pt x="43" y="69"/>
                    <a:pt x="0" y="99"/>
                  </a:cubicBezTo>
                  <a:lnTo>
                    <a:pt x="0" y="139"/>
                  </a:lnTo>
                  <a:cubicBezTo>
                    <a:pt x="17" y="139"/>
                    <a:pt x="30" y="152"/>
                    <a:pt x="43" y="152"/>
                  </a:cubicBezTo>
                  <a:cubicBezTo>
                    <a:pt x="57" y="152"/>
                    <a:pt x="70" y="152"/>
                    <a:pt x="83" y="139"/>
                  </a:cubicBezTo>
                  <a:cubicBezTo>
                    <a:pt x="153" y="126"/>
                    <a:pt x="222" y="112"/>
                    <a:pt x="248" y="112"/>
                  </a:cubicBezTo>
                  <a:cubicBezTo>
                    <a:pt x="305" y="112"/>
                    <a:pt x="331" y="112"/>
                    <a:pt x="361" y="126"/>
                  </a:cubicBezTo>
                  <a:cubicBezTo>
                    <a:pt x="401" y="126"/>
                    <a:pt x="430" y="139"/>
                    <a:pt x="470" y="152"/>
                  </a:cubicBezTo>
                  <a:cubicBezTo>
                    <a:pt x="513" y="169"/>
                    <a:pt x="553" y="195"/>
                    <a:pt x="609" y="208"/>
                  </a:cubicBezTo>
                  <a:cubicBezTo>
                    <a:pt x="622" y="208"/>
                    <a:pt x="649" y="208"/>
                    <a:pt x="649" y="182"/>
                  </a:cubicBezTo>
                  <a:cubicBezTo>
                    <a:pt x="662" y="169"/>
                    <a:pt x="662" y="139"/>
                    <a:pt x="649" y="126"/>
                  </a:cubicBezTo>
                  <a:cubicBezTo>
                    <a:pt x="609" y="99"/>
                    <a:pt x="566" y="69"/>
                    <a:pt x="526" y="56"/>
                  </a:cubicBezTo>
                  <a:cubicBezTo>
                    <a:pt x="448" y="17"/>
                    <a:pt x="37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988981" y="4697648"/>
              <a:ext cx="29009" cy="10084"/>
            </a:xfrm>
            <a:custGeom>
              <a:avLst/>
              <a:gdLst/>
              <a:ahLst/>
              <a:cxnLst/>
              <a:rect l="l" t="t" r="r" b="b"/>
              <a:pathLst>
                <a:path w="676" h="235" extrusionOk="0">
                  <a:moveTo>
                    <a:pt x="332" y="1"/>
                  </a:moveTo>
                  <a:cubicBezTo>
                    <a:pt x="228" y="1"/>
                    <a:pt x="128" y="35"/>
                    <a:pt x="27" y="98"/>
                  </a:cubicBezTo>
                  <a:cubicBezTo>
                    <a:pt x="27" y="98"/>
                    <a:pt x="14" y="112"/>
                    <a:pt x="1" y="112"/>
                  </a:cubicBezTo>
                  <a:lnTo>
                    <a:pt x="1" y="168"/>
                  </a:lnTo>
                  <a:lnTo>
                    <a:pt x="27" y="181"/>
                  </a:lnTo>
                  <a:cubicBezTo>
                    <a:pt x="57" y="168"/>
                    <a:pt x="84" y="151"/>
                    <a:pt x="110" y="151"/>
                  </a:cubicBezTo>
                  <a:cubicBezTo>
                    <a:pt x="184" y="122"/>
                    <a:pt x="257" y="107"/>
                    <a:pt x="335" y="107"/>
                  </a:cubicBezTo>
                  <a:cubicBezTo>
                    <a:pt x="361" y="107"/>
                    <a:pt x="387" y="108"/>
                    <a:pt x="414" y="112"/>
                  </a:cubicBezTo>
                  <a:cubicBezTo>
                    <a:pt x="471" y="125"/>
                    <a:pt x="523" y="138"/>
                    <a:pt x="566" y="181"/>
                  </a:cubicBezTo>
                  <a:cubicBezTo>
                    <a:pt x="580" y="208"/>
                    <a:pt x="593" y="221"/>
                    <a:pt x="606" y="234"/>
                  </a:cubicBezTo>
                  <a:cubicBezTo>
                    <a:pt x="623" y="234"/>
                    <a:pt x="636" y="234"/>
                    <a:pt x="649" y="221"/>
                  </a:cubicBezTo>
                  <a:cubicBezTo>
                    <a:pt x="662" y="221"/>
                    <a:pt x="662" y="208"/>
                    <a:pt x="676" y="194"/>
                  </a:cubicBezTo>
                  <a:cubicBezTo>
                    <a:pt x="662" y="181"/>
                    <a:pt x="662" y="151"/>
                    <a:pt x="649" y="138"/>
                  </a:cubicBezTo>
                  <a:cubicBezTo>
                    <a:pt x="623" y="85"/>
                    <a:pt x="566" y="42"/>
                    <a:pt x="497" y="29"/>
                  </a:cubicBezTo>
                  <a:cubicBezTo>
                    <a:pt x="441" y="10"/>
                    <a:pt x="386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997950" y="4706274"/>
              <a:ext cx="7681" cy="3862"/>
            </a:xfrm>
            <a:custGeom>
              <a:avLst/>
              <a:gdLst/>
              <a:ahLst/>
              <a:cxnLst/>
              <a:rect l="l" t="t" r="r" b="b"/>
              <a:pathLst>
                <a:path w="179" h="90" extrusionOk="0">
                  <a:moveTo>
                    <a:pt x="88" y="0"/>
                  </a:moveTo>
                  <a:cubicBezTo>
                    <a:pt x="64" y="0"/>
                    <a:pt x="40" y="7"/>
                    <a:pt x="14" y="20"/>
                  </a:cubicBezTo>
                  <a:cubicBezTo>
                    <a:pt x="0" y="20"/>
                    <a:pt x="0" y="33"/>
                    <a:pt x="0" y="50"/>
                  </a:cubicBezTo>
                  <a:cubicBezTo>
                    <a:pt x="0" y="50"/>
                    <a:pt x="0" y="76"/>
                    <a:pt x="14" y="76"/>
                  </a:cubicBezTo>
                  <a:cubicBezTo>
                    <a:pt x="40" y="76"/>
                    <a:pt x="53" y="76"/>
                    <a:pt x="83" y="89"/>
                  </a:cubicBezTo>
                  <a:cubicBezTo>
                    <a:pt x="109" y="76"/>
                    <a:pt x="136" y="76"/>
                    <a:pt x="166" y="76"/>
                  </a:cubicBezTo>
                  <a:cubicBezTo>
                    <a:pt x="179" y="63"/>
                    <a:pt x="179" y="33"/>
                    <a:pt x="166" y="20"/>
                  </a:cubicBezTo>
                  <a:cubicBezTo>
                    <a:pt x="138" y="7"/>
                    <a:pt x="113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951133" y="4704557"/>
              <a:ext cx="7123" cy="3690"/>
            </a:xfrm>
            <a:custGeom>
              <a:avLst/>
              <a:gdLst/>
              <a:ahLst/>
              <a:cxnLst/>
              <a:rect l="l" t="t" r="r" b="b"/>
              <a:pathLst>
                <a:path w="166" h="86" extrusionOk="0">
                  <a:moveTo>
                    <a:pt x="100" y="1"/>
                  </a:moveTo>
                  <a:cubicBezTo>
                    <a:pt x="63" y="1"/>
                    <a:pt x="32" y="20"/>
                    <a:pt x="0" y="60"/>
                  </a:cubicBezTo>
                  <a:cubicBezTo>
                    <a:pt x="17" y="60"/>
                    <a:pt x="17" y="73"/>
                    <a:pt x="17" y="73"/>
                  </a:cubicBezTo>
                  <a:cubicBezTo>
                    <a:pt x="33" y="82"/>
                    <a:pt x="49" y="86"/>
                    <a:pt x="63" y="86"/>
                  </a:cubicBezTo>
                  <a:cubicBezTo>
                    <a:pt x="96" y="86"/>
                    <a:pt x="125" y="69"/>
                    <a:pt x="152" y="60"/>
                  </a:cubicBezTo>
                  <a:cubicBezTo>
                    <a:pt x="165" y="47"/>
                    <a:pt x="152" y="7"/>
                    <a:pt x="139" y="7"/>
                  </a:cubicBezTo>
                  <a:cubicBezTo>
                    <a:pt x="125" y="3"/>
                    <a:pt x="112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8"/>
          <p:cNvGrpSpPr/>
          <p:nvPr/>
        </p:nvGrpSpPr>
        <p:grpSpPr>
          <a:xfrm>
            <a:off x="1023376" y="1099185"/>
            <a:ext cx="1426706" cy="1491296"/>
            <a:chOff x="101525" y="4609637"/>
            <a:chExt cx="234216" cy="244816"/>
          </a:xfrm>
        </p:grpSpPr>
        <p:sp>
          <p:nvSpPr>
            <p:cNvPr id="988" name="Google Shape;988;p38"/>
            <p:cNvSpPr/>
            <p:nvPr/>
          </p:nvSpPr>
          <p:spPr>
            <a:xfrm>
              <a:off x="101525" y="4609637"/>
              <a:ext cx="234216" cy="244816"/>
            </a:xfrm>
            <a:custGeom>
              <a:avLst/>
              <a:gdLst/>
              <a:ahLst/>
              <a:cxnLst/>
              <a:rect l="l" t="t" r="r" b="b"/>
              <a:pathLst>
                <a:path w="5458" h="5705" extrusionOk="0">
                  <a:moveTo>
                    <a:pt x="4043" y="1866"/>
                  </a:moveTo>
                  <a:cubicBezTo>
                    <a:pt x="4167" y="1866"/>
                    <a:pt x="4263" y="1938"/>
                    <a:pt x="4300" y="2080"/>
                  </a:cubicBezTo>
                  <a:cubicBezTo>
                    <a:pt x="4273" y="2054"/>
                    <a:pt x="4248" y="2043"/>
                    <a:pt x="4222" y="2043"/>
                  </a:cubicBezTo>
                  <a:cubicBezTo>
                    <a:pt x="4193" y="2043"/>
                    <a:pt x="4164" y="2057"/>
                    <a:pt x="4134" y="2080"/>
                  </a:cubicBezTo>
                  <a:cubicBezTo>
                    <a:pt x="4091" y="2093"/>
                    <a:pt x="4065" y="2136"/>
                    <a:pt x="4009" y="2149"/>
                  </a:cubicBezTo>
                  <a:cubicBezTo>
                    <a:pt x="4009" y="2054"/>
                    <a:pt x="3995" y="1954"/>
                    <a:pt x="3982" y="1872"/>
                  </a:cubicBezTo>
                  <a:cubicBezTo>
                    <a:pt x="4003" y="1868"/>
                    <a:pt x="4024" y="1866"/>
                    <a:pt x="4043" y="1866"/>
                  </a:cubicBezTo>
                  <a:close/>
                  <a:moveTo>
                    <a:pt x="4300" y="2080"/>
                  </a:moveTo>
                  <a:lnTo>
                    <a:pt x="4300" y="2080"/>
                  </a:lnTo>
                  <a:cubicBezTo>
                    <a:pt x="4422" y="2272"/>
                    <a:pt x="4313" y="2632"/>
                    <a:pt x="3969" y="2685"/>
                  </a:cubicBezTo>
                  <a:cubicBezTo>
                    <a:pt x="3969" y="2563"/>
                    <a:pt x="3995" y="2437"/>
                    <a:pt x="4009" y="2315"/>
                  </a:cubicBezTo>
                  <a:cubicBezTo>
                    <a:pt x="4038" y="2328"/>
                    <a:pt x="4052" y="2328"/>
                    <a:pt x="4065" y="2341"/>
                  </a:cubicBezTo>
                  <a:cubicBezTo>
                    <a:pt x="4078" y="2384"/>
                    <a:pt x="4108" y="2424"/>
                    <a:pt x="4134" y="2467"/>
                  </a:cubicBezTo>
                  <a:cubicBezTo>
                    <a:pt x="4134" y="2476"/>
                    <a:pt x="4148" y="2486"/>
                    <a:pt x="4160" y="2486"/>
                  </a:cubicBezTo>
                  <a:cubicBezTo>
                    <a:pt x="4165" y="2486"/>
                    <a:pt x="4170" y="2484"/>
                    <a:pt x="4174" y="2480"/>
                  </a:cubicBezTo>
                  <a:cubicBezTo>
                    <a:pt x="4191" y="2467"/>
                    <a:pt x="4204" y="2450"/>
                    <a:pt x="4204" y="2437"/>
                  </a:cubicBezTo>
                  <a:cubicBezTo>
                    <a:pt x="4204" y="2411"/>
                    <a:pt x="4191" y="2398"/>
                    <a:pt x="4191" y="2368"/>
                  </a:cubicBezTo>
                  <a:cubicBezTo>
                    <a:pt x="4161" y="2328"/>
                    <a:pt x="4134" y="2285"/>
                    <a:pt x="4108" y="2245"/>
                  </a:cubicBezTo>
                  <a:cubicBezTo>
                    <a:pt x="4134" y="2202"/>
                    <a:pt x="4174" y="2176"/>
                    <a:pt x="4217" y="2149"/>
                  </a:cubicBezTo>
                  <a:cubicBezTo>
                    <a:pt x="4257" y="2136"/>
                    <a:pt x="4286" y="2107"/>
                    <a:pt x="4300" y="2080"/>
                  </a:cubicBezTo>
                  <a:close/>
                  <a:moveTo>
                    <a:pt x="3995" y="3128"/>
                  </a:moveTo>
                  <a:cubicBezTo>
                    <a:pt x="3995" y="3128"/>
                    <a:pt x="4009" y="3128"/>
                    <a:pt x="4009" y="3142"/>
                  </a:cubicBezTo>
                  <a:lnTo>
                    <a:pt x="3995" y="3142"/>
                  </a:lnTo>
                  <a:lnTo>
                    <a:pt x="3995" y="3128"/>
                  </a:lnTo>
                  <a:close/>
                  <a:moveTo>
                    <a:pt x="2454" y="827"/>
                  </a:moveTo>
                  <a:cubicBezTo>
                    <a:pt x="2481" y="979"/>
                    <a:pt x="2537" y="1101"/>
                    <a:pt x="2620" y="1210"/>
                  </a:cubicBezTo>
                  <a:cubicBezTo>
                    <a:pt x="2646" y="1253"/>
                    <a:pt x="2686" y="1280"/>
                    <a:pt x="2716" y="1293"/>
                  </a:cubicBezTo>
                  <a:cubicBezTo>
                    <a:pt x="2724" y="1302"/>
                    <a:pt x="2733" y="1305"/>
                    <a:pt x="2742" y="1305"/>
                  </a:cubicBezTo>
                  <a:cubicBezTo>
                    <a:pt x="2765" y="1305"/>
                    <a:pt x="2789" y="1285"/>
                    <a:pt x="2798" y="1267"/>
                  </a:cubicBezTo>
                  <a:cubicBezTo>
                    <a:pt x="2798" y="1227"/>
                    <a:pt x="2798" y="1197"/>
                    <a:pt x="2785" y="1157"/>
                  </a:cubicBezTo>
                  <a:cubicBezTo>
                    <a:pt x="2769" y="1101"/>
                    <a:pt x="2742" y="1032"/>
                    <a:pt x="2755" y="949"/>
                  </a:cubicBezTo>
                  <a:lnTo>
                    <a:pt x="2755" y="949"/>
                  </a:lnTo>
                  <a:cubicBezTo>
                    <a:pt x="2785" y="979"/>
                    <a:pt x="2798" y="992"/>
                    <a:pt x="2798" y="1005"/>
                  </a:cubicBezTo>
                  <a:cubicBezTo>
                    <a:pt x="2868" y="1062"/>
                    <a:pt x="2921" y="1114"/>
                    <a:pt x="2977" y="1171"/>
                  </a:cubicBezTo>
                  <a:cubicBezTo>
                    <a:pt x="3033" y="1210"/>
                    <a:pt x="3086" y="1240"/>
                    <a:pt x="3142" y="1240"/>
                  </a:cubicBezTo>
                  <a:cubicBezTo>
                    <a:pt x="3199" y="1197"/>
                    <a:pt x="3199" y="1157"/>
                    <a:pt x="3199" y="1088"/>
                  </a:cubicBezTo>
                  <a:lnTo>
                    <a:pt x="3199" y="1101"/>
                  </a:lnTo>
                  <a:cubicBezTo>
                    <a:pt x="3225" y="1101"/>
                    <a:pt x="3251" y="1114"/>
                    <a:pt x="3281" y="1114"/>
                  </a:cubicBezTo>
                  <a:cubicBezTo>
                    <a:pt x="3294" y="1128"/>
                    <a:pt x="3321" y="1128"/>
                    <a:pt x="3347" y="1128"/>
                  </a:cubicBezTo>
                  <a:cubicBezTo>
                    <a:pt x="3390" y="1128"/>
                    <a:pt x="3417" y="1088"/>
                    <a:pt x="3404" y="1032"/>
                  </a:cubicBezTo>
                  <a:cubicBezTo>
                    <a:pt x="3390" y="1005"/>
                    <a:pt x="3364" y="962"/>
                    <a:pt x="3347" y="923"/>
                  </a:cubicBezTo>
                  <a:cubicBezTo>
                    <a:pt x="3356" y="919"/>
                    <a:pt x="3363" y="917"/>
                    <a:pt x="3370" y="917"/>
                  </a:cubicBezTo>
                  <a:cubicBezTo>
                    <a:pt x="3385" y="917"/>
                    <a:pt x="3394" y="927"/>
                    <a:pt x="3404" y="936"/>
                  </a:cubicBezTo>
                  <a:cubicBezTo>
                    <a:pt x="3447" y="962"/>
                    <a:pt x="3486" y="992"/>
                    <a:pt x="3529" y="1019"/>
                  </a:cubicBezTo>
                  <a:cubicBezTo>
                    <a:pt x="3546" y="1027"/>
                    <a:pt x="3558" y="1031"/>
                    <a:pt x="3570" y="1031"/>
                  </a:cubicBezTo>
                  <a:cubicBezTo>
                    <a:pt x="3595" y="1031"/>
                    <a:pt x="3613" y="1010"/>
                    <a:pt x="3652" y="962"/>
                  </a:cubicBezTo>
                  <a:cubicBezTo>
                    <a:pt x="3708" y="1062"/>
                    <a:pt x="3734" y="1157"/>
                    <a:pt x="3747" y="1362"/>
                  </a:cubicBezTo>
                  <a:cubicBezTo>
                    <a:pt x="3708" y="1323"/>
                    <a:pt x="3665" y="1293"/>
                    <a:pt x="3625" y="1267"/>
                  </a:cubicBezTo>
                  <a:cubicBezTo>
                    <a:pt x="3569" y="1227"/>
                    <a:pt x="3513" y="1210"/>
                    <a:pt x="3460" y="1210"/>
                  </a:cubicBezTo>
                  <a:cubicBezTo>
                    <a:pt x="3377" y="1210"/>
                    <a:pt x="3308" y="1210"/>
                    <a:pt x="3225" y="1227"/>
                  </a:cubicBezTo>
                  <a:cubicBezTo>
                    <a:pt x="3199" y="1240"/>
                    <a:pt x="3169" y="1240"/>
                    <a:pt x="3142" y="1240"/>
                  </a:cubicBezTo>
                  <a:cubicBezTo>
                    <a:pt x="3116" y="1253"/>
                    <a:pt x="3086" y="1267"/>
                    <a:pt x="3060" y="1293"/>
                  </a:cubicBezTo>
                  <a:cubicBezTo>
                    <a:pt x="3046" y="1310"/>
                    <a:pt x="3033" y="1323"/>
                    <a:pt x="3046" y="1349"/>
                  </a:cubicBezTo>
                  <a:cubicBezTo>
                    <a:pt x="3060" y="1376"/>
                    <a:pt x="3073" y="1392"/>
                    <a:pt x="3099" y="1392"/>
                  </a:cubicBezTo>
                  <a:cubicBezTo>
                    <a:pt x="3142" y="1376"/>
                    <a:pt x="3199" y="1362"/>
                    <a:pt x="3238" y="1362"/>
                  </a:cubicBezTo>
                  <a:cubicBezTo>
                    <a:pt x="3284" y="1355"/>
                    <a:pt x="3328" y="1350"/>
                    <a:pt x="3372" y="1350"/>
                  </a:cubicBezTo>
                  <a:cubicBezTo>
                    <a:pt x="3473" y="1350"/>
                    <a:pt x="3570" y="1374"/>
                    <a:pt x="3665" y="1432"/>
                  </a:cubicBezTo>
                  <a:cubicBezTo>
                    <a:pt x="3695" y="1445"/>
                    <a:pt x="3734" y="1458"/>
                    <a:pt x="3777" y="1475"/>
                  </a:cubicBezTo>
                  <a:cubicBezTo>
                    <a:pt x="3830" y="1723"/>
                    <a:pt x="3873" y="1997"/>
                    <a:pt x="3860" y="2259"/>
                  </a:cubicBezTo>
                  <a:cubicBezTo>
                    <a:pt x="3860" y="2507"/>
                    <a:pt x="3817" y="2728"/>
                    <a:pt x="3761" y="2963"/>
                  </a:cubicBezTo>
                  <a:cubicBezTo>
                    <a:pt x="3734" y="3059"/>
                    <a:pt x="3708" y="3155"/>
                    <a:pt x="3678" y="3251"/>
                  </a:cubicBezTo>
                  <a:cubicBezTo>
                    <a:pt x="3665" y="3307"/>
                    <a:pt x="3625" y="3347"/>
                    <a:pt x="3569" y="3390"/>
                  </a:cubicBezTo>
                  <a:cubicBezTo>
                    <a:pt x="3417" y="3485"/>
                    <a:pt x="3265" y="3555"/>
                    <a:pt x="3099" y="3595"/>
                  </a:cubicBezTo>
                  <a:cubicBezTo>
                    <a:pt x="3046" y="3608"/>
                    <a:pt x="2990" y="3608"/>
                    <a:pt x="2934" y="3624"/>
                  </a:cubicBezTo>
                  <a:cubicBezTo>
                    <a:pt x="2862" y="3643"/>
                    <a:pt x="2792" y="3652"/>
                    <a:pt x="2723" y="3652"/>
                  </a:cubicBezTo>
                  <a:cubicBezTo>
                    <a:pt x="2595" y="3652"/>
                    <a:pt x="2473" y="3622"/>
                    <a:pt x="2355" y="3568"/>
                  </a:cubicBezTo>
                  <a:cubicBezTo>
                    <a:pt x="2177" y="3485"/>
                    <a:pt x="2041" y="3333"/>
                    <a:pt x="1972" y="3128"/>
                  </a:cubicBezTo>
                  <a:cubicBezTo>
                    <a:pt x="1929" y="3016"/>
                    <a:pt x="1902" y="2907"/>
                    <a:pt x="1876" y="2798"/>
                  </a:cubicBezTo>
                  <a:cubicBezTo>
                    <a:pt x="1846" y="2715"/>
                    <a:pt x="1820" y="2659"/>
                    <a:pt x="1793" y="2589"/>
                  </a:cubicBezTo>
                  <a:cubicBezTo>
                    <a:pt x="1770" y="2545"/>
                    <a:pt x="1749" y="2511"/>
                    <a:pt x="1707" y="2511"/>
                  </a:cubicBezTo>
                  <a:cubicBezTo>
                    <a:pt x="1696" y="2511"/>
                    <a:pt x="1683" y="2514"/>
                    <a:pt x="1667" y="2520"/>
                  </a:cubicBezTo>
                  <a:cubicBezTo>
                    <a:pt x="1628" y="2493"/>
                    <a:pt x="1641" y="2450"/>
                    <a:pt x="1641" y="2424"/>
                  </a:cubicBezTo>
                  <a:cubicBezTo>
                    <a:pt x="1641" y="2411"/>
                    <a:pt x="1628" y="2411"/>
                    <a:pt x="1628" y="2398"/>
                  </a:cubicBezTo>
                  <a:cubicBezTo>
                    <a:pt x="1585" y="2398"/>
                    <a:pt x="1545" y="2368"/>
                    <a:pt x="1515" y="2341"/>
                  </a:cubicBezTo>
                  <a:cubicBezTo>
                    <a:pt x="1462" y="2285"/>
                    <a:pt x="1406" y="2259"/>
                    <a:pt x="1350" y="2219"/>
                  </a:cubicBezTo>
                  <a:cubicBezTo>
                    <a:pt x="1337" y="2219"/>
                    <a:pt x="1324" y="2202"/>
                    <a:pt x="1310" y="2202"/>
                  </a:cubicBezTo>
                  <a:cubicBezTo>
                    <a:pt x="1297" y="2202"/>
                    <a:pt x="1267" y="2202"/>
                    <a:pt x="1267" y="2219"/>
                  </a:cubicBezTo>
                  <a:cubicBezTo>
                    <a:pt x="1254" y="2232"/>
                    <a:pt x="1267" y="2245"/>
                    <a:pt x="1267" y="2259"/>
                  </a:cubicBezTo>
                  <a:cubicBezTo>
                    <a:pt x="1281" y="2272"/>
                    <a:pt x="1297" y="2285"/>
                    <a:pt x="1310" y="2302"/>
                  </a:cubicBezTo>
                  <a:cubicBezTo>
                    <a:pt x="1380" y="2355"/>
                    <a:pt x="1433" y="2424"/>
                    <a:pt x="1502" y="2480"/>
                  </a:cubicBezTo>
                  <a:cubicBezTo>
                    <a:pt x="1489" y="2520"/>
                    <a:pt x="1462" y="2563"/>
                    <a:pt x="1446" y="2589"/>
                  </a:cubicBezTo>
                  <a:cubicBezTo>
                    <a:pt x="1433" y="2616"/>
                    <a:pt x="1433" y="2632"/>
                    <a:pt x="1433" y="2646"/>
                  </a:cubicBezTo>
                  <a:cubicBezTo>
                    <a:pt x="1433" y="2675"/>
                    <a:pt x="1457" y="2690"/>
                    <a:pt x="1480" y="2690"/>
                  </a:cubicBezTo>
                  <a:cubicBezTo>
                    <a:pt x="1488" y="2690"/>
                    <a:pt x="1495" y="2689"/>
                    <a:pt x="1502" y="2685"/>
                  </a:cubicBezTo>
                  <a:cubicBezTo>
                    <a:pt x="1529" y="2659"/>
                    <a:pt x="1545" y="2632"/>
                    <a:pt x="1572" y="2603"/>
                  </a:cubicBezTo>
                  <a:cubicBezTo>
                    <a:pt x="1585" y="2616"/>
                    <a:pt x="1585" y="2632"/>
                    <a:pt x="1598" y="2632"/>
                  </a:cubicBezTo>
                  <a:cubicBezTo>
                    <a:pt x="1615" y="2663"/>
                    <a:pt x="1623" y="2676"/>
                    <a:pt x="1639" y="2676"/>
                  </a:cubicBezTo>
                  <a:cubicBezTo>
                    <a:pt x="1650" y="2676"/>
                    <a:pt x="1666" y="2670"/>
                    <a:pt x="1694" y="2659"/>
                  </a:cubicBezTo>
                  <a:lnTo>
                    <a:pt x="1737" y="2781"/>
                  </a:lnTo>
                  <a:cubicBezTo>
                    <a:pt x="1737" y="2798"/>
                    <a:pt x="1724" y="2811"/>
                    <a:pt x="1724" y="2811"/>
                  </a:cubicBezTo>
                  <a:cubicBezTo>
                    <a:pt x="1684" y="2879"/>
                    <a:pt x="1630" y="2906"/>
                    <a:pt x="1573" y="2906"/>
                  </a:cubicBezTo>
                  <a:cubicBezTo>
                    <a:pt x="1550" y="2906"/>
                    <a:pt x="1526" y="2901"/>
                    <a:pt x="1502" y="2894"/>
                  </a:cubicBezTo>
                  <a:cubicBezTo>
                    <a:pt x="1363" y="2851"/>
                    <a:pt x="1267" y="2768"/>
                    <a:pt x="1185" y="2659"/>
                  </a:cubicBezTo>
                  <a:cubicBezTo>
                    <a:pt x="1198" y="2632"/>
                    <a:pt x="1214" y="2616"/>
                    <a:pt x="1228" y="2603"/>
                  </a:cubicBezTo>
                  <a:cubicBezTo>
                    <a:pt x="1241" y="2563"/>
                    <a:pt x="1228" y="2533"/>
                    <a:pt x="1185" y="2533"/>
                  </a:cubicBezTo>
                  <a:lnTo>
                    <a:pt x="1158" y="2533"/>
                  </a:lnTo>
                  <a:cubicBezTo>
                    <a:pt x="1145" y="2533"/>
                    <a:pt x="1145" y="2520"/>
                    <a:pt x="1145" y="2507"/>
                  </a:cubicBezTo>
                  <a:lnTo>
                    <a:pt x="1145" y="2480"/>
                  </a:lnTo>
                  <a:cubicBezTo>
                    <a:pt x="1171" y="2467"/>
                    <a:pt x="1198" y="2467"/>
                    <a:pt x="1214" y="2450"/>
                  </a:cubicBezTo>
                  <a:cubicBezTo>
                    <a:pt x="1241" y="2437"/>
                    <a:pt x="1241" y="2398"/>
                    <a:pt x="1214" y="2384"/>
                  </a:cubicBezTo>
                  <a:cubicBezTo>
                    <a:pt x="1185" y="2368"/>
                    <a:pt x="1158" y="2355"/>
                    <a:pt x="1132" y="2355"/>
                  </a:cubicBezTo>
                  <a:cubicBezTo>
                    <a:pt x="1115" y="2232"/>
                    <a:pt x="1158" y="2107"/>
                    <a:pt x="1228" y="2037"/>
                  </a:cubicBezTo>
                  <a:cubicBezTo>
                    <a:pt x="1271" y="1994"/>
                    <a:pt x="1314" y="1973"/>
                    <a:pt x="1359" y="1973"/>
                  </a:cubicBezTo>
                  <a:cubicBezTo>
                    <a:pt x="1400" y="1973"/>
                    <a:pt x="1443" y="1991"/>
                    <a:pt x="1489" y="2024"/>
                  </a:cubicBezTo>
                  <a:cubicBezTo>
                    <a:pt x="1545" y="2080"/>
                    <a:pt x="1611" y="2136"/>
                    <a:pt x="1641" y="2219"/>
                  </a:cubicBezTo>
                  <a:cubicBezTo>
                    <a:pt x="1641" y="2245"/>
                    <a:pt x="1654" y="2259"/>
                    <a:pt x="1667" y="2272"/>
                  </a:cubicBezTo>
                  <a:cubicBezTo>
                    <a:pt x="1667" y="2285"/>
                    <a:pt x="1681" y="2285"/>
                    <a:pt x="1694" y="2285"/>
                  </a:cubicBezTo>
                  <a:cubicBezTo>
                    <a:pt x="1710" y="2285"/>
                    <a:pt x="1724" y="2272"/>
                    <a:pt x="1724" y="2272"/>
                  </a:cubicBezTo>
                  <a:lnTo>
                    <a:pt x="1724" y="2189"/>
                  </a:lnTo>
                  <a:cubicBezTo>
                    <a:pt x="1710" y="2149"/>
                    <a:pt x="1710" y="2107"/>
                    <a:pt x="1710" y="2067"/>
                  </a:cubicBezTo>
                  <a:cubicBezTo>
                    <a:pt x="1710" y="1997"/>
                    <a:pt x="1710" y="1928"/>
                    <a:pt x="1694" y="1872"/>
                  </a:cubicBezTo>
                  <a:cubicBezTo>
                    <a:pt x="1694" y="1723"/>
                    <a:pt x="1724" y="1597"/>
                    <a:pt x="1793" y="1475"/>
                  </a:cubicBezTo>
                  <a:cubicBezTo>
                    <a:pt x="1859" y="1349"/>
                    <a:pt x="1929" y="1227"/>
                    <a:pt x="2011" y="1114"/>
                  </a:cubicBezTo>
                  <a:cubicBezTo>
                    <a:pt x="2011" y="1088"/>
                    <a:pt x="2041" y="1075"/>
                    <a:pt x="2068" y="1032"/>
                  </a:cubicBezTo>
                  <a:lnTo>
                    <a:pt x="2068" y="1114"/>
                  </a:lnTo>
                  <a:cubicBezTo>
                    <a:pt x="2054" y="1157"/>
                    <a:pt x="2041" y="1184"/>
                    <a:pt x="2025" y="1227"/>
                  </a:cubicBezTo>
                  <a:lnTo>
                    <a:pt x="2025" y="1293"/>
                  </a:lnTo>
                  <a:cubicBezTo>
                    <a:pt x="2025" y="1314"/>
                    <a:pt x="2053" y="1334"/>
                    <a:pt x="2079" y="1334"/>
                  </a:cubicBezTo>
                  <a:cubicBezTo>
                    <a:pt x="2089" y="1334"/>
                    <a:pt x="2100" y="1330"/>
                    <a:pt x="2107" y="1323"/>
                  </a:cubicBezTo>
                  <a:cubicBezTo>
                    <a:pt x="2137" y="1293"/>
                    <a:pt x="2177" y="1267"/>
                    <a:pt x="2206" y="1240"/>
                  </a:cubicBezTo>
                  <a:cubicBezTo>
                    <a:pt x="2273" y="1144"/>
                    <a:pt x="2329" y="1045"/>
                    <a:pt x="2385" y="936"/>
                  </a:cubicBezTo>
                  <a:cubicBezTo>
                    <a:pt x="2398" y="909"/>
                    <a:pt x="2425" y="866"/>
                    <a:pt x="2454" y="827"/>
                  </a:cubicBezTo>
                  <a:close/>
                  <a:moveTo>
                    <a:pt x="3486" y="3581"/>
                  </a:moveTo>
                  <a:lnTo>
                    <a:pt x="3486" y="3624"/>
                  </a:lnTo>
                  <a:cubicBezTo>
                    <a:pt x="3473" y="3747"/>
                    <a:pt x="3460" y="3886"/>
                    <a:pt x="3447" y="4021"/>
                  </a:cubicBezTo>
                  <a:cubicBezTo>
                    <a:pt x="3447" y="4173"/>
                    <a:pt x="3447" y="4312"/>
                    <a:pt x="3499" y="4451"/>
                  </a:cubicBezTo>
                  <a:cubicBezTo>
                    <a:pt x="3499" y="4478"/>
                    <a:pt x="3499" y="4491"/>
                    <a:pt x="3513" y="4517"/>
                  </a:cubicBezTo>
                  <a:cubicBezTo>
                    <a:pt x="3404" y="4616"/>
                    <a:pt x="3265" y="4656"/>
                    <a:pt x="3129" y="4669"/>
                  </a:cubicBezTo>
                  <a:cubicBezTo>
                    <a:pt x="3060" y="4683"/>
                    <a:pt x="2990" y="4683"/>
                    <a:pt x="2921" y="4683"/>
                  </a:cubicBezTo>
                  <a:cubicBezTo>
                    <a:pt x="2825" y="4683"/>
                    <a:pt x="2742" y="4683"/>
                    <a:pt x="2659" y="4669"/>
                  </a:cubicBezTo>
                  <a:cubicBezTo>
                    <a:pt x="2521" y="4643"/>
                    <a:pt x="2398" y="4600"/>
                    <a:pt x="2259" y="4547"/>
                  </a:cubicBezTo>
                  <a:cubicBezTo>
                    <a:pt x="2273" y="4517"/>
                    <a:pt x="2289" y="4491"/>
                    <a:pt x="2302" y="4478"/>
                  </a:cubicBezTo>
                  <a:cubicBezTo>
                    <a:pt x="2398" y="4299"/>
                    <a:pt x="2454" y="4104"/>
                    <a:pt x="2438" y="3899"/>
                  </a:cubicBezTo>
                  <a:lnTo>
                    <a:pt x="2438" y="3829"/>
                  </a:lnTo>
                  <a:cubicBezTo>
                    <a:pt x="2454" y="3803"/>
                    <a:pt x="2468" y="3773"/>
                    <a:pt x="2468" y="3760"/>
                  </a:cubicBezTo>
                  <a:cubicBezTo>
                    <a:pt x="2488" y="3753"/>
                    <a:pt x="2505" y="3750"/>
                    <a:pt x="2522" y="3750"/>
                  </a:cubicBezTo>
                  <a:cubicBezTo>
                    <a:pt x="2540" y="3750"/>
                    <a:pt x="2557" y="3753"/>
                    <a:pt x="2577" y="3760"/>
                  </a:cubicBezTo>
                  <a:cubicBezTo>
                    <a:pt x="2634" y="3765"/>
                    <a:pt x="2689" y="3769"/>
                    <a:pt x="2742" y="3769"/>
                  </a:cubicBezTo>
                  <a:cubicBezTo>
                    <a:pt x="2818" y="3769"/>
                    <a:pt x="2890" y="3762"/>
                    <a:pt x="2964" y="3747"/>
                  </a:cubicBezTo>
                  <a:cubicBezTo>
                    <a:pt x="3033" y="3720"/>
                    <a:pt x="3116" y="3720"/>
                    <a:pt x="3182" y="3690"/>
                  </a:cubicBezTo>
                  <a:cubicBezTo>
                    <a:pt x="3281" y="3664"/>
                    <a:pt x="3377" y="3624"/>
                    <a:pt x="3486" y="3581"/>
                  </a:cubicBezTo>
                  <a:close/>
                  <a:moveTo>
                    <a:pt x="2150" y="4616"/>
                  </a:moveTo>
                  <a:lnTo>
                    <a:pt x="2150" y="4616"/>
                  </a:lnTo>
                  <a:cubicBezTo>
                    <a:pt x="2177" y="4643"/>
                    <a:pt x="2177" y="4643"/>
                    <a:pt x="2177" y="4712"/>
                  </a:cubicBezTo>
                  <a:cubicBezTo>
                    <a:pt x="2107" y="4683"/>
                    <a:pt x="2107" y="4683"/>
                    <a:pt x="2150" y="4616"/>
                  </a:cubicBezTo>
                  <a:close/>
                  <a:moveTo>
                    <a:pt x="2273" y="4656"/>
                  </a:moveTo>
                  <a:cubicBezTo>
                    <a:pt x="2329" y="4683"/>
                    <a:pt x="2372" y="4699"/>
                    <a:pt x="2425" y="4726"/>
                  </a:cubicBezTo>
                  <a:lnTo>
                    <a:pt x="2425" y="4808"/>
                  </a:lnTo>
                  <a:cubicBezTo>
                    <a:pt x="2372" y="4795"/>
                    <a:pt x="2316" y="4795"/>
                    <a:pt x="2273" y="4765"/>
                  </a:cubicBezTo>
                  <a:lnTo>
                    <a:pt x="2273" y="4656"/>
                  </a:lnTo>
                  <a:close/>
                  <a:moveTo>
                    <a:pt x="3625" y="4656"/>
                  </a:moveTo>
                  <a:cubicBezTo>
                    <a:pt x="3625" y="4669"/>
                    <a:pt x="3638" y="4683"/>
                    <a:pt x="3625" y="4683"/>
                  </a:cubicBezTo>
                  <a:cubicBezTo>
                    <a:pt x="3556" y="4765"/>
                    <a:pt x="3473" y="4795"/>
                    <a:pt x="3364" y="4808"/>
                  </a:cubicBezTo>
                  <a:cubicBezTo>
                    <a:pt x="3364" y="4808"/>
                    <a:pt x="3364" y="4795"/>
                    <a:pt x="3347" y="4782"/>
                  </a:cubicBezTo>
                  <a:cubicBezTo>
                    <a:pt x="3447" y="4752"/>
                    <a:pt x="3529" y="4683"/>
                    <a:pt x="3625" y="4656"/>
                  </a:cubicBezTo>
                  <a:close/>
                  <a:moveTo>
                    <a:pt x="1737" y="4808"/>
                  </a:moveTo>
                  <a:lnTo>
                    <a:pt x="1737" y="4808"/>
                  </a:lnTo>
                  <a:cubicBezTo>
                    <a:pt x="1750" y="4821"/>
                    <a:pt x="1737" y="4821"/>
                    <a:pt x="1724" y="4821"/>
                  </a:cubicBezTo>
                  <a:cubicBezTo>
                    <a:pt x="1724" y="4808"/>
                    <a:pt x="1737" y="4808"/>
                    <a:pt x="1737" y="4808"/>
                  </a:cubicBezTo>
                  <a:close/>
                  <a:moveTo>
                    <a:pt x="3165" y="4816"/>
                  </a:moveTo>
                  <a:cubicBezTo>
                    <a:pt x="3196" y="4816"/>
                    <a:pt x="3226" y="4818"/>
                    <a:pt x="3251" y="4821"/>
                  </a:cubicBezTo>
                  <a:cubicBezTo>
                    <a:pt x="3225" y="4835"/>
                    <a:pt x="3212" y="4848"/>
                    <a:pt x="3199" y="4848"/>
                  </a:cubicBezTo>
                  <a:cubicBezTo>
                    <a:pt x="3143" y="4848"/>
                    <a:pt x="3088" y="4867"/>
                    <a:pt x="3024" y="4867"/>
                  </a:cubicBezTo>
                  <a:cubicBezTo>
                    <a:pt x="2992" y="4867"/>
                    <a:pt x="2958" y="4862"/>
                    <a:pt x="2921" y="4848"/>
                  </a:cubicBezTo>
                  <a:cubicBezTo>
                    <a:pt x="2981" y="4829"/>
                    <a:pt x="3079" y="4816"/>
                    <a:pt x="3165" y="4816"/>
                  </a:cubicBezTo>
                  <a:close/>
                  <a:moveTo>
                    <a:pt x="2550" y="4782"/>
                  </a:moveTo>
                  <a:cubicBezTo>
                    <a:pt x="2633" y="4795"/>
                    <a:pt x="2716" y="4795"/>
                    <a:pt x="2785" y="4848"/>
                  </a:cubicBezTo>
                  <a:cubicBezTo>
                    <a:pt x="2798" y="4848"/>
                    <a:pt x="2798" y="4864"/>
                    <a:pt x="2812" y="4864"/>
                  </a:cubicBezTo>
                  <a:cubicBezTo>
                    <a:pt x="2777" y="4869"/>
                    <a:pt x="2745" y="4872"/>
                    <a:pt x="2713" y="4872"/>
                  </a:cubicBezTo>
                  <a:cubicBezTo>
                    <a:pt x="2657" y="4872"/>
                    <a:pt x="2604" y="4862"/>
                    <a:pt x="2550" y="4835"/>
                  </a:cubicBezTo>
                  <a:cubicBezTo>
                    <a:pt x="2550" y="4835"/>
                    <a:pt x="2537" y="4821"/>
                    <a:pt x="2537" y="4808"/>
                  </a:cubicBezTo>
                  <a:cubicBezTo>
                    <a:pt x="2537" y="4795"/>
                    <a:pt x="2550" y="4782"/>
                    <a:pt x="2550" y="4782"/>
                  </a:cubicBezTo>
                  <a:close/>
                  <a:moveTo>
                    <a:pt x="454" y="5208"/>
                  </a:moveTo>
                  <a:cubicBezTo>
                    <a:pt x="454" y="5208"/>
                    <a:pt x="470" y="5222"/>
                    <a:pt x="470" y="5235"/>
                  </a:cubicBezTo>
                  <a:cubicBezTo>
                    <a:pt x="470" y="5235"/>
                    <a:pt x="454" y="5248"/>
                    <a:pt x="441" y="5248"/>
                  </a:cubicBezTo>
                  <a:cubicBezTo>
                    <a:pt x="441" y="5248"/>
                    <a:pt x="441" y="5235"/>
                    <a:pt x="427" y="5222"/>
                  </a:cubicBezTo>
                  <a:cubicBezTo>
                    <a:pt x="441" y="5222"/>
                    <a:pt x="454" y="5222"/>
                    <a:pt x="454" y="5208"/>
                  </a:cubicBezTo>
                  <a:close/>
                  <a:moveTo>
                    <a:pt x="5166" y="5096"/>
                  </a:moveTo>
                  <a:cubicBezTo>
                    <a:pt x="5292" y="5139"/>
                    <a:pt x="5331" y="5222"/>
                    <a:pt x="5331" y="5344"/>
                  </a:cubicBezTo>
                  <a:lnTo>
                    <a:pt x="5331" y="5456"/>
                  </a:lnTo>
                  <a:cubicBezTo>
                    <a:pt x="5300" y="5480"/>
                    <a:pt x="5267" y="5485"/>
                    <a:pt x="5233" y="5485"/>
                  </a:cubicBezTo>
                  <a:cubicBezTo>
                    <a:pt x="5211" y="5485"/>
                    <a:pt x="5189" y="5483"/>
                    <a:pt x="5166" y="5483"/>
                  </a:cubicBezTo>
                  <a:cubicBezTo>
                    <a:pt x="5183" y="5456"/>
                    <a:pt x="5196" y="5443"/>
                    <a:pt x="5209" y="5427"/>
                  </a:cubicBezTo>
                  <a:cubicBezTo>
                    <a:pt x="5249" y="5344"/>
                    <a:pt x="5249" y="5317"/>
                    <a:pt x="5166" y="5278"/>
                  </a:cubicBezTo>
                  <a:cubicBezTo>
                    <a:pt x="5126" y="5261"/>
                    <a:pt x="5113" y="5222"/>
                    <a:pt x="5083" y="5179"/>
                  </a:cubicBezTo>
                  <a:cubicBezTo>
                    <a:pt x="5113" y="5152"/>
                    <a:pt x="5126" y="5112"/>
                    <a:pt x="5166" y="5096"/>
                  </a:cubicBezTo>
                  <a:close/>
                  <a:moveTo>
                    <a:pt x="4217" y="4821"/>
                  </a:moveTo>
                  <a:cubicBezTo>
                    <a:pt x="4273" y="4835"/>
                    <a:pt x="4326" y="4848"/>
                    <a:pt x="4382" y="4864"/>
                  </a:cubicBezTo>
                  <a:cubicBezTo>
                    <a:pt x="4409" y="4864"/>
                    <a:pt x="4437" y="4870"/>
                    <a:pt x="4460" y="4870"/>
                  </a:cubicBezTo>
                  <a:cubicBezTo>
                    <a:pt x="4472" y="4870"/>
                    <a:pt x="4483" y="4869"/>
                    <a:pt x="4492" y="4864"/>
                  </a:cubicBezTo>
                  <a:cubicBezTo>
                    <a:pt x="4508" y="4859"/>
                    <a:pt x="4524" y="4858"/>
                    <a:pt x="4538" y="4858"/>
                  </a:cubicBezTo>
                  <a:cubicBezTo>
                    <a:pt x="4573" y="4858"/>
                    <a:pt x="4604" y="4868"/>
                    <a:pt x="4644" y="4878"/>
                  </a:cubicBezTo>
                  <a:cubicBezTo>
                    <a:pt x="4753" y="4891"/>
                    <a:pt x="4878" y="4917"/>
                    <a:pt x="5001" y="4931"/>
                  </a:cubicBezTo>
                  <a:cubicBezTo>
                    <a:pt x="4918" y="5069"/>
                    <a:pt x="4974" y="5195"/>
                    <a:pt x="5001" y="5317"/>
                  </a:cubicBezTo>
                  <a:cubicBezTo>
                    <a:pt x="5031" y="5331"/>
                    <a:pt x="5070" y="5344"/>
                    <a:pt x="5100" y="5360"/>
                  </a:cubicBezTo>
                  <a:cubicBezTo>
                    <a:pt x="5100" y="5400"/>
                    <a:pt x="5070" y="5400"/>
                    <a:pt x="5057" y="5427"/>
                  </a:cubicBezTo>
                  <a:cubicBezTo>
                    <a:pt x="5044" y="5456"/>
                    <a:pt x="5031" y="5470"/>
                    <a:pt x="5001" y="5496"/>
                  </a:cubicBezTo>
                  <a:cubicBezTo>
                    <a:pt x="4796" y="5509"/>
                    <a:pt x="4587" y="5526"/>
                    <a:pt x="4382" y="5526"/>
                  </a:cubicBezTo>
                  <a:cubicBezTo>
                    <a:pt x="4339" y="5496"/>
                    <a:pt x="4326" y="5456"/>
                    <a:pt x="4326" y="5413"/>
                  </a:cubicBezTo>
                  <a:cubicBezTo>
                    <a:pt x="4313" y="5374"/>
                    <a:pt x="4300" y="5344"/>
                    <a:pt x="4286" y="5304"/>
                  </a:cubicBezTo>
                  <a:cubicBezTo>
                    <a:pt x="4300" y="5278"/>
                    <a:pt x="4313" y="5261"/>
                    <a:pt x="4326" y="5248"/>
                  </a:cubicBezTo>
                  <a:cubicBezTo>
                    <a:pt x="4257" y="5112"/>
                    <a:pt x="4191" y="4987"/>
                    <a:pt x="4161" y="4835"/>
                  </a:cubicBezTo>
                  <a:cubicBezTo>
                    <a:pt x="4174" y="4835"/>
                    <a:pt x="4204" y="4821"/>
                    <a:pt x="4217" y="4821"/>
                  </a:cubicBezTo>
                  <a:close/>
                  <a:moveTo>
                    <a:pt x="3830" y="4735"/>
                  </a:moveTo>
                  <a:cubicBezTo>
                    <a:pt x="3892" y="4735"/>
                    <a:pt x="3947" y="4761"/>
                    <a:pt x="3995" y="4782"/>
                  </a:cubicBezTo>
                  <a:cubicBezTo>
                    <a:pt x="4025" y="4795"/>
                    <a:pt x="4038" y="4821"/>
                    <a:pt x="4052" y="4835"/>
                  </a:cubicBezTo>
                  <a:cubicBezTo>
                    <a:pt x="4078" y="4974"/>
                    <a:pt x="4134" y="5096"/>
                    <a:pt x="4161" y="5235"/>
                  </a:cubicBezTo>
                  <a:cubicBezTo>
                    <a:pt x="4161" y="5291"/>
                    <a:pt x="4191" y="5344"/>
                    <a:pt x="4204" y="5400"/>
                  </a:cubicBezTo>
                  <a:cubicBezTo>
                    <a:pt x="4204" y="5443"/>
                    <a:pt x="4230" y="5483"/>
                    <a:pt x="4217" y="5526"/>
                  </a:cubicBezTo>
                  <a:cubicBezTo>
                    <a:pt x="4025" y="5539"/>
                    <a:pt x="3830" y="5552"/>
                    <a:pt x="3652" y="5552"/>
                  </a:cubicBezTo>
                  <a:cubicBezTo>
                    <a:pt x="3638" y="5552"/>
                    <a:pt x="3625" y="5539"/>
                    <a:pt x="3595" y="5526"/>
                  </a:cubicBezTo>
                  <a:cubicBezTo>
                    <a:pt x="3612" y="5456"/>
                    <a:pt x="3612" y="5387"/>
                    <a:pt x="3638" y="5317"/>
                  </a:cubicBezTo>
                  <a:cubicBezTo>
                    <a:pt x="3695" y="5208"/>
                    <a:pt x="3695" y="5083"/>
                    <a:pt x="3721" y="4960"/>
                  </a:cubicBezTo>
                  <a:cubicBezTo>
                    <a:pt x="3721" y="4904"/>
                    <a:pt x="3734" y="4835"/>
                    <a:pt x="3747" y="4752"/>
                  </a:cubicBezTo>
                  <a:cubicBezTo>
                    <a:pt x="3776" y="4740"/>
                    <a:pt x="3804" y="4735"/>
                    <a:pt x="3830" y="4735"/>
                  </a:cubicBezTo>
                  <a:close/>
                  <a:moveTo>
                    <a:pt x="2084" y="4816"/>
                  </a:moveTo>
                  <a:cubicBezTo>
                    <a:pt x="2087" y="4816"/>
                    <a:pt x="2090" y="4817"/>
                    <a:pt x="2094" y="4821"/>
                  </a:cubicBezTo>
                  <a:cubicBezTo>
                    <a:pt x="2177" y="4878"/>
                    <a:pt x="2259" y="4904"/>
                    <a:pt x="2355" y="4931"/>
                  </a:cubicBezTo>
                  <a:cubicBezTo>
                    <a:pt x="2411" y="4947"/>
                    <a:pt x="2454" y="4974"/>
                    <a:pt x="2507" y="4987"/>
                  </a:cubicBezTo>
                  <a:cubicBezTo>
                    <a:pt x="2529" y="4993"/>
                    <a:pt x="2553" y="4993"/>
                    <a:pt x="2578" y="4993"/>
                  </a:cubicBezTo>
                  <a:cubicBezTo>
                    <a:pt x="2604" y="4993"/>
                    <a:pt x="2631" y="4993"/>
                    <a:pt x="2659" y="5000"/>
                  </a:cubicBezTo>
                  <a:cubicBezTo>
                    <a:pt x="2727" y="5011"/>
                    <a:pt x="2794" y="5016"/>
                    <a:pt x="2862" y="5016"/>
                  </a:cubicBezTo>
                  <a:cubicBezTo>
                    <a:pt x="2973" y="5016"/>
                    <a:pt x="3085" y="5003"/>
                    <a:pt x="3199" y="4987"/>
                  </a:cubicBezTo>
                  <a:cubicBezTo>
                    <a:pt x="3321" y="4974"/>
                    <a:pt x="3447" y="4960"/>
                    <a:pt x="3569" y="4904"/>
                  </a:cubicBezTo>
                  <a:lnTo>
                    <a:pt x="3569" y="4904"/>
                  </a:lnTo>
                  <a:cubicBezTo>
                    <a:pt x="3569" y="5126"/>
                    <a:pt x="3513" y="5331"/>
                    <a:pt x="3460" y="5539"/>
                  </a:cubicBezTo>
                  <a:cubicBezTo>
                    <a:pt x="3404" y="5552"/>
                    <a:pt x="3348" y="5556"/>
                    <a:pt x="3293" y="5556"/>
                  </a:cubicBezTo>
                  <a:cubicBezTo>
                    <a:pt x="3238" y="5556"/>
                    <a:pt x="3184" y="5552"/>
                    <a:pt x="3129" y="5552"/>
                  </a:cubicBezTo>
                  <a:lnTo>
                    <a:pt x="2798" y="5552"/>
                  </a:lnTo>
                  <a:cubicBezTo>
                    <a:pt x="2723" y="5552"/>
                    <a:pt x="2650" y="5558"/>
                    <a:pt x="2577" y="5558"/>
                  </a:cubicBezTo>
                  <a:cubicBezTo>
                    <a:pt x="2540" y="5558"/>
                    <a:pt x="2504" y="5557"/>
                    <a:pt x="2468" y="5552"/>
                  </a:cubicBezTo>
                  <a:cubicBezTo>
                    <a:pt x="2393" y="5552"/>
                    <a:pt x="2319" y="5558"/>
                    <a:pt x="2250" y="5558"/>
                  </a:cubicBezTo>
                  <a:cubicBezTo>
                    <a:pt x="2216" y="5558"/>
                    <a:pt x="2182" y="5557"/>
                    <a:pt x="2150" y="5552"/>
                  </a:cubicBezTo>
                  <a:cubicBezTo>
                    <a:pt x="2107" y="5526"/>
                    <a:pt x="2094" y="5483"/>
                    <a:pt x="2094" y="5443"/>
                  </a:cubicBezTo>
                  <a:cubicBezTo>
                    <a:pt x="2094" y="5374"/>
                    <a:pt x="2081" y="5317"/>
                    <a:pt x="2081" y="5248"/>
                  </a:cubicBezTo>
                  <a:cubicBezTo>
                    <a:pt x="2068" y="5112"/>
                    <a:pt x="2068" y="4960"/>
                    <a:pt x="2068" y="4821"/>
                  </a:cubicBezTo>
                  <a:cubicBezTo>
                    <a:pt x="2076" y="4821"/>
                    <a:pt x="2079" y="4816"/>
                    <a:pt x="2084" y="4816"/>
                  </a:cubicBezTo>
                  <a:close/>
                  <a:moveTo>
                    <a:pt x="1958" y="4739"/>
                  </a:moveTo>
                  <a:cubicBezTo>
                    <a:pt x="1998" y="5013"/>
                    <a:pt x="1958" y="5278"/>
                    <a:pt x="1958" y="5552"/>
                  </a:cubicBezTo>
                  <a:cubicBezTo>
                    <a:pt x="1806" y="5565"/>
                    <a:pt x="1654" y="5565"/>
                    <a:pt x="1489" y="5579"/>
                  </a:cubicBezTo>
                  <a:cubicBezTo>
                    <a:pt x="1502" y="5552"/>
                    <a:pt x="1502" y="5526"/>
                    <a:pt x="1502" y="5509"/>
                  </a:cubicBezTo>
                  <a:cubicBezTo>
                    <a:pt x="1529" y="5443"/>
                    <a:pt x="1572" y="5387"/>
                    <a:pt x="1572" y="5317"/>
                  </a:cubicBezTo>
                  <a:cubicBezTo>
                    <a:pt x="1572" y="5291"/>
                    <a:pt x="1585" y="5261"/>
                    <a:pt x="1598" y="5248"/>
                  </a:cubicBezTo>
                  <a:cubicBezTo>
                    <a:pt x="1667" y="5195"/>
                    <a:pt x="1694" y="5126"/>
                    <a:pt x="1724" y="5056"/>
                  </a:cubicBezTo>
                  <a:cubicBezTo>
                    <a:pt x="1777" y="4974"/>
                    <a:pt x="1833" y="4878"/>
                    <a:pt x="1876" y="4795"/>
                  </a:cubicBezTo>
                  <a:cubicBezTo>
                    <a:pt x="1889" y="4765"/>
                    <a:pt x="1915" y="4739"/>
                    <a:pt x="1958" y="4739"/>
                  </a:cubicBezTo>
                  <a:close/>
                  <a:moveTo>
                    <a:pt x="1724" y="4821"/>
                  </a:moveTo>
                  <a:lnTo>
                    <a:pt x="1724" y="4821"/>
                  </a:lnTo>
                  <a:cubicBezTo>
                    <a:pt x="1710" y="4904"/>
                    <a:pt x="1654" y="4960"/>
                    <a:pt x="1611" y="5030"/>
                  </a:cubicBezTo>
                  <a:cubicBezTo>
                    <a:pt x="1545" y="5152"/>
                    <a:pt x="1462" y="5261"/>
                    <a:pt x="1393" y="5374"/>
                  </a:cubicBezTo>
                  <a:lnTo>
                    <a:pt x="1267" y="5496"/>
                  </a:lnTo>
                  <a:cubicBezTo>
                    <a:pt x="1241" y="5526"/>
                    <a:pt x="1214" y="5552"/>
                    <a:pt x="1198" y="5579"/>
                  </a:cubicBezTo>
                  <a:cubicBezTo>
                    <a:pt x="966" y="5579"/>
                    <a:pt x="745" y="5592"/>
                    <a:pt x="523" y="5592"/>
                  </a:cubicBezTo>
                  <a:cubicBezTo>
                    <a:pt x="510" y="5592"/>
                    <a:pt x="497" y="5592"/>
                    <a:pt x="484" y="5579"/>
                  </a:cubicBezTo>
                  <a:cubicBezTo>
                    <a:pt x="484" y="5552"/>
                    <a:pt x="497" y="5539"/>
                    <a:pt x="497" y="5509"/>
                  </a:cubicBezTo>
                  <a:cubicBezTo>
                    <a:pt x="497" y="5483"/>
                    <a:pt x="497" y="5456"/>
                    <a:pt x="484" y="5443"/>
                  </a:cubicBezTo>
                  <a:cubicBezTo>
                    <a:pt x="579" y="5331"/>
                    <a:pt x="593" y="5304"/>
                    <a:pt x="566" y="5126"/>
                  </a:cubicBezTo>
                  <a:cubicBezTo>
                    <a:pt x="536" y="5083"/>
                    <a:pt x="484" y="5069"/>
                    <a:pt x="470" y="5013"/>
                  </a:cubicBezTo>
                  <a:cubicBezTo>
                    <a:pt x="470" y="5013"/>
                    <a:pt x="484" y="5000"/>
                    <a:pt x="497" y="5000"/>
                  </a:cubicBezTo>
                  <a:cubicBezTo>
                    <a:pt x="530" y="5002"/>
                    <a:pt x="563" y="5004"/>
                    <a:pt x="596" y="5004"/>
                  </a:cubicBezTo>
                  <a:cubicBezTo>
                    <a:pt x="745" y="5004"/>
                    <a:pt x="901" y="4982"/>
                    <a:pt x="1049" y="4960"/>
                  </a:cubicBezTo>
                  <a:cubicBezTo>
                    <a:pt x="1145" y="4947"/>
                    <a:pt x="1228" y="4931"/>
                    <a:pt x="1310" y="4904"/>
                  </a:cubicBezTo>
                  <a:cubicBezTo>
                    <a:pt x="1446" y="4878"/>
                    <a:pt x="1585" y="4848"/>
                    <a:pt x="1724" y="4821"/>
                  </a:cubicBezTo>
                  <a:close/>
                  <a:moveTo>
                    <a:pt x="345" y="5360"/>
                  </a:moveTo>
                  <a:cubicBezTo>
                    <a:pt x="275" y="5443"/>
                    <a:pt x="275" y="5443"/>
                    <a:pt x="318" y="5539"/>
                  </a:cubicBezTo>
                  <a:cubicBezTo>
                    <a:pt x="288" y="5608"/>
                    <a:pt x="222" y="5622"/>
                    <a:pt x="153" y="5635"/>
                  </a:cubicBezTo>
                  <a:cubicBezTo>
                    <a:pt x="179" y="5526"/>
                    <a:pt x="236" y="5443"/>
                    <a:pt x="305" y="5360"/>
                  </a:cubicBezTo>
                  <a:close/>
                  <a:moveTo>
                    <a:pt x="153" y="5635"/>
                  </a:moveTo>
                  <a:cubicBezTo>
                    <a:pt x="153" y="5635"/>
                    <a:pt x="152" y="5636"/>
                    <a:pt x="151" y="5637"/>
                  </a:cubicBezTo>
                  <a:lnTo>
                    <a:pt x="151" y="5637"/>
                  </a:lnTo>
                  <a:lnTo>
                    <a:pt x="153" y="5635"/>
                  </a:lnTo>
                  <a:close/>
                  <a:moveTo>
                    <a:pt x="2438" y="0"/>
                  </a:moveTo>
                  <a:cubicBezTo>
                    <a:pt x="2411" y="0"/>
                    <a:pt x="2385" y="13"/>
                    <a:pt x="2372" y="40"/>
                  </a:cubicBezTo>
                  <a:cubicBezTo>
                    <a:pt x="2355" y="69"/>
                    <a:pt x="2355" y="83"/>
                    <a:pt x="2355" y="109"/>
                  </a:cubicBezTo>
                  <a:lnTo>
                    <a:pt x="2355" y="288"/>
                  </a:lnTo>
                  <a:cubicBezTo>
                    <a:pt x="2355" y="301"/>
                    <a:pt x="2355" y="331"/>
                    <a:pt x="2329" y="357"/>
                  </a:cubicBezTo>
                  <a:cubicBezTo>
                    <a:pt x="2316" y="357"/>
                    <a:pt x="2289" y="357"/>
                    <a:pt x="2259" y="344"/>
                  </a:cubicBezTo>
                  <a:cubicBezTo>
                    <a:pt x="2124" y="331"/>
                    <a:pt x="1985" y="331"/>
                    <a:pt x="1846" y="331"/>
                  </a:cubicBezTo>
                  <a:cubicBezTo>
                    <a:pt x="1793" y="344"/>
                    <a:pt x="1737" y="357"/>
                    <a:pt x="1681" y="370"/>
                  </a:cubicBezTo>
                  <a:cubicBezTo>
                    <a:pt x="1611" y="384"/>
                    <a:pt x="1585" y="466"/>
                    <a:pt x="1641" y="523"/>
                  </a:cubicBezTo>
                  <a:cubicBezTo>
                    <a:pt x="1667" y="549"/>
                    <a:pt x="1694" y="579"/>
                    <a:pt x="1710" y="605"/>
                  </a:cubicBezTo>
                  <a:cubicBezTo>
                    <a:pt x="1641" y="661"/>
                    <a:pt x="1558" y="714"/>
                    <a:pt x="1489" y="757"/>
                  </a:cubicBezTo>
                  <a:cubicBezTo>
                    <a:pt x="1406" y="827"/>
                    <a:pt x="1324" y="880"/>
                    <a:pt x="1241" y="949"/>
                  </a:cubicBezTo>
                  <a:cubicBezTo>
                    <a:pt x="1198" y="979"/>
                    <a:pt x="1158" y="1005"/>
                    <a:pt x="1132" y="1032"/>
                  </a:cubicBezTo>
                  <a:cubicBezTo>
                    <a:pt x="1102" y="1062"/>
                    <a:pt x="1102" y="1088"/>
                    <a:pt x="1115" y="1114"/>
                  </a:cubicBezTo>
                  <a:cubicBezTo>
                    <a:pt x="1132" y="1144"/>
                    <a:pt x="1158" y="1144"/>
                    <a:pt x="1185" y="1144"/>
                  </a:cubicBezTo>
                  <a:cubicBezTo>
                    <a:pt x="1214" y="1128"/>
                    <a:pt x="1254" y="1114"/>
                    <a:pt x="1281" y="1101"/>
                  </a:cubicBezTo>
                  <a:lnTo>
                    <a:pt x="1281" y="1101"/>
                  </a:lnTo>
                  <a:cubicBezTo>
                    <a:pt x="1254" y="1184"/>
                    <a:pt x="1228" y="1240"/>
                    <a:pt x="1198" y="1310"/>
                  </a:cubicBezTo>
                  <a:cubicBezTo>
                    <a:pt x="1145" y="1432"/>
                    <a:pt x="1132" y="1558"/>
                    <a:pt x="1171" y="1693"/>
                  </a:cubicBezTo>
                  <a:cubicBezTo>
                    <a:pt x="1171" y="1736"/>
                    <a:pt x="1185" y="1776"/>
                    <a:pt x="1198" y="1819"/>
                  </a:cubicBezTo>
                  <a:cubicBezTo>
                    <a:pt x="1214" y="1845"/>
                    <a:pt x="1214" y="1872"/>
                    <a:pt x="1214" y="1901"/>
                  </a:cubicBezTo>
                  <a:cubicBezTo>
                    <a:pt x="1102" y="1984"/>
                    <a:pt x="1033" y="2107"/>
                    <a:pt x="1006" y="2232"/>
                  </a:cubicBezTo>
                  <a:cubicBezTo>
                    <a:pt x="1006" y="2272"/>
                    <a:pt x="993" y="2302"/>
                    <a:pt x="980" y="2328"/>
                  </a:cubicBezTo>
                  <a:cubicBezTo>
                    <a:pt x="950" y="2341"/>
                    <a:pt x="923" y="2341"/>
                    <a:pt x="897" y="2341"/>
                  </a:cubicBezTo>
                  <a:cubicBezTo>
                    <a:pt x="884" y="2341"/>
                    <a:pt x="867" y="2355"/>
                    <a:pt x="867" y="2384"/>
                  </a:cubicBezTo>
                  <a:cubicBezTo>
                    <a:pt x="867" y="2398"/>
                    <a:pt x="884" y="2424"/>
                    <a:pt x="897" y="2424"/>
                  </a:cubicBezTo>
                  <a:cubicBezTo>
                    <a:pt x="923" y="2450"/>
                    <a:pt x="966" y="2450"/>
                    <a:pt x="993" y="2480"/>
                  </a:cubicBezTo>
                  <a:cubicBezTo>
                    <a:pt x="1006" y="2507"/>
                    <a:pt x="1006" y="2550"/>
                    <a:pt x="1006" y="2576"/>
                  </a:cubicBezTo>
                  <a:cubicBezTo>
                    <a:pt x="980" y="2603"/>
                    <a:pt x="950" y="2632"/>
                    <a:pt x="923" y="2659"/>
                  </a:cubicBezTo>
                  <a:cubicBezTo>
                    <a:pt x="910" y="2659"/>
                    <a:pt x="923" y="2685"/>
                    <a:pt x="923" y="2698"/>
                  </a:cubicBezTo>
                  <a:lnTo>
                    <a:pt x="950" y="2715"/>
                  </a:lnTo>
                  <a:cubicBezTo>
                    <a:pt x="993" y="2715"/>
                    <a:pt x="1019" y="2698"/>
                    <a:pt x="1062" y="2698"/>
                  </a:cubicBezTo>
                  <a:cubicBezTo>
                    <a:pt x="1089" y="2728"/>
                    <a:pt x="1102" y="2755"/>
                    <a:pt x="1115" y="2781"/>
                  </a:cubicBezTo>
                  <a:cubicBezTo>
                    <a:pt x="1132" y="2798"/>
                    <a:pt x="1158" y="2824"/>
                    <a:pt x="1171" y="2837"/>
                  </a:cubicBezTo>
                  <a:cubicBezTo>
                    <a:pt x="1198" y="2864"/>
                    <a:pt x="1228" y="2894"/>
                    <a:pt x="1254" y="2907"/>
                  </a:cubicBezTo>
                  <a:cubicBezTo>
                    <a:pt x="1267" y="2920"/>
                    <a:pt x="1297" y="2946"/>
                    <a:pt x="1324" y="2963"/>
                  </a:cubicBezTo>
                  <a:cubicBezTo>
                    <a:pt x="1363" y="2976"/>
                    <a:pt x="1393" y="2989"/>
                    <a:pt x="1419" y="3003"/>
                  </a:cubicBezTo>
                  <a:cubicBezTo>
                    <a:pt x="1446" y="3003"/>
                    <a:pt x="1476" y="3003"/>
                    <a:pt x="1502" y="3016"/>
                  </a:cubicBezTo>
                  <a:cubicBezTo>
                    <a:pt x="1515" y="3016"/>
                    <a:pt x="1533" y="3013"/>
                    <a:pt x="1550" y="3013"/>
                  </a:cubicBezTo>
                  <a:cubicBezTo>
                    <a:pt x="1567" y="3013"/>
                    <a:pt x="1585" y="3016"/>
                    <a:pt x="1598" y="3029"/>
                  </a:cubicBezTo>
                  <a:cubicBezTo>
                    <a:pt x="1585" y="3059"/>
                    <a:pt x="1572" y="3099"/>
                    <a:pt x="1545" y="3128"/>
                  </a:cubicBezTo>
                  <a:cubicBezTo>
                    <a:pt x="1515" y="3181"/>
                    <a:pt x="1476" y="3251"/>
                    <a:pt x="1446" y="3320"/>
                  </a:cubicBezTo>
                  <a:cubicBezTo>
                    <a:pt x="1419" y="3376"/>
                    <a:pt x="1446" y="3429"/>
                    <a:pt x="1515" y="3442"/>
                  </a:cubicBezTo>
                  <a:cubicBezTo>
                    <a:pt x="1545" y="3459"/>
                    <a:pt x="1572" y="3459"/>
                    <a:pt x="1598" y="3459"/>
                  </a:cubicBezTo>
                  <a:cubicBezTo>
                    <a:pt x="1641" y="3459"/>
                    <a:pt x="1681" y="3442"/>
                    <a:pt x="1737" y="3429"/>
                  </a:cubicBezTo>
                  <a:lnTo>
                    <a:pt x="1777" y="3555"/>
                  </a:lnTo>
                  <a:cubicBezTo>
                    <a:pt x="1806" y="3608"/>
                    <a:pt x="1833" y="3677"/>
                    <a:pt x="1876" y="3747"/>
                  </a:cubicBezTo>
                  <a:cubicBezTo>
                    <a:pt x="1891" y="3779"/>
                    <a:pt x="1911" y="3793"/>
                    <a:pt x="1936" y="3793"/>
                  </a:cubicBezTo>
                  <a:cubicBezTo>
                    <a:pt x="1954" y="3793"/>
                    <a:pt x="1974" y="3786"/>
                    <a:pt x="1998" y="3773"/>
                  </a:cubicBezTo>
                  <a:cubicBezTo>
                    <a:pt x="2011" y="3760"/>
                    <a:pt x="2025" y="3760"/>
                    <a:pt x="2025" y="3747"/>
                  </a:cubicBezTo>
                  <a:cubicBezTo>
                    <a:pt x="2068" y="3790"/>
                    <a:pt x="2094" y="3816"/>
                    <a:pt x="2137" y="3843"/>
                  </a:cubicBezTo>
                  <a:cubicBezTo>
                    <a:pt x="2162" y="3863"/>
                    <a:pt x="2184" y="3873"/>
                    <a:pt x="2208" y="3873"/>
                  </a:cubicBezTo>
                  <a:cubicBezTo>
                    <a:pt x="2236" y="3873"/>
                    <a:pt x="2265" y="3859"/>
                    <a:pt x="2302" y="3829"/>
                  </a:cubicBezTo>
                  <a:lnTo>
                    <a:pt x="2329" y="3829"/>
                  </a:lnTo>
                  <a:cubicBezTo>
                    <a:pt x="2342" y="4038"/>
                    <a:pt x="2273" y="4230"/>
                    <a:pt x="2177" y="4421"/>
                  </a:cubicBezTo>
                  <a:cubicBezTo>
                    <a:pt x="2150" y="4478"/>
                    <a:pt x="2094" y="4534"/>
                    <a:pt x="2054" y="4573"/>
                  </a:cubicBezTo>
                  <a:cubicBezTo>
                    <a:pt x="2041" y="4587"/>
                    <a:pt x="2025" y="4600"/>
                    <a:pt x="1998" y="4600"/>
                  </a:cubicBezTo>
                  <a:cubicBezTo>
                    <a:pt x="1915" y="4630"/>
                    <a:pt x="1846" y="4656"/>
                    <a:pt x="1763" y="4683"/>
                  </a:cubicBezTo>
                  <a:cubicBezTo>
                    <a:pt x="1667" y="4712"/>
                    <a:pt x="1558" y="4739"/>
                    <a:pt x="1462" y="4752"/>
                  </a:cubicBezTo>
                  <a:cubicBezTo>
                    <a:pt x="1158" y="4821"/>
                    <a:pt x="854" y="4864"/>
                    <a:pt x="553" y="4864"/>
                  </a:cubicBezTo>
                  <a:cubicBezTo>
                    <a:pt x="510" y="4864"/>
                    <a:pt x="470" y="4864"/>
                    <a:pt x="427" y="4878"/>
                  </a:cubicBezTo>
                  <a:cubicBezTo>
                    <a:pt x="401" y="4878"/>
                    <a:pt x="371" y="4878"/>
                    <a:pt x="345" y="4891"/>
                  </a:cubicBezTo>
                  <a:cubicBezTo>
                    <a:pt x="318" y="4904"/>
                    <a:pt x="305" y="4931"/>
                    <a:pt x="305" y="4974"/>
                  </a:cubicBezTo>
                  <a:cubicBezTo>
                    <a:pt x="318" y="5000"/>
                    <a:pt x="331" y="5030"/>
                    <a:pt x="358" y="5056"/>
                  </a:cubicBezTo>
                  <a:cubicBezTo>
                    <a:pt x="371" y="5083"/>
                    <a:pt x="388" y="5096"/>
                    <a:pt x="401" y="5126"/>
                  </a:cubicBezTo>
                  <a:cubicBezTo>
                    <a:pt x="358" y="5152"/>
                    <a:pt x="331" y="5179"/>
                    <a:pt x="305" y="5208"/>
                  </a:cubicBezTo>
                  <a:cubicBezTo>
                    <a:pt x="288" y="5235"/>
                    <a:pt x="262" y="5235"/>
                    <a:pt x="236" y="5235"/>
                  </a:cubicBezTo>
                  <a:cubicBezTo>
                    <a:pt x="228" y="5232"/>
                    <a:pt x="220" y="5231"/>
                    <a:pt x="214" y="5231"/>
                  </a:cubicBezTo>
                  <a:cubicBezTo>
                    <a:pt x="184" y="5231"/>
                    <a:pt x="169" y="5253"/>
                    <a:pt x="179" y="5278"/>
                  </a:cubicBezTo>
                  <a:cubicBezTo>
                    <a:pt x="193" y="5331"/>
                    <a:pt x="179" y="5360"/>
                    <a:pt x="166" y="5387"/>
                  </a:cubicBezTo>
                  <a:cubicBezTo>
                    <a:pt x="123" y="5456"/>
                    <a:pt x="83" y="5539"/>
                    <a:pt x="40" y="5608"/>
                  </a:cubicBezTo>
                  <a:cubicBezTo>
                    <a:pt x="27" y="5622"/>
                    <a:pt x="1" y="5648"/>
                    <a:pt x="27" y="5675"/>
                  </a:cubicBezTo>
                  <a:cubicBezTo>
                    <a:pt x="37" y="5678"/>
                    <a:pt x="45" y="5680"/>
                    <a:pt x="53" y="5680"/>
                  </a:cubicBezTo>
                  <a:cubicBezTo>
                    <a:pt x="82" y="5680"/>
                    <a:pt x="102" y="5661"/>
                    <a:pt x="123" y="5661"/>
                  </a:cubicBezTo>
                  <a:lnTo>
                    <a:pt x="129" y="5656"/>
                  </a:lnTo>
                  <a:lnTo>
                    <a:pt x="129" y="5656"/>
                  </a:lnTo>
                  <a:cubicBezTo>
                    <a:pt x="155" y="5693"/>
                    <a:pt x="169" y="5704"/>
                    <a:pt x="206" y="5704"/>
                  </a:cubicBezTo>
                  <a:cubicBezTo>
                    <a:pt x="275" y="5691"/>
                    <a:pt x="358" y="5691"/>
                    <a:pt x="427" y="5691"/>
                  </a:cubicBezTo>
                  <a:lnTo>
                    <a:pt x="2206" y="5691"/>
                  </a:lnTo>
                  <a:cubicBezTo>
                    <a:pt x="2411" y="5691"/>
                    <a:pt x="2620" y="5704"/>
                    <a:pt x="2838" y="5704"/>
                  </a:cubicBezTo>
                  <a:cubicBezTo>
                    <a:pt x="3086" y="5691"/>
                    <a:pt x="3334" y="5691"/>
                    <a:pt x="3582" y="5691"/>
                  </a:cubicBezTo>
                  <a:cubicBezTo>
                    <a:pt x="3830" y="5675"/>
                    <a:pt x="4065" y="5675"/>
                    <a:pt x="4300" y="5675"/>
                  </a:cubicBezTo>
                  <a:cubicBezTo>
                    <a:pt x="4587" y="5661"/>
                    <a:pt x="4878" y="5648"/>
                    <a:pt x="5166" y="5635"/>
                  </a:cubicBezTo>
                  <a:cubicBezTo>
                    <a:pt x="5209" y="5635"/>
                    <a:pt x="5265" y="5622"/>
                    <a:pt x="5318" y="5608"/>
                  </a:cubicBezTo>
                  <a:cubicBezTo>
                    <a:pt x="5388" y="5592"/>
                    <a:pt x="5444" y="5539"/>
                    <a:pt x="5444" y="5470"/>
                  </a:cubicBezTo>
                  <a:cubicBezTo>
                    <a:pt x="5457" y="5413"/>
                    <a:pt x="5457" y="5360"/>
                    <a:pt x="5457" y="5304"/>
                  </a:cubicBezTo>
                  <a:cubicBezTo>
                    <a:pt x="5431" y="5179"/>
                    <a:pt x="5374" y="5069"/>
                    <a:pt x="5249" y="5030"/>
                  </a:cubicBezTo>
                  <a:cubicBezTo>
                    <a:pt x="5222" y="5013"/>
                    <a:pt x="5196" y="5000"/>
                    <a:pt x="5166" y="4987"/>
                  </a:cubicBezTo>
                  <a:cubicBezTo>
                    <a:pt x="5183" y="4974"/>
                    <a:pt x="5183" y="4960"/>
                    <a:pt x="5196" y="4947"/>
                  </a:cubicBezTo>
                  <a:cubicBezTo>
                    <a:pt x="5222" y="4931"/>
                    <a:pt x="5249" y="4904"/>
                    <a:pt x="5236" y="4864"/>
                  </a:cubicBezTo>
                  <a:cubicBezTo>
                    <a:pt x="5227" y="4826"/>
                    <a:pt x="5205" y="4820"/>
                    <a:pt x="5179" y="4820"/>
                  </a:cubicBezTo>
                  <a:cubicBezTo>
                    <a:pt x="5167" y="4820"/>
                    <a:pt x="5153" y="4821"/>
                    <a:pt x="5140" y="4821"/>
                  </a:cubicBezTo>
                  <a:cubicBezTo>
                    <a:pt x="5031" y="4821"/>
                    <a:pt x="4918" y="4821"/>
                    <a:pt x="4809" y="4795"/>
                  </a:cubicBezTo>
                  <a:cubicBezTo>
                    <a:pt x="4713" y="4782"/>
                    <a:pt x="4617" y="4752"/>
                    <a:pt x="4521" y="4752"/>
                  </a:cubicBezTo>
                  <a:cubicBezTo>
                    <a:pt x="4326" y="4726"/>
                    <a:pt x="4148" y="4699"/>
                    <a:pt x="3969" y="4656"/>
                  </a:cubicBezTo>
                  <a:cubicBezTo>
                    <a:pt x="3913" y="4643"/>
                    <a:pt x="3860" y="4630"/>
                    <a:pt x="3804" y="4616"/>
                  </a:cubicBezTo>
                  <a:cubicBezTo>
                    <a:pt x="3777" y="4573"/>
                    <a:pt x="3804" y="4517"/>
                    <a:pt x="3747" y="4491"/>
                  </a:cubicBezTo>
                  <a:cubicBezTo>
                    <a:pt x="3708" y="4464"/>
                    <a:pt x="3665" y="4451"/>
                    <a:pt x="3612" y="4421"/>
                  </a:cubicBezTo>
                  <a:cubicBezTo>
                    <a:pt x="3612" y="4408"/>
                    <a:pt x="3595" y="4368"/>
                    <a:pt x="3595" y="4339"/>
                  </a:cubicBezTo>
                  <a:cubicBezTo>
                    <a:pt x="3556" y="4134"/>
                    <a:pt x="3569" y="3939"/>
                    <a:pt x="3582" y="3733"/>
                  </a:cubicBezTo>
                  <a:cubicBezTo>
                    <a:pt x="3582" y="3707"/>
                    <a:pt x="3595" y="3690"/>
                    <a:pt x="3612" y="3677"/>
                  </a:cubicBezTo>
                  <a:cubicBezTo>
                    <a:pt x="3665" y="3638"/>
                    <a:pt x="3708" y="3581"/>
                    <a:pt x="3734" y="3512"/>
                  </a:cubicBezTo>
                  <a:cubicBezTo>
                    <a:pt x="3790" y="3429"/>
                    <a:pt x="3843" y="3347"/>
                    <a:pt x="3926" y="3277"/>
                  </a:cubicBezTo>
                  <a:lnTo>
                    <a:pt x="4025" y="3277"/>
                  </a:lnTo>
                  <a:cubicBezTo>
                    <a:pt x="4052" y="3294"/>
                    <a:pt x="4078" y="3307"/>
                    <a:pt x="4108" y="3307"/>
                  </a:cubicBezTo>
                  <a:cubicBezTo>
                    <a:pt x="4117" y="3312"/>
                    <a:pt x="4126" y="3314"/>
                    <a:pt x="4135" y="3314"/>
                  </a:cubicBezTo>
                  <a:cubicBezTo>
                    <a:pt x="4174" y="3314"/>
                    <a:pt x="4201" y="3268"/>
                    <a:pt x="4191" y="3224"/>
                  </a:cubicBezTo>
                  <a:cubicBezTo>
                    <a:pt x="4174" y="3181"/>
                    <a:pt x="4148" y="3155"/>
                    <a:pt x="4134" y="3112"/>
                  </a:cubicBezTo>
                  <a:cubicBezTo>
                    <a:pt x="4091" y="3029"/>
                    <a:pt x="4038" y="2933"/>
                    <a:pt x="4009" y="2824"/>
                  </a:cubicBezTo>
                  <a:cubicBezTo>
                    <a:pt x="4121" y="2798"/>
                    <a:pt x="4204" y="2755"/>
                    <a:pt x="4286" y="2685"/>
                  </a:cubicBezTo>
                  <a:cubicBezTo>
                    <a:pt x="4356" y="2646"/>
                    <a:pt x="4409" y="2576"/>
                    <a:pt x="4439" y="2493"/>
                  </a:cubicBezTo>
                  <a:cubicBezTo>
                    <a:pt x="4478" y="2411"/>
                    <a:pt x="4492" y="2315"/>
                    <a:pt x="4478" y="2202"/>
                  </a:cubicBezTo>
                  <a:cubicBezTo>
                    <a:pt x="4452" y="2024"/>
                    <a:pt x="4382" y="1872"/>
                    <a:pt x="4204" y="1776"/>
                  </a:cubicBezTo>
                  <a:cubicBezTo>
                    <a:pt x="4191" y="1776"/>
                    <a:pt x="4174" y="1763"/>
                    <a:pt x="4161" y="1763"/>
                  </a:cubicBezTo>
                  <a:cubicBezTo>
                    <a:pt x="4174" y="1723"/>
                    <a:pt x="4174" y="1680"/>
                    <a:pt x="4191" y="1653"/>
                  </a:cubicBezTo>
                  <a:cubicBezTo>
                    <a:pt x="4148" y="1584"/>
                    <a:pt x="4065" y="1584"/>
                    <a:pt x="4038" y="1515"/>
                  </a:cubicBezTo>
                  <a:cubicBezTo>
                    <a:pt x="4065" y="1501"/>
                    <a:pt x="4091" y="1488"/>
                    <a:pt x="4108" y="1488"/>
                  </a:cubicBezTo>
                  <a:lnTo>
                    <a:pt x="4204" y="1488"/>
                  </a:lnTo>
                  <a:cubicBezTo>
                    <a:pt x="4230" y="1488"/>
                    <a:pt x="4257" y="1445"/>
                    <a:pt x="4243" y="1405"/>
                  </a:cubicBezTo>
                  <a:lnTo>
                    <a:pt x="4217" y="1376"/>
                  </a:lnTo>
                  <a:cubicBezTo>
                    <a:pt x="4174" y="1310"/>
                    <a:pt x="4121" y="1240"/>
                    <a:pt x="4078" y="1184"/>
                  </a:cubicBezTo>
                  <a:cubicBezTo>
                    <a:pt x="4038" y="1128"/>
                    <a:pt x="4009" y="1088"/>
                    <a:pt x="3982" y="1032"/>
                  </a:cubicBezTo>
                  <a:cubicBezTo>
                    <a:pt x="4025" y="992"/>
                    <a:pt x="4078" y="992"/>
                    <a:pt x="4134" y="979"/>
                  </a:cubicBezTo>
                  <a:cubicBezTo>
                    <a:pt x="4174" y="962"/>
                    <a:pt x="4204" y="936"/>
                    <a:pt x="4217" y="880"/>
                  </a:cubicBezTo>
                  <a:cubicBezTo>
                    <a:pt x="4148" y="797"/>
                    <a:pt x="4038" y="771"/>
                    <a:pt x="3982" y="701"/>
                  </a:cubicBezTo>
                  <a:lnTo>
                    <a:pt x="3982" y="675"/>
                  </a:lnTo>
                  <a:cubicBezTo>
                    <a:pt x="3995" y="618"/>
                    <a:pt x="3982" y="592"/>
                    <a:pt x="3926" y="579"/>
                  </a:cubicBezTo>
                  <a:cubicBezTo>
                    <a:pt x="3886" y="566"/>
                    <a:pt x="3843" y="549"/>
                    <a:pt x="3804" y="536"/>
                  </a:cubicBezTo>
                  <a:cubicBezTo>
                    <a:pt x="3843" y="523"/>
                    <a:pt x="3873" y="509"/>
                    <a:pt x="3900" y="496"/>
                  </a:cubicBezTo>
                  <a:cubicBezTo>
                    <a:pt x="3943" y="466"/>
                    <a:pt x="3943" y="413"/>
                    <a:pt x="3900" y="384"/>
                  </a:cubicBezTo>
                  <a:cubicBezTo>
                    <a:pt x="3873" y="370"/>
                    <a:pt x="3830" y="357"/>
                    <a:pt x="3804" y="344"/>
                  </a:cubicBezTo>
                  <a:cubicBezTo>
                    <a:pt x="3638" y="317"/>
                    <a:pt x="3486" y="288"/>
                    <a:pt x="3334" y="248"/>
                  </a:cubicBezTo>
                  <a:cubicBezTo>
                    <a:pt x="3241" y="235"/>
                    <a:pt x="3150" y="227"/>
                    <a:pt x="3060" y="227"/>
                  </a:cubicBezTo>
                  <a:cubicBezTo>
                    <a:pt x="2953" y="227"/>
                    <a:pt x="2847" y="238"/>
                    <a:pt x="2742" y="261"/>
                  </a:cubicBezTo>
                  <a:cubicBezTo>
                    <a:pt x="2733" y="261"/>
                    <a:pt x="2719" y="273"/>
                    <a:pt x="2701" y="273"/>
                  </a:cubicBezTo>
                  <a:cubicBezTo>
                    <a:pt x="2692" y="273"/>
                    <a:pt x="2683" y="270"/>
                    <a:pt x="2673" y="261"/>
                  </a:cubicBezTo>
                  <a:cubicBezTo>
                    <a:pt x="2686" y="248"/>
                    <a:pt x="2702" y="218"/>
                    <a:pt x="2702" y="205"/>
                  </a:cubicBezTo>
                  <a:cubicBezTo>
                    <a:pt x="2702" y="192"/>
                    <a:pt x="2686" y="165"/>
                    <a:pt x="2686" y="165"/>
                  </a:cubicBezTo>
                  <a:cubicBezTo>
                    <a:pt x="2679" y="159"/>
                    <a:pt x="2673" y="155"/>
                    <a:pt x="2666" y="155"/>
                  </a:cubicBezTo>
                  <a:cubicBezTo>
                    <a:pt x="2659" y="155"/>
                    <a:pt x="2653" y="159"/>
                    <a:pt x="2646" y="165"/>
                  </a:cubicBezTo>
                  <a:cubicBezTo>
                    <a:pt x="2633" y="179"/>
                    <a:pt x="2620" y="192"/>
                    <a:pt x="2590" y="218"/>
                  </a:cubicBezTo>
                  <a:cubicBezTo>
                    <a:pt x="2577" y="248"/>
                    <a:pt x="2550" y="261"/>
                    <a:pt x="2521" y="301"/>
                  </a:cubicBezTo>
                  <a:cubicBezTo>
                    <a:pt x="2507" y="261"/>
                    <a:pt x="2507" y="235"/>
                    <a:pt x="2507" y="205"/>
                  </a:cubicBezTo>
                  <a:cubicBezTo>
                    <a:pt x="2507" y="165"/>
                    <a:pt x="2494" y="109"/>
                    <a:pt x="2481" y="53"/>
                  </a:cubicBezTo>
                  <a:cubicBezTo>
                    <a:pt x="2481" y="26"/>
                    <a:pt x="2468" y="13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49372" y="4645082"/>
              <a:ext cx="118396" cy="121271"/>
            </a:xfrm>
            <a:custGeom>
              <a:avLst/>
              <a:gdLst/>
              <a:ahLst/>
              <a:cxnLst/>
              <a:rect l="l" t="t" r="r" b="b"/>
              <a:pathLst>
                <a:path w="2759" h="2826" extrusionOk="0">
                  <a:moveTo>
                    <a:pt x="907" y="588"/>
                  </a:moveTo>
                  <a:cubicBezTo>
                    <a:pt x="904" y="589"/>
                    <a:pt x="900" y="591"/>
                    <a:pt x="896" y="593"/>
                  </a:cubicBezTo>
                  <a:lnTo>
                    <a:pt x="910" y="593"/>
                  </a:lnTo>
                  <a:cubicBezTo>
                    <a:pt x="909" y="591"/>
                    <a:pt x="908" y="589"/>
                    <a:pt x="907" y="588"/>
                  </a:cubicBezTo>
                  <a:close/>
                  <a:moveTo>
                    <a:pt x="840" y="493"/>
                  </a:moveTo>
                  <a:cubicBezTo>
                    <a:pt x="859" y="493"/>
                    <a:pt x="877" y="503"/>
                    <a:pt x="883" y="523"/>
                  </a:cubicBezTo>
                  <a:cubicBezTo>
                    <a:pt x="896" y="536"/>
                    <a:pt x="896" y="563"/>
                    <a:pt x="907" y="588"/>
                  </a:cubicBezTo>
                  <a:lnTo>
                    <a:pt x="907" y="588"/>
                  </a:lnTo>
                  <a:cubicBezTo>
                    <a:pt x="933" y="576"/>
                    <a:pt x="956" y="564"/>
                    <a:pt x="979" y="550"/>
                  </a:cubicBezTo>
                  <a:cubicBezTo>
                    <a:pt x="1055" y="518"/>
                    <a:pt x="1130" y="500"/>
                    <a:pt x="1208" y="500"/>
                  </a:cubicBezTo>
                  <a:cubicBezTo>
                    <a:pt x="1259" y="500"/>
                    <a:pt x="1311" y="508"/>
                    <a:pt x="1366" y="523"/>
                  </a:cubicBezTo>
                  <a:cubicBezTo>
                    <a:pt x="1392" y="523"/>
                    <a:pt x="1422" y="550"/>
                    <a:pt x="1449" y="566"/>
                  </a:cubicBezTo>
                  <a:cubicBezTo>
                    <a:pt x="1462" y="566"/>
                    <a:pt x="1462" y="593"/>
                    <a:pt x="1462" y="606"/>
                  </a:cubicBezTo>
                  <a:cubicBezTo>
                    <a:pt x="1462" y="619"/>
                    <a:pt x="1435" y="632"/>
                    <a:pt x="1422" y="632"/>
                  </a:cubicBezTo>
                  <a:lnTo>
                    <a:pt x="1240" y="632"/>
                  </a:lnTo>
                  <a:cubicBezTo>
                    <a:pt x="1225" y="631"/>
                    <a:pt x="1211" y="630"/>
                    <a:pt x="1196" y="630"/>
                  </a:cubicBezTo>
                  <a:cubicBezTo>
                    <a:pt x="1091" y="630"/>
                    <a:pt x="995" y="671"/>
                    <a:pt x="896" y="732"/>
                  </a:cubicBezTo>
                  <a:cubicBezTo>
                    <a:pt x="883" y="745"/>
                    <a:pt x="870" y="745"/>
                    <a:pt x="857" y="758"/>
                  </a:cubicBezTo>
                  <a:lnTo>
                    <a:pt x="843" y="758"/>
                  </a:lnTo>
                  <a:cubicBezTo>
                    <a:pt x="814" y="745"/>
                    <a:pt x="800" y="732"/>
                    <a:pt x="814" y="689"/>
                  </a:cubicBezTo>
                  <a:cubicBezTo>
                    <a:pt x="814" y="675"/>
                    <a:pt x="827" y="649"/>
                    <a:pt x="827" y="632"/>
                  </a:cubicBezTo>
                  <a:cubicBezTo>
                    <a:pt x="814" y="632"/>
                    <a:pt x="814" y="619"/>
                    <a:pt x="800" y="619"/>
                  </a:cubicBezTo>
                  <a:cubicBezTo>
                    <a:pt x="761" y="593"/>
                    <a:pt x="761" y="550"/>
                    <a:pt x="787" y="523"/>
                  </a:cubicBezTo>
                  <a:cubicBezTo>
                    <a:pt x="800" y="503"/>
                    <a:pt x="821" y="493"/>
                    <a:pt x="840" y="493"/>
                  </a:cubicBezTo>
                  <a:close/>
                  <a:moveTo>
                    <a:pt x="857" y="784"/>
                  </a:moveTo>
                  <a:cubicBezTo>
                    <a:pt x="896" y="784"/>
                    <a:pt x="939" y="814"/>
                    <a:pt x="953" y="854"/>
                  </a:cubicBezTo>
                  <a:cubicBezTo>
                    <a:pt x="939" y="897"/>
                    <a:pt x="926" y="923"/>
                    <a:pt x="896" y="937"/>
                  </a:cubicBezTo>
                  <a:cubicBezTo>
                    <a:pt x="881" y="952"/>
                    <a:pt x="865" y="959"/>
                    <a:pt x="849" y="959"/>
                  </a:cubicBezTo>
                  <a:cubicBezTo>
                    <a:pt x="838" y="959"/>
                    <a:pt x="826" y="955"/>
                    <a:pt x="814" y="950"/>
                  </a:cubicBezTo>
                  <a:cubicBezTo>
                    <a:pt x="787" y="937"/>
                    <a:pt x="774" y="910"/>
                    <a:pt x="774" y="880"/>
                  </a:cubicBezTo>
                  <a:cubicBezTo>
                    <a:pt x="787" y="841"/>
                    <a:pt x="814" y="798"/>
                    <a:pt x="857" y="784"/>
                  </a:cubicBezTo>
                  <a:close/>
                  <a:moveTo>
                    <a:pt x="2174" y="905"/>
                  </a:moveTo>
                  <a:cubicBezTo>
                    <a:pt x="2238" y="905"/>
                    <a:pt x="2304" y="919"/>
                    <a:pt x="2371" y="950"/>
                  </a:cubicBezTo>
                  <a:cubicBezTo>
                    <a:pt x="2414" y="980"/>
                    <a:pt x="2441" y="1006"/>
                    <a:pt x="2467" y="1032"/>
                  </a:cubicBezTo>
                  <a:cubicBezTo>
                    <a:pt x="2497" y="1046"/>
                    <a:pt x="2497" y="1089"/>
                    <a:pt x="2480" y="1102"/>
                  </a:cubicBezTo>
                  <a:cubicBezTo>
                    <a:pt x="2469" y="1113"/>
                    <a:pt x="2460" y="1117"/>
                    <a:pt x="2452" y="1117"/>
                  </a:cubicBezTo>
                  <a:cubicBezTo>
                    <a:pt x="2440" y="1117"/>
                    <a:pt x="2429" y="1110"/>
                    <a:pt x="2414" y="1102"/>
                  </a:cubicBezTo>
                  <a:cubicBezTo>
                    <a:pt x="2371" y="1089"/>
                    <a:pt x="2315" y="1062"/>
                    <a:pt x="2275" y="1046"/>
                  </a:cubicBezTo>
                  <a:cubicBezTo>
                    <a:pt x="2262" y="1032"/>
                    <a:pt x="2249" y="1032"/>
                    <a:pt x="2219" y="1032"/>
                  </a:cubicBezTo>
                  <a:cubicBezTo>
                    <a:pt x="2206" y="1062"/>
                    <a:pt x="2206" y="1089"/>
                    <a:pt x="2193" y="1115"/>
                  </a:cubicBezTo>
                  <a:lnTo>
                    <a:pt x="2110" y="1241"/>
                  </a:lnTo>
                  <a:cubicBezTo>
                    <a:pt x="2094" y="1257"/>
                    <a:pt x="2071" y="1268"/>
                    <a:pt x="2047" y="1268"/>
                  </a:cubicBezTo>
                  <a:cubicBezTo>
                    <a:pt x="2032" y="1268"/>
                    <a:pt x="2016" y="1264"/>
                    <a:pt x="2001" y="1254"/>
                  </a:cubicBezTo>
                  <a:cubicBezTo>
                    <a:pt x="1958" y="1241"/>
                    <a:pt x="1931" y="1198"/>
                    <a:pt x="1931" y="1158"/>
                  </a:cubicBezTo>
                  <a:cubicBezTo>
                    <a:pt x="1931" y="1128"/>
                    <a:pt x="1945" y="1102"/>
                    <a:pt x="1945" y="1062"/>
                  </a:cubicBezTo>
                  <a:lnTo>
                    <a:pt x="1945" y="1062"/>
                  </a:lnTo>
                  <a:cubicBezTo>
                    <a:pt x="1918" y="1075"/>
                    <a:pt x="1888" y="1075"/>
                    <a:pt x="1875" y="1075"/>
                  </a:cubicBezTo>
                  <a:cubicBezTo>
                    <a:pt x="1862" y="1075"/>
                    <a:pt x="1849" y="1062"/>
                    <a:pt x="1836" y="1062"/>
                  </a:cubicBezTo>
                  <a:cubicBezTo>
                    <a:pt x="1836" y="1046"/>
                    <a:pt x="1836" y="1032"/>
                    <a:pt x="1849" y="1019"/>
                  </a:cubicBezTo>
                  <a:cubicBezTo>
                    <a:pt x="1849" y="1006"/>
                    <a:pt x="1849" y="1006"/>
                    <a:pt x="1862" y="993"/>
                  </a:cubicBezTo>
                  <a:cubicBezTo>
                    <a:pt x="1965" y="941"/>
                    <a:pt x="2068" y="905"/>
                    <a:pt x="2174" y="905"/>
                  </a:cubicBezTo>
                  <a:close/>
                  <a:moveTo>
                    <a:pt x="1654" y="672"/>
                  </a:moveTo>
                  <a:cubicBezTo>
                    <a:pt x="1659" y="672"/>
                    <a:pt x="1665" y="673"/>
                    <a:pt x="1670" y="675"/>
                  </a:cubicBezTo>
                  <a:cubicBezTo>
                    <a:pt x="1697" y="689"/>
                    <a:pt x="1710" y="702"/>
                    <a:pt x="1697" y="732"/>
                  </a:cubicBezTo>
                  <a:cubicBezTo>
                    <a:pt x="1697" y="798"/>
                    <a:pt x="1697" y="867"/>
                    <a:pt x="1683" y="937"/>
                  </a:cubicBezTo>
                  <a:cubicBezTo>
                    <a:pt x="1683" y="1102"/>
                    <a:pt x="1670" y="1267"/>
                    <a:pt x="1670" y="1433"/>
                  </a:cubicBezTo>
                  <a:lnTo>
                    <a:pt x="1670" y="1502"/>
                  </a:lnTo>
                  <a:cubicBezTo>
                    <a:pt x="1697" y="1529"/>
                    <a:pt x="1723" y="1558"/>
                    <a:pt x="1766" y="1558"/>
                  </a:cubicBezTo>
                  <a:cubicBezTo>
                    <a:pt x="1779" y="1558"/>
                    <a:pt x="1793" y="1558"/>
                    <a:pt x="1806" y="1572"/>
                  </a:cubicBezTo>
                  <a:cubicBezTo>
                    <a:pt x="1836" y="1572"/>
                    <a:pt x="1862" y="1598"/>
                    <a:pt x="1862" y="1624"/>
                  </a:cubicBezTo>
                  <a:cubicBezTo>
                    <a:pt x="1849" y="1654"/>
                    <a:pt x="1836" y="1681"/>
                    <a:pt x="1819" y="1681"/>
                  </a:cubicBezTo>
                  <a:cubicBezTo>
                    <a:pt x="1790" y="1696"/>
                    <a:pt x="1758" y="1703"/>
                    <a:pt x="1727" y="1703"/>
                  </a:cubicBezTo>
                  <a:cubicBezTo>
                    <a:pt x="1642" y="1703"/>
                    <a:pt x="1560" y="1651"/>
                    <a:pt x="1531" y="1572"/>
                  </a:cubicBezTo>
                  <a:cubicBezTo>
                    <a:pt x="1518" y="1515"/>
                    <a:pt x="1518" y="1446"/>
                    <a:pt x="1531" y="1393"/>
                  </a:cubicBezTo>
                  <a:cubicBezTo>
                    <a:pt x="1531" y="1323"/>
                    <a:pt x="1544" y="1254"/>
                    <a:pt x="1544" y="1185"/>
                  </a:cubicBezTo>
                  <a:cubicBezTo>
                    <a:pt x="1505" y="1158"/>
                    <a:pt x="1462" y="1145"/>
                    <a:pt x="1422" y="1128"/>
                  </a:cubicBezTo>
                  <a:cubicBezTo>
                    <a:pt x="1379" y="1102"/>
                    <a:pt x="1339" y="1089"/>
                    <a:pt x="1283" y="1089"/>
                  </a:cubicBezTo>
                  <a:cubicBezTo>
                    <a:pt x="1283" y="1102"/>
                    <a:pt x="1283" y="1128"/>
                    <a:pt x="1270" y="1158"/>
                  </a:cubicBezTo>
                  <a:cubicBezTo>
                    <a:pt x="1257" y="1211"/>
                    <a:pt x="1227" y="1267"/>
                    <a:pt x="1174" y="1294"/>
                  </a:cubicBezTo>
                  <a:cubicBezTo>
                    <a:pt x="1155" y="1307"/>
                    <a:pt x="1136" y="1315"/>
                    <a:pt x="1118" y="1315"/>
                  </a:cubicBezTo>
                  <a:cubicBezTo>
                    <a:pt x="1097" y="1315"/>
                    <a:pt x="1078" y="1304"/>
                    <a:pt x="1062" y="1281"/>
                  </a:cubicBezTo>
                  <a:cubicBezTo>
                    <a:pt x="1035" y="1254"/>
                    <a:pt x="1035" y="1228"/>
                    <a:pt x="1035" y="1145"/>
                  </a:cubicBezTo>
                  <a:cubicBezTo>
                    <a:pt x="992" y="1158"/>
                    <a:pt x="966" y="1171"/>
                    <a:pt x="926" y="1171"/>
                  </a:cubicBezTo>
                  <a:cubicBezTo>
                    <a:pt x="910" y="1171"/>
                    <a:pt x="896" y="1158"/>
                    <a:pt x="883" y="1158"/>
                  </a:cubicBezTo>
                  <a:lnTo>
                    <a:pt x="883" y="1115"/>
                  </a:lnTo>
                  <a:cubicBezTo>
                    <a:pt x="910" y="1102"/>
                    <a:pt x="939" y="1075"/>
                    <a:pt x="966" y="1062"/>
                  </a:cubicBezTo>
                  <a:cubicBezTo>
                    <a:pt x="1048" y="1006"/>
                    <a:pt x="1144" y="963"/>
                    <a:pt x="1257" y="963"/>
                  </a:cubicBezTo>
                  <a:cubicBezTo>
                    <a:pt x="1268" y="961"/>
                    <a:pt x="1279" y="960"/>
                    <a:pt x="1290" y="960"/>
                  </a:cubicBezTo>
                  <a:cubicBezTo>
                    <a:pt x="1346" y="960"/>
                    <a:pt x="1404" y="986"/>
                    <a:pt x="1462" y="1019"/>
                  </a:cubicBezTo>
                  <a:cubicBezTo>
                    <a:pt x="1488" y="1032"/>
                    <a:pt x="1518" y="1062"/>
                    <a:pt x="1558" y="1075"/>
                  </a:cubicBezTo>
                  <a:cubicBezTo>
                    <a:pt x="1571" y="980"/>
                    <a:pt x="1571" y="897"/>
                    <a:pt x="1587" y="798"/>
                  </a:cubicBezTo>
                  <a:cubicBezTo>
                    <a:pt x="1587" y="771"/>
                    <a:pt x="1601" y="745"/>
                    <a:pt x="1614" y="715"/>
                  </a:cubicBezTo>
                  <a:cubicBezTo>
                    <a:pt x="1614" y="693"/>
                    <a:pt x="1632" y="672"/>
                    <a:pt x="1654" y="672"/>
                  </a:cubicBezTo>
                  <a:close/>
                  <a:moveTo>
                    <a:pt x="2275" y="1763"/>
                  </a:moveTo>
                  <a:cubicBezTo>
                    <a:pt x="2289" y="1763"/>
                    <a:pt x="2315" y="1763"/>
                    <a:pt x="2332" y="1777"/>
                  </a:cubicBezTo>
                  <a:cubicBezTo>
                    <a:pt x="2345" y="1790"/>
                    <a:pt x="2345" y="1820"/>
                    <a:pt x="2332" y="1833"/>
                  </a:cubicBezTo>
                  <a:cubicBezTo>
                    <a:pt x="2315" y="1859"/>
                    <a:pt x="2289" y="1872"/>
                    <a:pt x="2275" y="1902"/>
                  </a:cubicBezTo>
                  <a:cubicBezTo>
                    <a:pt x="2275" y="1929"/>
                    <a:pt x="2289" y="1972"/>
                    <a:pt x="2302" y="1998"/>
                  </a:cubicBezTo>
                  <a:cubicBezTo>
                    <a:pt x="2302" y="2081"/>
                    <a:pt x="2275" y="2150"/>
                    <a:pt x="2166" y="2177"/>
                  </a:cubicBezTo>
                  <a:cubicBezTo>
                    <a:pt x="2150" y="2177"/>
                    <a:pt x="2136" y="2177"/>
                    <a:pt x="2123" y="2163"/>
                  </a:cubicBezTo>
                  <a:cubicBezTo>
                    <a:pt x="2110" y="2150"/>
                    <a:pt x="2110" y="2137"/>
                    <a:pt x="2097" y="2120"/>
                  </a:cubicBezTo>
                  <a:cubicBezTo>
                    <a:pt x="2110" y="2068"/>
                    <a:pt x="2219" y="2054"/>
                    <a:pt x="2166" y="1972"/>
                  </a:cubicBezTo>
                  <a:lnTo>
                    <a:pt x="2166" y="1972"/>
                  </a:lnTo>
                  <a:cubicBezTo>
                    <a:pt x="2123" y="1985"/>
                    <a:pt x="2097" y="1998"/>
                    <a:pt x="2054" y="2011"/>
                  </a:cubicBezTo>
                  <a:cubicBezTo>
                    <a:pt x="1958" y="2054"/>
                    <a:pt x="1862" y="2081"/>
                    <a:pt x="1753" y="2094"/>
                  </a:cubicBezTo>
                  <a:cubicBezTo>
                    <a:pt x="1731" y="2102"/>
                    <a:pt x="1710" y="2105"/>
                    <a:pt x="1688" y="2105"/>
                  </a:cubicBezTo>
                  <a:cubicBezTo>
                    <a:pt x="1639" y="2105"/>
                    <a:pt x="1588" y="2090"/>
                    <a:pt x="1531" y="2081"/>
                  </a:cubicBezTo>
                  <a:cubicBezTo>
                    <a:pt x="1449" y="2068"/>
                    <a:pt x="1353" y="2038"/>
                    <a:pt x="1270" y="1985"/>
                  </a:cubicBezTo>
                  <a:cubicBezTo>
                    <a:pt x="1257" y="1985"/>
                    <a:pt x="1240" y="1972"/>
                    <a:pt x="1240" y="1955"/>
                  </a:cubicBezTo>
                  <a:cubicBezTo>
                    <a:pt x="1227" y="1942"/>
                    <a:pt x="1227" y="1929"/>
                    <a:pt x="1240" y="1915"/>
                  </a:cubicBezTo>
                  <a:cubicBezTo>
                    <a:pt x="1240" y="1902"/>
                    <a:pt x="1270" y="1902"/>
                    <a:pt x="1283" y="1902"/>
                  </a:cubicBezTo>
                  <a:cubicBezTo>
                    <a:pt x="1296" y="1902"/>
                    <a:pt x="1310" y="1902"/>
                    <a:pt x="1323" y="1915"/>
                  </a:cubicBezTo>
                  <a:cubicBezTo>
                    <a:pt x="1379" y="1929"/>
                    <a:pt x="1435" y="1942"/>
                    <a:pt x="1488" y="1955"/>
                  </a:cubicBezTo>
                  <a:cubicBezTo>
                    <a:pt x="1547" y="1975"/>
                    <a:pt x="1605" y="1986"/>
                    <a:pt x="1663" y="1986"/>
                  </a:cubicBezTo>
                  <a:cubicBezTo>
                    <a:pt x="1729" y="1986"/>
                    <a:pt x="1795" y="1972"/>
                    <a:pt x="1862" y="1942"/>
                  </a:cubicBezTo>
                  <a:cubicBezTo>
                    <a:pt x="1958" y="1902"/>
                    <a:pt x="2067" y="1859"/>
                    <a:pt x="2166" y="1820"/>
                  </a:cubicBezTo>
                  <a:cubicBezTo>
                    <a:pt x="2206" y="1806"/>
                    <a:pt x="2232" y="1777"/>
                    <a:pt x="2275" y="1763"/>
                  </a:cubicBezTo>
                  <a:close/>
                  <a:moveTo>
                    <a:pt x="1339" y="1"/>
                  </a:moveTo>
                  <a:cubicBezTo>
                    <a:pt x="1310" y="40"/>
                    <a:pt x="1283" y="83"/>
                    <a:pt x="1270" y="110"/>
                  </a:cubicBezTo>
                  <a:cubicBezTo>
                    <a:pt x="1214" y="219"/>
                    <a:pt x="1158" y="318"/>
                    <a:pt x="1091" y="414"/>
                  </a:cubicBezTo>
                  <a:cubicBezTo>
                    <a:pt x="1062" y="441"/>
                    <a:pt x="1022" y="467"/>
                    <a:pt x="992" y="497"/>
                  </a:cubicBezTo>
                  <a:cubicBezTo>
                    <a:pt x="985" y="504"/>
                    <a:pt x="974" y="508"/>
                    <a:pt x="964" y="508"/>
                  </a:cubicBezTo>
                  <a:cubicBezTo>
                    <a:pt x="938" y="508"/>
                    <a:pt x="910" y="488"/>
                    <a:pt x="910" y="467"/>
                  </a:cubicBezTo>
                  <a:lnTo>
                    <a:pt x="910" y="401"/>
                  </a:lnTo>
                  <a:cubicBezTo>
                    <a:pt x="926" y="358"/>
                    <a:pt x="939" y="331"/>
                    <a:pt x="953" y="288"/>
                  </a:cubicBezTo>
                  <a:lnTo>
                    <a:pt x="953" y="206"/>
                  </a:lnTo>
                  <a:cubicBezTo>
                    <a:pt x="926" y="249"/>
                    <a:pt x="896" y="262"/>
                    <a:pt x="896" y="288"/>
                  </a:cubicBezTo>
                  <a:cubicBezTo>
                    <a:pt x="814" y="401"/>
                    <a:pt x="744" y="523"/>
                    <a:pt x="678" y="649"/>
                  </a:cubicBezTo>
                  <a:cubicBezTo>
                    <a:pt x="609" y="771"/>
                    <a:pt x="579" y="897"/>
                    <a:pt x="579" y="1046"/>
                  </a:cubicBezTo>
                  <a:cubicBezTo>
                    <a:pt x="595" y="1102"/>
                    <a:pt x="595" y="1171"/>
                    <a:pt x="595" y="1241"/>
                  </a:cubicBezTo>
                  <a:cubicBezTo>
                    <a:pt x="595" y="1281"/>
                    <a:pt x="595" y="1323"/>
                    <a:pt x="609" y="1363"/>
                  </a:cubicBezTo>
                  <a:lnTo>
                    <a:pt x="609" y="1446"/>
                  </a:lnTo>
                  <a:cubicBezTo>
                    <a:pt x="609" y="1446"/>
                    <a:pt x="595" y="1459"/>
                    <a:pt x="579" y="1459"/>
                  </a:cubicBezTo>
                  <a:cubicBezTo>
                    <a:pt x="566" y="1459"/>
                    <a:pt x="552" y="1459"/>
                    <a:pt x="552" y="1446"/>
                  </a:cubicBezTo>
                  <a:cubicBezTo>
                    <a:pt x="539" y="1433"/>
                    <a:pt x="526" y="1419"/>
                    <a:pt x="526" y="1393"/>
                  </a:cubicBezTo>
                  <a:cubicBezTo>
                    <a:pt x="496" y="1310"/>
                    <a:pt x="430" y="1254"/>
                    <a:pt x="374" y="1198"/>
                  </a:cubicBezTo>
                  <a:cubicBezTo>
                    <a:pt x="328" y="1165"/>
                    <a:pt x="285" y="1147"/>
                    <a:pt x="244" y="1147"/>
                  </a:cubicBezTo>
                  <a:cubicBezTo>
                    <a:pt x="199" y="1147"/>
                    <a:pt x="156" y="1168"/>
                    <a:pt x="113" y="1211"/>
                  </a:cubicBezTo>
                  <a:cubicBezTo>
                    <a:pt x="43" y="1281"/>
                    <a:pt x="0" y="1406"/>
                    <a:pt x="17" y="1529"/>
                  </a:cubicBezTo>
                  <a:cubicBezTo>
                    <a:pt x="43" y="1529"/>
                    <a:pt x="70" y="1542"/>
                    <a:pt x="99" y="1558"/>
                  </a:cubicBezTo>
                  <a:cubicBezTo>
                    <a:pt x="126" y="1572"/>
                    <a:pt x="126" y="1611"/>
                    <a:pt x="99" y="1624"/>
                  </a:cubicBezTo>
                  <a:cubicBezTo>
                    <a:pt x="83" y="1641"/>
                    <a:pt x="56" y="1641"/>
                    <a:pt x="30" y="1654"/>
                  </a:cubicBezTo>
                  <a:lnTo>
                    <a:pt x="30" y="1681"/>
                  </a:lnTo>
                  <a:cubicBezTo>
                    <a:pt x="30" y="1694"/>
                    <a:pt x="30" y="1707"/>
                    <a:pt x="43" y="1707"/>
                  </a:cubicBezTo>
                  <a:lnTo>
                    <a:pt x="70" y="1707"/>
                  </a:lnTo>
                  <a:cubicBezTo>
                    <a:pt x="113" y="1707"/>
                    <a:pt x="126" y="1737"/>
                    <a:pt x="113" y="1777"/>
                  </a:cubicBezTo>
                  <a:cubicBezTo>
                    <a:pt x="99" y="1790"/>
                    <a:pt x="83" y="1806"/>
                    <a:pt x="70" y="1833"/>
                  </a:cubicBezTo>
                  <a:cubicBezTo>
                    <a:pt x="152" y="1942"/>
                    <a:pt x="248" y="2025"/>
                    <a:pt x="387" y="2068"/>
                  </a:cubicBezTo>
                  <a:cubicBezTo>
                    <a:pt x="411" y="2075"/>
                    <a:pt x="435" y="2080"/>
                    <a:pt x="458" y="2080"/>
                  </a:cubicBezTo>
                  <a:cubicBezTo>
                    <a:pt x="515" y="2080"/>
                    <a:pt x="569" y="2053"/>
                    <a:pt x="609" y="1985"/>
                  </a:cubicBezTo>
                  <a:cubicBezTo>
                    <a:pt x="609" y="1985"/>
                    <a:pt x="622" y="1972"/>
                    <a:pt x="622" y="1955"/>
                  </a:cubicBezTo>
                  <a:lnTo>
                    <a:pt x="579" y="1833"/>
                  </a:lnTo>
                  <a:cubicBezTo>
                    <a:pt x="551" y="1844"/>
                    <a:pt x="535" y="1850"/>
                    <a:pt x="524" y="1850"/>
                  </a:cubicBezTo>
                  <a:cubicBezTo>
                    <a:pt x="508" y="1850"/>
                    <a:pt x="500" y="1837"/>
                    <a:pt x="483" y="1806"/>
                  </a:cubicBezTo>
                  <a:cubicBezTo>
                    <a:pt x="470" y="1806"/>
                    <a:pt x="470" y="1790"/>
                    <a:pt x="457" y="1777"/>
                  </a:cubicBezTo>
                  <a:cubicBezTo>
                    <a:pt x="430" y="1806"/>
                    <a:pt x="414" y="1833"/>
                    <a:pt x="387" y="1859"/>
                  </a:cubicBezTo>
                  <a:cubicBezTo>
                    <a:pt x="380" y="1863"/>
                    <a:pt x="373" y="1864"/>
                    <a:pt x="365" y="1864"/>
                  </a:cubicBezTo>
                  <a:cubicBezTo>
                    <a:pt x="342" y="1864"/>
                    <a:pt x="318" y="1849"/>
                    <a:pt x="318" y="1820"/>
                  </a:cubicBezTo>
                  <a:cubicBezTo>
                    <a:pt x="318" y="1806"/>
                    <a:pt x="318" y="1790"/>
                    <a:pt x="331" y="1763"/>
                  </a:cubicBezTo>
                  <a:cubicBezTo>
                    <a:pt x="347" y="1737"/>
                    <a:pt x="374" y="1694"/>
                    <a:pt x="387" y="1654"/>
                  </a:cubicBezTo>
                  <a:cubicBezTo>
                    <a:pt x="318" y="1598"/>
                    <a:pt x="265" y="1529"/>
                    <a:pt x="195" y="1476"/>
                  </a:cubicBezTo>
                  <a:cubicBezTo>
                    <a:pt x="182" y="1459"/>
                    <a:pt x="166" y="1446"/>
                    <a:pt x="152" y="1433"/>
                  </a:cubicBezTo>
                  <a:cubicBezTo>
                    <a:pt x="152" y="1419"/>
                    <a:pt x="139" y="1406"/>
                    <a:pt x="152" y="1393"/>
                  </a:cubicBezTo>
                  <a:cubicBezTo>
                    <a:pt x="152" y="1376"/>
                    <a:pt x="182" y="1376"/>
                    <a:pt x="195" y="1376"/>
                  </a:cubicBezTo>
                  <a:cubicBezTo>
                    <a:pt x="209" y="1376"/>
                    <a:pt x="222" y="1393"/>
                    <a:pt x="235" y="1393"/>
                  </a:cubicBezTo>
                  <a:cubicBezTo>
                    <a:pt x="291" y="1433"/>
                    <a:pt x="347" y="1459"/>
                    <a:pt x="400" y="1515"/>
                  </a:cubicBezTo>
                  <a:cubicBezTo>
                    <a:pt x="430" y="1542"/>
                    <a:pt x="470" y="1572"/>
                    <a:pt x="513" y="1572"/>
                  </a:cubicBezTo>
                  <a:cubicBezTo>
                    <a:pt x="513" y="1585"/>
                    <a:pt x="526" y="1585"/>
                    <a:pt x="526" y="1598"/>
                  </a:cubicBezTo>
                  <a:cubicBezTo>
                    <a:pt x="526" y="1624"/>
                    <a:pt x="513" y="1667"/>
                    <a:pt x="552" y="1694"/>
                  </a:cubicBezTo>
                  <a:cubicBezTo>
                    <a:pt x="568" y="1688"/>
                    <a:pt x="581" y="1685"/>
                    <a:pt x="592" y="1685"/>
                  </a:cubicBezTo>
                  <a:cubicBezTo>
                    <a:pt x="634" y="1685"/>
                    <a:pt x="655" y="1719"/>
                    <a:pt x="678" y="1763"/>
                  </a:cubicBezTo>
                  <a:cubicBezTo>
                    <a:pt x="705" y="1833"/>
                    <a:pt x="731" y="1889"/>
                    <a:pt x="761" y="1972"/>
                  </a:cubicBezTo>
                  <a:cubicBezTo>
                    <a:pt x="787" y="2081"/>
                    <a:pt x="814" y="2190"/>
                    <a:pt x="857" y="2302"/>
                  </a:cubicBezTo>
                  <a:cubicBezTo>
                    <a:pt x="926" y="2507"/>
                    <a:pt x="1062" y="2659"/>
                    <a:pt x="1240" y="2742"/>
                  </a:cubicBezTo>
                  <a:cubicBezTo>
                    <a:pt x="1358" y="2796"/>
                    <a:pt x="1480" y="2826"/>
                    <a:pt x="1608" y="2826"/>
                  </a:cubicBezTo>
                  <a:cubicBezTo>
                    <a:pt x="1677" y="2826"/>
                    <a:pt x="1747" y="2817"/>
                    <a:pt x="1819" y="2798"/>
                  </a:cubicBezTo>
                  <a:cubicBezTo>
                    <a:pt x="1875" y="2782"/>
                    <a:pt x="1931" y="2782"/>
                    <a:pt x="1984" y="2769"/>
                  </a:cubicBezTo>
                  <a:cubicBezTo>
                    <a:pt x="2150" y="2729"/>
                    <a:pt x="2302" y="2659"/>
                    <a:pt x="2454" y="2564"/>
                  </a:cubicBezTo>
                  <a:cubicBezTo>
                    <a:pt x="2510" y="2521"/>
                    <a:pt x="2550" y="2481"/>
                    <a:pt x="2563" y="2425"/>
                  </a:cubicBezTo>
                  <a:cubicBezTo>
                    <a:pt x="2593" y="2329"/>
                    <a:pt x="2619" y="2233"/>
                    <a:pt x="2646" y="2137"/>
                  </a:cubicBezTo>
                  <a:cubicBezTo>
                    <a:pt x="2702" y="1902"/>
                    <a:pt x="2745" y="1681"/>
                    <a:pt x="2745" y="1433"/>
                  </a:cubicBezTo>
                  <a:cubicBezTo>
                    <a:pt x="2758" y="1171"/>
                    <a:pt x="2715" y="897"/>
                    <a:pt x="2662" y="649"/>
                  </a:cubicBezTo>
                  <a:cubicBezTo>
                    <a:pt x="2619" y="632"/>
                    <a:pt x="2580" y="619"/>
                    <a:pt x="2550" y="606"/>
                  </a:cubicBezTo>
                  <a:cubicBezTo>
                    <a:pt x="2449" y="554"/>
                    <a:pt x="2346" y="526"/>
                    <a:pt x="2238" y="526"/>
                  </a:cubicBezTo>
                  <a:cubicBezTo>
                    <a:pt x="2200" y="526"/>
                    <a:pt x="2162" y="530"/>
                    <a:pt x="2123" y="536"/>
                  </a:cubicBezTo>
                  <a:cubicBezTo>
                    <a:pt x="2084" y="536"/>
                    <a:pt x="2027" y="550"/>
                    <a:pt x="1984" y="566"/>
                  </a:cubicBezTo>
                  <a:cubicBezTo>
                    <a:pt x="1958" y="566"/>
                    <a:pt x="1945" y="550"/>
                    <a:pt x="1931" y="523"/>
                  </a:cubicBezTo>
                  <a:cubicBezTo>
                    <a:pt x="1918" y="497"/>
                    <a:pt x="1931" y="484"/>
                    <a:pt x="1945" y="467"/>
                  </a:cubicBezTo>
                  <a:cubicBezTo>
                    <a:pt x="1971" y="441"/>
                    <a:pt x="2001" y="427"/>
                    <a:pt x="2027" y="414"/>
                  </a:cubicBezTo>
                  <a:cubicBezTo>
                    <a:pt x="1971" y="414"/>
                    <a:pt x="1918" y="384"/>
                    <a:pt x="1862" y="345"/>
                  </a:cubicBezTo>
                  <a:cubicBezTo>
                    <a:pt x="1806" y="288"/>
                    <a:pt x="1753" y="236"/>
                    <a:pt x="1683" y="179"/>
                  </a:cubicBezTo>
                  <a:cubicBezTo>
                    <a:pt x="1683" y="166"/>
                    <a:pt x="1670" y="153"/>
                    <a:pt x="1640" y="123"/>
                  </a:cubicBezTo>
                  <a:lnTo>
                    <a:pt x="1640" y="123"/>
                  </a:lnTo>
                  <a:cubicBezTo>
                    <a:pt x="1627" y="206"/>
                    <a:pt x="1654" y="275"/>
                    <a:pt x="1670" y="331"/>
                  </a:cubicBezTo>
                  <a:cubicBezTo>
                    <a:pt x="1683" y="371"/>
                    <a:pt x="1683" y="401"/>
                    <a:pt x="1683" y="441"/>
                  </a:cubicBezTo>
                  <a:cubicBezTo>
                    <a:pt x="1674" y="459"/>
                    <a:pt x="1650" y="479"/>
                    <a:pt x="1627" y="479"/>
                  </a:cubicBezTo>
                  <a:cubicBezTo>
                    <a:pt x="1618" y="479"/>
                    <a:pt x="1609" y="476"/>
                    <a:pt x="1601" y="467"/>
                  </a:cubicBezTo>
                  <a:cubicBezTo>
                    <a:pt x="1571" y="454"/>
                    <a:pt x="1531" y="427"/>
                    <a:pt x="1505" y="384"/>
                  </a:cubicBezTo>
                  <a:cubicBezTo>
                    <a:pt x="1422" y="275"/>
                    <a:pt x="1366" y="153"/>
                    <a:pt x="1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98462" y="4763303"/>
              <a:ext cx="53812" cy="47290"/>
            </a:xfrm>
            <a:custGeom>
              <a:avLst/>
              <a:gdLst/>
              <a:ahLst/>
              <a:cxnLst/>
              <a:rect l="l" t="t" r="r" b="b"/>
              <a:pathLst>
                <a:path w="1254" h="1102" extrusionOk="0">
                  <a:moveTo>
                    <a:pt x="1227" y="0"/>
                  </a:moveTo>
                  <a:cubicBezTo>
                    <a:pt x="1118" y="43"/>
                    <a:pt x="1022" y="83"/>
                    <a:pt x="923" y="109"/>
                  </a:cubicBezTo>
                  <a:cubicBezTo>
                    <a:pt x="857" y="139"/>
                    <a:pt x="774" y="139"/>
                    <a:pt x="705" y="166"/>
                  </a:cubicBezTo>
                  <a:cubicBezTo>
                    <a:pt x="631" y="181"/>
                    <a:pt x="559" y="188"/>
                    <a:pt x="483" y="188"/>
                  </a:cubicBezTo>
                  <a:cubicBezTo>
                    <a:pt x="430" y="188"/>
                    <a:pt x="375" y="184"/>
                    <a:pt x="318" y="179"/>
                  </a:cubicBezTo>
                  <a:cubicBezTo>
                    <a:pt x="298" y="172"/>
                    <a:pt x="281" y="169"/>
                    <a:pt x="263" y="169"/>
                  </a:cubicBezTo>
                  <a:cubicBezTo>
                    <a:pt x="246" y="169"/>
                    <a:pt x="229" y="172"/>
                    <a:pt x="209" y="179"/>
                  </a:cubicBezTo>
                  <a:cubicBezTo>
                    <a:pt x="209" y="192"/>
                    <a:pt x="195" y="222"/>
                    <a:pt x="179" y="248"/>
                  </a:cubicBezTo>
                  <a:lnTo>
                    <a:pt x="179" y="318"/>
                  </a:lnTo>
                  <a:cubicBezTo>
                    <a:pt x="195" y="523"/>
                    <a:pt x="139" y="718"/>
                    <a:pt x="43" y="897"/>
                  </a:cubicBezTo>
                  <a:cubicBezTo>
                    <a:pt x="30" y="910"/>
                    <a:pt x="14" y="936"/>
                    <a:pt x="0" y="966"/>
                  </a:cubicBezTo>
                  <a:cubicBezTo>
                    <a:pt x="139" y="1019"/>
                    <a:pt x="262" y="1062"/>
                    <a:pt x="400" y="1088"/>
                  </a:cubicBezTo>
                  <a:cubicBezTo>
                    <a:pt x="483" y="1102"/>
                    <a:pt x="566" y="1102"/>
                    <a:pt x="662" y="1102"/>
                  </a:cubicBezTo>
                  <a:cubicBezTo>
                    <a:pt x="731" y="1102"/>
                    <a:pt x="801" y="1102"/>
                    <a:pt x="870" y="1088"/>
                  </a:cubicBezTo>
                  <a:cubicBezTo>
                    <a:pt x="1006" y="1075"/>
                    <a:pt x="1145" y="1035"/>
                    <a:pt x="1254" y="936"/>
                  </a:cubicBezTo>
                  <a:cubicBezTo>
                    <a:pt x="1240" y="910"/>
                    <a:pt x="1240" y="897"/>
                    <a:pt x="1240" y="870"/>
                  </a:cubicBezTo>
                  <a:cubicBezTo>
                    <a:pt x="1188" y="731"/>
                    <a:pt x="1188" y="592"/>
                    <a:pt x="1188" y="440"/>
                  </a:cubicBezTo>
                  <a:cubicBezTo>
                    <a:pt x="1201" y="305"/>
                    <a:pt x="1214" y="166"/>
                    <a:pt x="1227" y="43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90223" y="4816256"/>
              <a:ext cx="64455" cy="31927"/>
            </a:xfrm>
            <a:custGeom>
              <a:avLst/>
              <a:gdLst/>
              <a:ahLst/>
              <a:cxnLst/>
              <a:rect l="l" t="t" r="r" b="b"/>
              <a:pathLst>
                <a:path w="1502" h="744" extrusionOk="0">
                  <a:moveTo>
                    <a:pt x="17" y="1"/>
                  </a:moveTo>
                  <a:cubicBezTo>
                    <a:pt x="12" y="1"/>
                    <a:pt x="9" y="6"/>
                    <a:pt x="1" y="6"/>
                  </a:cubicBezTo>
                  <a:cubicBezTo>
                    <a:pt x="1" y="145"/>
                    <a:pt x="1" y="297"/>
                    <a:pt x="14" y="433"/>
                  </a:cubicBezTo>
                  <a:cubicBezTo>
                    <a:pt x="14" y="502"/>
                    <a:pt x="27" y="559"/>
                    <a:pt x="27" y="628"/>
                  </a:cubicBezTo>
                  <a:cubicBezTo>
                    <a:pt x="27" y="668"/>
                    <a:pt x="40" y="711"/>
                    <a:pt x="83" y="737"/>
                  </a:cubicBezTo>
                  <a:cubicBezTo>
                    <a:pt x="115" y="742"/>
                    <a:pt x="149" y="743"/>
                    <a:pt x="183" y="743"/>
                  </a:cubicBezTo>
                  <a:cubicBezTo>
                    <a:pt x="252" y="743"/>
                    <a:pt x="326" y="737"/>
                    <a:pt x="401" y="737"/>
                  </a:cubicBezTo>
                  <a:cubicBezTo>
                    <a:pt x="437" y="742"/>
                    <a:pt x="473" y="743"/>
                    <a:pt x="510" y="743"/>
                  </a:cubicBezTo>
                  <a:cubicBezTo>
                    <a:pt x="583" y="743"/>
                    <a:pt x="656" y="737"/>
                    <a:pt x="731" y="737"/>
                  </a:cubicBezTo>
                  <a:lnTo>
                    <a:pt x="1062" y="737"/>
                  </a:lnTo>
                  <a:cubicBezTo>
                    <a:pt x="1117" y="737"/>
                    <a:pt x="1171" y="741"/>
                    <a:pt x="1226" y="741"/>
                  </a:cubicBezTo>
                  <a:cubicBezTo>
                    <a:pt x="1281" y="741"/>
                    <a:pt x="1337" y="737"/>
                    <a:pt x="1393" y="724"/>
                  </a:cubicBezTo>
                  <a:cubicBezTo>
                    <a:pt x="1446" y="516"/>
                    <a:pt x="1502" y="311"/>
                    <a:pt x="1502" y="89"/>
                  </a:cubicBezTo>
                  <a:lnTo>
                    <a:pt x="1502" y="89"/>
                  </a:lnTo>
                  <a:cubicBezTo>
                    <a:pt x="1380" y="145"/>
                    <a:pt x="1254" y="159"/>
                    <a:pt x="1132" y="172"/>
                  </a:cubicBezTo>
                  <a:cubicBezTo>
                    <a:pt x="1018" y="188"/>
                    <a:pt x="906" y="201"/>
                    <a:pt x="795" y="201"/>
                  </a:cubicBezTo>
                  <a:cubicBezTo>
                    <a:pt x="727" y="201"/>
                    <a:pt x="660" y="196"/>
                    <a:pt x="592" y="185"/>
                  </a:cubicBezTo>
                  <a:cubicBezTo>
                    <a:pt x="564" y="178"/>
                    <a:pt x="537" y="178"/>
                    <a:pt x="511" y="178"/>
                  </a:cubicBezTo>
                  <a:cubicBezTo>
                    <a:pt x="486" y="178"/>
                    <a:pt x="462" y="178"/>
                    <a:pt x="440" y="172"/>
                  </a:cubicBezTo>
                  <a:cubicBezTo>
                    <a:pt x="387" y="159"/>
                    <a:pt x="344" y="132"/>
                    <a:pt x="288" y="116"/>
                  </a:cubicBezTo>
                  <a:cubicBezTo>
                    <a:pt x="192" y="89"/>
                    <a:pt x="110" y="63"/>
                    <a:pt x="27" y="6"/>
                  </a:cubicBezTo>
                  <a:cubicBezTo>
                    <a:pt x="23" y="2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21693" y="4816514"/>
              <a:ext cx="53812" cy="33086"/>
            </a:xfrm>
            <a:custGeom>
              <a:avLst/>
              <a:gdLst/>
              <a:ahLst/>
              <a:cxnLst/>
              <a:rect l="l" t="t" r="r" b="b"/>
              <a:pathLst>
                <a:path w="1254" h="771" extrusionOk="0">
                  <a:moveTo>
                    <a:pt x="1254" y="0"/>
                  </a:moveTo>
                  <a:cubicBezTo>
                    <a:pt x="1115" y="27"/>
                    <a:pt x="976" y="57"/>
                    <a:pt x="840" y="83"/>
                  </a:cubicBezTo>
                  <a:cubicBezTo>
                    <a:pt x="758" y="110"/>
                    <a:pt x="675" y="126"/>
                    <a:pt x="579" y="139"/>
                  </a:cubicBezTo>
                  <a:cubicBezTo>
                    <a:pt x="431" y="161"/>
                    <a:pt x="275" y="183"/>
                    <a:pt x="126" y="183"/>
                  </a:cubicBezTo>
                  <a:cubicBezTo>
                    <a:pt x="93" y="183"/>
                    <a:pt x="60" y="181"/>
                    <a:pt x="27" y="179"/>
                  </a:cubicBezTo>
                  <a:cubicBezTo>
                    <a:pt x="14" y="179"/>
                    <a:pt x="0" y="192"/>
                    <a:pt x="0" y="192"/>
                  </a:cubicBezTo>
                  <a:cubicBezTo>
                    <a:pt x="14" y="248"/>
                    <a:pt x="66" y="262"/>
                    <a:pt x="96" y="305"/>
                  </a:cubicBezTo>
                  <a:cubicBezTo>
                    <a:pt x="123" y="483"/>
                    <a:pt x="109" y="510"/>
                    <a:pt x="14" y="622"/>
                  </a:cubicBezTo>
                  <a:cubicBezTo>
                    <a:pt x="27" y="635"/>
                    <a:pt x="27" y="662"/>
                    <a:pt x="27" y="688"/>
                  </a:cubicBezTo>
                  <a:cubicBezTo>
                    <a:pt x="27" y="718"/>
                    <a:pt x="14" y="731"/>
                    <a:pt x="14" y="758"/>
                  </a:cubicBezTo>
                  <a:cubicBezTo>
                    <a:pt x="27" y="771"/>
                    <a:pt x="40" y="771"/>
                    <a:pt x="53" y="771"/>
                  </a:cubicBezTo>
                  <a:cubicBezTo>
                    <a:pt x="275" y="771"/>
                    <a:pt x="496" y="758"/>
                    <a:pt x="728" y="758"/>
                  </a:cubicBezTo>
                  <a:cubicBezTo>
                    <a:pt x="744" y="731"/>
                    <a:pt x="771" y="705"/>
                    <a:pt x="797" y="675"/>
                  </a:cubicBezTo>
                  <a:lnTo>
                    <a:pt x="923" y="553"/>
                  </a:lnTo>
                  <a:cubicBezTo>
                    <a:pt x="992" y="440"/>
                    <a:pt x="1075" y="331"/>
                    <a:pt x="1141" y="209"/>
                  </a:cubicBezTo>
                  <a:cubicBezTo>
                    <a:pt x="1184" y="139"/>
                    <a:pt x="1240" y="83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280038" y="4816514"/>
              <a:ext cx="40338" cy="30253"/>
            </a:xfrm>
            <a:custGeom>
              <a:avLst/>
              <a:gdLst/>
              <a:ahLst/>
              <a:cxnLst/>
              <a:rect l="l" t="t" r="r" b="b"/>
              <a:pathLst>
                <a:path w="940" h="705" extrusionOk="0">
                  <a:moveTo>
                    <a:pt x="57" y="0"/>
                  </a:moveTo>
                  <a:cubicBezTo>
                    <a:pt x="44" y="0"/>
                    <a:pt x="14" y="14"/>
                    <a:pt x="1" y="14"/>
                  </a:cubicBezTo>
                  <a:cubicBezTo>
                    <a:pt x="31" y="166"/>
                    <a:pt x="97" y="291"/>
                    <a:pt x="166" y="427"/>
                  </a:cubicBezTo>
                  <a:cubicBezTo>
                    <a:pt x="153" y="440"/>
                    <a:pt x="140" y="457"/>
                    <a:pt x="126" y="483"/>
                  </a:cubicBezTo>
                  <a:cubicBezTo>
                    <a:pt x="140" y="523"/>
                    <a:pt x="153" y="553"/>
                    <a:pt x="166" y="592"/>
                  </a:cubicBezTo>
                  <a:cubicBezTo>
                    <a:pt x="166" y="635"/>
                    <a:pt x="179" y="675"/>
                    <a:pt x="222" y="705"/>
                  </a:cubicBezTo>
                  <a:cubicBezTo>
                    <a:pt x="427" y="705"/>
                    <a:pt x="636" y="688"/>
                    <a:pt x="841" y="675"/>
                  </a:cubicBezTo>
                  <a:cubicBezTo>
                    <a:pt x="871" y="649"/>
                    <a:pt x="884" y="635"/>
                    <a:pt x="897" y="606"/>
                  </a:cubicBezTo>
                  <a:cubicBezTo>
                    <a:pt x="910" y="579"/>
                    <a:pt x="940" y="579"/>
                    <a:pt x="940" y="539"/>
                  </a:cubicBezTo>
                  <a:cubicBezTo>
                    <a:pt x="910" y="523"/>
                    <a:pt x="871" y="510"/>
                    <a:pt x="841" y="496"/>
                  </a:cubicBezTo>
                  <a:cubicBezTo>
                    <a:pt x="814" y="374"/>
                    <a:pt x="758" y="248"/>
                    <a:pt x="841" y="110"/>
                  </a:cubicBezTo>
                  <a:cubicBezTo>
                    <a:pt x="718" y="96"/>
                    <a:pt x="593" y="70"/>
                    <a:pt x="484" y="57"/>
                  </a:cubicBezTo>
                  <a:cubicBezTo>
                    <a:pt x="444" y="47"/>
                    <a:pt x="413" y="37"/>
                    <a:pt x="378" y="37"/>
                  </a:cubicBezTo>
                  <a:cubicBezTo>
                    <a:pt x="364" y="37"/>
                    <a:pt x="348" y="38"/>
                    <a:pt x="332" y="43"/>
                  </a:cubicBezTo>
                  <a:cubicBezTo>
                    <a:pt x="323" y="48"/>
                    <a:pt x="312" y="49"/>
                    <a:pt x="300" y="49"/>
                  </a:cubicBezTo>
                  <a:cubicBezTo>
                    <a:pt x="277" y="49"/>
                    <a:pt x="249" y="43"/>
                    <a:pt x="222" y="43"/>
                  </a:cubicBezTo>
                  <a:cubicBezTo>
                    <a:pt x="166" y="27"/>
                    <a:pt x="113" y="14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255792" y="4812823"/>
              <a:ext cx="27292" cy="35102"/>
            </a:xfrm>
            <a:custGeom>
              <a:avLst/>
              <a:gdLst/>
              <a:ahLst/>
              <a:cxnLst/>
              <a:rect l="l" t="t" r="r" b="b"/>
              <a:pathLst>
                <a:path w="636" h="818" extrusionOk="0">
                  <a:moveTo>
                    <a:pt x="235" y="0"/>
                  </a:moveTo>
                  <a:cubicBezTo>
                    <a:pt x="209" y="0"/>
                    <a:pt x="181" y="5"/>
                    <a:pt x="152" y="17"/>
                  </a:cubicBezTo>
                  <a:cubicBezTo>
                    <a:pt x="139" y="100"/>
                    <a:pt x="126" y="169"/>
                    <a:pt x="126" y="225"/>
                  </a:cubicBezTo>
                  <a:cubicBezTo>
                    <a:pt x="100" y="348"/>
                    <a:pt x="100" y="473"/>
                    <a:pt x="43" y="582"/>
                  </a:cubicBezTo>
                  <a:cubicBezTo>
                    <a:pt x="17" y="652"/>
                    <a:pt x="17" y="721"/>
                    <a:pt x="0" y="791"/>
                  </a:cubicBezTo>
                  <a:cubicBezTo>
                    <a:pt x="30" y="804"/>
                    <a:pt x="43" y="817"/>
                    <a:pt x="57" y="817"/>
                  </a:cubicBezTo>
                  <a:cubicBezTo>
                    <a:pt x="235" y="817"/>
                    <a:pt x="430" y="804"/>
                    <a:pt x="622" y="791"/>
                  </a:cubicBezTo>
                  <a:cubicBezTo>
                    <a:pt x="635" y="748"/>
                    <a:pt x="609" y="708"/>
                    <a:pt x="609" y="665"/>
                  </a:cubicBezTo>
                  <a:cubicBezTo>
                    <a:pt x="596" y="609"/>
                    <a:pt x="566" y="556"/>
                    <a:pt x="566" y="500"/>
                  </a:cubicBezTo>
                  <a:cubicBezTo>
                    <a:pt x="539" y="361"/>
                    <a:pt x="483" y="239"/>
                    <a:pt x="457" y="100"/>
                  </a:cubicBezTo>
                  <a:cubicBezTo>
                    <a:pt x="443" y="86"/>
                    <a:pt x="430" y="60"/>
                    <a:pt x="400" y="47"/>
                  </a:cubicBezTo>
                  <a:cubicBezTo>
                    <a:pt x="352" y="26"/>
                    <a:pt x="297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165378" y="4812952"/>
              <a:ext cx="21928" cy="36089"/>
            </a:xfrm>
            <a:custGeom>
              <a:avLst/>
              <a:gdLst/>
              <a:ahLst/>
              <a:cxnLst/>
              <a:rect l="l" t="t" r="r" b="b"/>
              <a:pathLst>
                <a:path w="511" h="841" extrusionOk="0">
                  <a:moveTo>
                    <a:pt x="470" y="1"/>
                  </a:moveTo>
                  <a:cubicBezTo>
                    <a:pt x="427" y="1"/>
                    <a:pt x="401" y="27"/>
                    <a:pt x="388" y="57"/>
                  </a:cubicBezTo>
                  <a:cubicBezTo>
                    <a:pt x="345" y="140"/>
                    <a:pt x="289" y="236"/>
                    <a:pt x="236" y="318"/>
                  </a:cubicBezTo>
                  <a:cubicBezTo>
                    <a:pt x="206" y="388"/>
                    <a:pt x="179" y="457"/>
                    <a:pt x="110" y="510"/>
                  </a:cubicBezTo>
                  <a:cubicBezTo>
                    <a:pt x="97" y="523"/>
                    <a:pt x="84" y="553"/>
                    <a:pt x="84" y="579"/>
                  </a:cubicBezTo>
                  <a:cubicBezTo>
                    <a:pt x="84" y="649"/>
                    <a:pt x="41" y="705"/>
                    <a:pt x="14" y="771"/>
                  </a:cubicBezTo>
                  <a:cubicBezTo>
                    <a:pt x="14" y="788"/>
                    <a:pt x="14" y="814"/>
                    <a:pt x="1" y="841"/>
                  </a:cubicBezTo>
                  <a:cubicBezTo>
                    <a:pt x="166" y="827"/>
                    <a:pt x="318" y="827"/>
                    <a:pt x="470" y="814"/>
                  </a:cubicBezTo>
                  <a:cubicBezTo>
                    <a:pt x="470" y="540"/>
                    <a:pt x="510" y="275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71841" y="4698893"/>
              <a:ext cx="19482" cy="26005"/>
            </a:xfrm>
            <a:custGeom>
              <a:avLst/>
              <a:gdLst/>
              <a:ahLst/>
              <a:cxnLst/>
              <a:rect l="l" t="t" r="r" b="b"/>
              <a:pathLst>
                <a:path w="454" h="606" extrusionOk="0">
                  <a:moveTo>
                    <a:pt x="331" y="0"/>
                  </a:moveTo>
                  <a:lnTo>
                    <a:pt x="331" y="0"/>
                  </a:lnTo>
                  <a:cubicBezTo>
                    <a:pt x="317" y="27"/>
                    <a:pt x="288" y="56"/>
                    <a:pt x="248" y="69"/>
                  </a:cubicBezTo>
                  <a:cubicBezTo>
                    <a:pt x="205" y="96"/>
                    <a:pt x="165" y="122"/>
                    <a:pt x="139" y="165"/>
                  </a:cubicBezTo>
                  <a:cubicBezTo>
                    <a:pt x="165" y="205"/>
                    <a:pt x="192" y="248"/>
                    <a:pt x="222" y="288"/>
                  </a:cubicBezTo>
                  <a:cubicBezTo>
                    <a:pt x="222" y="318"/>
                    <a:pt x="235" y="331"/>
                    <a:pt x="235" y="357"/>
                  </a:cubicBezTo>
                  <a:cubicBezTo>
                    <a:pt x="235" y="370"/>
                    <a:pt x="222" y="387"/>
                    <a:pt x="205" y="400"/>
                  </a:cubicBezTo>
                  <a:cubicBezTo>
                    <a:pt x="201" y="404"/>
                    <a:pt x="196" y="406"/>
                    <a:pt x="191" y="406"/>
                  </a:cubicBezTo>
                  <a:cubicBezTo>
                    <a:pt x="179" y="406"/>
                    <a:pt x="165" y="396"/>
                    <a:pt x="165" y="387"/>
                  </a:cubicBezTo>
                  <a:cubicBezTo>
                    <a:pt x="139" y="344"/>
                    <a:pt x="109" y="304"/>
                    <a:pt x="96" y="261"/>
                  </a:cubicBezTo>
                  <a:cubicBezTo>
                    <a:pt x="83" y="248"/>
                    <a:pt x="69" y="248"/>
                    <a:pt x="40" y="235"/>
                  </a:cubicBezTo>
                  <a:cubicBezTo>
                    <a:pt x="26" y="357"/>
                    <a:pt x="0" y="483"/>
                    <a:pt x="0" y="605"/>
                  </a:cubicBezTo>
                  <a:cubicBezTo>
                    <a:pt x="344" y="552"/>
                    <a:pt x="453" y="192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36353" y="4648987"/>
              <a:ext cx="26005" cy="19139"/>
            </a:xfrm>
            <a:custGeom>
              <a:avLst/>
              <a:gdLst/>
              <a:ahLst/>
              <a:cxnLst/>
              <a:rect l="l" t="t" r="r" b="b"/>
              <a:pathLst>
                <a:path w="606" h="446" extrusionOk="0">
                  <a:moveTo>
                    <a:pt x="228" y="0"/>
                  </a:moveTo>
                  <a:cubicBezTo>
                    <a:pt x="221" y="0"/>
                    <a:pt x="214" y="2"/>
                    <a:pt x="205" y="6"/>
                  </a:cubicBezTo>
                  <a:cubicBezTo>
                    <a:pt x="222" y="45"/>
                    <a:pt x="248" y="88"/>
                    <a:pt x="262" y="115"/>
                  </a:cubicBezTo>
                  <a:cubicBezTo>
                    <a:pt x="275" y="171"/>
                    <a:pt x="248" y="211"/>
                    <a:pt x="205" y="211"/>
                  </a:cubicBezTo>
                  <a:cubicBezTo>
                    <a:pt x="179" y="211"/>
                    <a:pt x="152" y="211"/>
                    <a:pt x="139" y="197"/>
                  </a:cubicBezTo>
                  <a:cubicBezTo>
                    <a:pt x="109" y="197"/>
                    <a:pt x="83" y="184"/>
                    <a:pt x="57" y="184"/>
                  </a:cubicBezTo>
                  <a:lnTo>
                    <a:pt x="57" y="171"/>
                  </a:lnTo>
                  <a:cubicBezTo>
                    <a:pt x="57" y="240"/>
                    <a:pt x="57" y="280"/>
                    <a:pt x="0" y="323"/>
                  </a:cubicBezTo>
                  <a:cubicBezTo>
                    <a:pt x="27" y="323"/>
                    <a:pt x="57" y="323"/>
                    <a:pt x="83" y="310"/>
                  </a:cubicBezTo>
                  <a:cubicBezTo>
                    <a:pt x="166" y="293"/>
                    <a:pt x="235" y="293"/>
                    <a:pt x="318" y="293"/>
                  </a:cubicBezTo>
                  <a:cubicBezTo>
                    <a:pt x="371" y="293"/>
                    <a:pt x="427" y="310"/>
                    <a:pt x="483" y="350"/>
                  </a:cubicBezTo>
                  <a:cubicBezTo>
                    <a:pt x="523" y="376"/>
                    <a:pt x="566" y="406"/>
                    <a:pt x="605" y="445"/>
                  </a:cubicBezTo>
                  <a:cubicBezTo>
                    <a:pt x="592" y="240"/>
                    <a:pt x="566" y="145"/>
                    <a:pt x="510" y="45"/>
                  </a:cubicBezTo>
                  <a:cubicBezTo>
                    <a:pt x="471" y="93"/>
                    <a:pt x="453" y="114"/>
                    <a:pt x="428" y="114"/>
                  </a:cubicBezTo>
                  <a:cubicBezTo>
                    <a:pt x="416" y="114"/>
                    <a:pt x="404" y="110"/>
                    <a:pt x="387" y="102"/>
                  </a:cubicBezTo>
                  <a:cubicBezTo>
                    <a:pt x="344" y="75"/>
                    <a:pt x="305" y="45"/>
                    <a:pt x="262" y="19"/>
                  </a:cubicBezTo>
                  <a:cubicBezTo>
                    <a:pt x="252" y="10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72399" y="4689710"/>
              <a:ext cx="13646" cy="12187"/>
            </a:xfrm>
            <a:custGeom>
              <a:avLst/>
              <a:gdLst/>
              <a:ahLst/>
              <a:cxnLst/>
              <a:rect l="l" t="t" r="r" b="b"/>
              <a:pathLst>
                <a:path w="318" h="284" extrusionOk="0">
                  <a:moveTo>
                    <a:pt x="61" y="0"/>
                  </a:moveTo>
                  <a:cubicBezTo>
                    <a:pt x="42" y="0"/>
                    <a:pt x="21" y="2"/>
                    <a:pt x="0" y="6"/>
                  </a:cubicBezTo>
                  <a:cubicBezTo>
                    <a:pt x="13" y="88"/>
                    <a:pt x="27" y="188"/>
                    <a:pt x="27" y="283"/>
                  </a:cubicBezTo>
                  <a:cubicBezTo>
                    <a:pt x="83" y="270"/>
                    <a:pt x="109" y="227"/>
                    <a:pt x="152" y="214"/>
                  </a:cubicBezTo>
                  <a:cubicBezTo>
                    <a:pt x="182" y="191"/>
                    <a:pt x="211" y="177"/>
                    <a:pt x="240" y="177"/>
                  </a:cubicBezTo>
                  <a:cubicBezTo>
                    <a:pt x="266" y="177"/>
                    <a:pt x="291" y="188"/>
                    <a:pt x="318" y="214"/>
                  </a:cubicBezTo>
                  <a:cubicBezTo>
                    <a:pt x="281" y="72"/>
                    <a:pt x="18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319645" y="4828271"/>
              <a:ext cx="10685" cy="16736"/>
            </a:xfrm>
            <a:custGeom>
              <a:avLst/>
              <a:gdLst/>
              <a:ahLst/>
              <a:cxnLst/>
              <a:rect l="l" t="t" r="r" b="b"/>
              <a:pathLst>
                <a:path w="249" h="390" extrusionOk="0">
                  <a:moveTo>
                    <a:pt x="83" y="1"/>
                  </a:moveTo>
                  <a:cubicBezTo>
                    <a:pt x="43" y="17"/>
                    <a:pt x="30" y="57"/>
                    <a:pt x="0" y="84"/>
                  </a:cubicBezTo>
                  <a:cubicBezTo>
                    <a:pt x="30" y="127"/>
                    <a:pt x="43" y="166"/>
                    <a:pt x="83" y="183"/>
                  </a:cubicBezTo>
                  <a:cubicBezTo>
                    <a:pt x="166" y="222"/>
                    <a:pt x="166" y="249"/>
                    <a:pt x="126" y="332"/>
                  </a:cubicBezTo>
                  <a:cubicBezTo>
                    <a:pt x="113" y="348"/>
                    <a:pt x="100" y="361"/>
                    <a:pt x="83" y="388"/>
                  </a:cubicBezTo>
                  <a:cubicBezTo>
                    <a:pt x="106" y="388"/>
                    <a:pt x="128" y="390"/>
                    <a:pt x="150" y="390"/>
                  </a:cubicBezTo>
                  <a:cubicBezTo>
                    <a:pt x="184" y="390"/>
                    <a:pt x="217" y="385"/>
                    <a:pt x="248" y="361"/>
                  </a:cubicBezTo>
                  <a:lnTo>
                    <a:pt x="248" y="249"/>
                  </a:lnTo>
                  <a:cubicBezTo>
                    <a:pt x="248" y="127"/>
                    <a:pt x="209" y="44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08048" y="4839643"/>
              <a:ext cx="8282" cy="11801"/>
            </a:xfrm>
            <a:custGeom>
              <a:avLst/>
              <a:gdLst/>
              <a:ahLst/>
              <a:cxnLst/>
              <a:rect l="l" t="t" r="r" b="b"/>
              <a:pathLst>
                <a:path w="193" h="275" extrusionOk="0">
                  <a:moveTo>
                    <a:pt x="153" y="0"/>
                  </a:moveTo>
                  <a:cubicBezTo>
                    <a:pt x="84" y="83"/>
                    <a:pt x="27" y="166"/>
                    <a:pt x="1" y="275"/>
                  </a:cubicBezTo>
                  <a:cubicBezTo>
                    <a:pt x="70" y="262"/>
                    <a:pt x="136" y="248"/>
                    <a:pt x="166" y="179"/>
                  </a:cubicBezTo>
                  <a:cubicBezTo>
                    <a:pt x="123" y="83"/>
                    <a:pt x="123" y="83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99020" y="4809433"/>
              <a:ext cx="6566" cy="6566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0"/>
                  </a:moveTo>
                  <a:lnTo>
                    <a:pt x="1" y="109"/>
                  </a:lnTo>
                  <a:cubicBezTo>
                    <a:pt x="44" y="139"/>
                    <a:pt x="100" y="139"/>
                    <a:pt x="153" y="152"/>
                  </a:cubicBezTo>
                  <a:lnTo>
                    <a:pt x="153" y="70"/>
                  </a:lnTo>
                  <a:cubicBezTo>
                    <a:pt x="100" y="43"/>
                    <a:pt x="57" y="2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10392" y="4814797"/>
              <a:ext cx="11801" cy="3948"/>
            </a:xfrm>
            <a:custGeom>
              <a:avLst/>
              <a:gdLst/>
              <a:ahLst/>
              <a:cxnLst/>
              <a:rect l="l" t="t" r="r" b="b"/>
              <a:pathLst>
                <a:path w="275" h="92" extrusionOk="0">
                  <a:moveTo>
                    <a:pt x="13" y="1"/>
                  </a:moveTo>
                  <a:cubicBezTo>
                    <a:pt x="13" y="1"/>
                    <a:pt x="0" y="14"/>
                    <a:pt x="0" y="27"/>
                  </a:cubicBezTo>
                  <a:cubicBezTo>
                    <a:pt x="0" y="40"/>
                    <a:pt x="13" y="54"/>
                    <a:pt x="13" y="54"/>
                  </a:cubicBezTo>
                  <a:cubicBezTo>
                    <a:pt x="67" y="81"/>
                    <a:pt x="120" y="91"/>
                    <a:pt x="176" y="91"/>
                  </a:cubicBezTo>
                  <a:cubicBezTo>
                    <a:pt x="208" y="91"/>
                    <a:pt x="240" y="88"/>
                    <a:pt x="275" y="83"/>
                  </a:cubicBezTo>
                  <a:cubicBezTo>
                    <a:pt x="261" y="83"/>
                    <a:pt x="261" y="67"/>
                    <a:pt x="248" y="67"/>
                  </a:cubicBezTo>
                  <a:cubicBezTo>
                    <a:pt x="179" y="14"/>
                    <a:pt x="96" y="14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45150" y="4809433"/>
              <a:ext cx="12530" cy="6566"/>
            </a:xfrm>
            <a:custGeom>
              <a:avLst/>
              <a:gdLst/>
              <a:ahLst/>
              <a:cxnLst/>
              <a:rect l="l" t="t" r="r" b="b"/>
              <a:pathLst>
                <a:path w="292" h="153" extrusionOk="0">
                  <a:moveTo>
                    <a:pt x="278" y="0"/>
                  </a:moveTo>
                  <a:cubicBezTo>
                    <a:pt x="182" y="27"/>
                    <a:pt x="100" y="96"/>
                    <a:pt x="0" y="126"/>
                  </a:cubicBezTo>
                  <a:cubicBezTo>
                    <a:pt x="17" y="139"/>
                    <a:pt x="17" y="152"/>
                    <a:pt x="17" y="152"/>
                  </a:cubicBezTo>
                  <a:cubicBezTo>
                    <a:pt x="126" y="139"/>
                    <a:pt x="209" y="109"/>
                    <a:pt x="278" y="27"/>
                  </a:cubicBezTo>
                  <a:cubicBezTo>
                    <a:pt x="291" y="27"/>
                    <a:pt x="278" y="13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26827" y="4816299"/>
              <a:ext cx="14247" cy="2189"/>
            </a:xfrm>
            <a:custGeom>
              <a:avLst/>
              <a:gdLst/>
              <a:ahLst/>
              <a:cxnLst/>
              <a:rect l="l" t="t" r="r" b="b"/>
              <a:pathLst>
                <a:path w="332" h="51" extrusionOk="0">
                  <a:moveTo>
                    <a:pt x="245" y="0"/>
                  </a:moveTo>
                  <a:cubicBezTo>
                    <a:pt x="159" y="0"/>
                    <a:pt x="61" y="13"/>
                    <a:pt x="1" y="32"/>
                  </a:cubicBezTo>
                  <a:cubicBezTo>
                    <a:pt x="38" y="46"/>
                    <a:pt x="72" y="51"/>
                    <a:pt x="104" y="51"/>
                  </a:cubicBezTo>
                  <a:cubicBezTo>
                    <a:pt x="168" y="51"/>
                    <a:pt x="223" y="32"/>
                    <a:pt x="279" y="32"/>
                  </a:cubicBezTo>
                  <a:cubicBezTo>
                    <a:pt x="292" y="32"/>
                    <a:pt x="305" y="19"/>
                    <a:pt x="331" y="5"/>
                  </a:cubicBezTo>
                  <a:cubicBezTo>
                    <a:pt x="306" y="2"/>
                    <a:pt x="276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91940" y="4807717"/>
              <a:ext cx="3004" cy="4163"/>
            </a:xfrm>
            <a:custGeom>
              <a:avLst/>
              <a:gdLst/>
              <a:ahLst/>
              <a:cxnLst/>
              <a:rect l="l" t="t" r="r" b="b"/>
              <a:pathLst>
                <a:path w="70" h="97" extrusionOk="0">
                  <a:moveTo>
                    <a:pt x="43" y="0"/>
                  </a:moveTo>
                  <a:cubicBezTo>
                    <a:pt x="0" y="67"/>
                    <a:pt x="0" y="67"/>
                    <a:pt x="70" y="96"/>
                  </a:cubicBezTo>
                  <a:cubicBezTo>
                    <a:pt x="70" y="27"/>
                    <a:pt x="70" y="27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19848" y="4833120"/>
              <a:ext cx="1888" cy="1759"/>
            </a:xfrm>
            <a:custGeom>
              <a:avLst/>
              <a:gdLst/>
              <a:ahLst/>
              <a:cxnLst/>
              <a:rect l="l" t="t" r="r" b="b"/>
              <a:pathLst>
                <a:path w="44" h="41" extrusionOk="0">
                  <a:moveTo>
                    <a:pt x="27" y="0"/>
                  </a:moveTo>
                  <a:cubicBezTo>
                    <a:pt x="27" y="14"/>
                    <a:pt x="14" y="14"/>
                    <a:pt x="0" y="14"/>
                  </a:cubicBezTo>
                  <a:cubicBezTo>
                    <a:pt x="14" y="27"/>
                    <a:pt x="14" y="40"/>
                    <a:pt x="14" y="40"/>
                  </a:cubicBezTo>
                  <a:cubicBezTo>
                    <a:pt x="27" y="40"/>
                    <a:pt x="43" y="27"/>
                    <a:pt x="43" y="27"/>
                  </a:cubicBezTo>
                  <a:cubicBezTo>
                    <a:pt x="43" y="14"/>
                    <a:pt x="27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272957" y="4743864"/>
              <a:ext cx="601" cy="601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lnTo>
                    <a:pt x="0" y="14"/>
                  </a:lnTo>
                  <a:lnTo>
                    <a:pt x="14" y="14"/>
                  </a:lnTo>
                  <a:cubicBezTo>
                    <a:pt x="1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75462" y="4815956"/>
              <a:ext cx="1202" cy="601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14" y="0"/>
                  </a:moveTo>
                  <a:cubicBezTo>
                    <a:pt x="14" y="0"/>
                    <a:pt x="1" y="0"/>
                    <a:pt x="1" y="13"/>
                  </a:cubicBezTo>
                  <a:cubicBezTo>
                    <a:pt x="14" y="13"/>
                    <a:pt x="27" y="13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238756" y="4656282"/>
              <a:ext cx="43" cy="64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106803" y="4851401"/>
              <a:ext cx="1287" cy="1202"/>
            </a:xfrm>
            <a:custGeom>
              <a:avLst/>
              <a:gdLst/>
              <a:ahLst/>
              <a:cxnLst/>
              <a:rect l="l" t="t" r="r" b="b"/>
              <a:pathLst>
                <a:path w="30" h="28" extrusionOk="0">
                  <a:moveTo>
                    <a:pt x="0" y="27"/>
                  </a:moveTo>
                  <a:lnTo>
                    <a:pt x="30" y="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187263" y="4673875"/>
              <a:ext cx="42011" cy="44286"/>
            </a:xfrm>
            <a:custGeom>
              <a:avLst/>
              <a:gdLst/>
              <a:ahLst/>
              <a:cxnLst/>
              <a:rect l="l" t="t" r="r" b="b"/>
              <a:pathLst>
                <a:path w="979" h="1032" extrusionOk="0">
                  <a:moveTo>
                    <a:pt x="771" y="1"/>
                  </a:moveTo>
                  <a:cubicBezTo>
                    <a:pt x="749" y="1"/>
                    <a:pt x="731" y="22"/>
                    <a:pt x="731" y="44"/>
                  </a:cubicBezTo>
                  <a:cubicBezTo>
                    <a:pt x="718" y="74"/>
                    <a:pt x="704" y="100"/>
                    <a:pt x="704" y="127"/>
                  </a:cubicBezTo>
                  <a:cubicBezTo>
                    <a:pt x="688" y="226"/>
                    <a:pt x="688" y="309"/>
                    <a:pt x="675" y="404"/>
                  </a:cubicBezTo>
                  <a:cubicBezTo>
                    <a:pt x="635" y="391"/>
                    <a:pt x="605" y="361"/>
                    <a:pt x="579" y="348"/>
                  </a:cubicBezTo>
                  <a:cubicBezTo>
                    <a:pt x="521" y="315"/>
                    <a:pt x="463" y="289"/>
                    <a:pt x="407" y="289"/>
                  </a:cubicBezTo>
                  <a:cubicBezTo>
                    <a:pt x="396" y="289"/>
                    <a:pt x="385" y="290"/>
                    <a:pt x="374" y="292"/>
                  </a:cubicBezTo>
                  <a:cubicBezTo>
                    <a:pt x="261" y="292"/>
                    <a:pt x="165" y="335"/>
                    <a:pt x="83" y="391"/>
                  </a:cubicBezTo>
                  <a:cubicBezTo>
                    <a:pt x="56" y="404"/>
                    <a:pt x="27" y="431"/>
                    <a:pt x="0" y="444"/>
                  </a:cubicBezTo>
                  <a:lnTo>
                    <a:pt x="0" y="487"/>
                  </a:lnTo>
                  <a:cubicBezTo>
                    <a:pt x="13" y="487"/>
                    <a:pt x="27" y="500"/>
                    <a:pt x="43" y="500"/>
                  </a:cubicBezTo>
                  <a:cubicBezTo>
                    <a:pt x="83" y="500"/>
                    <a:pt x="109" y="487"/>
                    <a:pt x="152" y="474"/>
                  </a:cubicBezTo>
                  <a:cubicBezTo>
                    <a:pt x="152" y="557"/>
                    <a:pt x="152" y="583"/>
                    <a:pt x="179" y="610"/>
                  </a:cubicBezTo>
                  <a:cubicBezTo>
                    <a:pt x="195" y="633"/>
                    <a:pt x="214" y="644"/>
                    <a:pt x="235" y="644"/>
                  </a:cubicBezTo>
                  <a:cubicBezTo>
                    <a:pt x="253" y="644"/>
                    <a:pt x="272" y="636"/>
                    <a:pt x="291" y="623"/>
                  </a:cubicBezTo>
                  <a:cubicBezTo>
                    <a:pt x="344" y="596"/>
                    <a:pt x="374" y="540"/>
                    <a:pt x="387" y="487"/>
                  </a:cubicBezTo>
                  <a:cubicBezTo>
                    <a:pt x="400" y="457"/>
                    <a:pt x="400" y="431"/>
                    <a:pt x="400" y="418"/>
                  </a:cubicBezTo>
                  <a:cubicBezTo>
                    <a:pt x="456" y="418"/>
                    <a:pt x="496" y="431"/>
                    <a:pt x="539" y="457"/>
                  </a:cubicBezTo>
                  <a:cubicBezTo>
                    <a:pt x="579" y="474"/>
                    <a:pt x="622" y="487"/>
                    <a:pt x="661" y="514"/>
                  </a:cubicBezTo>
                  <a:cubicBezTo>
                    <a:pt x="661" y="583"/>
                    <a:pt x="648" y="652"/>
                    <a:pt x="648" y="722"/>
                  </a:cubicBezTo>
                  <a:cubicBezTo>
                    <a:pt x="635" y="775"/>
                    <a:pt x="635" y="844"/>
                    <a:pt x="648" y="901"/>
                  </a:cubicBezTo>
                  <a:cubicBezTo>
                    <a:pt x="677" y="980"/>
                    <a:pt x="759" y="1032"/>
                    <a:pt x="844" y="1032"/>
                  </a:cubicBezTo>
                  <a:cubicBezTo>
                    <a:pt x="875" y="1032"/>
                    <a:pt x="907" y="1025"/>
                    <a:pt x="936" y="1010"/>
                  </a:cubicBezTo>
                  <a:cubicBezTo>
                    <a:pt x="953" y="1010"/>
                    <a:pt x="966" y="983"/>
                    <a:pt x="979" y="953"/>
                  </a:cubicBezTo>
                  <a:cubicBezTo>
                    <a:pt x="979" y="927"/>
                    <a:pt x="953" y="901"/>
                    <a:pt x="923" y="901"/>
                  </a:cubicBezTo>
                  <a:cubicBezTo>
                    <a:pt x="910" y="887"/>
                    <a:pt x="896" y="887"/>
                    <a:pt x="883" y="887"/>
                  </a:cubicBezTo>
                  <a:cubicBezTo>
                    <a:pt x="840" y="887"/>
                    <a:pt x="814" y="858"/>
                    <a:pt x="787" y="831"/>
                  </a:cubicBezTo>
                  <a:lnTo>
                    <a:pt x="787" y="762"/>
                  </a:lnTo>
                  <a:cubicBezTo>
                    <a:pt x="787" y="596"/>
                    <a:pt x="800" y="431"/>
                    <a:pt x="800" y="266"/>
                  </a:cubicBezTo>
                  <a:cubicBezTo>
                    <a:pt x="814" y="196"/>
                    <a:pt x="814" y="127"/>
                    <a:pt x="814" y="61"/>
                  </a:cubicBezTo>
                  <a:cubicBezTo>
                    <a:pt x="827" y="31"/>
                    <a:pt x="814" y="4"/>
                    <a:pt x="787" y="4"/>
                  </a:cubicBezTo>
                  <a:cubicBezTo>
                    <a:pt x="782" y="2"/>
                    <a:pt x="776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202024" y="4720735"/>
              <a:ext cx="47976" cy="17766"/>
            </a:xfrm>
            <a:custGeom>
              <a:avLst/>
              <a:gdLst/>
              <a:ahLst/>
              <a:cxnLst/>
              <a:rect l="l" t="t" r="r" b="b"/>
              <a:pathLst>
                <a:path w="1118" h="414" extrusionOk="0">
                  <a:moveTo>
                    <a:pt x="1048" y="0"/>
                  </a:moveTo>
                  <a:cubicBezTo>
                    <a:pt x="1005" y="14"/>
                    <a:pt x="979" y="43"/>
                    <a:pt x="939" y="57"/>
                  </a:cubicBezTo>
                  <a:cubicBezTo>
                    <a:pt x="840" y="96"/>
                    <a:pt x="731" y="139"/>
                    <a:pt x="635" y="179"/>
                  </a:cubicBezTo>
                  <a:cubicBezTo>
                    <a:pt x="568" y="209"/>
                    <a:pt x="502" y="223"/>
                    <a:pt x="436" y="223"/>
                  </a:cubicBezTo>
                  <a:cubicBezTo>
                    <a:pt x="378" y="223"/>
                    <a:pt x="320" y="212"/>
                    <a:pt x="261" y="192"/>
                  </a:cubicBezTo>
                  <a:cubicBezTo>
                    <a:pt x="208" y="179"/>
                    <a:pt x="152" y="166"/>
                    <a:pt x="96" y="152"/>
                  </a:cubicBezTo>
                  <a:cubicBezTo>
                    <a:pt x="83" y="139"/>
                    <a:pt x="69" y="139"/>
                    <a:pt x="56" y="139"/>
                  </a:cubicBezTo>
                  <a:cubicBezTo>
                    <a:pt x="43" y="139"/>
                    <a:pt x="13" y="139"/>
                    <a:pt x="13" y="152"/>
                  </a:cubicBezTo>
                  <a:cubicBezTo>
                    <a:pt x="0" y="166"/>
                    <a:pt x="0" y="179"/>
                    <a:pt x="13" y="192"/>
                  </a:cubicBezTo>
                  <a:cubicBezTo>
                    <a:pt x="13" y="209"/>
                    <a:pt x="30" y="222"/>
                    <a:pt x="43" y="222"/>
                  </a:cubicBezTo>
                  <a:cubicBezTo>
                    <a:pt x="126" y="275"/>
                    <a:pt x="222" y="305"/>
                    <a:pt x="304" y="318"/>
                  </a:cubicBezTo>
                  <a:cubicBezTo>
                    <a:pt x="361" y="327"/>
                    <a:pt x="412" y="342"/>
                    <a:pt x="461" y="342"/>
                  </a:cubicBezTo>
                  <a:cubicBezTo>
                    <a:pt x="483" y="342"/>
                    <a:pt x="504" y="339"/>
                    <a:pt x="526" y="331"/>
                  </a:cubicBezTo>
                  <a:cubicBezTo>
                    <a:pt x="635" y="318"/>
                    <a:pt x="731" y="291"/>
                    <a:pt x="827" y="248"/>
                  </a:cubicBezTo>
                  <a:cubicBezTo>
                    <a:pt x="870" y="235"/>
                    <a:pt x="896" y="222"/>
                    <a:pt x="939" y="209"/>
                  </a:cubicBezTo>
                  <a:lnTo>
                    <a:pt x="939" y="209"/>
                  </a:lnTo>
                  <a:cubicBezTo>
                    <a:pt x="992" y="291"/>
                    <a:pt x="883" y="305"/>
                    <a:pt x="870" y="357"/>
                  </a:cubicBezTo>
                  <a:cubicBezTo>
                    <a:pt x="883" y="374"/>
                    <a:pt x="883" y="387"/>
                    <a:pt x="896" y="400"/>
                  </a:cubicBezTo>
                  <a:cubicBezTo>
                    <a:pt x="909" y="414"/>
                    <a:pt x="923" y="414"/>
                    <a:pt x="939" y="414"/>
                  </a:cubicBezTo>
                  <a:cubicBezTo>
                    <a:pt x="1048" y="387"/>
                    <a:pt x="1075" y="318"/>
                    <a:pt x="1075" y="235"/>
                  </a:cubicBezTo>
                  <a:cubicBezTo>
                    <a:pt x="1062" y="209"/>
                    <a:pt x="1048" y="166"/>
                    <a:pt x="1048" y="139"/>
                  </a:cubicBezTo>
                  <a:cubicBezTo>
                    <a:pt x="1062" y="109"/>
                    <a:pt x="1088" y="96"/>
                    <a:pt x="1105" y="70"/>
                  </a:cubicBezTo>
                  <a:cubicBezTo>
                    <a:pt x="1118" y="57"/>
                    <a:pt x="1118" y="27"/>
                    <a:pt x="1105" y="14"/>
                  </a:cubicBezTo>
                  <a:cubicBezTo>
                    <a:pt x="1088" y="0"/>
                    <a:pt x="106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228114" y="4683917"/>
              <a:ext cx="28408" cy="15620"/>
            </a:xfrm>
            <a:custGeom>
              <a:avLst/>
              <a:gdLst/>
              <a:ahLst/>
              <a:cxnLst/>
              <a:rect l="l" t="t" r="r" b="b"/>
              <a:pathLst>
                <a:path w="662" h="364" extrusionOk="0">
                  <a:moveTo>
                    <a:pt x="339" y="0"/>
                  </a:moveTo>
                  <a:cubicBezTo>
                    <a:pt x="233" y="0"/>
                    <a:pt x="130" y="36"/>
                    <a:pt x="27" y="88"/>
                  </a:cubicBezTo>
                  <a:cubicBezTo>
                    <a:pt x="14" y="101"/>
                    <a:pt x="14" y="101"/>
                    <a:pt x="14" y="114"/>
                  </a:cubicBezTo>
                  <a:cubicBezTo>
                    <a:pt x="1" y="127"/>
                    <a:pt x="1" y="141"/>
                    <a:pt x="1" y="157"/>
                  </a:cubicBezTo>
                  <a:cubicBezTo>
                    <a:pt x="14" y="157"/>
                    <a:pt x="27" y="170"/>
                    <a:pt x="40" y="170"/>
                  </a:cubicBezTo>
                  <a:cubicBezTo>
                    <a:pt x="53" y="170"/>
                    <a:pt x="83" y="170"/>
                    <a:pt x="110" y="157"/>
                  </a:cubicBezTo>
                  <a:lnTo>
                    <a:pt x="110" y="157"/>
                  </a:lnTo>
                  <a:cubicBezTo>
                    <a:pt x="110" y="197"/>
                    <a:pt x="96" y="223"/>
                    <a:pt x="96" y="253"/>
                  </a:cubicBezTo>
                  <a:cubicBezTo>
                    <a:pt x="96" y="293"/>
                    <a:pt x="123" y="336"/>
                    <a:pt x="166" y="349"/>
                  </a:cubicBezTo>
                  <a:cubicBezTo>
                    <a:pt x="181" y="359"/>
                    <a:pt x="197" y="363"/>
                    <a:pt x="212" y="363"/>
                  </a:cubicBezTo>
                  <a:cubicBezTo>
                    <a:pt x="236" y="363"/>
                    <a:pt x="259" y="352"/>
                    <a:pt x="275" y="336"/>
                  </a:cubicBezTo>
                  <a:lnTo>
                    <a:pt x="358" y="210"/>
                  </a:lnTo>
                  <a:cubicBezTo>
                    <a:pt x="371" y="184"/>
                    <a:pt x="371" y="157"/>
                    <a:pt x="384" y="127"/>
                  </a:cubicBezTo>
                  <a:cubicBezTo>
                    <a:pt x="414" y="127"/>
                    <a:pt x="427" y="127"/>
                    <a:pt x="440" y="141"/>
                  </a:cubicBezTo>
                  <a:cubicBezTo>
                    <a:pt x="480" y="157"/>
                    <a:pt x="536" y="184"/>
                    <a:pt x="579" y="197"/>
                  </a:cubicBezTo>
                  <a:cubicBezTo>
                    <a:pt x="594" y="205"/>
                    <a:pt x="605" y="212"/>
                    <a:pt x="617" y="212"/>
                  </a:cubicBezTo>
                  <a:cubicBezTo>
                    <a:pt x="625" y="212"/>
                    <a:pt x="634" y="208"/>
                    <a:pt x="645" y="197"/>
                  </a:cubicBezTo>
                  <a:cubicBezTo>
                    <a:pt x="662" y="184"/>
                    <a:pt x="662" y="141"/>
                    <a:pt x="632" y="127"/>
                  </a:cubicBezTo>
                  <a:cubicBezTo>
                    <a:pt x="606" y="101"/>
                    <a:pt x="579" y="75"/>
                    <a:pt x="536" y="45"/>
                  </a:cubicBezTo>
                  <a:cubicBezTo>
                    <a:pt x="469" y="14"/>
                    <a:pt x="403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81984" y="4666237"/>
              <a:ext cx="30125" cy="11415"/>
            </a:xfrm>
            <a:custGeom>
              <a:avLst/>
              <a:gdLst/>
              <a:ahLst/>
              <a:cxnLst/>
              <a:rect l="l" t="t" r="r" b="b"/>
              <a:pathLst>
                <a:path w="702" h="266" extrusionOk="0">
                  <a:moveTo>
                    <a:pt x="80" y="0"/>
                  </a:moveTo>
                  <a:cubicBezTo>
                    <a:pt x="61" y="0"/>
                    <a:pt x="40" y="10"/>
                    <a:pt x="27" y="30"/>
                  </a:cubicBezTo>
                  <a:cubicBezTo>
                    <a:pt x="1" y="57"/>
                    <a:pt x="1" y="100"/>
                    <a:pt x="40" y="126"/>
                  </a:cubicBezTo>
                  <a:cubicBezTo>
                    <a:pt x="54" y="126"/>
                    <a:pt x="54" y="139"/>
                    <a:pt x="67" y="139"/>
                  </a:cubicBezTo>
                  <a:cubicBezTo>
                    <a:pt x="67" y="156"/>
                    <a:pt x="54" y="182"/>
                    <a:pt x="54" y="196"/>
                  </a:cubicBezTo>
                  <a:cubicBezTo>
                    <a:pt x="40" y="239"/>
                    <a:pt x="54" y="252"/>
                    <a:pt x="83" y="265"/>
                  </a:cubicBezTo>
                  <a:lnTo>
                    <a:pt x="97" y="265"/>
                  </a:lnTo>
                  <a:cubicBezTo>
                    <a:pt x="110" y="252"/>
                    <a:pt x="123" y="252"/>
                    <a:pt x="136" y="239"/>
                  </a:cubicBezTo>
                  <a:cubicBezTo>
                    <a:pt x="235" y="178"/>
                    <a:pt x="331" y="137"/>
                    <a:pt x="436" y="137"/>
                  </a:cubicBezTo>
                  <a:cubicBezTo>
                    <a:pt x="451" y="137"/>
                    <a:pt x="465" y="138"/>
                    <a:pt x="480" y="139"/>
                  </a:cubicBezTo>
                  <a:lnTo>
                    <a:pt x="662" y="139"/>
                  </a:lnTo>
                  <a:cubicBezTo>
                    <a:pt x="675" y="139"/>
                    <a:pt x="702" y="126"/>
                    <a:pt x="702" y="113"/>
                  </a:cubicBezTo>
                  <a:cubicBezTo>
                    <a:pt x="702" y="100"/>
                    <a:pt x="702" y="73"/>
                    <a:pt x="689" y="73"/>
                  </a:cubicBezTo>
                  <a:cubicBezTo>
                    <a:pt x="662" y="57"/>
                    <a:pt x="632" y="30"/>
                    <a:pt x="606" y="30"/>
                  </a:cubicBezTo>
                  <a:cubicBezTo>
                    <a:pt x="551" y="15"/>
                    <a:pt x="499" y="7"/>
                    <a:pt x="448" y="7"/>
                  </a:cubicBezTo>
                  <a:cubicBezTo>
                    <a:pt x="370" y="7"/>
                    <a:pt x="295" y="25"/>
                    <a:pt x="219" y="57"/>
                  </a:cubicBezTo>
                  <a:cubicBezTo>
                    <a:pt x="196" y="71"/>
                    <a:pt x="173" y="83"/>
                    <a:pt x="147" y="95"/>
                  </a:cubicBezTo>
                  <a:lnTo>
                    <a:pt x="147" y="95"/>
                  </a:lnTo>
                  <a:cubicBezTo>
                    <a:pt x="136" y="70"/>
                    <a:pt x="136" y="43"/>
                    <a:pt x="123" y="30"/>
                  </a:cubicBezTo>
                  <a:cubicBezTo>
                    <a:pt x="117" y="10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82542" y="4678724"/>
              <a:ext cx="7724" cy="7510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84" y="0"/>
                  </a:moveTo>
                  <a:cubicBezTo>
                    <a:pt x="41" y="14"/>
                    <a:pt x="14" y="57"/>
                    <a:pt x="1" y="96"/>
                  </a:cubicBezTo>
                  <a:cubicBezTo>
                    <a:pt x="1" y="126"/>
                    <a:pt x="14" y="153"/>
                    <a:pt x="41" y="166"/>
                  </a:cubicBezTo>
                  <a:cubicBezTo>
                    <a:pt x="53" y="171"/>
                    <a:pt x="65" y="175"/>
                    <a:pt x="76" y="175"/>
                  </a:cubicBezTo>
                  <a:cubicBezTo>
                    <a:pt x="92" y="175"/>
                    <a:pt x="108" y="168"/>
                    <a:pt x="123" y="153"/>
                  </a:cubicBezTo>
                  <a:cubicBezTo>
                    <a:pt x="153" y="139"/>
                    <a:pt x="166" y="113"/>
                    <a:pt x="180" y="70"/>
                  </a:cubicBezTo>
                  <a:cubicBezTo>
                    <a:pt x="166" y="30"/>
                    <a:pt x="123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84817" y="4672202"/>
              <a:ext cx="772" cy="43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" y="0"/>
                  </a:moveTo>
                  <a:lnTo>
                    <a:pt x="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187820" y="4670485"/>
              <a:ext cx="601" cy="43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8"/>
          <p:cNvSpPr/>
          <p:nvPr/>
        </p:nvSpPr>
        <p:spPr>
          <a:xfrm>
            <a:off x="2615219" y="920054"/>
            <a:ext cx="262756" cy="370787"/>
          </a:xfrm>
          <a:custGeom>
            <a:avLst/>
            <a:gdLst/>
            <a:ahLst/>
            <a:cxnLst/>
            <a:rect l="l" t="t" r="r" b="b"/>
            <a:pathLst>
              <a:path w="1226" h="1730" extrusionOk="0">
                <a:moveTo>
                  <a:pt x="721" y="960"/>
                </a:moveTo>
                <a:cubicBezTo>
                  <a:pt x="733" y="960"/>
                  <a:pt x="744" y="963"/>
                  <a:pt x="756" y="968"/>
                </a:cubicBezTo>
                <a:cubicBezTo>
                  <a:pt x="812" y="998"/>
                  <a:pt x="799" y="1068"/>
                  <a:pt x="769" y="1107"/>
                </a:cubicBezTo>
                <a:cubicBezTo>
                  <a:pt x="738" y="1164"/>
                  <a:pt x="682" y="1191"/>
                  <a:pt x="622" y="1199"/>
                </a:cubicBezTo>
                <a:lnTo>
                  <a:pt x="622" y="1199"/>
                </a:lnTo>
                <a:cubicBezTo>
                  <a:pt x="607" y="1144"/>
                  <a:pt x="610" y="1084"/>
                  <a:pt x="634" y="1038"/>
                </a:cubicBezTo>
                <a:cubicBezTo>
                  <a:pt x="644" y="996"/>
                  <a:pt x="679" y="960"/>
                  <a:pt x="721" y="960"/>
                </a:cubicBezTo>
                <a:close/>
                <a:moveTo>
                  <a:pt x="425" y="1"/>
                </a:moveTo>
                <a:cubicBezTo>
                  <a:pt x="412" y="1"/>
                  <a:pt x="398" y="6"/>
                  <a:pt x="386" y="19"/>
                </a:cubicBezTo>
                <a:cubicBezTo>
                  <a:pt x="204" y="224"/>
                  <a:pt x="95" y="472"/>
                  <a:pt x="81" y="737"/>
                </a:cubicBezTo>
                <a:cubicBezTo>
                  <a:pt x="81" y="873"/>
                  <a:pt x="95" y="1011"/>
                  <a:pt x="177" y="1121"/>
                </a:cubicBezTo>
                <a:cubicBezTo>
                  <a:pt x="260" y="1217"/>
                  <a:pt x="369" y="1299"/>
                  <a:pt x="495" y="1316"/>
                </a:cubicBezTo>
                <a:cubicBezTo>
                  <a:pt x="508" y="1319"/>
                  <a:pt x="522" y="1321"/>
                  <a:pt x="535" y="1323"/>
                </a:cubicBezTo>
                <a:lnTo>
                  <a:pt x="535" y="1323"/>
                </a:lnTo>
                <a:cubicBezTo>
                  <a:pt x="580" y="1402"/>
                  <a:pt x="654" y="1468"/>
                  <a:pt x="743" y="1508"/>
                </a:cubicBezTo>
                <a:cubicBezTo>
                  <a:pt x="774" y="1524"/>
                  <a:pt x="809" y="1531"/>
                  <a:pt x="845" y="1531"/>
                </a:cubicBezTo>
                <a:cubicBezTo>
                  <a:pt x="863" y="1531"/>
                  <a:pt x="881" y="1529"/>
            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             <a:pt x="1143" y="1729"/>
                </a:cubicBezTo>
                <a:cubicBezTo>
                  <a:pt x="1225" y="1729"/>
                  <a:pt x="1225" y="1603"/>
                  <a:pt x="1143" y="1603"/>
                </a:cubicBezTo>
                <a:cubicBezTo>
                  <a:pt x="1049" y="1603"/>
                  <a:pt x="997" y="1519"/>
                  <a:pt x="1022" y="1443"/>
                </a:cubicBezTo>
                <a:lnTo>
                  <a:pt x="1022" y="1443"/>
                </a:lnTo>
                <a:cubicBezTo>
                  <a:pt x="1029" y="1432"/>
                  <a:pt x="1035" y="1421"/>
                  <a:pt x="1039" y="1409"/>
                </a:cubicBezTo>
                <a:lnTo>
                  <a:pt x="1039" y="1409"/>
                </a:lnTo>
                <a:cubicBezTo>
                  <a:pt x="1042" y="1405"/>
                  <a:pt x="1044" y="1402"/>
                  <a:pt x="1047" y="1398"/>
                </a:cubicBezTo>
                <a:lnTo>
                  <a:pt x="1043" y="1397"/>
                </a:lnTo>
                <a:lnTo>
                  <a:pt x="1043" y="1397"/>
                </a:lnTo>
                <a:cubicBezTo>
                  <a:pt x="1045" y="1392"/>
                  <a:pt x="1046" y="1387"/>
                  <a:pt x="1047" y="1382"/>
                </a:cubicBezTo>
                <a:cubicBezTo>
                  <a:pt x="1056" y="1337"/>
                  <a:pt x="1021" y="1303"/>
                  <a:pt x="984" y="1303"/>
                </a:cubicBezTo>
                <a:cubicBezTo>
                  <a:pt x="966" y="1303"/>
                  <a:pt x="948" y="1311"/>
                  <a:pt x="934" y="1329"/>
                </a:cubicBezTo>
                <a:cubicBezTo>
                  <a:pt x="921" y="1351"/>
                  <a:pt x="911" y="1374"/>
                  <a:pt x="904" y="1397"/>
                </a:cubicBezTo>
                <a:lnTo>
                  <a:pt x="904" y="1397"/>
                </a:lnTo>
                <a:cubicBezTo>
                  <a:pt x="892" y="1405"/>
                  <a:pt x="878" y="1409"/>
                  <a:pt x="862" y="1409"/>
                </a:cubicBezTo>
                <a:cubicBezTo>
                  <a:pt x="799" y="1409"/>
                  <a:pt x="714" y="1350"/>
                  <a:pt x="686" y="1316"/>
                </a:cubicBezTo>
                <a:cubicBezTo>
                  <a:pt x="686" y="1315"/>
                  <a:pt x="685" y="1314"/>
                  <a:pt x="684" y="1313"/>
                </a:cubicBezTo>
                <a:lnTo>
                  <a:pt x="684" y="1313"/>
                </a:lnTo>
                <a:cubicBezTo>
                  <a:pt x="737" y="1299"/>
                  <a:pt x="786" y="1272"/>
                  <a:pt x="825" y="1233"/>
                </a:cubicBezTo>
                <a:cubicBezTo>
                  <a:pt x="908" y="1150"/>
                  <a:pt x="948" y="1025"/>
                  <a:pt x="882" y="916"/>
                </a:cubicBezTo>
                <a:cubicBezTo>
                  <a:pt x="844" y="863"/>
                  <a:pt x="785" y="839"/>
                  <a:pt x="726" y="839"/>
                </a:cubicBezTo>
                <a:cubicBezTo>
                  <a:pt x="677" y="839"/>
                  <a:pt x="628" y="856"/>
                  <a:pt x="591" y="886"/>
                </a:cubicBezTo>
                <a:cubicBezTo>
                  <a:pt x="503" y="962"/>
                  <a:pt x="473" y="1084"/>
                  <a:pt x="489" y="1188"/>
                </a:cubicBezTo>
                <a:lnTo>
                  <a:pt x="489" y="1188"/>
                </a:lnTo>
                <a:cubicBezTo>
                  <a:pt x="0" y="1046"/>
                  <a:pt x="234" y="376"/>
                  <a:pt x="468" y="115"/>
                </a:cubicBezTo>
                <a:cubicBezTo>
                  <a:pt x="509" y="62"/>
                  <a:pt x="469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8"/>
          <p:cNvSpPr/>
          <p:nvPr/>
        </p:nvSpPr>
        <p:spPr>
          <a:xfrm rot="-2176696">
            <a:off x="1202816" y="1043906"/>
            <a:ext cx="294691" cy="128596"/>
          </a:xfrm>
          <a:custGeom>
            <a:avLst/>
            <a:gdLst/>
            <a:ahLst/>
            <a:cxnLst/>
            <a:rect l="l" t="t" r="r" b="b"/>
            <a:pathLst>
              <a:path w="1375" h="600" extrusionOk="0">
                <a:moveTo>
                  <a:pt x="346" y="1"/>
                </a:moveTo>
                <a:cubicBezTo>
                  <a:pt x="258" y="1"/>
                  <a:pt x="168" y="8"/>
                  <a:pt x="79" y="22"/>
                </a:cubicBezTo>
                <a:cubicBezTo>
                  <a:pt x="0" y="38"/>
                  <a:pt x="32" y="149"/>
                  <a:pt x="106" y="149"/>
                </a:cubicBezTo>
                <a:cubicBezTo>
                  <a:pt x="110" y="149"/>
                  <a:pt x="114" y="148"/>
                  <a:pt x="118" y="148"/>
                </a:cubicBezTo>
                <a:cubicBezTo>
                  <a:pt x="192" y="132"/>
                  <a:pt x="269" y="125"/>
                  <a:pt x="346" y="125"/>
                </a:cubicBezTo>
                <a:cubicBezTo>
                  <a:pt x="488" y="125"/>
                  <a:pt x="632" y="150"/>
                  <a:pt x="767" y="204"/>
                </a:cubicBezTo>
                <a:cubicBezTo>
                  <a:pt x="945" y="257"/>
                  <a:pt x="1167" y="369"/>
                  <a:pt x="1236" y="561"/>
                </a:cubicBezTo>
                <a:cubicBezTo>
                  <a:pt x="1246" y="588"/>
                  <a:pt x="1271" y="600"/>
                  <a:pt x="1295" y="600"/>
                </a:cubicBezTo>
                <a:cubicBezTo>
                  <a:pt x="1335" y="600"/>
                  <a:pt x="1375" y="569"/>
                  <a:pt x="1359" y="518"/>
                </a:cubicBezTo>
                <a:cubicBezTo>
                  <a:pt x="1276" y="300"/>
                  <a:pt x="1054" y="174"/>
                  <a:pt x="836" y="91"/>
                </a:cubicBezTo>
                <a:cubicBezTo>
                  <a:pt x="682" y="28"/>
                  <a:pt x="516" y="1"/>
                  <a:pt x="3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8"/>
          <p:cNvSpPr/>
          <p:nvPr/>
        </p:nvSpPr>
        <p:spPr>
          <a:xfrm rot="-2176696">
            <a:off x="1306405" y="991154"/>
            <a:ext cx="115733" cy="70085"/>
          </a:xfrm>
          <a:custGeom>
            <a:avLst/>
            <a:gdLst/>
            <a:ahLst/>
            <a:cxnLst/>
            <a:rect l="l" t="t" r="r" b="b"/>
            <a:pathLst>
              <a:path w="540" h="327" extrusionOk="0">
                <a:moveTo>
                  <a:pt x="120" y="0"/>
                </a:moveTo>
                <a:cubicBezTo>
                  <a:pt x="94" y="0"/>
                  <a:pt x="69" y="2"/>
                  <a:pt x="43" y="6"/>
                </a:cubicBezTo>
                <a:cubicBezTo>
                  <a:pt x="13" y="6"/>
                  <a:pt x="0" y="46"/>
                  <a:pt x="0" y="72"/>
                </a:cubicBezTo>
                <a:cubicBezTo>
                  <a:pt x="10" y="105"/>
                  <a:pt x="29" y="120"/>
                  <a:pt x="55" y="120"/>
                </a:cubicBezTo>
                <a:cubicBezTo>
                  <a:pt x="64" y="120"/>
                  <a:pt x="73" y="118"/>
                  <a:pt x="83" y="115"/>
                </a:cubicBezTo>
                <a:lnTo>
                  <a:pt x="166" y="115"/>
                </a:lnTo>
                <a:cubicBezTo>
                  <a:pt x="192" y="128"/>
                  <a:pt x="208" y="128"/>
                  <a:pt x="222" y="128"/>
                </a:cubicBezTo>
                <a:lnTo>
                  <a:pt x="235" y="142"/>
                </a:lnTo>
                <a:lnTo>
                  <a:pt x="261" y="142"/>
                </a:lnTo>
                <a:cubicBezTo>
                  <a:pt x="261" y="142"/>
                  <a:pt x="261" y="155"/>
                  <a:pt x="275" y="155"/>
                </a:cubicBezTo>
                <a:cubicBezTo>
                  <a:pt x="291" y="155"/>
                  <a:pt x="304" y="171"/>
                  <a:pt x="318" y="185"/>
                </a:cubicBezTo>
                <a:lnTo>
                  <a:pt x="331" y="185"/>
                </a:lnTo>
                <a:cubicBezTo>
                  <a:pt x="337" y="191"/>
                  <a:pt x="337" y="191"/>
                  <a:pt x="336" y="191"/>
                </a:cubicBezTo>
                <a:cubicBezTo>
                  <a:pt x="334" y="191"/>
                  <a:pt x="331" y="191"/>
                  <a:pt x="331" y="198"/>
                </a:cubicBezTo>
                <a:cubicBezTo>
                  <a:pt x="344" y="198"/>
                  <a:pt x="344" y="211"/>
                  <a:pt x="357" y="211"/>
                </a:cubicBezTo>
                <a:cubicBezTo>
                  <a:pt x="374" y="224"/>
                  <a:pt x="387" y="238"/>
                  <a:pt x="400" y="254"/>
                </a:cubicBezTo>
                <a:lnTo>
                  <a:pt x="400" y="267"/>
                </a:lnTo>
                <a:cubicBezTo>
                  <a:pt x="414" y="281"/>
                  <a:pt x="414" y="294"/>
                  <a:pt x="414" y="294"/>
                </a:cubicBezTo>
                <a:cubicBezTo>
                  <a:pt x="433" y="313"/>
                  <a:pt x="460" y="327"/>
                  <a:pt x="484" y="327"/>
                </a:cubicBezTo>
                <a:cubicBezTo>
                  <a:pt x="494" y="327"/>
                  <a:pt x="502" y="325"/>
                  <a:pt x="509" y="320"/>
                </a:cubicBezTo>
                <a:cubicBezTo>
                  <a:pt x="539" y="307"/>
                  <a:pt x="539" y="267"/>
                  <a:pt x="523" y="238"/>
                </a:cubicBezTo>
                <a:cubicBezTo>
                  <a:pt x="440" y="83"/>
                  <a:pt x="285" y="0"/>
                  <a:pt x="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38"/>
          <p:cNvGrpSpPr/>
          <p:nvPr/>
        </p:nvGrpSpPr>
        <p:grpSpPr>
          <a:xfrm>
            <a:off x="2355355" y="1475797"/>
            <a:ext cx="178649" cy="205949"/>
            <a:chOff x="1305884" y="2275245"/>
            <a:chExt cx="34931" cy="40251"/>
          </a:xfrm>
        </p:grpSpPr>
        <p:sp>
          <p:nvSpPr>
            <p:cNvPr id="1022" name="Google Shape;1022;p38"/>
            <p:cNvSpPr/>
            <p:nvPr/>
          </p:nvSpPr>
          <p:spPr>
            <a:xfrm>
              <a:off x="1305884" y="2279193"/>
              <a:ext cx="8411" cy="22143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317770" y="2275245"/>
              <a:ext cx="23044" cy="28708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321890" y="2310218"/>
              <a:ext cx="18367" cy="5278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38"/>
          <p:cNvGrpSpPr/>
          <p:nvPr/>
        </p:nvGrpSpPr>
        <p:grpSpPr>
          <a:xfrm>
            <a:off x="2357673" y="3463359"/>
            <a:ext cx="100175" cy="177873"/>
            <a:chOff x="2432743" y="4514596"/>
            <a:chExt cx="26821" cy="47628"/>
          </a:xfrm>
        </p:grpSpPr>
        <p:sp>
          <p:nvSpPr>
            <p:cNvPr id="1026" name="Google Shape;1026;p38"/>
            <p:cNvSpPr/>
            <p:nvPr/>
          </p:nvSpPr>
          <p:spPr>
            <a:xfrm>
              <a:off x="2432743" y="4514596"/>
              <a:ext cx="23849" cy="34149"/>
            </a:xfrm>
            <a:custGeom>
              <a:avLst/>
              <a:gdLst/>
              <a:ahLst/>
              <a:cxnLst/>
              <a:rect l="l" t="t" r="r" b="b"/>
              <a:pathLst>
                <a:path w="345" h="494" extrusionOk="0">
                  <a:moveTo>
                    <a:pt x="291" y="0"/>
                  </a:moveTo>
                  <a:cubicBezTo>
                    <a:pt x="248" y="0"/>
                    <a:pt x="222" y="14"/>
                    <a:pt x="209" y="40"/>
                  </a:cubicBezTo>
                  <a:cubicBezTo>
                    <a:pt x="209" y="83"/>
                    <a:pt x="192" y="109"/>
                    <a:pt x="179" y="152"/>
                  </a:cubicBezTo>
                  <a:lnTo>
                    <a:pt x="166" y="166"/>
                  </a:lnTo>
                  <a:lnTo>
                    <a:pt x="166" y="179"/>
                  </a:lnTo>
                  <a:cubicBezTo>
                    <a:pt x="152" y="192"/>
                    <a:pt x="152" y="219"/>
                    <a:pt x="139" y="235"/>
                  </a:cubicBezTo>
                  <a:cubicBezTo>
                    <a:pt x="126" y="262"/>
                    <a:pt x="96" y="288"/>
                    <a:pt x="83" y="318"/>
                  </a:cubicBezTo>
                  <a:lnTo>
                    <a:pt x="70" y="331"/>
                  </a:lnTo>
                  <a:lnTo>
                    <a:pt x="57" y="344"/>
                  </a:lnTo>
                  <a:lnTo>
                    <a:pt x="14" y="384"/>
                  </a:lnTo>
                  <a:cubicBezTo>
                    <a:pt x="0" y="414"/>
                    <a:pt x="0" y="453"/>
                    <a:pt x="14" y="483"/>
                  </a:cubicBezTo>
                  <a:cubicBezTo>
                    <a:pt x="28" y="490"/>
                    <a:pt x="46" y="493"/>
                    <a:pt x="63" y="493"/>
                  </a:cubicBezTo>
                  <a:cubicBezTo>
                    <a:pt x="80" y="493"/>
                    <a:pt x="96" y="490"/>
                    <a:pt x="109" y="483"/>
                  </a:cubicBezTo>
                  <a:cubicBezTo>
                    <a:pt x="209" y="371"/>
                    <a:pt x="291" y="235"/>
                    <a:pt x="331" y="83"/>
                  </a:cubicBezTo>
                  <a:cubicBezTo>
                    <a:pt x="344" y="53"/>
                    <a:pt x="318" y="14"/>
                    <a:pt x="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2439379" y="4540726"/>
              <a:ext cx="20185" cy="21499"/>
            </a:xfrm>
            <a:custGeom>
              <a:avLst/>
              <a:gdLst/>
              <a:ahLst/>
              <a:cxnLst/>
              <a:rect l="l" t="t" r="r" b="b"/>
              <a:pathLst>
                <a:path w="292" h="311" extrusionOk="0">
                  <a:moveTo>
                    <a:pt x="225" y="1"/>
                  </a:moveTo>
                  <a:cubicBezTo>
                    <a:pt x="201" y="1"/>
                    <a:pt x="175" y="14"/>
                    <a:pt x="166" y="36"/>
                  </a:cubicBezTo>
                  <a:cubicBezTo>
                    <a:pt x="155" y="57"/>
                    <a:pt x="144" y="79"/>
                    <a:pt x="126" y="95"/>
                  </a:cubicBezTo>
                  <a:lnTo>
                    <a:pt x="126" y="95"/>
                  </a:lnTo>
                  <a:cubicBezTo>
                    <a:pt x="126" y="93"/>
                    <a:pt x="126" y="91"/>
                    <a:pt x="126" y="89"/>
                  </a:cubicBezTo>
                  <a:lnTo>
                    <a:pt x="126" y="89"/>
                  </a:lnTo>
                  <a:cubicBezTo>
                    <a:pt x="122" y="94"/>
                    <a:pt x="119" y="99"/>
                    <a:pt x="115" y="104"/>
                  </a:cubicBezTo>
                  <a:lnTo>
                    <a:pt x="115" y="104"/>
                  </a:lnTo>
                  <a:cubicBezTo>
                    <a:pt x="114" y="104"/>
                    <a:pt x="113" y="105"/>
                    <a:pt x="113" y="105"/>
                  </a:cubicBezTo>
                  <a:cubicBezTo>
                    <a:pt x="113" y="105"/>
                    <a:pt x="113" y="105"/>
                    <a:pt x="114" y="105"/>
                  </a:cubicBezTo>
                  <a:lnTo>
                    <a:pt x="114" y="105"/>
                  </a:lnTo>
                  <a:cubicBezTo>
                    <a:pt x="86" y="142"/>
                    <a:pt x="51" y="175"/>
                    <a:pt x="13" y="201"/>
                  </a:cubicBezTo>
                  <a:cubicBezTo>
                    <a:pt x="13" y="214"/>
                    <a:pt x="0" y="228"/>
                    <a:pt x="0" y="254"/>
                  </a:cubicBezTo>
                  <a:cubicBezTo>
                    <a:pt x="0" y="271"/>
                    <a:pt x="13" y="284"/>
                    <a:pt x="13" y="297"/>
                  </a:cubicBezTo>
                  <a:cubicBezTo>
                    <a:pt x="30" y="297"/>
                    <a:pt x="43" y="310"/>
                    <a:pt x="70" y="310"/>
                  </a:cubicBezTo>
                  <a:cubicBezTo>
                    <a:pt x="83" y="310"/>
                    <a:pt x="96" y="297"/>
                    <a:pt x="113" y="297"/>
                  </a:cubicBezTo>
                  <a:cubicBezTo>
                    <a:pt x="179" y="241"/>
                    <a:pt x="235" y="171"/>
                    <a:pt x="278" y="105"/>
                  </a:cubicBezTo>
                  <a:cubicBezTo>
                    <a:pt x="291" y="75"/>
                    <a:pt x="278" y="36"/>
                    <a:pt x="248" y="6"/>
                  </a:cubicBezTo>
                  <a:cubicBezTo>
                    <a:pt x="241" y="2"/>
                    <a:pt x="23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2340371" y="4291543"/>
            <a:ext cx="134751" cy="233067"/>
            <a:chOff x="2163219" y="4368532"/>
            <a:chExt cx="44863" cy="77560"/>
          </a:xfrm>
        </p:grpSpPr>
        <p:sp>
          <p:nvSpPr>
            <p:cNvPr id="1029" name="Google Shape;1029;p38"/>
            <p:cNvSpPr/>
            <p:nvPr/>
          </p:nvSpPr>
          <p:spPr>
            <a:xfrm>
              <a:off x="2181261" y="4368532"/>
              <a:ext cx="20185" cy="44380"/>
            </a:xfrm>
            <a:custGeom>
              <a:avLst/>
              <a:gdLst/>
              <a:ahLst/>
              <a:cxnLst/>
              <a:rect l="l" t="t" r="r" b="b"/>
              <a:pathLst>
                <a:path w="292" h="642" extrusionOk="0">
                  <a:moveTo>
                    <a:pt x="78" y="0"/>
                  </a:moveTo>
                  <a:cubicBezTo>
                    <a:pt x="71" y="0"/>
                    <a:pt x="64" y="1"/>
                    <a:pt x="57" y="4"/>
                  </a:cubicBezTo>
                  <a:cubicBezTo>
                    <a:pt x="27" y="4"/>
                    <a:pt x="1" y="47"/>
                    <a:pt x="14" y="73"/>
                  </a:cubicBezTo>
                  <a:cubicBezTo>
                    <a:pt x="70" y="252"/>
                    <a:pt x="126" y="417"/>
                    <a:pt x="166" y="596"/>
                  </a:cubicBezTo>
                  <a:cubicBezTo>
                    <a:pt x="166" y="620"/>
                    <a:pt x="195" y="642"/>
                    <a:pt x="220" y="642"/>
                  </a:cubicBezTo>
                  <a:cubicBezTo>
                    <a:pt x="225" y="642"/>
                    <a:pt x="231" y="641"/>
                    <a:pt x="236" y="639"/>
                  </a:cubicBezTo>
                  <a:cubicBezTo>
                    <a:pt x="275" y="639"/>
                    <a:pt x="292" y="596"/>
                    <a:pt x="275" y="569"/>
                  </a:cubicBezTo>
                  <a:cubicBezTo>
                    <a:pt x="236" y="390"/>
                    <a:pt x="193" y="212"/>
                    <a:pt x="140" y="47"/>
                  </a:cubicBezTo>
                  <a:cubicBezTo>
                    <a:pt x="129" y="22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197505" y="4427981"/>
              <a:ext cx="10577" cy="9401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70" y="15"/>
                  </a:moveTo>
                  <a:cubicBezTo>
                    <a:pt x="69" y="19"/>
                    <a:pt x="67" y="27"/>
                    <a:pt x="57" y="27"/>
                  </a:cubicBezTo>
                  <a:cubicBezTo>
                    <a:pt x="63" y="20"/>
                    <a:pt x="67" y="17"/>
                    <a:pt x="70" y="15"/>
                  </a:cubicBezTo>
                  <a:close/>
                  <a:moveTo>
                    <a:pt x="110" y="27"/>
                  </a:moveTo>
                  <a:cubicBezTo>
                    <a:pt x="110" y="40"/>
                    <a:pt x="110" y="40"/>
                    <a:pt x="123" y="40"/>
                  </a:cubicBezTo>
                  <a:lnTo>
                    <a:pt x="123" y="53"/>
                  </a:lnTo>
                  <a:cubicBezTo>
                    <a:pt x="123" y="53"/>
                    <a:pt x="123" y="40"/>
                    <a:pt x="110" y="40"/>
                  </a:cubicBezTo>
                  <a:cubicBezTo>
                    <a:pt x="110" y="33"/>
                    <a:pt x="110" y="30"/>
                    <a:pt x="108" y="27"/>
                  </a:cubicBezTo>
                  <a:close/>
                  <a:moveTo>
                    <a:pt x="94" y="117"/>
                  </a:moveTo>
                  <a:cubicBezTo>
                    <a:pt x="93" y="120"/>
                    <a:pt x="89" y="122"/>
                    <a:pt x="83" y="122"/>
                  </a:cubicBezTo>
                  <a:lnTo>
                    <a:pt x="70" y="122"/>
                  </a:lnTo>
                  <a:cubicBezTo>
                    <a:pt x="80" y="122"/>
                    <a:pt x="90" y="122"/>
                    <a:pt x="94" y="117"/>
                  </a:cubicBezTo>
                  <a:close/>
                  <a:moveTo>
                    <a:pt x="40" y="0"/>
                  </a:moveTo>
                  <a:lnTo>
                    <a:pt x="40" y="13"/>
                  </a:lnTo>
                  <a:lnTo>
                    <a:pt x="27" y="13"/>
                  </a:lnTo>
                  <a:cubicBezTo>
                    <a:pt x="27" y="27"/>
                    <a:pt x="14" y="27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lnTo>
                    <a:pt x="14" y="40"/>
                  </a:lnTo>
                  <a:cubicBezTo>
                    <a:pt x="14" y="40"/>
                    <a:pt x="14" y="53"/>
                    <a:pt x="1" y="53"/>
                  </a:cubicBezTo>
                  <a:lnTo>
                    <a:pt x="1" y="83"/>
                  </a:lnTo>
                  <a:lnTo>
                    <a:pt x="1" y="96"/>
                  </a:lnTo>
                  <a:cubicBezTo>
                    <a:pt x="14" y="96"/>
                    <a:pt x="14" y="96"/>
                    <a:pt x="14" y="109"/>
                  </a:cubicBezTo>
                  <a:lnTo>
                    <a:pt x="27" y="122"/>
                  </a:lnTo>
                  <a:cubicBezTo>
                    <a:pt x="27" y="122"/>
                    <a:pt x="40" y="122"/>
                    <a:pt x="40" y="136"/>
                  </a:cubicBezTo>
                  <a:lnTo>
                    <a:pt x="110" y="136"/>
                  </a:lnTo>
                  <a:lnTo>
                    <a:pt x="123" y="122"/>
                  </a:lnTo>
                  <a:lnTo>
                    <a:pt x="139" y="109"/>
                  </a:lnTo>
                  <a:cubicBezTo>
                    <a:pt x="139" y="96"/>
                    <a:pt x="139" y="96"/>
                    <a:pt x="153" y="96"/>
                  </a:cubicBezTo>
                  <a:lnTo>
                    <a:pt x="153" y="83"/>
                  </a:lnTo>
                  <a:lnTo>
                    <a:pt x="153" y="66"/>
                  </a:lnTo>
                  <a:lnTo>
                    <a:pt x="153" y="53"/>
                  </a:lnTo>
                  <a:cubicBezTo>
                    <a:pt x="139" y="53"/>
                    <a:pt x="139" y="40"/>
                    <a:pt x="139" y="40"/>
                  </a:cubicBezTo>
                  <a:lnTo>
                    <a:pt x="139" y="27"/>
                  </a:lnTo>
                  <a:lnTo>
                    <a:pt x="123" y="27"/>
                  </a:lnTo>
                  <a:lnTo>
                    <a:pt x="123" y="13"/>
                  </a:lnTo>
                  <a:lnTo>
                    <a:pt x="110" y="13"/>
                  </a:lnTo>
                  <a:cubicBezTo>
                    <a:pt x="110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163219" y="4388648"/>
              <a:ext cx="16314" cy="35462"/>
            </a:xfrm>
            <a:custGeom>
              <a:avLst/>
              <a:gdLst/>
              <a:ahLst/>
              <a:cxnLst/>
              <a:rect l="l" t="t" r="r" b="b"/>
              <a:pathLst>
                <a:path w="236" h="513" extrusionOk="0">
                  <a:moveTo>
                    <a:pt x="72" y="0"/>
                  </a:moveTo>
                  <a:cubicBezTo>
                    <a:pt x="67" y="0"/>
                    <a:pt x="62" y="1"/>
                    <a:pt x="57" y="4"/>
                  </a:cubicBezTo>
                  <a:cubicBezTo>
                    <a:pt x="14" y="17"/>
                    <a:pt x="1" y="43"/>
                    <a:pt x="14" y="73"/>
                  </a:cubicBezTo>
                  <a:cubicBezTo>
                    <a:pt x="27" y="209"/>
                    <a:pt x="70" y="334"/>
                    <a:pt x="110" y="470"/>
                  </a:cubicBezTo>
                  <a:cubicBezTo>
                    <a:pt x="110" y="500"/>
                    <a:pt x="153" y="513"/>
                    <a:pt x="179" y="513"/>
                  </a:cubicBezTo>
                  <a:cubicBezTo>
                    <a:pt x="206" y="500"/>
                    <a:pt x="235" y="470"/>
                    <a:pt x="222" y="430"/>
                  </a:cubicBezTo>
                  <a:cubicBezTo>
                    <a:pt x="179" y="305"/>
                    <a:pt x="153" y="169"/>
                    <a:pt x="123" y="43"/>
                  </a:cubicBezTo>
                  <a:cubicBezTo>
                    <a:pt x="123" y="22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176491" y="4436414"/>
              <a:ext cx="9678" cy="9678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14"/>
                  </a:moveTo>
                  <a:cubicBezTo>
                    <a:pt x="65" y="14"/>
                    <a:pt x="61" y="14"/>
                    <a:pt x="57" y="14"/>
                  </a:cubicBezTo>
                  <a:lnTo>
                    <a:pt x="57" y="14"/>
                  </a:lnTo>
                  <a:cubicBezTo>
                    <a:pt x="57" y="14"/>
                    <a:pt x="57" y="14"/>
                    <a:pt x="57" y="14"/>
                  </a:cubicBezTo>
                  <a:close/>
                  <a:moveTo>
                    <a:pt x="43" y="27"/>
                  </a:moveTo>
                  <a:cubicBezTo>
                    <a:pt x="30" y="27"/>
                    <a:pt x="30" y="43"/>
                    <a:pt x="30" y="43"/>
                  </a:cubicBezTo>
                  <a:lnTo>
                    <a:pt x="30" y="27"/>
                  </a:lnTo>
                  <a:close/>
                  <a:moveTo>
                    <a:pt x="30" y="44"/>
                  </a:moveTo>
                  <a:cubicBezTo>
                    <a:pt x="14" y="57"/>
                    <a:pt x="14" y="57"/>
                    <a:pt x="14" y="70"/>
                  </a:cubicBezTo>
                  <a:lnTo>
                    <a:pt x="14" y="57"/>
                  </a:lnTo>
                  <a:lnTo>
                    <a:pt x="30" y="44"/>
                  </a:lnTo>
                  <a:close/>
                  <a:moveTo>
                    <a:pt x="126" y="64"/>
                  </a:moveTo>
                  <a:cubicBezTo>
                    <a:pt x="126" y="65"/>
                    <a:pt x="126" y="67"/>
                    <a:pt x="126" y="70"/>
                  </a:cubicBezTo>
                  <a:cubicBezTo>
                    <a:pt x="126" y="70"/>
                    <a:pt x="126" y="83"/>
                    <a:pt x="113" y="83"/>
                  </a:cubicBezTo>
                  <a:lnTo>
                    <a:pt x="113" y="83"/>
                  </a:lnTo>
                  <a:cubicBezTo>
                    <a:pt x="124" y="83"/>
                    <a:pt x="126" y="74"/>
                    <a:pt x="126" y="64"/>
                  </a:cubicBezTo>
                  <a:close/>
                  <a:moveTo>
                    <a:pt x="126" y="83"/>
                  </a:moveTo>
                  <a:cubicBezTo>
                    <a:pt x="113" y="83"/>
                    <a:pt x="113" y="96"/>
                    <a:pt x="113" y="96"/>
                  </a:cubicBezTo>
                  <a:lnTo>
                    <a:pt x="113" y="83"/>
                  </a:lnTo>
                  <a:close/>
                  <a:moveTo>
                    <a:pt x="43" y="0"/>
                  </a:moveTo>
                  <a:cubicBezTo>
                    <a:pt x="30" y="0"/>
                    <a:pt x="30" y="14"/>
                    <a:pt x="14" y="14"/>
                  </a:cubicBezTo>
                  <a:cubicBezTo>
                    <a:pt x="14" y="27"/>
                    <a:pt x="0" y="27"/>
                    <a:pt x="0" y="27"/>
                  </a:cubicBezTo>
                  <a:lnTo>
                    <a:pt x="0" y="43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0" y="96"/>
                  </a:lnTo>
                  <a:cubicBezTo>
                    <a:pt x="0" y="110"/>
                    <a:pt x="14" y="110"/>
                    <a:pt x="14" y="110"/>
                  </a:cubicBezTo>
                  <a:cubicBezTo>
                    <a:pt x="14" y="126"/>
                    <a:pt x="30" y="126"/>
                    <a:pt x="30" y="126"/>
                  </a:cubicBezTo>
                  <a:cubicBezTo>
                    <a:pt x="43" y="139"/>
                    <a:pt x="43" y="139"/>
                    <a:pt x="57" y="139"/>
                  </a:cubicBezTo>
                  <a:lnTo>
                    <a:pt x="96" y="139"/>
                  </a:lnTo>
                  <a:cubicBezTo>
                    <a:pt x="96" y="139"/>
                    <a:pt x="113" y="139"/>
                    <a:pt x="113" y="126"/>
                  </a:cubicBezTo>
                  <a:lnTo>
                    <a:pt x="126" y="126"/>
                  </a:lnTo>
                  <a:lnTo>
                    <a:pt x="126" y="110"/>
                  </a:lnTo>
                  <a:lnTo>
                    <a:pt x="139" y="110"/>
                  </a:lnTo>
                  <a:lnTo>
                    <a:pt x="139" y="96"/>
                  </a:lnTo>
                  <a:lnTo>
                    <a:pt x="139" y="83"/>
                  </a:lnTo>
                  <a:lnTo>
                    <a:pt x="139" y="70"/>
                  </a:lnTo>
                  <a:lnTo>
                    <a:pt x="139" y="43"/>
                  </a:lnTo>
                  <a:lnTo>
                    <a:pt x="126" y="27"/>
                  </a:lnTo>
                  <a:cubicBezTo>
                    <a:pt x="120" y="27"/>
                    <a:pt x="116" y="24"/>
                    <a:pt x="113" y="21"/>
                  </a:cubicBezTo>
                  <a:lnTo>
                    <a:pt x="113" y="21"/>
                  </a:lnTo>
                  <a:lnTo>
                    <a:pt x="113" y="14"/>
                  </a:lnTo>
                  <a:lnTo>
                    <a:pt x="96" y="14"/>
                  </a:lnTo>
                  <a:cubicBezTo>
                    <a:pt x="83" y="0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1559964" y="3078221"/>
            <a:ext cx="233479" cy="127086"/>
            <a:chOff x="5722602" y="958409"/>
            <a:chExt cx="233479" cy="127086"/>
          </a:xfrm>
        </p:grpSpPr>
        <p:sp>
          <p:nvSpPr>
            <p:cNvPr id="1034" name="Google Shape;1034;p38"/>
            <p:cNvSpPr/>
            <p:nvPr/>
          </p:nvSpPr>
          <p:spPr>
            <a:xfrm>
              <a:off x="5722602" y="989528"/>
              <a:ext cx="63218" cy="91405"/>
            </a:xfrm>
            <a:custGeom>
              <a:avLst/>
              <a:gdLst/>
              <a:ahLst/>
              <a:cxnLst/>
              <a:rect l="l" t="t" r="r" b="b"/>
              <a:pathLst>
                <a:path w="388" h="561" extrusionOk="0">
                  <a:moveTo>
                    <a:pt x="91" y="0"/>
                  </a:moveTo>
                  <a:cubicBezTo>
                    <a:pt x="84" y="0"/>
                    <a:pt x="77" y="1"/>
                    <a:pt x="70" y="4"/>
                  </a:cubicBezTo>
                  <a:cubicBezTo>
                    <a:pt x="27" y="17"/>
                    <a:pt x="1" y="60"/>
                    <a:pt x="1" y="100"/>
                  </a:cubicBezTo>
                  <a:cubicBezTo>
                    <a:pt x="57" y="252"/>
                    <a:pt x="123" y="391"/>
                    <a:pt x="206" y="513"/>
                  </a:cubicBezTo>
                  <a:cubicBezTo>
                    <a:pt x="228" y="545"/>
                    <a:pt x="264" y="561"/>
                    <a:pt x="299" y="561"/>
                  </a:cubicBezTo>
                  <a:cubicBezTo>
                    <a:pt x="310" y="561"/>
                    <a:pt x="321" y="559"/>
                    <a:pt x="332" y="556"/>
                  </a:cubicBezTo>
                  <a:cubicBezTo>
                    <a:pt x="358" y="526"/>
                    <a:pt x="388" y="473"/>
                    <a:pt x="358" y="430"/>
                  </a:cubicBezTo>
                  <a:cubicBezTo>
                    <a:pt x="318" y="377"/>
                    <a:pt x="275" y="321"/>
                    <a:pt x="236" y="252"/>
                  </a:cubicBezTo>
                  <a:cubicBezTo>
                    <a:pt x="236" y="239"/>
                    <a:pt x="222" y="225"/>
                    <a:pt x="222" y="212"/>
                  </a:cubicBezTo>
                  <a:cubicBezTo>
                    <a:pt x="222" y="196"/>
                    <a:pt x="206" y="183"/>
                    <a:pt x="206" y="182"/>
                  </a:cubicBezTo>
                  <a:lnTo>
                    <a:pt x="206" y="182"/>
                  </a:lnTo>
                  <a:cubicBezTo>
                    <a:pt x="209" y="185"/>
                    <a:pt x="211" y="186"/>
                    <a:pt x="212" y="186"/>
                  </a:cubicBezTo>
                  <a:cubicBezTo>
                    <a:pt x="217" y="186"/>
                    <a:pt x="206" y="169"/>
                    <a:pt x="206" y="169"/>
                  </a:cubicBezTo>
                  <a:cubicBezTo>
                    <a:pt x="193" y="129"/>
                    <a:pt x="179" y="100"/>
                    <a:pt x="166" y="60"/>
                  </a:cubicBezTo>
                  <a:cubicBezTo>
                    <a:pt x="155" y="25"/>
                    <a:pt x="124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841704" y="958409"/>
              <a:ext cx="27210" cy="112586"/>
            </a:xfrm>
            <a:custGeom>
              <a:avLst/>
              <a:gdLst/>
              <a:ahLst/>
              <a:cxnLst/>
              <a:rect l="l" t="t" r="r" b="b"/>
              <a:pathLst>
                <a:path w="167" h="691" extrusionOk="0">
                  <a:moveTo>
                    <a:pt x="99" y="0"/>
                  </a:moveTo>
                  <a:cubicBezTo>
                    <a:pt x="94" y="0"/>
                    <a:pt x="89" y="1"/>
                    <a:pt x="83" y="3"/>
                  </a:cubicBezTo>
                  <a:cubicBezTo>
                    <a:pt x="40" y="3"/>
                    <a:pt x="1" y="29"/>
                    <a:pt x="1" y="86"/>
                  </a:cubicBezTo>
                  <a:lnTo>
                    <a:pt x="1" y="608"/>
                  </a:lnTo>
                  <a:cubicBezTo>
                    <a:pt x="1" y="651"/>
                    <a:pt x="40" y="691"/>
                    <a:pt x="83" y="691"/>
                  </a:cubicBezTo>
                  <a:cubicBezTo>
                    <a:pt x="136" y="691"/>
                    <a:pt x="166" y="664"/>
                    <a:pt x="166" y="608"/>
                  </a:cubicBezTo>
                  <a:lnTo>
                    <a:pt x="166" y="86"/>
                  </a:lnTo>
                  <a:cubicBezTo>
                    <a:pt x="166" y="37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5920399" y="1040199"/>
              <a:ext cx="35682" cy="45295"/>
            </a:xfrm>
            <a:custGeom>
              <a:avLst/>
              <a:gdLst/>
              <a:ahLst/>
              <a:cxnLst/>
              <a:rect l="l" t="t" r="r" b="b"/>
              <a:pathLst>
                <a:path w="219" h="278" extrusionOk="0">
                  <a:moveTo>
                    <a:pt x="149" y="0"/>
                  </a:moveTo>
                  <a:cubicBezTo>
                    <a:pt x="137" y="0"/>
                    <a:pt x="123" y="4"/>
                    <a:pt x="110" y="10"/>
                  </a:cubicBezTo>
                  <a:cubicBezTo>
                    <a:pt x="96" y="10"/>
                    <a:pt x="67" y="23"/>
                    <a:pt x="67" y="37"/>
                  </a:cubicBezTo>
                  <a:cubicBezTo>
                    <a:pt x="40" y="80"/>
                    <a:pt x="27" y="119"/>
                    <a:pt x="14" y="149"/>
                  </a:cubicBezTo>
                  <a:cubicBezTo>
                    <a:pt x="1" y="162"/>
                    <a:pt x="1" y="176"/>
                    <a:pt x="1" y="189"/>
                  </a:cubicBezTo>
                  <a:lnTo>
                    <a:pt x="1" y="215"/>
                  </a:lnTo>
                  <a:cubicBezTo>
                    <a:pt x="1" y="232"/>
                    <a:pt x="14" y="245"/>
                    <a:pt x="14" y="245"/>
                  </a:cubicBezTo>
                  <a:lnTo>
                    <a:pt x="40" y="272"/>
                  </a:lnTo>
                  <a:cubicBezTo>
                    <a:pt x="49" y="272"/>
                    <a:pt x="65" y="277"/>
                    <a:pt x="83" y="277"/>
                  </a:cubicBezTo>
                  <a:cubicBezTo>
                    <a:pt x="92" y="277"/>
                    <a:pt x="101" y="276"/>
                    <a:pt x="110" y="272"/>
                  </a:cubicBezTo>
                  <a:cubicBezTo>
                    <a:pt x="123" y="272"/>
                    <a:pt x="136" y="258"/>
                    <a:pt x="149" y="232"/>
                  </a:cubicBezTo>
                  <a:cubicBezTo>
                    <a:pt x="166" y="202"/>
                    <a:pt x="192" y="162"/>
                    <a:pt x="206" y="119"/>
                  </a:cubicBezTo>
                  <a:cubicBezTo>
                    <a:pt x="219" y="119"/>
                    <a:pt x="219" y="106"/>
                    <a:pt x="219" y="93"/>
                  </a:cubicBezTo>
                  <a:lnTo>
                    <a:pt x="219" y="66"/>
                  </a:lnTo>
                  <a:cubicBezTo>
                    <a:pt x="219" y="50"/>
                    <a:pt x="206" y="37"/>
                    <a:pt x="206" y="37"/>
                  </a:cubicBezTo>
                  <a:cubicBezTo>
                    <a:pt x="192" y="23"/>
                    <a:pt x="192" y="23"/>
                    <a:pt x="179" y="10"/>
                  </a:cubicBezTo>
                  <a:cubicBezTo>
                    <a:pt x="173" y="4"/>
                    <a:pt x="162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38"/>
          <p:cNvSpPr/>
          <p:nvPr/>
        </p:nvSpPr>
        <p:spPr>
          <a:xfrm>
            <a:off x="575162" y="3399461"/>
            <a:ext cx="815477" cy="305661"/>
          </a:xfrm>
          <a:custGeom>
            <a:avLst/>
            <a:gdLst/>
            <a:ahLst/>
            <a:cxnLst/>
            <a:rect l="l" t="t" r="r" b="b"/>
            <a:pathLst>
              <a:path w="5005" h="1876" extrusionOk="0">
                <a:moveTo>
                  <a:pt x="3910" y="191"/>
                </a:moveTo>
                <a:cubicBezTo>
                  <a:pt x="4185" y="264"/>
                  <a:pt x="4514" y="273"/>
                  <a:pt x="4713" y="499"/>
                </a:cubicBezTo>
                <a:cubicBezTo>
                  <a:pt x="4796" y="595"/>
                  <a:pt x="4852" y="747"/>
                  <a:pt x="4783" y="860"/>
                </a:cubicBezTo>
                <a:cubicBezTo>
                  <a:pt x="4700" y="995"/>
                  <a:pt x="4548" y="1091"/>
                  <a:pt x="4425" y="1174"/>
                </a:cubicBezTo>
                <a:cubicBezTo>
                  <a:pt x="4151" y="1339"/>
                  <a:pt x="3833" y="1438"/>
                  <a:pt x="3529" y="1521"/>
                </a:cubicBezTo>
                <a:cubicBezTo>
                  <a:pt x="3172" y="1604"/>
                  <a:pt x="2828" y="1657"/>
                  <a:pt x="2468" y="1686"/>
                </a:cubicBezTo>
                <a:cubicBezTo>
                  <a:pt x="2289" y="1700"/>
                  <a:pt x="2111" y="1706"/>
                  <a:pt x="1933" y="1706"/>
                </a:cubicBezTo>
                <a:cubicBezTo>
                  <a:pt x="1756" y="1706"/>
                  <a:pt x="1580" y="1700"/>
                  <a:pt x="1406" y="1686"/>
                </a:cubicBezTo>
                <a:cubicBezTo>
                  <a:pt x="1228" y="1670"/>
                  <a:pt x="1049" y="1643"/>
                  <a:pt x="871" y="1617"/>
                </a:cubicBezTo>
                <a:cubicBezTo>
                  <a:pt x="732" y="1587"/>
                  <a:pt x="580" y="1574"/>
                  <a:pt x="457" y="1504"/>
                </a:cubicBezTo>
                <a:cubicBezTo>
                  <a:pt x="331" y="1438"/>
                  <a:pt x="279" y="1339"/>
                  <a:pt x="361" y="1204"/>
                </a:cubicBezTo>
                <a:cubicBezTo>
                  <a:pt x="431" y="1078"/>
                  <a:pt x="553" y="969"/>
                  <a:pt x="679" y="886"/>
                </a:cubicBezTo>
                <a:cubicBezTo>
                  <a:pt x="927" y="694"/>
                  <a:pt x="1228" y="569"/>
                  <a:pt x="1532" y="486"/>
                </a:cubicBezTo>
                <a:cubicBezTo>
                  <a:pt x="2289" y="251"/>
                  <a:pt x="3076" y="212"/>
                  <a:pt x="3860" y="212"/>
                </a:cubicBezTo>
                <a:cubicBezTo>
                  <a:pt x="3881" y="212"/>
                  <a:pt x="3898" y="204"/>
                  <a:pt x="3910" y="191"/>
                </a:cubicBezTo>
                <a:close/>
                <a:moveTo>
                  <a:pt x="3851" y="0"/>
                </a:moveTo>
                <a:cubicBezTo>
                  <a:pt x="3821" y="0"/>
                  <a:pt x="3798" y="20"/>
                  <a:pt x="3786" y="46"/>
                </a:cubicBezTo>
                <a:lnTo>
                  <a:pt x="3786" y="46"/>
                </a:lnTo>
                <a:cubicBezTo>
                  <a:pt x="3039" y="49"/>
                  <a:pt x="2279" y="92"/>
                  <a:pt x="1558" y="294"/>
                </a:cubicBezTo>
                <a:cubicBezTo>
                  <a:pt x="1228" y="403"/>
                  <a:pt x="884" y="529"/>
                  <a:pt x="609" y="721"/>
                </a:cubicBezTo>
                <a:cubicBezTo>
                  <a:pt x="388" y="886"/>
                  <a:pt x="1" y="1217"/>
                  <a:pt x="209" y="1521"/>
                </a:cubicBezTo>
                <a:cubicBezTo>
                  <a:pt x="292" y="1630"/>
                  <a:pt x="431" y="1686"/>
                  <a:pt x="566" y="1726"/>
                </a:cubicBezTo>
                <a:cubicBezTo>
                  <a:pt x="732" y="1769"/>
                  <a:pt x="927" y="1796"/>
                  <a:pt x="1105" y="1822"/>
                </a:cubicBezTo>
                <a:cubicBezTo>
                  <a:pt x="1383" y="1853"/>
                  <a:pt x="1669" y="1876"/>
                  <a:pt x="1958" y="1876"/>
                </a:cubicBezTo>
                <a:cubicBezTo>
                  <a:pt x="2068" y="1876"/>
                  <a:pt x="2179" y="1872"/>
                  <a:pt x="2289" y="1865"/>
                </a:cubicBezTo>
                <a:cubicBezTo>
                  <a:pt x="2689" y="1852"/>
                  <a:pt x="3076" y="1796"/>
                  <a:pt x="3473" y="1700"/>
                </a:cubicBezTo>
                <a:cubicBezTo>
                  <a:pt x="3820" y="1630"/>
                  <a:pt x="4164" y="1521"/>
                  <a:pt x="4465" y="1339"/>
                </a:cubicBezTo>
                <a:cubicBezTo>
                  <a:pt x="4630" y="1243"/>
                  <a:pt x="4812" y="1134"/>
                  <a:pt x="4908" y="969"/>
                </a:cubicBezTo>
                <a:cubicBezTo>
                  <a:pt x="5004" y="817"/>
                  <a:pt x="4991" y="638"/>
                  <a:pt x="4908" y="486"/>
                </a:cubicBezTo>
                <a:cubicBezTo>
                  <a:pt x="4687" y="116"/>
                  <a:pt x="4247" y="129"/>
                  <a:pt x="3873" y="3"/>
                </a:cubicBezTo>
                <a:cubicBezTo>
                  <a:pt x="3866" y="1"/>
                  <a:pt x="3858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/>
          <p:cNvSpPr txBox="1">
            <a:spLocks noGrp="1"/>
          </p:cNvSpPr>
          <p:nvPr>
            <p:ph type="title"/>
          </p:nvPr>
        </p:nvSpPr>
        <p:spPr>
          <a:xfrm>
            <a:off x="3724900" y="127900"/>
            <a:ext cx="5168400" cy="13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OUR</a:t>
            </a:r>
            <a:r>
              <a:rPr lang="en" sz="3500">
                <a:solidFill>
                  <a:schemeClr val="lt2"/>
                </a:solidFill>
              </a:rPr>
              <a:t> </a:t>
            </a:r>
            <a:r>
              <a:rPr lang="en" sz="3500">
                <a:solidFill>
                  <a:srgbClr val="000000"/>
                </a:solidFill>
              </a:rPr>
              <a:t>MAIN</a:t>
            </a:r>
            <a:r>
              <a:rPr lang="en" sz="3500">
                <a:solidFill>
                  <a:schemeClr val="lt2"/>
                </a:solidFill>
              </a:rPr>
              <a:t> FEATURES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1039" name="Google Shape;1039;p38"/>
          <p:cNvSpPr txBox="1">
            <a:spLocks noGrp="1"/>
          </p:cNvSpPr>
          <p:nvPr>
            <p:ph type="subTitle" idx="13"/>
          </p:nvPr>
        </p:nvSpPr>
        <p:spPr>
          <a:xfrm>
            <a:off x="4844950" y="3345050"/>
            <a:ext cx="24690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Record Progress</a:t>
            </a:r>
            <a:endParaRPr sz="2000"/>
          </a:p>
        </p:txBody>
      </p:sp>
      <p:sp>
        <p:nvSpPr>
          <p:cNvPr id="1040" name="Google Shape;1040;p38"/>
          <p:cNvSpPr txBox="1">
            <a:spLocks noGrp="1"/>
          </p:cNvSpPr>
          <p:nvPr>
            <p:ph type="title" idx="15"/>
          </p:nvPr>
        </p:nvSpPr>
        <p:spPr>
          <a:xfrm>
            <a:off x="3724902" y="3246942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1" name="Google Shape;1041;p38"/>
          <p:cNvSpPr txBox="1">
            <a:spLocks noGrp="1"/>
          </p:cNvSpPr>
          <p:nvPr>
            <p:ph type="subTitle" idx="13"/>
          </p:nvPr>
        </p:nvSpPr>
        <p:spPr>
          <a:xfrm>
            <a:off x="4844950" y="4233975"/>
            <a:ext cx="38391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Fillers words detection (basically, you know…)</a:t>
            </a:r>
            <a:endParaRPr sz="2000"/>
          </a:p>
        </p:txBody>
      </p:sp>
      <p:sp>
        <p:nvSpPr>
          <p:cNvPr id="1042" name="Google Shape;1042;p38"/>
          <p:cNvSpPr txBox="1">
            <a:spLocks noGrp="1"/>
          </p:cNvSpPr>
          <p:nvPr>
            <p:ph type="title" idx="15"/>
          </p:nvPr>
        </p:nvSpPr>
        <p:spPr>
          <a:xfrm>
            <a:off x="3724902" y="4135867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9"/>
          <p:cNvSpPr txBox="1">
            <a:spLocks noGrp="1"/>
          </p:cNvSpPr>
          <p:nvPr>
            <p:ph type="subTitle" idx="4294967295"/>
          </p:nvPr>
        </p:nvSpPr>
        <p:spPr>
          <a:xfrm>
            <a:off x="3917016" y="2558240"/>
            <a:ext cx="18738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Detect filler words and calculate speech pace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subTitle" idx="4294967295"/>
          </p:nvPr>
        </p:nvSpPr>
        <p:spPr>
          <a:xfrm>
            <a:off x="3282692" y="3287200"/>
            <a:ext cx="18738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Transcripting the speech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4294967295"/>
          </p:nvPr>
        </p:nvSpPr>
        <p:spPr>
          <a:xfrm>
            <a:off x="2580194" y="4027450"/>
            <a:ext cx="18738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 speech and extract features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subTitle" idx="4294967295"/>
          </p:nvPr>
        </p:nvSpPr>
        <p:spPr>
          <a:xfrm>
            <a:off x="5328933" y="1066450"/>
            <a:ext cx="18738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 progress using graphs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</a:t>
            </a:r>
            <a:r>
              <a:rPr lang="en" dirty="0">
                <a:solidFill>
                  <a:schemeClr val="lt2"/>
                </a:solidFill>
              </a:rPr>
              <a:t>WORK?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52" name="Google Shape;1052;p39"/>
          <p:cNvSpPr txBox="1">
            <a:spLocks noGrp="1"/>
          </p:cNvSpPr>
          <p:nvPr>
            <p:ph type="subTitle" idx="4294967295"/>
          </p:nvPr>
        </p:nvSpPr>
        <p:spPr>
          <a:xfrm>
            <a:off x="1877711" y="4027450"/>
            <a:ext cx="630900" cy="630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ubik"/>
                <a:ea typeface="Rubik"/>
                <a:cs typeface="Rubik"/>
                <a:sym typeface="Rubik"/>
              </a:rPr>
              <a:t>01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3" name="Google Shape;1053;p39"/>
          <p:cNvSpPr txBox="1">
            <a:spLocks noGrp="1"/>
          </p:cNvSpPr>
          <p:nvPr>
            <p:ph type="subTitle" idx="4294967295"/>
          </p:nvPr>
        </p:nvSpPr>
        <p:spPr>
          <a:xfrm>
            <a:off x="2580202" y="3287192"/>
            <a:ext cx="630900" cy="630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ubik"/>
                <a:ea typeface="Rubik"/>
                <a:cs typeface="Rubik"/>
                <a:sym typeface="Rubik"/>
              </a:rPr>
              <a:t>02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4" name="Google Shape;1054;p39"/>
          <p:cNvSpPr txBox="1">
            <a:spLocks noGrp="1"/>
          </p:cNvSpPr>
          <p:nvPr>
            <p:ph type="subTitle" idx="4294967295"/>
          </p:nvPr>
        </p:nvSpPr>
        <p:spPr>
          <a:xfrm>
            <a:off x="3282694" y="2546958"/>
            <a:ext cx="630900" cy="630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ubik"/>
                <a:ea typeface="Rubik"/>
                <a:cs typeface="Rubik"/>
                <a:sym typeface="Rubik"/>
              </a:rPr>
              <a:t>03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5" name="Google Shape;1055;p39"/>
          <p:cNvSpPr txBox="1">
            <a:spLocks noGrp="1"/>
          </p:cNvSpPr>
          <p:nvPr>
            <p:ph type="subTitle" idx="4294967295"/>
          </p:nvPr>
        </p:nvSpPr>
        <p:spPr>
          <a:xfrm>
            <a:off x="3985186" y="1806700"/>
            <a:ext cx="630900" cy="630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ubik"/>
                <a:ea typeface="Rubik"/>
                <a:cs typeface="Rubik"/>
                <a:sym typeface="Rubik"/>
              </a:rPr>
              <a:t>04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56" name="Google Shape;1056;p39"/>
          <p:cNvCxnSpPr>
            <a:stCxn id="1052" idx="0"/>
            <a:endCxn id="1053" idx="1"/>
          </p:cNvCxnSpPr>
          <p:nvPr/>
        </p:nvCxnSpPr>
        <p:spPr>
          <a:xfrm rot="-5400000">
            <a:off x="2174261" y="3621550"/>
            <a:ext cx="424800" cy="3870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7" name="Google Shape;1057;p39"/>
          <p:cNvCxnSpPr>
            <a:stCxn id="1053" idx="0"/>
            <a:endCxn id="1054" idx="1"/>
          </p:cNvCxnSpPr>
          <p:nvPr/>
        </p:nvCxnSpPr>
        <p:spPr>
          <a:xfrm rot="-5400000">
            <a:off x="2876752" y="2881292"/>
            <a:ext cx="424800" cy="3870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8" name="Google Shape;1058;p39"/>
          <p:cNvCxnSpPr>
            <a:stCxn id="1054" idx="0"/>
            <a:endCxn id="1055" idx="1"/>
          </p:cNvCxnSpPr>
          <p:nvPr/>
        </p:nvCxnSpPr>
        <p:spPr>
          <a:xfrm rot="-5400000">
            <a:off x="3579244" y="2141058"/>
            <a:ext cx="424800" cy="3870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9" name="Google Shape;1059;p39"/>
          <p:cNvSpPr txBox="1">
            <a:spLocks noGrp="1"/>
          </p:cNvSpPr>
          <p:nvPr>
            <p:ph type="subTitle" idx="4294967295"/>
          </p:nvPr>
        </p:nvSpPr>
        <p:spPr>
          <a:xfrm>
            <a:off x="4655415" y="1817998"/>
            <a:ext cx="18738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 feedback using Machine Learning model</a:t>
            </a:r>
            <a:endParaRPr dirty="0"/>
          </a:p>
        </p:txBody>
      </p:sp>
      <p:sp>
        <p:nvSpPr>
          <p:cNvPr id="1060" name="Google Shape;1060;p39"/>
          <p:cNvSpPr txBox="1">
            <a:spLocks noGrp="1"/>
          </p:cNvSpPr>
          <p:nvPr>
            <p:ph type="subTitle" idx="4294967295"/>
          </p:nvPr>
        </p:nvSpPr>
        <p:spPr>
          <a:xfrm>
            <a:off x="4688851" y="1066450"/>
            <a:ext cx="630900" cy="6309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ubik"/>
                <a:ea typeface="Rubik"/>
                <a:cs typeface="Rubik"/>
                <a:sym typeface="Rubik"/>
              </a:rPr>
              <a:t>05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61" name="Google Shape;1061;p39"/>
          <p:cNvCxnSpPr>
            <a:stCxn id="1055" idx="0"/>
            <a:endCxn id="1060" idx="1"/>
          </p:cNvCxnSpPr>
          <p:nvPr/>
        </p:nvCxnSpPr>
        <p:spPr>
          <a:xfrm rot="-5400000">
            <a:off x="4282336" y="1400200"/>
            <a:ext cx="424800" cy="3882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62" name="Google Shape;1062;p39"/>
          <p:cNvGrpSpPr/>
          <p:nvPr/>
        </p:nvGrpSpPr>
        <p:grpSpPr>
          <a:xfrm>
            <a:off x="6799194" y="4086438"/>
            <a:ext cx="1405658" cy="512916"/>
            <a:chOff x="6999360" y="4401172"/>
            <a:chExt cx="829443" cy="302659"/>
          </a:xfrm>
        </p:grpSpPr>
        <p:sp>
          <p:nvSpPr>
            <p:cNvPr id="1063" name="Google Shape;1063;p39"/>
            <p:cNvSpPr/>
            <p:nvPr/>
          </p:nvSpPr>
          <p:spPr>
            <a:xfrm>
              <a:off x="7416633" y="4401172"/>
              <a:ext cx="201732" cy="292492"/>
            </a:xfrm>
            <a:custGeom>
              <a:avLst/>
              <a:gdLst/>
              <a:ahLst/>
              <a:cxnLst/>
              <a:rect l="l" t="t" r="r" b="b"/>
              <a:pathLst>
                <a:path w="4701" h="6816" extrusionOk="0">
                  <a:moveTo>
                    <a:pt x="3936" y="254"/>
                  </a:moveTo>
                  <a:cubicBezTo>
                    <a:pt x="4104" y="254"/>
                    <a:pt x="4231" y="389"/>
                    <a:pt x="4244" y="572"/>
                  </a:cubicBezTo>
                  <a:cubicBezTo>
                    <a:pt x="4257" y="820"/>
                    <a:pt x="4287" y="1082"/>
                    <a:pt x="4300" y="1330"/>
                  </a:cubicBezTo>
                  <a:cubicBezTo>
                    <a:pt x="4313" y="1386"/>
                    <a:pt x="4326" y="1455"/>
                    <a:pt x="4356" y="1538"/>
                  </a:cubicBezTo>
                  <a:cubicBezTo>
                    <a:pt x="4174" y="1578"/>
                    <a:pt x="4009" y="1621"/>
                    <a:pt x="3844" y="1647"/>
                  </a:cubicBezTo>
                  <a:cubicBezTo>
                    <a:pt x="3308" y="1730"/>
                    <a:pt x="2756" y="1812"/>
                    <a:pt x="2220" y="1869"/>
                  </a:cubicBezTo>
                  <a:cubicBezTo>
                    <a:pt x="1972" y="1882"/>
                    <a:pt x="1737" y="1935"/>
                    <a:pt x="1489" y="1991"/>
                  </a:cubicBezTo>
                  <a:cubicBezTo>
                    <a:pt x="1453" y="2000"/>
                    <a:pt x="1416" y="2003"/>
                    <a:pt x="1378" y="2003"/>
                  </a:cubicBezTo>
                  <a:cubicBezTo>
                    <a:pt x="1302" y="2003"/>
                    <a:pt x="1222" y="1991"/>
                    <a:pt x="1132" y="1991"/>
                  </a:cubicBezTo>
                  <a:cubicBezTo>
                    <a:pt x="1089" y="1508"/>
                    <a:pt x="1062" y="1068"/>
                    <a:pt x="1033" y="599"/>
                  </a:cubicBezTo>
                  <a:cubicBezTo>
                    <a:pt x="1049" y="599"/>
                    <a:pt x="1089" y="572"/>
                    <a:pt x="1132" y="559"/>
                  </a:cubicBezTo>
                  <a:cubicBezTo>
                    <a:pt x="1446" y="503"/>
                    <a:pt x="1750" y="463"/>
                    <a:pt x="2068" y="407"/>
                  </a:cubicBezTo>
                  <a:cubicBezTo>
                    <a:pt x="2289" y="381"/>
                    <a:pt x="2508" y="351"/>
                    <a:pt x="2716" y="338"/>
                  </a:cubicBezTo>
                  <a:cubicBezTo>
                    <a:pt x="3116" y="311"/>
                    <a:pt x="3513" y="281"/>
                    <a:pt x="3913" y="255"/>
                  </a:cubicBezTo>
                  <a:cubicBezTo>
                    <a:pt x="3921" y="254"/>
                    <a:pt x="3929" y="254"/>
                    <a:pt x="3936" y="254"/>
                  </a:cubicBezTo>
                  <a:close/>
                  <a:moveTo>
                    <a:pt x="4135" y="1978"/>
                  </a:moveTo>
                  <a:cubicBezTo>
                    <a:pt x="4148" y="2404"/>
                    <a:pt x="4052" y="2778"/>
                    <a:pt x="4025" y="3191"/>
                  </a:cubicBezTo>
                  <a:cubicBezTo>
                    <a:pt x="3182" y="3287"/>
                    <a:pt x="2355" y="3370"/>
                    <a:pt x="1516" y="3466"/>
                  </a:cubicBezTo>
                  <a:cubicBezTo>
                    <a:pt x="1516" y="3410"/>
                    <a:pt x="1502" y="3357"/>
                    <a:pt x="1502" y="3287"/>
                  </a:cubicBezTo>
                  <a:cubicBezTo>
                    <a:pt x="1476" y="3009"/>
                    <a:pt x="1463" y="2735"/>
                    <a:pt x="1446" y="2461"/>
                  </a:cubicBezTo>
                  <a:cubicBezTo>
                    <a:pt x="1433" y="2239"/>
                    <a:pt x="1433" y="2239"/>
                    <a:pt x="1654" y="2226"/>
                  </a:cubicBezTo>
                  <a:cubicBezTo>
                    <a:pt x="2260" y="2170"/>
                    <a:pt x="2851" y="2117"/>
                    <a:pt x="3447" y="2034"/>
                  </a:cubicBezTo>
                  <a:cubicBezTo>
                    <a:pt x="3665" y="2004"/>
                    <a:pt x="3887" y="2004"/>
                    <a:pt x="4135" y="1978"/>
                  </a:cubicBezTo>
                  <a:close/>
                  <a:moveTo>
                    <a:pt x="3391" y="5311"/>
                  </a:moveTo>
                  <a:cubicBezTo>
                    <a:pt x="3391" y="5324"/>
                    <a:pt x="3417" y="5341"/>
                    <a:pt x="3417" y="5354"/>
                  </a:cubicBezTo>
                  <a:cubicBezTo>
                    <a:pt x="3391" y="5655"/>
                    <a:pt x="3377" y="5959"/>
                    <a:pt x="3364" y="6263"/>
                  </a:cubicBezTo>
                  <a:cubicBezTo>
                    <a:pt x="3352" y="6341"/>
                    <a:pt x="3316" y="6377"/>
                    <a:pt x="3250" y="6377"/>
                  </a:cubicBezTo>
                  <a:cubicBezTo>
                    <a:pt x="3223" y="6377"/>
                    <a:pt x="3192" y="6371"/>
                    <a:pt x="3156" y="6359"/>
                  </a:cubicBezTo>
                  <a:lnTo>
                    <a:pt x="3156" y="5367"/>
                  </a:lnTo>
                  <a:cubicBezTo>
                    <a:pt x="3252" y="5354"/>
                    <a:pt x="3321" y="5324"/>
                    <a:pt x="3391" y="5311"/>
                  </a:cubicBezTo>
                  <a:close/>
                  <a:moveTo>
                    <a:pt x="2708" y="5321"/>
                  </a:moveTo>
                  <a:cubicBezTo>
                    <a:pt x="2771" y="5321"/>
                    <a:pt x="2812" y="5355"/>
                    <a:pt x="2812" y="5437"/>
                  </a:cubicBezTo>
                  <a:lnTo>
                    <a:pt x="2812" y="5546"/>
                  </a:lnTo>
                  <a:cubicBezTo>
                    <a:pt x="2812" y="5837"/>
                    <a:pt x="2799" y="6125"/>
                    <a:pt x="2799" y="6429"/>
                  </a:cubicBezTo>
                  <a:lnTo>
                    <a:pt x="471" y="6429"/>
                  </a:lnTo>
                  <a:cubicBezTo>
                    <a:pt x="428" y="6111"/>
                    <a:pt x="401" y="5807"/>
                    <a:pt x="358" y="5476"/>
                  </a:cubicBezTo>
                  <a:cubicBezTo>
                    <a:pt x="580" y="5463"/>
                    <a:pt x="801" y="5437"/>
                    <a:pt x="1019" y="5437"/>
                  </a:cubicBezTo>
                  <a:cubicBezTo>
                    <a:pt x="1502" y="5394"/>
                    <a:pt x="1972" y="5381"/>
                    <a:pt x="2455" y="5354"/>
                  </a:cubicBezTo>
                  <a:cubicBezTo>
                    <a:pt x="2521" y="5341"/>
                    <a:pt x="2590" y="5324"/>
                    <a:pt x="2673" y="5324"/>
                  </a:cubicBezTo>
                  <a:cubicBezTo>
                    <a:pt x="2685" y="5322"/>
                    <a:pt x="2697" y="5321"/>
                    <a:pt x="2708" y="5321"/>
                  </a:cubicBezTo>
                  <a:close/>
                  <a:moveTo>
                    <a:pt x="3761" y="1"/>
                  </a:moveTo>
                  <a:cubicBezTo>
                    <a:pt x="3688" y="1"/>
                    <a:pt x="3615" y="2"/>
                    <a:pt x="3543" y="7"/>
                  </a:cubicBezTo>
                  <a:cubicBezTo>
                    <a:pt x="3182" y="33"/>
                    <a:pt x="2825" y="76"/>
                    <a:pt x="2468" y="116"/>
                  </a:cubicBezTo>
                  <a:cubicBezTo>
                    <a:pt x="2150" y="146"/>
                    <a:pt x="1833" y="185"/>
                    <a:pt x="1516" y="242"/>
                  </a:cubicBezTo>
                  <a:cubicBezTo>
                    <a:pt x="1324" y="268"/>
                    <a:pt x="1132" y="338"/>
                    <a:pt x="937" y="381"/>
                  </a:cubicBezTo>
                  <a:cubicBezTo>
                    <a:pt x="841" y="407"/>
                    <a:pt x="785" y="476"/>
                    <a:pt x="828" y="559"/>
                  </a:cubicBezTo>
                  <a:cubicBezTo>
                    <a:pt x="867" y="629"/>
                    <a:pt x="867" y="655"/>
                    <a:pt x="828" y="724"/>
                  </a:cubicBezTo>
                  <a:cubicBezTo>
                    <a:pt x="785" y="764"/>
                    <a:pt x="785" y="834"/>
                    <a:pt x="771" y="890"/>
                  </a:cubicBezTo>
                  <a:cubicBezTo>
                    <a:pt x="745" y="1151"/>
                    <a:pt x="771" y="1412"/>
                    <a:pt x="785" y="1674"/>
                  </a:cubicBezTo>
                  <a:cubicBezTo>
                    <a:pt x="801" y="1895"/>
                    <a:pt x="814" y="2117"/>
                    <a:pt x="924" y="2335"/>
                  </a:cubicBezTo>
                  <a:cubicBezTo>
                    <a:pt x="967" y="2431"/>
                    <a:pt x="980" y="2556"/>
                    <a:pt x="993" y="2679"/>
                  </a:cubicBezTo>
                  <a:cubicBezTo>
                    <a:pt x="1006" y="2831"/>
                    <a:pt x="1006" y="2983"/>
                    <a:pt x="993" y="3135"/>
                  </a:cubicBezTo>
                  <a:cubicBezTo>
                    <a:pt x="980" y="3274"/>
                    <a:pt x="1049" y="3357"/>
                    <a:pt x="1172" y="3410"/>
                  </a:cubicBezTo>
                  <a:lnTo>
                    <a:pt x="1172" y="3823"/>
                  </a:lnTo>
                  <a:cubicBezTo>
                    <a:pt x="867" y="3919"/>
                    <a:pt x="523" y="3836"/>
                    <a:pt x="275" y="4071"/>
                  </a:cubicBezTo>
                  <a:cubicBezTo>
                    <a:pt x="335" y="4189"/>
                    <a:pt x="394" y="4226"/>
                    <a:pt x="486" y="4226"/>
                  </a:cubicBezTo>
                  <a:cubicBezTo>
                    <a:pt x="502" y="4226"/>
                    <a:pt x="519" y="4225"/>
                    <a:pt x="537" y="4223"/>
                  </a:cubicBezTo>
                  <a:cubicBezTo>
                    <a:pt x="937" y="4154"/>
                    <a:pt x="1350" y="4101"/>
                    <a:pt x="1764" y="4101"/>
                  </a:cubicBezTo>
                  <a:cubicBezTo>
                    <a:pt x="2055" y="4101"/>
                    <a:pt x="2329" y="4045"/>
                    <a:pt x="2603" y="4031"/>
                  </a:cubicBezTo>
                  <a:cubicBezTo>
                    <a:pt x="2812" y="4031"/>
                    <a:pt x="3017" y="4045"/>
                    <a:pt x="3212" y="4058"/>
                  </a:cubicBezTo>
                  <a:cubicBezTo>
                    <a:pt x="3252" y="4058"/>
                    <a:pt x="3281" y="4101"/>
                    <a:pt x="3308" y="4114"/>
                  </a:cubicBezTo>
                  <a:cubicBezTo>
                    <a:pt x="3295" y="4415"/>
                    <a:pt x="3281" y="4719"/>
                    <a:pt x="3169" y="4994"/>
                  </a:cubicBezTo>
                  <a:cubicBezTo>
                    <a:pt x="2207" y="4994"/>
                    <a:pt x="1281" y="5093"/>
                    <a:pt x="358" y="5228"/>
                  </a:cubicBezTo>
                  <a:cubicBezTo>
                    <a:pt x="305" y="4845"/>
                    <a:pt x="345" y="4471"/>
                    <a:pt x="193" y="4140"/>
                  </a:cubicBezTo>
                  <a:cubicBezTo>
                    <a:pt x="1" y="4197"/>
                    <a:pt x="1" y="4197"/>
                    <a:pt x="1" y="4349"/>
                  </a:cubicBezTo>
                  <a:cubicBezTo>
                    <a:pt x="14" y="4884"/>
                    <a:pt x="41" y="5407"/>
                    <a:pt x="57" y="5946"/>
                  </a:cubicBezTo>
                  <a:cubicBezTo>
                    <a:pt x="57" y="5959"/>
                    <a:pt x="70" y="5972"/>
                    <a:pt x="70" y="6002"/>
                  </a:cubicBezTo>
                  <a:cubicBezTo>
                    <a:pt x="97" y="6220"/>
                    <a:pt x="123" y="6455"/>
                    <a:pt x="153" y="6716"/>
                  </a:cubicBezTo>
                  <a:cubicBezTo>
                    <a:pt x="193" y="6730"/>
                    <a:pt x="275" y="6746"/>
                    <a:pt x="345" y="6746"/>
                  </a:cubicBezTo>
                  <a:cubicBezTo>
                    <a:pt x="497" y="6746"/>
                    <a:pt x="636" y="6730"/>
                    <a:pt x="771" y="6730"/>
                  </a:cubicBezTo>
                  <a:cubicBezTo>
                    <a:pt x="1198" y="6746"/>
                    <a:pt x="1611" y="6759"/>
                    <a:pt x="2041" y="6786"/>
                  </a:cubicBezTo>
                  <a:cubicBezTo>
                    <a:pt x="2220" y="6786"/>
                    <a:pt x="2398" y="6786"/>
                    <a:pt x="2577" y="6799"/>
                  </a:cubicBezTo>
                  <a:cubicBezTo>
                    <a:pt x="2672" y="6809"/>
                    <a:pt x="2764" y="6815"/>
                    <a:pt x="2854" y="6815"/>
                  </a:cubicBezTo>
                  <a:cubicBezTo>
                    <a:pt x="3039" y="6815"/>
                    <a:pt x="3215" y="6788"/>
                    <a:pt x="3391" y="6703"/>
                  </a:cubicBezTo>
                  <a:cubicBezTo>
                    <a:pt x="3639" y="6607"/>
                    <a:pt x="3708" y="6511"/>
                    <a:pt x="3708" y="6234"/>
                  </a:cubicBezTo>
                  <a:cubicBezTo>
                    <a:pt x="3708" y="5807"/>
                    <a:pt x="3721" y="5367"/>
                    <a:pt x="3721" y="4941"/>
                  </a:cubicBezTo>
                  <a:cubicBezTo>
                    <a:pt x="3734" y="4732"/>
                    <a:pt x="3734" y="4527"/>
                    <a:pt x="3734" y="4319"/>
                  </a:cubicBezTo>
                  <a:cubicBezTo>
                    <a:pt x="3734" y="4167"/>
                    <a:pt x="3486" y="3853"/>
                    <a:pt x="3334" y="3810"/>
                  </a:cubicBezTo>
                  <a:cubicBezTo>
                    <a:pt x="3212" y="3797"/>
                    <a:pt x="3086" y="3797"/>
                    <a:pt x="2964" y="3783"/>
                  </a:cubicBezTo>
                  <a:cubicBezTo>
                    <a:pt x="2921" y="3770"/>
                    <a:pt x="2881" y="3754"/>
                    <a:pt x="2799" y="3727"/>
                  </a:cubicBezTo>
                  <a:cubicBezTo>
                    <a:pt x="3199" y="3687"/>
                    <a:pt x="3543" y="3671"/>
                    <a:pt x="3900" y="3631"/>
                  </a:cubicBezTo>
                  <a:cubicBezTo>
                    <a:pt x="4300" y="3605"/>
                    <a:pt x="4465" y="3410"/>
                    <a:pt x="4465" y="3009"/>
                  </a:cubicBezTo>
                  <a:cubicBezTo>
                    <a:pt x="4478" y="2679"/>
                    <a:pt x="4505" y="2365"/>
                    <a:pt x="4535" y="2047"/>
                  </a:cubicBezTo>
                  <a:cubicBezTo>
                    <a:pt x="4535" y="2004"/>
                    <a:pt x="4548" y="1935"/>
                    <a:pt x="4588" y="1908"/>
                  </a:cubicBezTo>
                  <a:cubicBezTo>
                    <a:pt x="4700" y="1839"/>
                    <a:pt x="4687" y="1743"/>
                    <a:pt x="4687" y="1647"/>
                  </a:cubicBezTo>
                  <a:cubicBezTo>
                    <a:pt x="4687" y="1164"/>
                    <a:pt x="4588" y="711"/>
                    <a:pt x="4492" y="242"/>
                  </a:cubicBezTo>
                  <a:cubicBezTo>
                    <a:pt x="4465" y="90"/>
                    <a:pt x="4356" y="7"/>
                    <a:pt x="4191" y="7"/>
                  </a:cubicBezTo>
                  <a:cubicBezTo>
                    <a:pt x="4052" y="7"/>
                    <a:pt x="3907" y="1"/>
                    <a:pt x="3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7170750" y="4533125"/>
              <a:ext cx="202247" cy="170706"/>
            </a:xfrm>
            <a:custGeom>
              <a:avLst/>
              <a:gdLst/>
              <a:ahLst/>
              <a:cxnLst/>
              <a:rect l="l" t="t" r="r" b="b"/>
              <a:pathLst>
                <a:path w="4713" h="3978" extrusionOk="0">
                  <a:moveTo>
                    <a:pt x="4160" y="295"/>
                  </a:moveTo>
                  <a:cubicBezTo>
                    <a:pt x="4173" y="295"/>
                    <a:pt x="4200" y="308"/>
                    <a:pt x="4230" y="321"/>
                  </a:cubicBezTo>
                  <a:cubicBezTo>
                    <a:pt x="4243" y="417"/>
                    <a:pt x="4243" y="530"/>
                    <a:pt x="4243" y="639"/>
                  </a:cubicBezTo>
                  <a:cubicBezTo>
                    <a:pt x="4256" y="817"/>
                    <a:pt x="4256" y="1009"/>
                    <a:pt x="4269" y="1204"/>
                  </a:cubicBezTo>
                  <a:cubicBezTo>
                    <a:pt x="4283" y="1439"/>
                    <a:pt x="4283" y="1423"/>
                    <a:pt x="4078" y="1505"/>
                  </a:cubicBezTo>
                  <a:cubicBezTo>
                    <a:pt x="3886" y="1575"/>
                    <a:pt x="3691" y="1588"/>
                    <a:pt x="3499" y="1604"/>
                  </a:cubicBezTo>
                  <a:cubicBezTo>
                    <a:pt x="3142" y="1644"/>
                    <a:pt x="2781" y="1700"/>
                    <a:pt x="2424" y="1753"/>
                  </a:cubicBezTo>
                  <a:cubicBezTo>
                    <a:pt x="2259" y="1783"/>
                    <a:pt x="2093" y="1796"/>
                    <a:pt x="1928" y="1823"/>
                  </a:cubicBezTo>
                  <a:cubicBezTo>
                    <a:pt x="1624" y="1396"/>
                    <a:pt x="1323" y="996"/>
                    <a:pt x="1005" y="556"/>
                  </a:cubicBezTo>
                  <a:lnTo>
                    <a:pt x="1005" y="556"/>
                  </a:lnTo>
                  <a:cubicBezTo>
                    <a:pt x="1075" y="569"/>
                    <a:pt x="1128" y="583"/>
                    <a:pt x="1171" y="596"/>
                  </a:cubicBezTo>
                  <a:cubicBezTo>
                    <a:pt x="1203" y="596"/>
                    <a:pt x="1247" y="616"/>
                    <a:pt x="1269" y="616"/>
                  </a:cubicBezTo>
                  <a:cubicBezTo>
                    <a:pt x="1274" y="616"/>
                    <a:pt x="1278" y="615"/>
                    <a:pt x="1280" y="612"/>
                  </a:cubicBezTo>
                  <a:cubicBezTo>
                    <a:pt x="1399" y="485"/>
                    <a:pt x="1540" y="467"/>
                    <a:pt x="1686" y="467"/>
                  </a:cubicBezTo>
                  <a:cubicBezTo>
                    <a:pt x="1745" y="467"/>
                    <a:pt x="1805" y="470"/>
                    <a:pt x="1864" y="470"/>
                  </a:cubicBezTo>
                  <a:cubicBezTo>
                    <a:pt x="1914" y="470"/>
                    <a:pt x="1963" y="468"/>
                    <a:pt x="2011" y="460"/>
                  </a:cubicBezTo>
                  <a:cubicBezTo>
                    <a:pt x="2298" y="417"/>
                    <a:pt x="2589" y="391"/>
                    <a:pt x="2864" y="364"/>
                  </a:cubicBezTo>
                  <a:cubicBezTo>
                    <a:pt x="2877" y="364"/>
                    <a:pt x="2894" y="364"/>
                    <a:pt x="2894" y="348"/>
                  </a:cubicBezTo>
                  <a:cubicBezTo>
                    <a:pt x="3320" y="335"/>
                    <a:pt x="3747" y="308"/>
                    <a:pt x="4160" y="295"/>
                  </a:cubicBezTo>
                  <a:close/>
                  <a:moveTo>
                    <a:pt x="675" y="708"/>
                  </a:moveTo>
                  <a:cubicBezTo>
                    <a:pt x="797" y="887"/>
                    <a:pt x="893" y="1009"/>
                    <a:pt x="992" y="1135"/>
                  </a:cubicBezTo>
                  <a:cubicBezTo>
                    <a:pt x="1158" y="1356"/>
                    <a:pt x="1323" y="1575"/>
                    <a:pt x="1488" y="1796"/>
                  </a:cubicBezTo>
                  <a:cubicBezTo>
                    <a:pt x="1515" y="1836"/>
                    <a:pt x="1554" y="1905"/>
                    <a:pt x="1541" y="1935"/>
                  </a:cubicBezTo>
                  <a:cubicBezTo>
                    <a:pt x="1445" y="2044"/>
                    <a:pt x="1488" y="2140"/>
                    <a:pt x="1528" y="2249"/>
                  </a:cubicBezTo>
                  <a:cubicBezTo>
                    <a:pt x="1554" y="2319"/>
                    <a:pt x="1528" y="2401"/>
                    <a:pt x="1515" y="2484"/>
                  </a:cubicBezTo>
                  <a:cubicBezTo>
                    <a:pt x="1472" y="2788"/>
                    <a:pt x="1406" y="3093"/>
                    <a:pt x="1349" y="3423"/>
                  </a:cubicBezTo>
                  <a:lnTo>
                    <a:pt x="331" y="3423"/>
                  </a:lnTo>
                  <a:cubicBezTo>
                    <a:pt x="523" y="2527"/>
                    <a:pt x="619" y="1644"/>
                    <a:pt x="675" y="708"/>
                  </a:cubicBezTo>
                  <a:close/>
                  <a:moveTo>
                    <a:pt x="4091" y="1935"/>
                  </a:moveTo>
                  <a:cubicBezTo>
                    <a:pt x="3968" y="2497"/>
                    <a:pt x="3952" y="3050"/>
                    <a:pt x="3803" y="3572"/>
                  </a:cubicBezTo>
                  <a:cubicBezTo>
                    <a:pt x="3560" y="3582"/>
                    <a:pt x="3319" y="3590"/>
                    <a:pt x="3079" y="3590"/>
                  </a:cubicBezTo>
                  <a:cubicBezTo>
                    <a:pt x="2610" y="3590"/>
                    <a:pt x="2148" y="3559"/>
                    <a:pt x="1693" y="3450"/>
                  </a:cubicBezTo>
                  <a:cubicBezTo>
                    <a:pt x="1736" y="3106"/>
                    <a:pt x="1789" y="2775"/>
                    <a:pt x="1819" y="2431"/>
                  </a:cubicBezTo>
                  <a:cubicBezTo>
                    <a:pt x="1845" y="2183"/>
                    <a:pt x="1872" y="2153"/>
                    <a:pt x="2133" y="2114"/>
                  </a:cubicBezTo>
                  <a:cubicBezTo>
                    <a:pt x="2589" y="2058"/>
                    <a:pt x="3042" y="1988"/>
                    <a:pt x="3512" y="1962"/>
                  </a:cubicBezTo>
                  <a:cubicBezTo>
                    <a:pt x="3691" y="1962"/>
                    <a:pt x="3869" y="1948"/>
                    <a:pt x="4091" y="1935"/>
                  </a:cubicBezTo>
                  <a:close/>
                  <a:moveTo>
                    <a:pt x="4353" y="1"/>
                  </a:moveTo>
                  <a:cubicBezTo>
                    <a:pt x="4336" y="1"/>
                    <a:pt x="4318" y="2"/>
                    <a:pt x="4299" y="4"/>
                  </a:cubicBezTo>
                  <a:cubicBezTo>
                    <a:pt x="4225" y="8"/>
                    <a:pt x="4151" y="10"/>
                    <a:pt x="4077" y="10"/>
                  </a:cubicBezTo>
                  <a:cubicBezTo>
                    <a:pt x="3928" y="10"/>
                    <a:pt x="3778" y="4"/>
                    <a:pt x="3621" y="4"/>
                  </a:cubicBezTo>
                  <a:cubicBezTo>
                    <a:pt x="3429" y="4"/>
                    <a:pt x="3224" y="4"/>
                    <a:pt x="3029" y="17"/>
                  </a:cubicBezTo>
                  <a:cubicBezTo>
                    <a:pt x="2699" y="47"/>
                    <a:pt x="2368" y="87"/>
                    <a:pt x="2050" y="116"/>
                  </a:cubicBezTo>
                  <a:cubicBezTo>
                    <a:pt x="1720" y="156"/>
                    <a:pt x="1389" y="183"/>
                    <a:pt x="1075" y="239"/>
                  </a:cubicBezTo>
                  <a:cubicBezTo>
                    <a:pt x="992" y="239"/>
                    <a:pt x="893" y="295"/>
                    <a:pt x="840" y="348"/>
                  </a:cubicBezTo>
                  <a:cubicBezTo>
                    <a:pt x="817" y="391"/>
                    <a:pt x="804" y="409"/>
                    <a:pt x="768" y="409"/>
                  </a:cubicBezTo>
                  <a:cubicBezTo>
                    <a:pt x="757" y="409"/>
                    <a:pt x="744" y="407"/>
                    <a:pt x="728" y="404"/>
                  </a:cubicBezTo>
                  <a:cubicBezTo>
                    <a:pt x="705" y="403"/>
                    <a:pt x="684" y="402"/>
                    <a:pt x="665" y="402"/>
                  </a:cubicBezTo>
                  <a:cubicBezTo>
                    <a:pt x="510" y="402"/>
                    <a:pt x="461" y="455"/>
                    <a:pt x="414" y="652"/>
                  </a:cubicBezTo>
                  <a:cubicBezTo>
                    <a:pt x="371" y="817"/>
                    <a:pt x="357" y="996"/>
                    <a:pt x="331" y="1175"/>
                  </a:cubicBezTo>
                  <a:cubicBezTo>
                    <a:pt x="301" y="1423"/>
                    <a:pt x="301" y="1687"/>
                    <a:pt x="261" y="1935"/>
                  </a:cubicBezTo>
                  <a:cubicBezTo>
                    <a:pt x="218" y="2223"/>
                    <a:pt x="165" y="2514"/>
                    <a:pt x="109" y="2815"/>
                  </a:cubicBezTo>
                  <a:cubicBezTo>
                    <a:pt x="66" y="3050"/>
                    <a:pt x="40" y="3298"/>
                    <a:pt x="13" y="3532"/>
                  </a:cubicBezTo>
                  <a:cubicBezTo>
                    <a:pt x="0" y="3641"/>
                    <a:pt x="53" y="3698"/>
                    <a:pt x="179" y="3711"/>
                  </a:cubicBezTo>
                  <a:cubicBezTo>
                    <a:pt x="440" y="3724"/>
                    <a:pt x="714" y="3737"/>
                    <a:pt x="976" y="3754"/>
                  </a:cubicBezTo>
                  <a:cubicBezTo>
                    <a:pt x="1101" y="3767"/>
                    <a:pt x="1224" y="3794"/>
                    <a:pt x="1363" y="3820"/>
                  </a:cubicBezTo>
                  <a:cubicBezTo>
                    <a:pt x="1406" y="3820"/>
                    <a:pt x="1445" y="3820"/>
                    <a:pt x="1488" y="3837"/>
                  </a:cubicBezTo>
                  <a:cubicBezTo>
                    <a:pt x="1637" y="3837"/>
                    <a:pt x="1776" y="3837"/>
                    <a:pt x="1928" y="3863"/>
                  </a:cubicBezTo>
                  <a:cubicBezTo>
                    <a:pt x="2163" y="3890"/>
                    <a:pt x="2398" y="3946"/>
                    <a:pt x="2616" y="3972"/>
                  </a:cubicBezTo>
                  <a:cubicBezTo>
                    <a:pt x="2668" y="3976"/>
                    <a:pt x="2721" y="3978"/>
                    <a:pt x="2773" y="3978"/>
                  </a:cubicBezTo>
                  <a:cubicBezTo>
                    <a:pt x="2900" y="3978"/>
                    <a:pt x="3025" y="3968"/>
                    <a:pt x="3142" y="3959"/>
                  </a:cubicBezTo>
                  <a:cubicBezTo>
                    <a:pt x="3347" y="3946"/>
                    <a:pt x="3555" y="3919"/>
                    <a:pt x="3704" y="3903"/>
                  </a:cubicBezTo>
                  <a:cubicBezTo>
                    <a:pt x="3762" y="3926"/>
                    <a:pt x="3813" y="3936"/>
                    <a:pt x="3857" y="3936"/>
                  </a:cubicBezTo>
                  <a:cubicBezTo>
                    <a:pt x="3970" y="3936"/>
                    <a:pt x="4041" y="3869"/>
                    <a:pt x="4091" y="3780"/>
                  </a:cubicBezTo>
                  <a:cubicBezTo>
                    <a:pt x="4134" y="3711"/>
                    <a:pt x="4187" y="3628"/>
                    <a:pt x="4187" y="3559"/>
                  </a:cubicBezTo>
                  <a:cubicBezTo>
                    <a:pt x="4269" y="3076"/>
                    <a:pt x="4339" y="2597"/>
                    <a:pt x="4421" y="2114"/>
                  </a:cubicBezTo>
                  <a:cubicBezTo>
                    <a:pt x="4435" y="1962"/>
                    <a:pt x="4464" y="1809"/>
                    <a:pt x="4574" y="1687"/>
                  </a:cubicBezTo>
                  <a:cubicBezTo>
                    <a:pt x="4683" y="1575"/>
                    <a:pt x="4712" y="1423"/>
                    <a:pt x="4696" y="1257"/>
                  </a:cubicBezTo>
                  <a:cubicBezTo>
                    <a:pt x="4683" y="1052"/>
                    <a:pt x="4656" y="844"/>
                    <a:pt x="4630" y="639"/>
                  </a:cubicBezTo>
                  <a:cubicBezTo>
                    <a:pt x="4600" y="460"/>
                    <a:pt x="4560" y="295"/>
                    <a:pt x="4517" y="116"/>
                  </a:cubicBezTo>
                  <a:cubicBezTo>
                    <a:pt x="4495" y="33"/>
                    <a:pt x="4442" y="1"/>
                    <a:pt x="4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7625956" y="4530808"/>
              <a:ext cx="202847" cy="147962"/>
            </a:xfrm>
            <a:custGeom>
              <a:avLst/>
              <a:gdLst/>
              <a:ahLst/>
              <a:cxnLst/>
              <a:rect l="l" t="t" r="r" b="b"/>
              <a:pathLst>
                <a:path w="4727" h="3448" extrusionOk="0">
                  <a:moveTo>
                    <a:pt x="3059" y="279"/>
                  </a:moveTo>
                  <a:cubicBezTo>
                    <a:pt x="3321" y="1133"/>
                    <a:pt x="3694" y="1920"/>
                    <a:pt x="4108" y="2717"/>
                  </a:cubicBezTo>
                  <a:cubicBezTo>
                    <a:pt x="4065" y="2746"/>
                    <a:pt x="4025" y="2786"/>
                    <a:pt x="3969" y="2816"/>
                  </a:cubicBezTo>
                  <a:cubicBezTo>
                    <a:pt x="3803" y="2856"/>
                    <a:pt x="3638" y="2899"/>
                    <a:pt x="3460" y="2938"/>
                  </a:cubicBezTo>
                  <a:cubicBezTo>
                    <a:pt x="3436" y="2946"/>
                    <a:pt x="3414" y="2950"/>
                    <a:pt x="3394" y="2950"/>
                  </a:cubicBezTo>
                  <a:cubicBezTo>
                    <a:pt x="3346" y="2950"/>
                    <a:pt x="3309" y="2924"/>
                    <a:pt x="3281" y="2856"/>
                  </a:cubicBezTo>
                  <a:cubicBezTo>
                    <a:pt x="3116" y="2320"/>
                    <a:pt x="2934" y="1807"/>
                    <a:pt x="2686" y="1298"/>
                  </a:cubicBezTo>
                  <a:cubicBezTo>
                    <a:pt x="2550" y="1010"/>
                    <a:pt x="2454" y="693"/>
                    <a:pt x="2342" y="375"/>
                  </a:cubicBezTo>
                  <a:cubicBezTo>
                    <a:pt x="2590" y="336"/>
                    <a:pt x="2811" y="306"/>
                    <a:pt x="3059" y="279"/>
                  </a:cubicBezTo>
                  <a:close/>
                  <a:moveTo>
                    <a:pt x="2041" y="485"/>
                  </a:moveTo>
                  <a:cubicBezTo>
                    <a:pt x="2177" y="914"/>
                    <a:pt x="2329" y="1341"/>
                    <a:pt x="2481" y="1768"/>
                  </a:cubicBezTo>
                  <a:cubicBezTo>
                    <a:pt x="2633" y="2194"/>
                    <a:pt x="2851" y="2608"/>
                    <a:pt x="2950" y="3077"/>
                  </a:cubicBezTo>
                  <a:lnTo>
                    <a:pt x="414" y="3077"/>
                  </a:lnTo>
                  <a:cubicBezTo>
                    <a:pt x="1006" y="2221"/>
                    <a:pt x="1528" y="1367"/>
                    <a:pt x="2041" y="485"/>
                  </a:cubicBezTo>
                  <a:close/>
                  <a:moveTo>
                    <a:pt x="2776" y="0"/>
                  </a:moveTo>
                  <a:cubicBezTo>
                    <a:pt x="2646" y="0"/>
                    <a:pt x="2515" y="5"/>
                    <a:pt x="2385" y="5"/>
                  </a:cubicBezTo>
                  <a:cubicBezTo>
                    <a:pt x="2067" y="5"/>
                    <a:pt x="1846" y="154"/>
                    <a:pt x="1694" y="402"/>
                  </a:cubicBezTo>
                  <a:cubicBezTo>
                    <a:pt x="1419" y="832"/>
                    <a:pt x="1158" y="1258"/>
                    <a:pt x="884" y="1698"/>
                  </a:cubicBezTo>
                  <a:cubicBezTo>
                    <a:pt x="636" y="2098"/>
                    <a:pt x="388" y="2498"/>
                    <a:pt x="139" y="2899"/>
                  </a:cubicBezTo>
                  <a:cubicBezTo>
                    <a:pt x="1" y="3104"/>
                    <a:pt x="110" y="3325"/>
                    <a:pt x="345" y="3365"/>
                  </a:cubicBezTo>
                  <a:cubicBezTo>
                    <a:pt x="523" y="3395"/>
                    <a:pt x="718" y="3408"/>
                    <a:pt x="897" y="3421"/>
                  </a:cubicBezTo>
                  <a:cubicBezTo>
                    <a:pt x="1267" y="3434"/>
                    <a:pt x="1641" y="3434"/>
                    <a:pt x="1929" y="3447"/>
                  </a:cubicBezTo>
                  <a:cubicBezTo>
                    <a:pt x="2259" y="3434"/>
                    <a:pt x="2520" y="3434"/>
                    <a:pt x="2785" y="3421"/>
                  </a:cubicBezTo>
                  <a:cubicBezTo>
                    <a:pt x="2977" y="3408"/>
                    <a:pt x="3169" y="3395"/>
                    <a:pt x="3347" y="3338"/>
                  </a:cubicBezTo>
                  <a:cubicBezTo>
                    <a:pt x="3694" y="3229"/>
                    <a:pt x="4038" y="3130"/>
                    <a:pt x="4395" y="3090"/>
                  </a:cubicBezTo>
                  <a:cubicBezTo>
                    <a:pt x="4670" y="3047"/>
                    <a:pt x="4726" y="2842"/>
                    <a:pt x="4604" y="2651"/>
                  </a:cubicBezTo>
                  <a:cubicBezTo>
                    <a:pt x="4534" y="2538"/>
                    <a:pt x="4465" y="2429"/>
                    <a:pt x="4395" y="2303"/>
                  </a:cubicBezTo>
                  <a:cubicBezTo>
                    <a:pt x="4065" y="1615"/>
                    <a:pt x="3734" y="914"/>
                    <a:pt x="3417" y="223"/>
                  </a:cubicBezTo>
                  <a:cubicBezTo>
                    <a:pt x="3347" y="88"/>
                    <a:pt x="3264" y="18"/>
                    <a:pt x="3129" y="18"/>
                  </a:cubicBezTo>
                  <a:cubicBezTo>
                    <a:pt x="3011" y="4"/>
                    <a:pt x="2894" y="0"/>
                    <a:pt x="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7460918" y="4412072"/>
              <a:ext cx="142684" cy="75054"/>
            </a:xfrm>
            <a:custGeom>
              <a:avLst/>
              <a:gdLst/>
              <a:ahLst/>
              <a:cxnLst/>
              <a:rect l="l" t="t" r="r" b="b"/>
              <a:pathLst>
                <a:path w="3325" h="1749" extrusionOk="0">
                  <a:moveTo>
                    <a:pt x="2904" y="0"/>
                  </a:moveTo>
                  <a:cubicBezTo>
                    <a:pt x="2897" y="0"/>
                    <a:pt x="2889" y="0"/>
                    <a:pt x="2881" y="1"/>
                  </a:cubicBezTo>
                  <a:cubicBezTo>
                    <a:pt x="2481" y="27"/>
                    <a:pt x="2084" y="57"/>
                    <a:pt x="1684" y="84"/>
                  </a:cubicBezTo>
                  <a:cubicBezTo>
                    <a:pt x="1476" y="97"/>
                    <a:pt x="1257" y="127"/>
                    <a:pt x="1036" y="153"/>
                  </a:cubicBezTo>
                  <a:cubicBezTo>
                    <a:pt x="718" y="209"/>
                    <a:pt x="414" y="249"/>
                    <a:pt x="100" y="305"/>
                  </a:cubicBezTo>
                  <a:cubicBezTo>
                    <a:pt x="57" y="318"/>
                    <a:pt x="17" y="345"/>
                    <a:pt x="1" y="345"/>
                  </a:cubicBezTo>
                  <a:cubicBezTo>
                    <a:pt x="30" y="814"/>
                    <a:pt x="57" y="1254"/>
                    <a:pt x="100" y="1737"/>
                  </a:cubicBezTo>
                  <a:cubicBezTo>
                    <a:pt x="190" y="1737"/>
                    <a:pt x="270" y="1749"/>
                    <a:pt x="346" y="1749"/>
                  </a:cubicBezTo>
                  <a:cubicBezTo>
                    <a:pt x="384" y="1749"/>
                    <a:pt x="421" y="1746"/>
                    <a:pt x="457" y="1737"/>
                  </a:cubicBezTo>
                  <a:cubicBezTo>
                    <a:pt x="705" y="1681"/>
                    <a:pt x="940" y="1628"/>
                    <a:pt x="1188" y="1615"/>
                  </a:cubicBezTo>
                  <a:cubicBezTo>
                    <a:pt x="1724" y="1558"/>
                    <a:pt x="2276" y="1476"/>
                    <a:pt x="2812" y="1393"/>
                  </a:cubicBezTo>
                  <a:cubicBezTo>
                    <a:pt x="2977" y="1367"/>
                    <a:pt x="3142" y="1324"/>
                    <a:pt x="3324" y="1284"/>
                  </a:cubicBezTo>
                  <a:cubicBezTo>
                    <a:pt x="3294" y="1201"/>
                    <a:pt x="3281" y="1132"/>
                    <a:pt x="3268" y="1076"/>
                  </a:cubicBezTo>
                  <a:cubicBezTo>
                    <a:pt x="3255" y="828"/>
                    <a:pt x="3225" y="566"/>
                    <a:pt x="3212" y="318"/>
                  </a:cubicBezTo>
                  <a:cubicBezTo>
                    <a:pt x="3199" y="135"/>
                    <a:pt x="3072" y="0"/>
                    <a:pt x="2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7478083" y="4486008"/>
              <a:ext cx="116550" cy="63897"/>
            </a:xfrm>
            <a:custGeom>
              <a:avLst/>
              <a:gdLst/>
              <a:ahLst/>
              <a:cxnLst/>
              <a:rect l="l" t="t" r="r" b="b"/>
              <a:pathLst>
                <a:path w="2716" h="1489" extrusionOk="0">
                  <a:moveTo>
                    <a:pt x="2703" y="1"/>
                  </a:moveTo>
                  <a:cubicBezTo>
                    <a:pt x="2455" y="27"/>
                    <a:pt x="2233" y="27"/>
                    <a:pt x="2015" y="57"/>
                  </a:cubicBezTo>
                  <a:cubicBezTo>
                    <a:pt x="1419" y="140"/>
                    <a:pt x="828" y="193"/>
                    <a:pt x="222" y="249"/>
                  </a:cubicBezTo>
                  <a:cubicBezTo>
                    <a:pt x="1" y="262"/>
                    <a:pt x="1" y="262"/>
                    <a:pt x="14" y="484"/>
                  </a:cubicBezTo>
                  <a:cubicBezTo>
                    <a:pt x="31" y="758"/>
                    <a:pt x="44" y="1032"/>
                    <a:pt x="70" y="1310"/>
                  </a:cubicBezTo>
                  <a:cubicBezTo>
                    <a:pt x="70" y="1380"/>
                    <a:pt x="84" y="1433"/>
                    <a:pt x="84" y="1489"/>
                  </a:cubicBezTo>
                  <a:cubicBezTo>
                    <a:pt x="923" y="1393"/>
                    <a:pt x="1750" y="1310"/>
                    <a:pt x="2593" y="1214"/>
                  </a:cubicBezTo>
                  <a:cubicBezTo>
                    <a:pt x="2620" y="801"/>
                    <a:pt x="2716" y="427"/>
                    <a:pt x="2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7431996" y="4629505"/>
              <a:ext cx="105307" cy="47547"/>
            </a:xfrm>
            <a:custGeom>
              <a:avLst/>
              <a:gdLst/>
              <a:ahLst/>
              <a:cxnLst/>
              <a:rect l="l" t="t" r="r" b="b"/>
              <a:pathLst>
                <a:path w="2454" h="1108" extrusionOk="0">
                  <a:moveTo>
                    <a:pt x="2350" y="0"/>
                  </a:moveTo>
                  <a:cubicBezTo>
                    <a:pt x="2339" y="0"/>
                    <a:pt x="2327" y="1"/>
                    <a:pt x="2315" y="3"/>
                  </a:cubicBezTo>
                  <a:cubicBezTo>
                    <a:pt x="2232" y="3"/>
                    <a:pt x="2163" y="20"/>
                    <a:pt x="2097" y="33"/>
                  </a:cubicBezTo>
                  <a:cubicBezTo>
                    <a:pt x="1614" y="60"/>
                    <a:pt x="1144" y="73"/>
                    <a:pt x="661" y="116"/>
                  </a:cubicBezTo>
                  <a:cubicBezTo>
                    <a:pt x="443" y="116"/>
                    <a:pt x="222" y="142"/>
                    <a:pt x="0" y="155"/>
                  </a:cubicBezTo>
                  <a:cubicBezTo>
                    <a:pt x="43" y="486"/>
                    <a:pt x="70" y="790"/>
                    <a:pt x="113" y="1108"/>
                  </a:cubicBezTo>
                  <a:lnTo>
                    <a:pt x="2441" y="1108"/>
                  </a:lnTo>
                  <a:cubicBezTo>
                    <a:pt x="2441" y="804"/>
                    <a:pt x="2454" y="516"/>
                    <a:pt x="2454" y="225"/>
                  </a:cubicBezTo>
                  <a:lnTo>
                    <a:pt x="2454" y="116"/>
                  </a:lnTo>
                  <a:cubicBezTo>
                    <a:pt x="2454" y="34"/>
                    <a:pt x="2413" y="0"/>
                    <a:pt x="2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7552020" y="4629076"/>
              <a:ext cx="11243" cy="45745"/>
            </a:xfrm>
            <a:custGeom>
              <a:avLst/>
              <a:gdLst/>
              <a:ahLst/>
              <a:cxnLst/>
              <a:rect l="l" t="t" r="r" b="b"/>
              <a:pathLst>
                <a:path w="262" h="1066" extrusionOk="0">
                  <a:moveTo>
                    <a:pt x="236" y="0"/>
                  </a:moveTo>
                  <a:cubicBezTo>
                    <a:pt x="166" y="13"/>
                    <a:pt x="97" y="43"/>
                    <a:pt x="1" y="56"/>
                  </a:cubicBezTo>
                  <a:lnTo>
                    <a:pt x="1" y="1048"/>
                  </a:lnTo>
                  <a:cubicBezTo>
                    <a:pt x="37" y="1060"/>
                    <a:pt x="68" y="1066"/>
                    <a:pt x="95" y="1066"/>
                  </a:cubicBezTo>
                  <a:cubicBezTo>
                    <a:pt x="161" y="1066"/>
                    <a:pt x="197" y="1030"/>
                    <a:pt x="209" y="952"/>
                  </a:cubicBezTo>
                  <a:cubicBezTo>
                    <a:pt x="222" y="648"/>
                    <a:pt x="236" y="344"/>
                    <a:pt x="262" y="43"/>
                  </a:cubicBezTo>
                  <a:cubicBezTo>
                    <a:pt x="262" y="30"/>
                    <a:pt x="236" y="13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7213876" y="4545741"/>
              <a:ext cx="140667" cy="65613"/>
            </a:xfrm>
            <a:custGeom>
              <a:avLst/>
              <a:gdLst/>
              <a:ahLst/>
              <a:cxnLst/>
              <a:rect l="l" t="t" r="r" b="b"/>
              <a:pathLst>
                <a:path w="3278" h="1529" extrusionOk="0">
                  <a:moveTo>
                    <a:pt x="3155" y="1"/>
                  </a:moveTo>
                  <a:cubicBezTo>
                    <a:pt x="2742" y="14"/>
                    <a:pt x="2315" y="41"/>
                    <a:pt x="1889" y="54"/>
                  </a:cubicBezTo>
                  <a:cubicBezTo>
                    <a:pt x="1889" y="70"/>
                    <a:pt x="1872" y="70"/>
                    <a:pt x="1859" y="70"/>
                  </a:cubicBezTo>
                  <a:cubicBezTo>
                    <a:pt x="1584" y="97"/>
                    <a:pt x="1293" y="123"/>
                    <a:pt x="1006" y="166"/>
                  </a:cubicBezTo>
                  <a:cubicBezTo>
                    <a:pt x="958" y="174"/>
                    <a:pt x="909" y="176"/>
                    <a:pt x="859" y="176"/>
                  </a:cubicBezTo>
                  <a:cubicBezTo>
                    <a:pt x="800" y="176"/>
                    <a:pt x="740" y="173"/>
                    <a:pt x="681" y="173"/>
                  </a:cubicBezTo>
                  <a:cubicBezTo>
                    <a:pt x="535" y="173"/>
                    <a:pt x="394" y="191"/>
                    <a:pt x="275" y="318"/>
                  </a:cubicBezTo>
                  <a:cubicBezTo>
                    <a:pt x="273" y="321"/>
                    <a:pt x="269" y="322"/>
                    <a:pt x="264" y="322"/>
                  </a:cubicBezTo>
                  <a:cubicBezTo>
                    <a:pt x="242" y="322"/>
                    <a:pt x="198" y="302"/>
                    <a:pt x="166" y="302"/>
                  </a:cubicBezTo>
                  <a:cubicBezTo>
                    <a:pt x="123" y="289"/>
                    <a:pt x="70" y="275"/>
                    <a:pt x="0" y="262"/>
                  </a:cubicBezTo>
                  <a:lnTo>
                    <a:pt x="0" y="262"/>
                  </a:lnTo>
                  <a:cubicBezTo>
                    <a:pt x="318" y="702"/>
                    <a:pt x="619" y="1102"/>
                    <a:pt x="923" y="1529"/>
                  </a:cubicBezTo>
                  <a:cubicBezTo>
                    <a:pt x="1088" y="1502"/>
                    <a:pt x="1254" y="1489"/>
                    <a:pt x="1419" y="1459"/>
                  </a:cubicBezTo>
                  <a:cubicBezTo>
                    <a:pt x="1776" y="1406"/>
                    <a:pt x="2137" y="1350"/>
                    <a:pt x="2494" y="1310"/>
                  </a:cubicBezTo>
                  <a:cubicBezTo>
                    <a:pt x="2686" y="1294"/>
                    <a:pt x="2881" y="1281"/>
                    <a:pt x="3073" y="1211"/>
                  </a:cubicBezTo>
                  <a:cubicBezTo>
                    <a:pt x="3278" y="1129"/>
                    <a:pt x="3278" y="1145"/>
                    <a:pt x="3264" y="910"/>
                  </a:cubicBezTo>
                  <a:cubicBezTo>
                    <a:pt x="3251" y="715"/>
                    <a:pt x="3251" y="523"/>
                    <a:pt x="3238" y="345"/>
                  </a:cubicBezTo>
                  <a:cubicBezTo>
                    <a:pt x="3238" y="236"/>
                    <a:pt x="3238" y="123"/>
                    <a:pt x="3225" y="27"/>
                  </a:cubicBezTo>
                  <a:cubicBezTo>
                    <a:pt x="3195" y="14"/>
                    <a:pt x="3168" y="1"/>
                    <a:pt x="3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7243399" y="4616159"/>
              <a:ext cx="102904" cy="71063"/>
            </a:xfrm>
            <a:custGeom>
              <a:avLst/>
              <a:gdLst/>
              <a:ahLst/>
              <a:cxnLst/>
              <a:rect l="l" t="t" r="r" b="b"/>
              <a:pathLst>
                <a:path w="2398" h="1656" extrusionOk="0">
                  <a:moveTo>
                    <a:pt x="2398" y="0"/>
                  </a:moveTo>
                  <a:lnTo>
                    <a:pt x="2398" y="0"/>
                  </a:lnTo>
                  <a:cubicBezTo>
                    <a:pt x="2176" y="13"/>
                    <a:pt x="1998" y="27"/>
                    <a:pt x="1819" y="27"/>
                  </a:cubicBezTo>
                  <a:cubicBezTo>
                    <a:pt x="1349" y="53"/>
                    <a:pt x="896" y="123"/>
                    <a:pt x="440" y="179"/>
                  </a:cubicBezTo>
                  <a:cubicBezTo>
                    <a:pt x="179" y="218"/>
                    <a:pt x="152" y="248"/>
                    <a:pt x="126" y="496"/>
                  </a:cubicBezTo>
                  <a:cubicBezTo>
                    <a:pt x="96" y="840"/>
                    <a:pt x="43" y="1171"/>
                    <a:pt x="0" y="1515"/>
                  </a:cubicBezTo>
                  <a:cubicBezTo>
                    <a:pt x="455" y="1624"/>
                    <a:pt x="917" y="1655"/>
                    <a:pt x="1386" y="1655"/>
                  </a:cubicBezTo>
                  <a:cubicBezTo>
                    <a:pt x="1626" y="1655"/>
                    <a:pt x="1867" y="1647"/>
                    <a:pt x="2110" y="1637"/>
                  </a:cubicBezTo>
                  <a:cubicBezTo>
                    <a:pt x="2259" y="1115"/>
                    <a:pt x="2275" y="562"/>
                    <a:pt x="2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7184910" y="4563507"/>
              <a:ext cx="52568" cy="116550"/>
            </a:xfrm>
            <a:custGeom>
              <a:avLst/>
              <a:gdLst/>
              <a:ahLst/>
              <a:cxnLst/>
              <a:rect l="l" t="t" r="r" b="b"/>
              <a:pathLst>
                <a:path w="1225" h="2716" extrusionOk="0">
                  <a:moveTo>
                    <a:pt x="345" y="0"/>
                  </a:moveTo>
                  <a:cubicBezTo>
                    <a:pt x="289" y="936"/>
                    <a:pt x="193" y="1819"/>
                    <a:pt x="1" y="2715"/>
                  </a:cubicBezTo>
                  <a:lnTo>
                    <a:pt x="1019" y="2715"/>
                  </a:lnTo>
                  <a:cubicBezTo>
                    <a:pt x="1076" y="2385"/>
                    <a:pt x="1142" y="2080"/>
                    <a:pt x="1185" y="1776"/>
                  </a:cubicBezTo>
                  <a:cubicBezTo>
                    <a:pt x="1198" y="1693"/>
                    <a:pt x="1224" y="1611"/>
                    <a:pt x="1198" y="1541"/>
                  </a:cubicBezTo>
                  <a:cubicBezTo>
                    <a:pt x="1158" y="1432"/>
                    <a:pt x="1115" y="1336"/>
                    <a:pt x="1211" y="1227"/>
                  </a:cubicBezTo>
                  <a:cubicBezTo>
                    <a:pt x="1224" y="1197"/>
                    <a:pt x="1185" y="1128"/>
                    <a:pt x="1158" y="1088"/>
                  </a:cubicBezTo>
                  <a:cubicBezTo>
                    <a:pt x="993" y="867"/>
                    <a:pt x="828" y="648"/>
                    <a:pt x="662" y="427"/>
                  </a:cubicBezTo>
                  <a:cubicBezTo>
                    <a:pt x="563" y="301"/>
                    <a:pt x="467" y="179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7643679" y="4551577"/>
              <a:ext cx="108912" cy="111315"/>
            </a:xfrm>
            <a:custGeom>
              <a:avLst/>
              <a:gdLst/>
              <a:ahLst/>
              <a:cxnLst/>
              <a:rect l="l" t="t" r="r" b="b"/>
              <a:pathLst>
                <a:path w="2538" h="2594" extrusionOk="0">
                  <a:moveTo>
                    <a:pt x="1628" y="1"/>
                  </a:moveTo>
                  <a:cubicBezTo>
                    <a:pt x="1115" y="883"/>
                    <a:pt x="593" y="1737"/>
                    <a:pt x="1" y="2593"/>
                  </a:cubicBezTo>
                  <a:lnTo>
                    <a:pt x="2537" y="2593"/>
                  </a:lnTo>
                  <a:cubicBezTo>
                    <a:pt x="2438" y="2124"/>
                    <a:pt x="2220" y="1710"/>
                    <a:pt x="2068" y="1284"/>
                  </a:cubicBezTo>
                  <a:cubicBezTo>
                    <a:pt x="1916" y="857"/>
                    <a:pt x="1764" y="430"/>
                    <a:pt x="1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7726413" y="4542780"/>
              <a:ext cx="75826" cy="114662"/>
            </a:xfrm>
            <a:custGeom>
              <a:avLst/>
              <a:gdLst/>
              <a:ahLst/>
              <a:cxnLst/>
              <a:rect l="l" t="t" r="r" b="b"/>
              <a:pathLst>
                <a:path w="1767" h="2672" extrusionOk="0">
                  <a:moveTo>
                    <a:pt x="718" y="0"/>
                  </a:moveTo>
                  <a:cubicBezTo>
                    <a:pt x="470" y="27"/>
                    <a:pt x="249" y="57"/>
                    <a:pt x="1" y="96"/>
                  </a:cubicBezTo>
                  <a:cubicBezTo>
                    <a:pt x="113" y="414"/>
                    <a:pt x="209" y="731"/>
                    <a:pt x="345" y="1019"/>
                  </a:cubicBezTo>
                  <a:cubicBezTo>
                    <a:pt x="593" y="1528"/>
                    <a:pt x="775" y="2041"/>
                    <a:pt x="940" y="2577"/>
                  </a:cubicBezTo>
                  <a:cubicBezTo>
                    <a:pt x="968" y="2645"/>
                    <a:pt x="1005" y="2671"/>
                    <a:pt x="1053" y="2671"/>
                  </a:cubicBezTo>
                  <a:cubicBezTo>
                    <a:pt x="1073" y="2671"/>
                    <a:pt x="1095" y="2667"/>
                    <a:pt x="1119" y="2659"/>
                  </a:cubicBezTo>
                  <a:cubicBezTo>
                    <a:pt x="1297" y="2620"/>
                    <a:pt x="1462" y="2577"/>
                    <a:pt x="1628" y="2537"/>
                  </a:cubicBezTo>
                  <a:cubicBezTo>
                    <a:pt x="1684" y="2507"/>
                    <a:pt x="1724" y="2467"/>
                    <a:pt x="1767" y="2438"/>
                  </a:cubicBezTo>
                  <a:cubicBezTo>
                    <a:pt x="1353" y="1641"/>
                    <a:pt x="980" y="854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6999360" y="4428121"/>
              <a:ext cx="204478" cy="232629"/>
            </a:xfrm>
            <a:custGeom>
              <a:avLst/>
              <a:gdLst/>
              <a:ahLst/>
              <a:cxnLst/>
              <a:rect l="l" t="t" r="r" b="b"/>
              <a:pathLst>
                <a:path w="4765" h="5421" extrusionOk="0">
                  <a:moveTo>
                    <a:pt x="2673" y="2671"/>
                  </a:moveTo>
                  <a:cubicBezTo>
                    <a:pt x="2674" y="2671"/>
                    <a:pt x="2673" y="2672"/>
                    <a:pt x="2672" y="2674"/>
                  </a:cubicBezTo>
                  <a:lnTo>
                    <a:pt x="2672" y="2674"/>
                  </a:lnTo>
                  <a:cubicBezTo>
                    <a:pt x="2672" y="2673"/>
                    <a:pt x="2671" y="2673"/>
                    <a:pt x="2671" y="2672"/>
                  </a:cubicBezTo>
                  <a:cubicBezTo>
                    <a:pt x="2673" y="2671"/>
                    <a:pt x="2673" y="2671"/>
                    <a:pt x="2673" y="2671"/>
                  </a:cubicBezTo>
                  <a:close/>
                  <a:moveTo>
                    <a:pt x="2327" y="2759"/>
                  </a:moveTo>
                  <a:cubicBezTo>
                    <a:pt x="2381" y="2759"/>
                    <a:pt x="2435" y="2765"/>
                    <a:pt x="2487" y="2777"/>
                  </a:cubicBezTo>
                  <a:lnTo>
                    <a:pt x="2487" y="2777"/>
                  </a:lnTo>
                  <a:cubicBezTo>
                    <a:pt x="2456" y="2782"/>
                    <a:pt x="2427" y="2782"/>
                    <a:pt x="2380" y="2782"/>
                  </a:cubicBezTo>
                  <a:cubicBezTo>
                    <a:pt x="2354" y="2778"/>
                    <a:pt x="2327" y="2770"/>
                    <a:pt x="2300" y="2759"/>
                  </a:cubicBezTo>
                  <a:lnTo>
                    <a:pt x="2300" y="2759"/>
                  </a:lnTo>
                  <a:cubicBezTo>
                    <a:pt x="2309" y="2759"/>
                    <a:pt x="2318" y="2759"/>
                    <a:pt x="2327" y="2759"/>
                  </a:cubicBezTo>
                  <a:close/>
                  <a:moveTo>
                    <a:pt x="4599" y="1"/>
                  </a:moveTo>
                  <a:cubicBezTo>
                    <a:pt x="3773" y="83"/>
                    <a:pt x="2876" y="206"/>
                    <a:pt x="2242" y="784"/>
                  </a:cubicBezTo>
                  <a:cubicBezTo>
                    <a:pt x="1954" y="1046"/>
                    <a:pt x="1732" y="1376"/>
                    <a:pt x="1650" y="1750"/>
                  </a:cubicBezTo>
                  <a:cubicBezTo>
                    <a:pt x="1580" y="2017"/>
                    <a:pt x="1590" y="2313"/>
                    <a:pt x="1699" y="2571"/>
                  </a:cubicBezTo>
                  <a:lnTo>
                    <a:pt x="1699" y="2571"/>
                  </a:lnTo>
                  <a:cubicBezTo>
                    <a:pt x="1640" y="2594"/>
                    <a:pt x="1583" y="2620"/>
                    <a:pt x="1527" y="2646"/>
                  </a:cubicBezTo>
                  <a:cubicBezTo>
                    <a:pt x="1071" y="2838"/>
                    <a:pt x="575" y="3142"/>
                    <a:pt x="466" y="3665"/>
                  </a:cubicBezTo>
                  <a:cubicBezTo>
                    <a:pt x="422" y="3856"/>
                    <a:pt x="438" y="4064"/>
                    <a:pt x="530" y="4238"/>
                  </a:cubicBezTo>
                  <a:lnTo>
                    <a:pt x="530" y="4238"/>
                  </a:lnTo>
                  <a:cubicBezTo>
                    <a:pt x="197" y="4479"/>
                    <a:pt x="1" y="4883"/>
                    <a:pt x="66" y="5305"/>
                  </a:cubicBezTo>
                  <a:cubicBezTo>
                    <a:pt x="76" y="5373"/>
                    <a:pt x="155" y="5421"/>
                    <a:pt x="228" y="5421"/>
                  </a:cubicBezTo>
                  <a:cubicBezTo>
                    <a:pt x="244" y="5421"/>
                    <a:pt x="259" y="5419"/>
                    <a:pt x="274" y="5414"/>
                  </a:cubicBezTo>
                  <a:cubicBezTo>
                    <a:pt x="370" y="5387"/>
                    <a:pt x="396" y="5305"/>
                    <a:pt x="383" y="5222"/>
                  </a:cubicBezTo>
                  <a:cubicBezTo>
                    <a:pt x="370" y="5083"/>
                    <a:pt x="396" y="4918"/>
                    <a:pt x="466" y="4796"/>
                  </a:cubicBezTo>
                  <a:cubicBezTo>
                    <a:pt x="542" y="4668"/>
                    <a:pt x="640" y="4565"/>
                    <a:pt x="754" y="4485"/>
                  </a:cubicBezTo>
                  <a:lnTo>
                    <a:pt x="754" y="4485"/>
                  </a:lnTo>
                  <a:cubicBezTo>
                    <a:pt x="865" y="4559"/>
                    <a:pt x="1001" y="4606"/>
                    <a:pt x="1134" y="4606"/>
                  </a:cubicBezTo>
                  <a:cubicBezTo>
                    <a:pt x="1160" y="4606"/>
                    <a:pt x="1185" y="4604"/>
                    <a:pt x="1210" y="4600"/>
                  </a:cubicBezTo>
                  <a:cubicBezTo>
                    <a:pt x="1332" y="4587"/>
                    <a:pt x="1431" y="4547"/>
                    <a:pt x="1527" y="4478"/>
                  </a:cubicBezTo>
                  <a:cubicBezTo>
                    <a:pt x="1650" y="4366"/>
                    <a:pt x="1663" y="4161"/>
                    <a:pt x="1514" y="4078"/>
                  </a:cubicBezTo>
                  <a:cubicBezTo>
                    <a:pt x="1415" y="4008"/>
                    <a:pt x="1279" y="4008"/>
                    <a:pt x="1167" y="4008"/>
                  </a:cubicBezTo>
                  <a:cubicBezTo>
                    <a:pt x="1058" y="4008"/>
                    <a:pt x="935" y="4035"/>
                    <a:pt x="836" y="4078"/>
                  </a:cubicBezTo>
                  <a:cubicBezTo>
                    <a:pt x="829" y="4080"/>
                    <a:pt x="822" y="4083"/>
                    <a:pt x="815" y="4085"/>
                  </a:cubicBezTo>
                  <a:lnTo>
                    <a:pt x="815" y="4085"/>
                  </a:lnTo>
                  <a:cubicBezTo>
                    <a:pt x="754" y="3976"/>
                    <a:pt x="757" y="3816"/>
                    <a:pt x="796" y="3678"/>
                  </a:cubicBezTo>
                  <a:cubicBezTo>
                    <a:pt x="906" y="3321"/>
                    <a:pt x="1292" y="3112"/>
                    <a:pt x="1610" y="2960"/>
                  </a:cubicBezTo>
                  <a:cubicBezTo>
                    <a:pt x="1697" y="2923"/>
                    <a:pt x="1784" y="2885"/>
                    <a:pt x="1873" y="2853"/>
                  </a:cubicBezTo>
                  <a:lnTo>
                    <a:pt x="1873" y="2853"/>
                  </a:lnTo>
                  <a:cubicBezTo>
                    <a:pt x="2011" y="3019"/>
                    <a:pt x="2220" y="3107"/>
                    <a:pt x="2426" y="3107"/>
                  </a:cubicBezTo>
                  <a:cubicBezTo>
                    <a:pt x="2629" y="3107"/>
                    <a:pt x="2830" y="3021"/>
                    <a:pt x="2959" y="2838"/>
                  </a:cubicBezTo>
                  <a:cubicBezTo>
                    <a:pt x="3002" y="2782"/>
                    <a:pt x="2986" y="2686"/>
                    <a:pt x="2933" y="2646"/>
                  </a:cubicBezTo>
                  <a:cubicBezTo>
                    <a:pt x="2751" y="2493"/>
                    <a:pt x="2542" y="2435"/>
                    <a:pt x="2327" y="2435"/>
                  </a:cubicBezTo>
                  <a:cubicBezTo>
                    <a:pt x="2221" y="2435"/>
                    <a:pt x="2114" y="2449"/>
                    <a:pt x="2008" y="2473"/>
                  </a:cubicBezTo>
                  <a:lnTo>
                    <a:pt x="2008" y="2473"/>
                  </a:lnTo>
                  <a:cubicBezTo>
                    <a:pt x="1913" y="2258"/>
                    <a:pt x="1924" y="1999"/>
                    <a:pt x="1980" y="1776"/>
                  </a:cubicBezTo>
                  <a:cubicBezTo>
                    <a:pt x="2159" y="1141"/>
                    <a:pt x="2754" y="728"/>
                    <a:pt x="3359" y="549"/>
                  </a:cubicBezTo>
                  <a:cubicBezTo>
                    <a:pt x="3759" y="427"/>
                    <a:pt x="4186" y="371"/>
                    <a:pt x="4599" y="331"/>
                  </a:cubicBezTo>
                  <a:cubicBezTo>
                    <a:pt x="4695" y="331"/>
                    <a:pt x="4765" y="262"/>
                    <a:pt x="4765" y="166"/>
                  </a:cubicBezTo>
                  <a:cubicBezTo>
                    <a:pt x="4765" y="83"/>
                    <a:pt x="4695" y="1"/>
                    <a:pt x="4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4485842" y="306533"/>
            <a:ext cx="172326" cy="198575"/>
            <a:chOff x="1305884" y="2275245"/>
            <a:chExt cx="34931" cy="40251"/>
          </a:xfrm>
        </p:grpSpPr>
        <p:sp>
          <p:nvSpPr>
            <p:cNvPr id="1077" name="Google Shape;1077;p39"/>
            <p:cNvSpPr/>
            <p:nvPr/>
          </p:nvSpPr>
          <p:spPr>
            <a:xfrm>
              <a:off x="1305884" y="2279193"/>
              <a:ext cx="8411" cy="22143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317770" y="2275245"/>
              <a:ext cx="23044" cy="28708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321890" y="2310218"/>
              <a:ext cx="18367" cy="5278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39"/>
          <p:cNvSpPr/>
          <p:nvPr/>
        </p:nvSpPr>
        <p:spPr>
          <a:xfrm>
            <a:off x="7120501" y="669162"/>
            <a:ext cx="763058" cy="104575"/>
          </a:xfrm>
          <a:custGeom>
            <a:avLst/>
            <a:gdLst/>
            <a:ahLst/>
            <a:cxnLst/>
            <a:rect l="l" t="t" r="r" b="b"/>
            <a:pathLst>
              <a:path w="6246" h="856" extrusionOk="0">
                <a:moveTo>
                  <a:pt x="3128" y="1"/>
                </a:moveTo>
                <a:cubicBezTo>
                  <a:pt x="3123" y="1"/>
                  <a:pt x="3117" y="1"/>
                  <a:pt x="3112" y="2"/>
                </a:cubicBezTo>
                <a:cubicBezTo>
                  <a:pt x="3103" y="3"/>
                  <a:pt x="3095" y="5"/>
                  <a:pt x="3087" y="6"/>
                </a:cubicBezTo>
                <a:lnTo>
                  <a:pt x="3087" y="6"/>
                </a:lnTo>
                <a:cubicBezTo>
                  <a:pt x="3087" y="5"/>
                  <a:pt x="3086" y="4"/>
                  <a:pt x="3085" y="2"/>
                </a:cubicBezTo>
                <a:cubicBezTo>
                  <a:pt x="3080" y="6"/>
                  <a:pt x="3074" y="9"/>
                  <a:pt x="3069" y="12"/>
                </a:cubicBezTo>
                <a:lnTo>
                  <a:pt x="3069" y="12"/>
                </a:lnTo>
                <a:cubicBezTo>
                  <a:pt x="3051" y="19"/>
                  <a:pt x="3034" y="28"/>
                  <a:pt x="3020" y="40"/>
                </a:cubicBezTo>
                <a:lnTo>
                  <a:pt x="3020" y="40"/>
                </a:lnTo>
                <a:cubicBezTo>
                  <a:pt x="2612" y="268"/>
                  <a:pt x="2178" y="435"/>
                  <a:pt x="1723" y="538"/>
                </a:cubicBezTo>
                <a:cubicBezTo>
                  <a:pt x="1488" y="594"/>
                  <a:pt x="1240" y="634"/>
                  <a:pt x="1005" y="664"/>
                </a:cubicBezTo>
                <a:cubicBezTo>
                  <a:pt x="897" y="678"/>
                  <a:pt x="778" y="695"/>
                  <a:pt x="662" y="695"/>
                </a:cubicBezTo>
                <a:cubicBezTo>
                  <a:pt x="554" y="695"/>
                  <a:pt x="449" y="680"/>
                  <a:pt x="357" y="634"/>
                </a:cubicBezTo>
                <a:cubicBezTo>
                  <a:pt x="275" y="594"/>
                  <a:pt x="218" y="538"/>
                  <a:pt x="205" y="442"/>
                </a:cubicBezTo>
                <a:cubicBezTo>
                  <a:pt x="192" y="373"/>
                  <a:pt x="218" y="290"/>
                  <a:pt x="288" y="264"/>
                </a:cubicBezTo>
                <a:cubicBezTo>
                  <a:pt x="376" y="236"/>
                  <a:pt x="350" y="95"/>
                  <a:pt x="271" y="95"/>
                </a:cubicBezTo>
                <a:cubicBezTo>
                  <a:pt x="264" y="95"/>
                  <a:pt x="256" y="96"/>
                  <a:pt x="248" y="98"/>
                </a:cubicBezTo>
                <a:cubicBezTo>
                  <a:pt x="53" y="168"/>
                  <a:pt x="0" y="386"/>
                  <a:pt x="70" y="565"/>
                </a:cubicBezTo>
                <a:cubicBezTo>
                  <a:pt x="152" y="786"/>
                  <a:pt x="414" y="856"/>
                  <a:pt x="632" y="856"/>
                </a:cubicBezTo>
                <a:cubicBezTo>
                  <a:pt x="910" y="856"/>
                  <a:pt x="1184" y="813"/>
                  <a:pt x="1458" y="760"/>
                </a:cubicBezTo>
                <a:cubicBezTo>
                  <a:pt x="1736" y="717"/>
                  <a:pt x="2011" y="647"/>
                  <a:pt x="2285" y="551"/>
                </a:cubicBezTo>
                <a:cubicBezTo>
                  <a:pt x="2508" y="471"/>
                  <a:pt x="2732" y="375"/>
                  <a:pt x="2943" y="270"/>
                </a:cubicBezTo>
                <a:lnTo>
                  <a:pt x="2943" y="270"/>
                </a:lnTo>
                <a:cubicBezTo>
                  <a:pt x="2944" y="277"/>
                  <a:pt x="2945" y="283"/>
                  <a:pt x="2947" y="290"/>
                </a:cubicBezTo>
                <a:cubicBezTo>
                  <a:pt x="2976" y="455"/>
                  <a:pt x="3142" y="525"/>
                  <a:pt x="3307" y="525"/>
                </a:cubicBezTo>
                <a:cubicBezTo>
                  <a:pt x="3499" y="512"/>
                  <a:pt x="3707" y="442"/>
                  <a:pt x="3899" y="386"/>
                </a:cubicBezTo>
                <a:cubicBezTo>
                  <a:pt x="4046" y="336"/>
                  <a:pt x="4195" y="280"/>
                  <a:pt x="4338" y="221"/>
                </a:cubicBezTo>
                <a:lnTo>
                  <a:pt x="4338" y="221"/>
                </a:lnTo>
                <a:cubicBezTo>
                  <a:pt x="4341" y="296"/>
                  <a:pt x="4372" y="371"/>
                  <a:pt x="4421" y="429"/>
                </a:cubicBezTo>
                <a:cubicBezTo>
                  <a:pt x="4509" y="523"/>
                  <a:pt x="4634" y="552"/>
                  <a:pt x="4758" y="552"/>
                </a:cubicBezTo>
                <a:cubicBezTo>
                  <a:pt x="4812" y="552"/>
                  <a:pt x="4867" y="546"/>
                  <a:pt x="4917" y="538"/>
                </a:cubicBezTo>
                <a:cubicBezTo>
                  <a:pt x="5344" y="498"/>
                  <a:pt x="5757" y="386"/>
                  <a:pt x="6158" y="234"/>
                </a:cubicBezTo>
                <a:cubicBezTo>
                  <a:pt x="6246" y="197"/>
                  <a:pt x="6219" y="65"/>
                  <a:pt x="6140" y="65"/>
                </a:cubicBezTo>
                <a:cubicBezTo>
                  <a:pt x="6133" y="65"/>
                  <a:pt x="6125" y="66"/>
                  <a:pt x="6118" y="69"/>
                </a:cubicBezTo>
                <a:cubicBezTo>
                  <a:pt x="5787" y="194"/>
                  <a:pt x="5456" y="290"/>
                  <a:pt x="5126" y="346"/>
                </a:cubicBezTo>
                <a:cubicBezTo>
                  <a:pt x="5020" y="365"/>
                  <a:pt x="4908" y="391"/>
                  <a:pt x="4799" y="391"/>
                </a:cubicBezTo>
                <a:cubicBezTo>
                  <a:pt x="4750" y="391"/>
                  <a:pt x="4703" y="386"/>
                  <a:pt x="4656" y="373"/>
                </a:cubicBezTo>
                <a:cubicBezTo>
                  <a:pt x="4574" y="360"/>
                  <a:pt x="4435" y="234"/>
                  <a:pt x="4517" y="138"/>
                </a:cubicBezTo>
                <a:cubicBezTo>
                  <a:pt x="4575" y="81"/>
                  <a:pt x="4528" y="5"/>
                  <a:pt x="4463" y="5"/>
                </a:cubicBezTo>
                <a:cubicBezTo>
                  <a:pt x="4450" y="5"/>
                  <a:pt x="4436" y="8"/>
                  <a:pt x="4421" y="16"/>
                </a:cubicBezTo>
                <a:cubicBezTo>
                  <a:pt x="4121" y="138"/>
                  <a:pt x="3816" y="250"/>
                  <a:pt x="3499" y="317"/>
                </a:cubicBezTo>
                <a:cubicBezTo>
                  <a:pt x="3444" y="334"/>
                  <a:pt x="3362" y="358"/>
                  <a:pt x="3284" y="358"/>
                </a:cubicBezTo>
                <a:cubicBezTo>
                  <a:pt x="3226" y="358"/>
                  <a:pt x="3170" y="344"/>
                  <a:pt x="3128" y="303"/>
                </a:cubicBezTo>
                <a:cubicBezTo>
                  <a:pt x="3098" y="275"/>
                  <a:pt x="3089" y="219"/>
                  <a:pt x="3111" y="182"/>
                </a:cubicBezTo>
                <a:lnTo>
                  <a:pt x="3111" y="182"/>
                </a:lnTo>
                <a:cubicBezTo>
                  <a:pt x="3130" y="172"/>
                  <a:pt x="3149" y="162"/>
                  <a:pt x="3168" y="151"/>
                </a:cubicBezTo>
                <a:cubicBezTo>
                  <a:pt x="3258" y="102"/>
                  <a:pt x="3203" y="1"/>
                  <a:pt x="31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RAINING AND TESTING	</a:t>
            </a:r>
            <a:r>
              <a:rPr lang="en" dirty="0">
                <a:solidFill>
                  <a:schemeClr val="lt2"/>
                </a:solidFill>
              </a:rPr>
              <a:t>MODEL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6" name="Google Shape;1076;p39"/>
          <p:cNvGrpSpPr/>
          <p:nvPr/>
        </p:nvGrpSpPr>
        <p:grpSpPr>
          <a:xfrm>
            <a:off x="4485842" y="306533"/>
            <a:ext cx="172326" cy="198575"/>
            <a:chOff x="1305884" y="2275245"/>
            <a:chExt cx="34931" cy="40251"/>
          </a:xfrm>
        </p:grpSpPr>
        <p:sp>
          <p:nvSpPr>
            <p:cNvPr id="1077" name="Google Shape;1077;p39"/>
            <p:cNvSpPr/>
            <p:nvPr/>
          </p:nvSpPr>
          <p:spPr>
            <a:xfrm>
              <a:off x="1305884" y="2279193"/>
              <a:ext cx="8411" cy="22143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317770" y="2275245"/>
              <a:ext cx="23044" cy="28708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321890" y="2310218"/>
              <a:ext cx="18367" cy="5278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39"/>
          <p:cNvSpPr/>
          <p:nvPr/>
        </p:nvSpPr>
        <p:spPr>
          <a:xfrm>
            <a:off x="7120501" y="669162"/>
            <a:ext cx="763058" cy="104575"/>
          </a:xfrm>
          <a:custGeom>
            <a:avLst/>
            <a:gdLst/>
            <a:ahLst/>
            <a:cxnLst/>
            <a:rect l="l" t="t" r="r" b="b"/>
            <a:pathLst>
              <a:path w="6246" h="856" extrusionOk="0">
                <a:moveTo>
                  <a:pt x="3128" y="1"/>
                </a:moveTo>
                <a:cubicBezTo>
                  <a:pt x="3123" y="1"/>
                  <a:pt x="3117" y="1"/>
                  <a:pt x="3112" y="2"/>
                </a:cubicBezTo>
                <a:cubicBezTo>
                  <a:pt x="3103" y="3"/>
                  <a:pt x="3095" y="5"/>
                  <a:pt x="3087" y="6"/>
                </a:cubicBezTo>
                <a:lnTo>
                  <a:pt x="3087" y="6"/>
                </a:lnTo>
                <a:cubicBezTo>
                  <a:pt x="3087" y="5"/>
                  <a:pt x="3086" y="4"/>
                  <a:pt x="3085" y="2"/>
                </a:cubicBezTo>
                <a:cubicBezTo>
                  <a:pt x="3080" y="6"/>
                  <a:pt x="3074" y="9"/>
                  <a:pt x="3069" y="12"/>
                </a:cubicBezTo>
                <a:lnTo>
                  <a:pt x="3069" y="12"/>
                </a:lnTo>
                <a:cubicBezTo>
                  <a:pt x="3051" y="19"/>
                  <a:pt x="3034" y="28"/>
                  <a:pt x="3020" y="40"/>
                </a:cubicBezTo>
                <a:lnTo>
                  <a:pt x="3020" y="40"/>
                </a:lnTo>
                <a:cubicBezTo>
                  <a:pt x="2612" y="268"/>
                  <a:pt x="2178" y="435"/>
                  <a:pt x="1723" y="538"/>
                </a:cubicBezTo>
                <a:cubicBezTo>
                  <a:pt x="1488" y="594"/>
                  <a:pt x="1240" y="634"/>
                  <a:pt x="1005" y="664"/>
                </a:cubicBezTo>
                <a:cubicBezTo>
                  <a:pt x="897" y="678"/>
                  <a:pt x="778" y="695"/>
                  <a:pt x="662" y="695"/>
                </a:cubicBezTo>
                <a:cubicBezTo>
                  <a:pt x="554" y="695"/>
                  <a:pt x="449" y="680"/>
                  <a:pt x="357" y="634"/>
                </a:cubicBezTo>
                <a:cubicBezTo>
                  <a:pt x="275" y="594"/>
                  <a:pt x="218" y="538"/>
                  <a:pt x="205" y="442"/>
                </a:cubicBezTo>
                <a:cubicBezTo>
                  <a:pt x="192" y="373"/>
                  <a:pt x="218" y="290"/>
                  <a:pt x="288" y="264"/>
                </a:cubicBezTo>
                <a:cubicBezTo>
                  <a:pt x="376" y="236"/>
                  <a:pt x="350" y="95"/>
                  <a:pt x="271" y="95"/>
                </a:cubicBezTo>
                <a:cubicBezTo>
                  <a:pt x="264" y="95"/>
                  <a:pt x="256" y="96"/>
                  <a:pt x="248" y="98"/>
                </a:cubicBezTo>
                <a:cubicBezTo>
                  <a:pt x="53" y="168"/>
                  <a:pt x="0" y="386"/>
                  <a:pt x="70" y="565"/>
                </a:cubicBezTo>
                <a:cubicBezTo>
                  <a:pt x="152" y="786"/>
                  <a:pt x="414" y="856"/>
                  <a:pt x="632" y="856"/>
                </a:cubicBezTo>
                <a:cubicBezTo>
                  <a:pt x="910" y="856"/>
                  <a:pt x="1184" y="813"/>
                  <a:pt x="1458" y="760"/>
                </a:cubicBezTo>
                <a:cubicBezTo>
                  <a:pt x="1736" y="717"/>
                  <a:pt x="2011" y="647"/>
                  <a:pt x="2285" y="551"/>
                </a:cubicBezTo>
                <a:cubicBezTo>
                  <a:pt x="2508" y="471"/>
                  <a:pt x="2732" y="375"/>
                  <a:pt x="2943" y="270"/>
                </a:cubicBezTo>
                <a:lnTo>
                  <a:pt x="2943" y="270"/>
                </a:lnTo>
                <a:cubicBezTo>
                  <a:pt x="2944" y="277"/>
                  <a:pt x="2945" y="283"/>
                  <a:pt x="2947" y="290"/>
                </a:cubicBezTo>
                <a:cubicBezTo>
                  <a:pt x="2976" y="455"/>
                  <a:pt x="3142" y="525"/>
                  <a:pt x="3307" y="525"/>
                </a:cubicBezTo>
                <a:cubicBezTo>
                  <a:pt x="3499" y="512"/>
                  <a:pt x="3707" y="442"/>
                  <a:pt x="3899" y="386"/>
                </a:cubicBezTo>
                <a:cubicBezTo>
                  <a:pt x="4046" y="336"/>
                  <a:pt x="4195" y="280"/>
                  <a:pt x="4338" y="221"/>
                </a:cubicBezTo>
                <a:lnTo>
                  <a:pt x="4338" y="221"/>
                </a:lnTo>
                <a:cubicBezTo>
                  <a:pt x="4341" y="296"/>
                  <a:pt x="4372" y="371"/>
                  <a:pt x="4421" y="429"/>
                </a:cubicBezTo>
                <a:cubicBezTo>
                  <a:pt x="4509" y="523"/>
                  <a:pt x="4634" y="552"/>
                  <a:pt x="4758" y="552"/>
                </a:cubicBezTo>
                <a:cubicBezTo>
                  <a:pt x="4812" y="552"/>
                  <a:pt x="4867" y="546"/>
                  <a:pt x="4917" y="538"/>
                </a:cubicBezTo>
                <a:cubicBezTo>
                  <a:pt x="5344" y="498"/>
                  <a:pt x="5757" y="386"/>
                  <a:pt x="6158" y="234"/>
                </a:cubicBezTo>
                <a:cubicBezTo>
                  <a:pt x="6246" y="197"/>
                  <a:pt x="6219" y="65"/>
                  <a:pt x="6140" y="65"/>
                </a:cubicBezTo>
                <a:cubicBezTo>
                  <a:pt x="6133" y="65"/>
                  <a:pt x="6125" y="66"/>
                  <a:pt x="6118" y="69"/>
                </a:cubicBezTo>
                <a:cubicBezTo>
                  <a:pt x="5787" y="194"/>
                  <a:pt x="5456" y="290"/>
                  <a:pt x="5126" y="346"/>
                </a:cubicBezTo>
                <a:cubicBezTo>
                  <a:pt x="5020" y="365"/>
                  <a:pt x="4908" y="391"/>
                  <a:pt x="4799" y="391"/>
                </a:cubicBezTo>
                <a:cubicBezTo>
                  <a:pt x="4750" y="391"/>
                  <a:pt x="4703" y="386"/>
                  <a:pt x="4656" y="373"/>
                </a:cubicBezTo>
                <a:cubicBezTo>
                  <a:pt x="4574" y="360"/>
                  <a:pt x="4435" y="234"/>
                  <a:pt x="4517" y="138"/>
                </a:cubicBezTo>
                <a:cubicBezTo>
                  <a:pt x="4575" y="81"/>
                  <a:pt x="4528" y="5"/>
                  <a:pt x="4463" y="5"/>
                </a:cubicBezTo>
                <a:cubicBezTo>
                  <a:pt x="4450" y="5"/>
                  <a:pt x="4436" y="8"/>
                  <a:pt x="4421" y="16"/>
                </a:cubicBezTo>
                <a:cubicBezTo>
                  <a:pt x="4121" y="138"/>
                  <a:pt x="3816" y="250"/>
                  <a:pt x="3499" y="317"/>
                </a:cubicBezTo>
                <a:cubicBezTo>
                  <a:pt x="3444" y="334"/>
                  <a:pt x="3362" y="358"/>
                  <a:pt x="3284" y="358"/>
                </a:cubicBezTo>
                <a:cubicBezTo>
                  <a:pt x="3226" y="358"/>
                  <a:pt x="3170" y="344"/>
                  <a:pt x="3128" y="303"/>
                </a:cubicBezTo>
                <a:cubicBezTo>
                  <a:pt x="3098" y="275"/>
                  <a:pt x="3089" y="219"/>
                  <a:pt x="3111" y="182"/>
                </a:cubicBezTo>
                <a:lnTo>
                  <a:pt x="3111" y="182"/>
                </a:lnTo>
                <a:cubicBezTo>
                  <a:pt x="3130" y="172"/>
                  <a:pt x="3149" y="162"/>
                  <a:pt x="3168" y="151"/>
                </a:cubicBezTo>
                <a:cubicBezTo>
                  <a:pt x="3258" y="102"/>
                  <a:pt x="3203" y="1"/>
                  <a:pt x="31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5502D-215E-5469-19F4-7E9935DE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27" y="1767528"/>
            <a:ext cx="7472630" cy="25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6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FILLER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WORDS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6" name="Google Shape;1076;p39"/>
          <p:cNvGrpSpPr/>
          <p:nvPr/>
        </p:nvGrpSpPr>
        <p:grpSpPr>
          <a:xfrm>
            <a:off x="4485842" y="306533"/>
            <a:ext cx="172326" cy="198575"/>
            <a:chOff x="1305884" y="2275245"/>
            <a:chExt cx="34931" cy="40251"/>
          </a:xfrm>
        </p:grpSpPr>
        <p:sp>
          <p:nvSpPr>
            <p:cNvPr id="1077" name="Google Shape;1077;p39"/>
            <p:cNvSpPr/>
            <p:nvPr/>
          </p:nvSpPr>
          <p:spPr>
            <a:xfrm>
              <a:off x="1305884" y="2279193"/>
              <a:ext cx="8411" cy="22143"/>
            </a:xfrm>
            <a:custGeom>
              <a:avLst/>
              <a:gdLst/>
              <a:ahLst/>
              <a:cxnLst/>
              <a:rect l="l" t="t" r="r" b="b"/>
              <a:pathLst>
                <a:path w="196" h="516" extrusionOk="0">
                  <a:moveTo>
                    <a:pt x="123" y="1"/>
                  </a:moveTo>
                  <a:cubicBezTo>
                    <a:pt x="94" y="1"/>
                    <a:pt x="70" y="16"/>
                    <a:pt x="70" y="46"/>
                  </a:cubicBezTo>
                  <a:lnTo>
                    <a:pt x="17" y="433"/>
                  </a:lnTo>
                  <a:cubicBezTo>
                    <a:pt x="0" y="459"/>
                    <a:pt x="17" y="502"/>
                    <a:pt x="56" y="515"/>
                  </a:cubicBezTo>
                  <a:cubicBezTo>
                    <a:pt x="83" y="515"/>
                    <a:pt x="126" y="502"/>
                    <a:pt x="126" y="459"/>
                  </a:cubicBezTo>
                  <a:lnTo>
                    <a:pt x="195" y="75"/>
                  </a:lnTo>
                  <a:cubicBezTo>
                    <a:pt x="195" y="46"/>
                    <a:pt x="182" y="6"/>
                    <a:pt x="152" y="6"/>
                  </a:cubicBezTo>
                  <a:cubicBezTo>
                    <a:pt x="142" y="3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317770" y="2275245"/>
              <a:ext cx="23044" cy="28708"/>
            </a:xfrm>
            <a:custGeom>
              <a:avLst/>
              <a:gdLst/>
              <a:ahLst/>
              <a:cxnLst/>
              <a:rect l="l" t="t" r="r" b="b"/>
              <a:pathLst>
                <a:path w="537" h="669" extrusionOk="0">
                  <a:moveTo>
                    <a:pt x="454" y="1"/>
                  </a:moveTo>
                  <a:cubicBezTo>
                    <a:pt x="434" y="1"/>
                    <a:pt x="417" y="12"/>
                    <a:pt x="401" y="29"/>
                  </a:cubicBezTo>
                  <a:cubicBezTo>
                    <a:pt x="275" y="207"/>
                    <a:pt x="153" y="386"/>
                    <a:pt x="27" y="568"/>
                  </a:cubicBezTo>
                  <a:cubicBezTo>
                    <a:pt x="1" y="594"/>
                    <a:pt x="14" y="634"/>
                    <a:pt x="41" y="663"/>
                  </a:cubicBezTo>
                  <a:cubicBezTo>
                    <a:pt x="48" y="667"/>
                    <a:pt x="57" y="669"/>
                    <a:pt x="66" y="669"/>
                  </a:cubicBezTo>
                  <a:cubicBezTo>
                    <a:pt x="89" y="669"/>
                    <a:pt x="114" y="656"/>
                    <a:pt x="123" y="634"/>
                  </a:cubicBezTo>
                  <a:cubicBezTo>
                    <a:pt x="262" y="455"/>
                    <a:pt x="385" y="277"/>
                    <a:pt x="510" y="98"/>
                  </a:cubicBezTo>
                  <a:cubicBezTo>
                    <a:pt x="537" y="71"/>
                    <a:pt x="510" y="29"/>
                    <a:pt x="497" y="15"/>
                  </a:cubicBezTo>
                  <a:cubicBezTo>
                    <a:pt x="481" y="5"/>
                    <a:pt x="467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321890" y="2310218"/>
              <a:ext cx="18367" cy="5278"/>
            </a:xfrm>
            <a:custGeom>
              <a:avLst/>
              <a:gdLst/>
              <a:ahLst/>
              <a:cxnLst/>
              <a:rect l="l" t="t" r="r" b="b"/>
              <a:pathLst>
                <a:path w="428" h="123" extrusionOk="0">
                  <a:moveTo>
                    <a:pt x="57" y="1"/>
                  </a:moveTo>
                  <a:cubicBezTo>
                    <a:pt x="27" y="1"/>
                    <a:pt x="1" y="27"/>
                    <a:pt x="1" y="67"/>
                  </a:cubicBezTo>
                  <a:cubicBezTo>
                    <a:pt x="1" y="96"/>
                    <a:pt x="27" y="123"/>
                    <a:pt x="57" y="123"/>
                  </a:cubicBezTo>
                  <a:lnTo>
                    <a:pt x="371" y="123"/>
                  </a:lnTo>
                  <a:cubicBezTo>
                    <a:pt x="401" y="123"/>
                    <a:pt x="427" y="96"/>
                    <a:pt x="427" y="67"/>
                  </a:cubicBezTo>
                  <a:cubicBezTo>
                    <a:pt x="427" y="27"/>
                    <a:pt x="401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39"/>
          <p:cNvSpPr/>
          <p:nvPr/>
        </p:nvSpPr>
        <p:spPr>
          <a:xfrm>
            <a:off x="7120501" y="669162"/>
            <a:ext cx="763058" cy="104575"/>
          </a:xfrm>
          <a:custGeom>
            <a:avLst/>
            <a:gdLst/>
            <a:ahLst/>
            <a:cxnLst/>
            <a:rect l="l" t="t" r="r" b="b"/>
            <a:pathLst>
              <a:path w="6246" h="856" extrusionOk="0">
                <a:moveTo>
                  <a:pt x="3128" y="1"/>
                </a:moveTo>
                <a:cubicBezTo>
                  <a:pt x="3123" y="1"/>
                  <a:pt x="3117" y="1"/>
                  <a:pt x="3112" y="2"/>
                </a:cubicBezTo>
                <a:cubicBezTo>
                  <a:pt x="3103" y="3"/>
                  <a:pt x="3095" y="5"/>
                  <a:pt x="3087" y="6"/>
                </a:cubicBezTo>
                <a:lnTo>
                  <a:pt x="3087" y="6"/>
                </a:lnTo>
                <a:cubicBezTo>
                  <a:pt x="3087" y="5"/>
                  <a:pt x="3086" y="4"/>
                  <a:pt x="3085" y="2"/>
                </a:cubicBezTo>
                <a:cubicBezTo>
                  <a:pt x="3080" y="6"/>
                  <a:pt x="3074" y="9"/>
                  <a:pt x="3069" y="12"/>
                </a:cubicBezTo>
                <a:lnTo>
                  <a:pt x="3069" y="12"/>
                </a:lnTo>
                <a:cubicBezTo>
                  <a:pt x="3051" y="19"/>
                  <a:pt x="3034" y="28"/>
                  <a:pt x="3020" y="40"/>
                </a:cubicBezTo>
                <a:lnTo>
                  <a:pt x="3020" y="40"/>
                </a:lnTo>
                <a:cubicBezTo>
                  <a:pt x="2612" y="268"/>
                  <a:pt x="2178" y="435"/>
                  <a:pt x="1723" y="538"/>
                </a:cubicBezTo>
                <a:cubicBezTo>
                  <a:pt x="1488" y="594"/>
                  <a:pt x="1240" y="634"/>
                  <a:pt x="1005" y="664"/>
                </a:cubicBezTo>
                <a:cubicBezTo>
                  <a:pt x="897" y="678"/>
                  <a:pt x="778" y="695"/>
                  <a:pt x="662" y="695"/>
                </a:cubicBezTo>
                <a:cubicBezTo>
                  <a:pt x="554" y="695"/>
                  <a:pt x="449" y="680"/>
                  <a:pt x="357" y="634"/>
                </a:cubicBezTo>
                <a:cubicBezTo>
                  <a:pt x="275" y="594"/>
                  <a:pt x="218" y="538"/>
                  <a:pt x="205" y="442"/>
                </a:cubicBezTo>
                <a:cubicBezTo>
                  <a:pt x="192" y="373"/>
                  <a:pt x="218" y="290"/>
                  <a:pt x="288" y="264"/>
                </a:cubicBezTo>
                <a:cubicBezTo>
                  <a:pt x="376" y="236"/>
                  <a:pt x="350" y="95"/>
                  <a:pt x="271" y="95"/>
                </a:cubicBezTo>
                <a:cubicBezTo>
                  <a:pt x="264" y="95"/>
                  <a:pt x="256" y="96"/>
                  <a:pt x="248" y="98"/>
                </a:cubicBezTo>
                <a:cubicBezTo>
                  <a:pt x="53" y="168"/>
                  <a:pt x="0" y="386"/>
                  <a:pt x="70" y="565"/>
                </a:cubicBezTo>
                <a:cubicBezTo>
                  <a:pt x="152" y="786"/>
                  <a:pt x="414" y="856"/>
                  <a:pt x="632" y="856"/>
                </a:cubicBezTo>
                <a:cubicBezTo>
                  <a:pt x="910" y="856"/>
                  <a:pt x="1184" y="813"/>
                  <a:pt x="1458" y="760"/>
                </a:cubicBezTo>
                <a:cubicBezTo>
                  <a:pt x="1736" y="717"/>
                  <a:pt x="2011" y="647"/>
                  <a:pt x="2285" y="551"/>
                </a:cubicBezTo>
                <a:cubicBezTo>
                  <a:pt x="2508" y="471"/>
                  <a:pt x="2732" y="375"/>
                  <a:pt x="2943" y="270"/>
                </a:cubicBezTo>
                <a:lnTo>
                  <a:pt x="2943" y="270"/>
                </a:lnTo>
                <a:cubicBezTo>
                  <a:pt x="2944" y="277"/>
                  <a:pt x="2945" y="283"/>
                  <a:pt x="2947" y="290"/>
                </a:cubicBezTo>
                <a:cubicBezTo>
                  <a:pt x="2976" y="455"/>
                  <a:pt x="3142" y="525"/>
                  <a:pt x="3307" y="525"/>
                </a:cubicBezTo>
                <a:cubicBezTo>
                  <a:pt x="3499" y="512"/>
                  <a:pt x="3707" y="442"/>
                  <a:pt x="3899" y="386"/>
                </a:cubicBezTo>
                <a:cubicBezTo>
                  <a:pt x="4046" y="336"/>
                  <a:pt x="4195" y="280"/>
                  <a:pt x="4338" y="221"/>
                </a:cubicBezTo>
                <a:lnTo>
                  <a:pt x="4338" y="221"/>
                </a:lnTo>
                <a:cubicBezTo>
                  <a:pt x="4341" y="296"/>
                  <a:pt x="4372" y="371"/>
                  <a:pt x="4421" y="429"/>
                </a:cubicBezTo>
                <a:cubicBezTo>
                  <a:pt x="4509" y="523"/>
                  <a:pt x="4634" y="552"/>
                  <a:pt x="4758" y="552"/>
                </a:cubicBezTo>
                <a:cubicBezTo>
                  <a:pt x="4812" y="552"/>
                  <a:pt x="4867" y="546"/>
                  <a:pt x="4917" y="538"/>
                </a:cubicBezTo>
                <a:cubicBezTo>
                  <a:pt x="5344" y="498"/>
                  <a:pt x="5757" y="386"/>
                  <a:pt x="6158" y="234"/>
                </a:cubicBezTo>
                <a:cubicBezTo>
                  <a:pt x="6246" y="197"/>
                  <a:pt x="6219" y="65"/>
                  <a:pt x="6140" y="65"/>
                </a:cubicBezTo>
                <a:cubicBezTo>
                  <a:pt x="6133" y="65"/>
                  <a:pt x="6125" y="66"/>
                  <a:pt x="6118" y="69"/>
                </a:cubicBezTo>
                <a:cubicBezTo>
                  <a:pt x="5787" y="194"/>
                  <a:pt x="5456" y="290"/>
                  <a:pt x="5126" y="346"/>
                </a:cubicBezTo>
                <a:cubicBezTo>
                  <a:pt x="5020" y="365"/>
                  <a:pt x="4908" y="391"/>
                  <a:pt x="4799" y="391"/>
                </a:cubicBezTo>
                <a:cubicBezTo>
                  <a:pt x="4750" y="391"/>
                  <a:pt x="4703" y="386"/>
                  <a:pt x="4656" y="373"/>
                </a:cubicBezTo>
                <a:cubicBezTo>
                  <a:pt x="4574" y="360"/>
                  <a:pt x="4435" y="234"/>
                  <a:pt x="4517" y="138"/>
                </a:cubicBezTo>
                <a:cubicBezTo>
                  <a:pt x="4575" y="81"/>
                  <a:pt x="4528" y="5"/>
                  <a:pt x="4463" y="5"/>
                </a:cubicBezTo>
                <a:cubicBezTo>
                  <a:pt x="4450" y="5"/>
                  <a:pt x="4436" y="8"/>
                  <a:pt x="4421" y="16"/>
                </a:cubicBezTo>
                <a:cubicBezTo>
                  <a:pt x="4121" y="138"/>
                  <a:pt x="3816" y="250"/>
                  <a:pt x="3499" y="317"/>
                </a:cubicBezTo>
                <a:cubicBezTo>
                  <a:pt x="3444" y="334"/>
                  <a:pt x="3362" y="358"/>
                  <a:pt x="3284" y="358"/>
                </a:cubicBezTo>
                <a:cubicBezTo>
                  <a:pt x="3226" y="358"/>
                  <a:pt x="3170" y="344"/>
                  <a:pt x="3128" y="303"/>
                </a:cubicBezTo>
                <a:cubicBezTo>
                  <a:pt x="3098" y="275"/>
                  <a:pt x="3089" y="219"/>
                  <a:pt x="3111" y="182"/>
                </a:cubicBezTo>
                <a:lnTo>
                  <a:pt x="3111" y="182"/>
                </a:lnTo>
                <a:cubicBezTo>
                  <a:pt x="3130" y="172"/>
                  <a:pt x="3149" y="162"/>
                  <a:pt x="3168" y="151"/>
                </a:cubicBezTo>
                <a:cubicBezTo>
                  <a:pt x="3258" y="102"/>
                  <a:pt x="3203" y="1"/>
                  <a:pt x="31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0DAE2-4F70-F865-2B15-B550C06C78EC}"/>
              </a:ext>
            </a:extLst>
          </p:cNvPr>
          <p:cNvSpPr txBox="1"/>
          <p:nvPr/>
        </p:nvSpPr>
        <p:spPr>
          <a:xfrm>
            <a:off x="1112874" y="1524000"/>
            <a:ext cx="5890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filler_words </a:t>
            </a:r>
            <a:r>
              <a:rPr lang="en-US" sz="2000" dirty="0">
                <a:latin typeface="SF Mono" panose="020B0009000002000000" pitchFamily="49" charset="0"/>
                <a:cs typeface="SF Mono" panose="020B0009000002000000" pitchFamily="49" charset="0"/>
              </a:rPr>
              <a:t>= </a:t>
            </a:r>
            <a:r>
              <a:rPr lang="en-US" sz="2000" dirty="0">
                <a:solidFill>
                  <a:srgbClr val="FFC0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[</a:t>
            </a:r>
          </a:p>
          <a:p>
            <a:r>
              <a:rPr lang="en-US" sz="2000" dirty="0">
                <a:latin typeface="SF Mono" panose="020B0009000002000000" pitchFamily="49" charset="0"/>
                <a:cs typeface="SF Mono" panose="020B0009000002000000" pitchFamily="49" charset="0"/>
              </a:rPr>
              <a:t>      </a:t>
            </a:r>
            <a:r>
              <a:rPr lang="en-US" sz="2000" dirty="0">
                <a:solidFill>
                  <a:srgbClr val="C000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'um', 'uh', 'er', 'ah', ‘you 	 know', 'so so’, 'well’, 	'basically', 'literally’, 	'somewhat', 'more or less’, 	'kind of’, 	'sort of’, 	'maybe', 'perhaps', 'right?’</a:t>
            </a:r>
          </a:p>
          <a:p>
            <a:r>
              <a:rPr lang="en-US" sz="2000" dirty="0">
                <a:solidFill>
                  <a:srgbClr val="FFC0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]</a:t>
            </a:r>
            <a:endParaRPr lang="en-IN" sz="2000" dirty="0">
              <a:solidFill>
                <a:srgbClr val="FFC000"/>
              </a:solidFill>
              <a:latin typeface="SF Mono" panose="020B0009000002000000" pitchFamily="49" charset="0"/>
              <a:cs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3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bal Community Engagement Day Conference by Slidesgo">
  <a:themeElements>
    <a:clrScheme name="Simple Light">
      <a:dk1>
        <a:srgbClr val="000000"/>
      </a:dk1>
      <a:lt1>
        <a:srgbClr val="FFFFFF"/>
      </a:lt1>
      <a:dk2>
        <a:srgbClr val="EAEAEA"/>
      </a:dk2>
      <a:lt2>
        <a:srgbClr val="FF7A1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531</Words>
  <Application>Microsoft Office PowerPoint</Application>
  <PresentationFormat>On-screen Show (16:9)</PresentationFormat>
  <Paragraphs>80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Rubik Light</vt:lpstr>
      <vt:lpstr>Lato</vt:lpstr>
      <vt:lpstr>Lexend Black</vt:lpstr>
      <vt:lpstr>Spectral</vt:lpstr>
      <vt:lpstr>Bebas Neue</vt:lpstr>
      <vt:lpstr>SF Mono</vt:lpstr>
      <vt:lpstr>Rubik</vt:lpstr>
      <vt:lpstr>Rubik SemiBold</vt:lpstr>
      <vt:lpstr>Global Community Engagement Day Conference by Slidesgo</vt:lpstr>
      <vt:lpstr>SPEAKSURE MEASURE. PRACTICE. EXCEL.</vt:lpstr>
      <vt:lpstr>- Dale Carnegie     </vt:lpstr>
      <vt:lpstr>Our Inspiration</vt:lpstr>
      <vt:lpstr>SOME STATS</vt:lpstr>
      <vt:lpstr>OUR IDEA</vt:lpstr>
      <vt:lpstr>01</vt:lpstr>
      <vt:lpstr>HOW DOES IT WORK?</vt:lpstr>
      <vt:lpstr>TRAINING AND TESTING MODEL</vt:lpstr>
      <vt:lpstr>FILLER WORDS</vt:lpstr>
      <vt:lpstr>HOW DOES IT LOOK?</vt:lpstr>
      <vt:lpstr>HOW DOES IT LOOK?</vt:lpstr>
      <vt:lpstr>WHAT HAVE WE USED?</vt:lpstr>
      <vt:lpstr>FUTURE ASPECTS</vt:lpstr>
      <vt:lpstr>OUR 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MINI PROJECT PUBLIC SPEAKING PRACTICE APP</dc:title>
  <cp:lastModifiedBy>Ninad Naik</cp:lastModifiedBy>
  <cp:revision>14</cp:revision>
  <dcterms:modified xsi:type="dcterms:W3CDTF">2023-04-05T08:06:04Z</dcterms:modified>
</cp:coreProperties>
</file>