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71" r:id="rId13"/>
    <p:sldId id="269" r:id="rId14"/>
    <p:sldId id="270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39ED6-A918-4375-9CAC-BB5EEBC7032C}" v="22" dt="2018-09-06T17:37:13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ad Chaudhari" userId="61f91424-92f2-4296-a5ff-baab0da26c39" providerId="ADAL" clId="{7E49DE81-9DB1-404E-8732-3750681D57A7}"/>
    <pc:docChg chg="undo custSel mod addSld delSld modSld sldOrd">
      <pc:chgData name="Ninad Chaudhari" userId="61f91424-92f2-4296-a5ff-baab0da26c39" providerId="ADAL" clId="{7E49DE81-9DB1-404E-8732-3750681D57A7}" dt="2018-09-03T21:22:57.643" v="1874" actId="20577"/>
      <pc:docMkLst>
        <pc:docMk/>
      </pc:docMkLst>
      <pc:sldChg chg="addSp delSp modSp mod setBg">
        <pc:chgData name="Ninad Chaudhari" userId="61f91424-92f2-4296-a5ff-baab0da26c39" providerId="ADAL" clId="{7E49DE81-9DB1-404E-8732-3750681D57A7}" dt="2018-09-03T20:39:55.929" v="470" actId="20577"/>
        <pc:sldMkLst>
          <pc:docMk/>
          <pc:sldMk cId="3429771827" sldId="256"/>
        </pc:sldMkLst>
        <pc:spChg chg="mod">
          <ac:chgData name="Ninad Chaudhari" userId="61f91424-92f2-4296-a5ff-baab0da26c39" providerId="ADAL" clId="{7E49DE81-9DB1-404E-8732-3750681D57A7}" dt="2018-09-03T20:39:55.929" v="470" actId="20577"/>
          <ac:spMkLst>
            <pc:docMk/>
            <pc:sldMk cId="3429771827" sldId="256"/>
            <ac:spMk id="2" creationId="{B7704761-605C-4E7D-883C-DD8F82829973}"/>
          </ac:spMkLst>
        </pc:spChg>
        <pc:spChg chg="mod">
          <ac:chgData name="Ninad Chaudhari" userId="61f91424-92f2-4296-a5ff-baab0da26c39" providerId="ADAL" clId="{7E49DE81-9DB1-404E-8732-3750681D57A7}" dt="2018-09-03T20:39:45.940" v="460" actId="26606"/>
          <ac:spMkLst>
            <pc:docMk/>
            <pc:sldMk cId="3429771827" sldId="256"/>
            <ac:spMk id="3" creationId="{33E85DDD-1E15-4F63-A448-BBE380759753}"/>
          </ac:spMkLst>
        </pc:spChg>
        <pc:spChg chg="add del">
          <ac:chgData name="Ninad Chaudhari" userId="61f91424-92f2-4296-a5ff-baab0da26c39" providerId="ADAL" clId="{7E49DE81-9DB1-404E-8732-3750681D57A7}" dt="2018-09-03T20:39:45.947" v="461" actId="26606"/>
          <ac:spMkLst>
            <pc:docMk/>
            <pc:sldMk cId="3429771827" sldId="256"/>
            <ac:spMk id="8" creationId="{6F9EB9F2-07E2-4D64-BBD8-BB5B217F1218}"/>
          </ac:spMkLst>
        </pc:spChg>
        <pc:spChg chg="add del">
          <ac:chgData name="Ninad Chaudhari" userId="61f91424-92f2-4296-a5ff-baab0da26c39" providerId="ADAL" clId="{7E49DE81-9DB1-404E-8732-3750681D57A7}" dt="2018-09-03T20:39:45.940" v="460" actId="26606"/>
          <ac:spMkLst>
            <pc:docMk/>
            <pc:sldMk cId="3429771827" sldId="256"/>
            <ac:spMk id="15" creationId="{FEF4E260-B79D-41D8-90EB-C84807CD77EC}"/>
          </ac:spMkLst>
        </pc:spChg>
        <pc:spChg chg="add del">
          <ac:chgData name="Ninad Chaudhari" userId="61f91424-92f2-4296-a5ff-baab0da26c39" providerId="ADAL" clId="{7E49DE81-9DB1-404E-8732-3750681D57A7}" dt="2018-09-03T20:39:45.940" v="460" actId="26606"/>
          <ac:spMkLst>
            <pc:docMk/>
            <pc:sldMk cId="3429771827" sldId="256"/>
            <ac:spMk id="19" creationId="{241208F6-8B1C-4098-9388-150BC8E447B2}"/>
          </ac:spMkLst>
        </pc:spChg>
        <pc:spChg chg="add">
          <ac:chgData name="Ninad Chaudhari" userId="61f91424-92f2-4296-a5ff-baab0da26c39" providerId="ADAL" clId="{7E49DE81-9DB1-404E-8732-3750681D57A7}" dt="2018-09-03T20:39:45.947" v="461" actId="26606"/>
          <ac:spMkLst>
            <pc:docMk/>
            <pc:sldMk cId="3429771827" sldId="256"/>
            <ac:spMk id="21" creationId="{6F9EB9F2-07E2-4D64-BBD8-BB5B217F1218}"/>
          </ac:spMkLst>
        </pc:spChg>
        <pc:cxnChg chg="add del">
          <ac:chgData name="Ninad Chaudhari" userId="61f91424-92f2-4296-a5ff-baab0da26c39" providerId="ADAL" clId="{7E49DE81-9DB1-404E-8732-3750681D57A7}" dt="2018-09-03T20:39:45.947" v="461" actId="26606"/>
          <ac:cxnSpMkLst>
            <pc:docMk/>
            <pc:sldMk cId="3429771827" sldId="256"/>
            <ac:cxnSpMk id="10" creationId="{F0C57C7C-DFE9-4A1E-B7A9-DF40E63366BB}"/>
          </ac:cxnSpMkLst>
        </pc:cxnChg>
        <pc:cxnChg chg="add del">
          <ac:chgData name="Ninad Chaudhari" userId="61f91424-92f2-4296-a5ff-baab0da26c39" providerId="ADAL" clId="{7E49DE81-9DB1-404E-8732-3750681D57A7}" dt="2018-09-03T20:39:45.940" v="460" actId="26606"/>
          <ac:cxnSpMkLst>
            <pc:docMk/>
            <pc:sldMk cId="3429771827" sldId="256"/>
            <ac:cxnSpMk id="17" creationId="{0686AD50-C6DC-4D98-A467-9AC1F3C2D8D0}"/>
          </ac:cxnSpMkLst>
        </pc:cxnChg>
        <pc:cxnChg chg="add">
          <ac:chgData name="Ninad Chaudhari" userId="61f91424-92f2-4296-a5ff-baab0da26c39" providerId="ADAL" clId="{7E49DE81-9DB1-404E-8732-3750681D57A7}" dt="2018-09-03T20:39:45.947" v="461" actId="26606"/>
          <ac:cxnSpMkLst>
            <pc:docMk/>
            <pc:sldMk cId="3429771827" sldId="256"/>
            <ac:cxnSpMk id="22" creationId="{F0C57C7C-DFE9-4A1E-B7A9-DF40E63366BB}"/>
          </ac:cxnSpMkLst>
        </pc:cxnChg>
      </pc:sldChg>
      <pc:sldChg chg="addSp delSp modSp mod setBg setClrOvrMap">
        <pc:chgData name="Ninad Chaudhari" userId="61f91424-92f2-4296-a5ff-baab0da26c39" providerId="ADAL" clId="{7E49DE81-9DB1-404E-8732-3750681D57A7}" dt="2018-09-03T20:35:52.419" v="178" actId="26606"/>
        <pc:sldMkLst>
          <pc:docMk/>
          <pc:sldMk cId="3168063164" sldId="257"/>
        </pc:sldMkLst>
        <pc:spChg chg="mod">
          <ac:chgData name="Ninad Chaudhari" userId="61f91424-92f2-4296-a5ff-baab0da26c39" providerId="ADAL" clId="{7E49DE81-9DB1-404E-8732-3750681D57A7}" dt="2018-09-03T20:35:52.419" v="178" actId="26606"/>
          <ac:spMkLst>
            <pc:docMk/>
            <pc:sldMk cId="3168063164" sldId="257"/>
            <ac:spMk id="4" creationId="{0A03FA09-4309-46C0-BDC6-C880061025BB}"/>
          </ac:spMkLst>
        </pc:spChg>
        <pc:spChg chg="mod">
          <ac:chgData name="Ninad Chaudhari" userId="61f91424-92f2-4296-a5ff-baab0da26c39" providerId="ADAL" clId="{7E49DE81-9DB1-404E-8732-3750681D57A7}" dt="2018-09-03T20:35:52.419" v="178" actId="26606"/>
          <ac:spMkLst>
            <pc:docMk/>
            <pc:sldMk cId="3168063164" sldId="257"/>
            <ac:spMk id="5" creationId="{CA61132A-9E77-40A9-82AA-CC2D7E78F4F3}"/>
          </ac:spMkLst>
        </pc:spChg>
        <pc:spChg chg="add del">
          <ac:chgData name="Ninad Chaudhari" userId="61f91424-92f2-4296-a5ff-baab0da26c39" providerId="ADAL" clId="{7E49DE81-9DB1-404E-8732-3750681D57A7}" dt="2018-09-03T20:34:23.170" v="169" actId="26606"/>
          <ac:spMkLst>
            <pc:docMk/>
            <pc:sldMk cId="3168063164" sldId="257"/>
            <ac:spMk id="10" creationId="{D8386171-E87D-46AB-8718-4CE2A88748BD}"/>
          </ac:spMkLst>
        </pc:spChg>
        <pc:spChg chg="add del">
          <ac:chgData name="Ninad Chaudhari" userId="61f91424-92f2-4296-a5ff-baab0da26c39" providerId="ADAL" clId="{7E49DE81-9DB1-404E-8732-3750681D57A7}" dt="2018-09-03T20:34:23.170" v="169" actId="26606"/>
          <ac:spMkLst>
            <pc:docMk/>
            <pc:sldMk cId="3168063164" sldId="257"/>
            <ac:spMk id="12" creationId="{207CB456-8849-413C-8210-B663779A32E0}"/>
          </ac:spMkLst>
        </pc:spChg>
        <pc:spChg chg="add del">
          <ac:chgData name="Ninad Chaudhari" userId="61f91424-92f2-4296-a5ff-baab0da26c39" providerId="ADAL" clId="{7E49DE81-9DB1-404E-8732-3750681D57A7}" dt="2018-09-03T20:34:23.170" v="169" actId="26606"/>
          <ac:spMkLst>
            <pc:docMk/>
            <pc:sldMk cId="3168063164" sldId="257"/>
            <ac:spMk id="14" creationId="{E513936D-D1EB-4E42-A97F-942BA1F3DFA7}"/>
          </ac:spMkLst>
        </pc:spChg>
        <pc:spChg chg="add del">
          <ac:chgData name="Ninad Chaudhari" userId="61f91424-92f2-4296-a5ff-baab0da26c39" providerId="ADAL" clId="{7E49DE81-9DB1-404E-8732-3750681D57A7}" dt="2018-09-03T20:34:30.449" v="171" actId="26606"/>
          <ac:spMkLst>
            <pc:docMk/>
            <pc:sldMk cId="3168063164" sldId="257"/>
            <ac:spMk id="16" creationId="{793EF0C2-EE57-40DD-B754-BF1477FABABB}"/>
          </ac:spMkLst>
        </pc:spChg>
        <pc:spChg chg="add del">
          <ac:chgData name="Ninad Chaudhari" userId="61f91424-92f2-4296-a5ff-baab0da26c39" providerId="ADAL" clId="{7E49DE81-9DB1-404E-8732-3750681D57A7}" dt="2018-09-03T20:34:33.923" v="173" actId="26606"/>
          <ac:spMkLst>
            <pc:docMk/>
            <pc:sldMk cId="3168063164" sldId="257"/>
            <ac:spMk id="18" creationId="{AB84D7E8-4ECB-42D7-ADBF-01689B0F24AE}"/>
          </ac:spMkLst>
        </pc:spChg>
        <pc:spChg chg="add del">
          <ac:chgData name="Ninad Chaudhari" userId="61f91424-92f2-4296-a5ff-baab0da26c39" providerId="ADAL" clId="{7E49DE81-9DB1-404E-8732-3750681D57A7}" dt="2018-09-03T20:34:33.923" v="173" actId="26606"/>
          <ac:spMkLst>
            <pc:docMk/>
            <pc:sldMk cId="3168063164" sldId="257"/>
            <ac:spMk id="19" creationId="{559AE206-7EBA-4D33-8BC9-9D8158553F0E}"/>
          </ac:spMkLst>
        </pc:spChg>
        <pc:spChg chg="add del">
          <ac:chgData name="Ninad Chaudhari" userId="61f91424-92f2-4296-a5ff-baab0da26c39" providerId="ADAL" clId="{7E49DE81-9DB1-404E-8732-3750681D57A7}" dt="2018-09-03T20:34:33.923" v="173" actId="26606"/>
          <ac:spMkLst>
            <pc:docMk/>
            <pc:sldMk cId="3168063164" sldId="257"/>
            <ac:spMk id="21" creationId="{6437D937-A7F1-4011-92B4-328E5BE1B166}"/>
          </ac:spMkLst>
        </pc:spChg>
        <pc:spChg chg="add del">
          <ac:chgData name="Ninad Chaudhari" userId="61f91424-92f2-4296-a5ff-baab0da26c39" providerId="ADAL" clId="{7E49DE81-9DB1-404E-8732-3750681D57A7}" dt="2018-09-03T20:34:33.923" v="173" actId="26606"/>
          <ac:spMkLst>
            <pc:docMk/>
            <pc:sldMk cId="3168063164" sldId="257"/>
            <ac:spMk id="22" creationId="{B672F332-AF08-46C6-94F0-77684310D7B7}"/>
          </ac:spMkLst>
        </pc:spChg>
        <pc:spChg chg="add del">
          <ac:chgData name="Ninad Chaudhari" userId="61f91424-92f2-4296-a5ff-baab0da26c39" providerId="ADAL" clId="{7E49DE81-9DB1-404E-8732-3750681D57A7}" dt="2018-09-03T20:34:33.923" v="173" actId="26606"/>
          <ac:spMkLst>
            <pc:docMk/>
            <pc:sldMk cId="3168063164" sldId="257"/>
            <ac:spMk id="23" creationId="{34244EF8-D73A-40E1-BE73-D46E6B4B04ED}"/>
          </ac:spMkLst>
        </pc:spChg>
        <pc:spChg chg="add del">
          <ac:chgData name="Ninad Chaudhari" userId="61f91424-92f2-4296-a5ff-baab0da26c39" providerId="ADAL" clId="{7E49DE81-9DB1-404E-8732-3750681D57A7}" dt="2018-09-03T20:35:52.419" v="178" actId="26606"/>
          <ac:spMkLst>
            <pc:docMk/>
            <pc:sldMk cId="3168063164" sldId="257"/>
            <ac:spMk id="25" creationId="{6F9EB9F2-07E2-4D64-BBD8-BB5B217F1218}"/>
          </ac:spMkLst>
        </pc:spChg>
        <pc:spChg chg="add del">
          <ac:chgData name="Ninad Chaudhari" userId="61f91424-92f2-4296-a5ff-baab0da26c39" providerId="ADAL" clId="{7E49DE81-9DB1-404E-8732-3750681D57A7}" dt="2018-09-03T20:35:52.404" v="177" actId="26606"/>
          <ac:spMkLst>
            <pc:docMk/>
            <pc:sldMk cId="3168063164" sldId="257"/>
            <ac:spMk id="31" creationId="{3EDD119B-6BFA-4C3F-90CE-97DAFD604ECC}"/>
          </ac:spMkLst>
        </pc:spChg>
        <pc:spChg chg="add">
          <ac:chgData name="Ninad Chaudhari" userId="61f91424-92f2-4296-a5ff-baab0da26c39" providerId="ADAL" clId="{7E49DE81-9DB1-404E-8732-3750681D57A7}" dt="2018-09-03T20:35:52.419" v="178" actId="26606"/>
          <ac:spMkLst>
            <pc:docMk/>
            <pc:sldMk cId="3168063164" sldId="257"/>
            <ac:spMk id="35" creationId="{E513936D-D1EB-4E42-A97F-942BA1F3DFA7}"/>
          </ac:spMkLst>
        </pc:spChg>
        <pc:spChg chg="add">
          <ac:chgData name="Ninad Chaudhari" userId="61f91424-92f2-4296-a5ff-baab0da26c39" providerId="ADAL" clId="{7E49DE81-9DB1-404E-8732-3750681D57A7}" dt="2018-09-03T20:35:52.419" v="178" actId="26606"/>
          <ac:spMkLst>
            <pc:docMk/>
            <pc:sldMk cId="3168063164" sldId="257"/>
            <ac:spMk id="36" creationId="{D8386171-E87D-46AB-8718-4CE2A88748BD}"/>
          </ac:spMkLst>
        </pc:spChg>
        <pc:spChg chg="add">
          <ac:chgData name="Ninad Chaudhari" userId="61f91424-92f2-4296-a5ff-baab0da26c39" providerId="ADAL" clId="{7E49DE81-9DB1-404E-8732-3750681D57A7}" dt="2018-09-03T20:35:52.419" v="178" actId="26606"/>
          <ac:spMkLst>
            <pc:docMk/>
            <pc:sldMk cId="3168063164" sldId="257"/>
            <ac:spMk id="37" creationId="{207CB456-8849-413C-8210-B663779A32E0}"/>
          </ac:spMkLst>
        </pc:spChg>
        <pc:cxnChg chg="add del">
          <ac:chgData name="Ninad Chaudhari" userId="61f91424-92f2-4296-a5ff-baab0da26c39" providerId="ADAL" clId="{7E49DE81-9DB1-404E-8732-3750681D57A7}" dt="2018-09-03T20:34:33.923" v="173" actId="26606"/>
          <ac:cxnSpMkLst>
            <pc:docMk/>
            <pc:sldMk cId="3168063164" sldId="257"/>
            <ac:cxnSpMk id="20" creationId="{9E8E38ED-369A-44C2-B635-0BED0E48A6E8}"/>
          </ac:cxnSpMkLst>
        </pc:cxnChg>
        <pc:cxnChg chg="add del">
          <ac:chgData name="Ninad Chaudhari" userId="61f91424-92f2-4296-a5ff-baab0da26c39" providerId="ADAL" clId="{7E49DE81-9DB1-404E-8732-3750681D57A7}" dt="2018-09-03T20:35:52.419" v="178" actId="26606"/>
          <ac:cxnSpMkLst>
            <pc:docMk/>
            <pc:sldMk cId="3168063164" sldId="257"/>
            <ac:cxnSpMk id="26" creationId="{F0C57C7C-DFE9-4A1E-B7A9-DF40E63366BB}"/>
          </ac:cxnSpMkLst>
        </pc:cxnChg>
        <pc:cxnChg chg="add del">
          <ac:chgData name="Ninad Chaudhari" userId="61f91424-92f2-4296-a5ff-baab0da26c39" providerId="ADAL" clId="{7E49DE81-9DB1-404E-8732-3750681D57A7}" dt="2018-09-03T20:35:52.404" v="177" actId="26606"/>
          <ac:cxnSpMkLst>
            <pc:docMk/>
            <pc:sldMk cId="3168063164" sldId="257"/>
            <ac:cxnSpMk id="33" creationId="{DC1572D0-F0FD-4D84-8F82-DC59140EB9BB}"/>
          </ac:cxnSpMkLst>
        </pc:cxnChg>
      </pc:sldChg>
      <pc:sldChg chg="addSp delSp modSp mod setBg delDesignElem">
        <pc:chgData name="Ninad Chaudhari" userId="61f91424-92f2-4296-a5ff-baab0da26c39" providerId="ADAL" clId="{7E49DE81-9DB1-404E-8732-3750681D57A7}" dt="2018-09-03T20:33:49.730" v="141" actId="26606"/>
        <pc:sldMkLst>
          <pc:docMk/>
          <pc:sldMk cId="1371727600" sldId="258"/>
        </pc:sldMkLst>
        <pc:spChg chg="mod">
          <ac:chgData name="Ninad Chaudhari" userId="61f91424-92f2-4296-a5ff-baab0da26c39" providerId="ADAL" clId="{7E49DE81-9DB1-404E-8732-3750681D57A7}" dt="2018-09-03T20:33:49.730" v="141" actId="26606"/>
          <ac:spMkLst>
            <pc:docMk/>
            <pc:sldMk cId="1371727600" sldId="258"/>
            <ac:spMk id="2" creationId="{B19229EB-33BA-4B6F-9FDD-D75074704BB7}"/>
          </ac:spMkLst>
        </pc:spChg>
        <pc:spChg chg="del mod">
          <ac:chgData name="Ninad Chaudhari" userId="61f91424-92f2-4296-a5ff-baab0da26c39" providerId="ADAL" clId="{7E49DE81-9DB1-404E-8732-3750681D57A7}" dt="2018-09-03T20:33:41.603" v="140" actId="26606"/>
          <ac:spMkLst>
            <pc:docMk/>
            <pc:sldMk cId="1371727600" sldId="258"/>
            <ac:spMk id="3" creationId="{CF2E3DA3-8BD3-4771-A726-61C02D524351}"/>
          </ac:spMkLst>
        </pc:spChg>
        <pc:spChg chg="add del">
          <ac:chgData name="Ninad Chaudhari" userId="61f91424-92f2-4296-a5ff-baab0da26c39" providerId="ADAL" clId="{7E49DE81-9DB1-404E-8732-3750681D57A7}" dt="2018-09-03T20:33:49.730" v="141" actId="26606"/>
          <ac:spMkLst>
            <pc:docMk/>
            <pc:sldMk cId="1371727600" sldId="258"/>
            <ac:spMk id="6" creationId="{42285737-90EE-47DC-AC80-8AE156B11969}"/>
          </ac:spMkLst>
        </pc:spChg>
        <pc:spChg chg="add del">
          <ac:chgData name="Ninad Chaudhari" userId="61f91424-92f2-4296-a5ff-baab0da26c39" providerId="ADAL" clId="{7E49DE81-9DB1-404E-8732-3750681D57A7}" dt="2018-09-03T20:33:19.394" v="138"/>
          <ac:spMkLst>
            <pc:docMk/>
            <pc:sldMk cId="1371727600" sldId="258"/>
            <ac:spMk id="8" creationId="{3741B58E-3B65-4A01-A276-975AB2CF8A08}"/>
          </ac:spMkLst>
        </pc:spChg>
        <pc:spChg chg="add del">
          <ac:chgData name="Ninad Chaudhari" userId="61f91424-92f2-4296-a5ff-baab0da26c39" providerId="ADAL" clId="{7E49DE81-9DB1-404E-8732-3750681D57A7}" dt="2018-09-03T20:33:19.394" v="138"/>
          <ac:spMkLst>
            <pc:docMk/>
            <pc:sldMk cId="1371727600" sldId="258"/>
            <ac:spMk id="10" creationId="{7AAC67C3-831B-4AB1-A259-DFB839CAFAFC}"/>
          </ac:spMkLst>
        </pc:spChg>
        <pc:spChg chg="add del">
          <ac:chgData name="Ninad Chaudhari" userId="61f91424-92f2-4296-a5ff-baab0da26c39" providerId="ADAL" clId="{7E49DE81-9DB1-404E-8732-3750681D57A7}" dt="2018-09-03T20:33:19.394" v="138"/>
          <ac:spMkLst>
            <pc:docMk/>
            <pc:sldMk cId="1371727600" sldId="258"/>
            <ac:spMk id="12" creationId="{054B3F04-9EAC-45C0-B3CE-0387EEA10A0C}"/>
          </ac:spMkLst>
        </pc:spChg>
        <pc:spChg chg="add">
          <ac:chgData name="Ninad Chaudhari" userId="61f91424-92f2-4296-a5ff-baab0da26c39" providerId="ADAL" clId="{7E49DE81-9DB1-404E-8732-3750681D57A7}" dt="2018-09-03T20:33:49.730" v="141" actId="26606"/>
          <ac:spMkLst>
            <pc:docMk/>
            <pc:sldMk cId="1371727600" sldId="258"/>
            <ac:spMk id="23" creationId="{08E89D5E-1885-4160-AC77-CC471DD1D0DB}"/>
          </ac:spMkLst>
        </pc:spChg>
        <pc:grpChg chg="add del">
          <ac:chgData name="Ninad Chaudhari" userId="61f91424-92f2-4296-a5ff-baab0da26c39" providerId="ADAL" clId="{7E49DE81-9DB1-404E-8732-3750681D57A7}" dt="2018-09-03T20:33:49.730" v="141" actId="26606"/>
          <ac:grpSpMkLst>
            <pc:docMk/>
            <pc:sldMk cId="1371727600" sldId="258"/>
            <ac:grpSpMk id="7" creationId="{B57BDC17-F1B3-455F-BBF1-680AA1F25C06}"/>
          </ac:grpSpMkLst>
        </pc:grpChg>
        <pc:graphicFrameChg chg="add mod modGraphic">
          <ac:chgData name="Ninad Chaudhari" userId="61f91424-92f2-4296-a5ff-baab0da26c39" providerId="ADAL" clId="{7E49DE81-9DB1-404E-8732-3750681D57A7}" dt="2018-09-03T20:33:49.730" v="141" actId="26606"/>
          <ac:graphicFrameMkLst>
            <pc:docMk/>
            <pc:sldMk cId="1371727600" sldId="258"/>
            <ac:graphicFrameMk id="5" creationId="{EEF1B2AA-B716-42BF-9F8C-08C51FE1CD42}"/>
          </ac:graphicFrameMkLst>
        </pc:graphicFrameChg>
        <pc:cxnChg chg="add">
          <ac:chgData name="Ninad Chaudhari" userId="61f91424-92f2-4296-a5ff-baab0da26c39" providerId="ADAL" clId="{7E49DE81-9DB1-404E-8732-3750681D57A7}" dt="2018-09-03T20:33:49.730" v="141" actId="26606"/>
          <ac:cxnSpMkLst>
            <pc:docMk/>
            <pc:sldMk cId="1371727600" sldId="258"/>
            <ac:cxnSpMk id="25" creationId="{550D2BD1-98F9-412D-905B-3A843EF4078B}"/>
          </ac:cxnSpMkLst>
        </pc:cxnChg>
      </pc:sldChg>
      <pc:sldChg chg="addSp modSp add mod setBg setClrOvrMap">
        <pc:chgData name="Ninad Chaudhari" userId="61f91424-92f2-4296-a5ff-baab0da26c39" providerId="ADAL" clId="{7E49DE81-9DB1-404E-8732-3750681D57A7}" dt="2018-09-03T20:59:53.441" v="687" actId="26606"/>
        <pc:sldMkLst>
          <pc:docMk/>
          <pc:sldMk cId="17771557" sldId="259"/>
        </pc:sldMkLst>
        <pc:spChg chg="mod">
          <ac:chgData name="Ninad Chaudhari" userId="61f91424-92f2-4296-a5ff-baab0da26c39" providerId="ADAL" clId="{7E49DE81-9DB1-404E-8732-3750681D57A7}" dt="2018-09-03T20:59:53.441" v="687" actId="26606"/>
          <ac:spMkLst>
            <pc:docMk/>
            <pc:sldMk cId="17771557" sldId="259"/>
            <ac:spMk id="2" creationId="{747D19CA-A85B-4670-BF76-08FFF39C4870}"/>
          </ac:spMkLst>
        </pc:spChg>
        <pc:spChg chg="mod">
          <ac:chgData name="Ninad Chaudhari" userId="61f91424-92f2-4296-a5ff-baab0da26c39" providerId="ADAL" clId="{7E49DE81-9DB1-404E-8732-3750681D57A7}" dt="2018-09-03T20:59:53.441" v="687" actId="26606"/>
          <ac:spMkLst>
            <pc:docMk/>
            <pc:sldMk cId="17771557" sldId="259"/>
            <ac:spMk id="3" creationId="{DF4F47B1-19D1-4F73-80A7-FA4D23F02611}"/>
          </ac:spMkLst>
        </pc:spChg>
        <pc:spChg chg="add">
          <ac:chgData name="Ninad Chaudhari" userId="61f91424-92f2-4296-a5ff-baab0da26c39" providerId="ADAL" clId="{7E49DE81-9DB1-404E-8732-3750681D57A7}" dt="2018-09-03T20:59:53.441" v="687" actId="26606"/>
          <ac:spMkLst>
            <pc:docMk/>
            <pc:sldMk cId="17771557" sldId="259"/>
            <ac:spMk id="8" creationId="{793EF0C2-EE57-40DD-B754-BF1477FABABB}"/>
          </ac:spMkLst>
        </pc:spChg>
      </pc:sldChg>
      <pc:sldChg chg="modSp add">
        <pc:chgData name="Ninad Chaudhari" userId="61f91424-92f2-4296-a5ff-baab0da26c39" providerId="ADAL" clId="{7E49DE81-9DB1-404E-8732-3750681D57A7}" dt="2018-09-03T20:46:51.462" v="494" actId="20577"/>
        <pc:sldMkLst>
          <pc:docMk/>
          <pc:sldMk cId="2237099172" sldId="260"/>
        </pc:sldMkLst>
        <pc:spChg chg="mod">
          <ac:chgData name="Ninad Chaudhari" userId="61f91424-92f2-4296-a5ff-baab0da26c39" providerId="ADAL" clId="{7E49DE81-9DB1-404E-8732-3750681D57A7}" dt="2018-09-03T20:46:00.077" v="481" actId="20577"/>
          <ac:spMkLst>
            <pc:docMk/>
            <pc:sldMk cId="2237099172" sldId="260"/>
            <ac:spMk id="2" creationId="{C2F4D751-85D8-4897-9202-7EBB19B1CD83}"/>
          </ac:spMkLst>
        </pc:spChg>
        <pc:spChg chg="mod">
          <ac:chgData name="Ninad Chaudhari" userId="61f91424-92f2-4296-a5ff-baab0da26c39" providerId="ADAL" clId="{7E49DE81-9DB1-404E-8732-3750681D57A7}" dt="2018-09-03T20:46:51.462" v="494" actId="20577"/>
          <ac:spMkLst>
            <pc:docMk/>
            <pc:sldMk cId="2237099172" sldId="260"/>
            <ac:spMk id="3" creationId="{F5C804BD-6103-454F-8EC0-1A8BD2537500}"/>
          </ac:spMkLst>
        </pc:spChg>
      </pc:sldChg>
      <pc:sldChg chg="addSp delSp modSp add">
        <pc:chgData name="Ninad Chaudhari" userId="61f91424-92f2-4296-a5ff-baab0da26c39" providerId="ADAL" clId="{7E49DE81-9DB1-404E-8732-3750681D57A7}" dt="2018-09-03T20:59:35.899" v="686"/>
        <pc:sldMkLst>
          <pc:docMk/>
          <pc:sldMk cId="3009215897" sldId="261"/>
        </pc:sldMkLst>
        <pc:spChg chg="mod">
          <ac:chgData name="Ninad Chaudhari" userId="61f91424-92f2-4296-a5ff-baab0da26c39" providerId="ADAL" clId="{7E49DE81-9DB1-404E-8732-3750681D57A7}" dt="2018-09-03T20:57:07.541" v="649" actId="20577"/>
          <ac:spMkLst>
            <pc:docMk/>
            <pc:sldMk cId="3009215897" sldId="261"/>
            <ac:spMk id="2" creationId="{D27C8D19-EB77-44B9-90AD-A191924BD06D}"/>
          </ac:spMkLst>
        </pc:spChg>
        <pc:spChg chg="mod">
          <ac:chgData name="Ninad Chaudhari" userId="61f91424-92f2-4296-a5ff-baab0da26c39" providerId="ADAL" clId="{7E49DE81-9DB1-404E-8732-3750681D57A7}" dt="2018-09-03T20:56:55.993" v="607" actId="20577"/>
          <ac:spMkLst>
            <pc:docMk/>
            <pc:sldMk cId="3009215897" sldId="261"/>
            <ac:spMk id="3" creationId="{A377CCF8-B215-4DCF-B5D2-75C3D787A57A}"/>
          </ac:spMkLst>
        </pc:spChg>
        <pc:spChg chg="add del mod">
          <ac:chgData name="Ninad Chaudhari" userId="61f91424-92f2-4296-a5ff-baab0da26c39" providerId="ADAL" clId="{7E49DE81-9DB1-404E-8732-3750681D57A7}" dt="2018-09-03T20:59:22.162" v="685"/>
          <ac:spMkLst>
            <pc:docMk/>
            <pc:sldMk cId="3009215897" sldId="261"/>
            <ac:spMk id="4" creationId="{D4E5D57C-6A03-4E9A-9541-DAB388932B6C}"/>
          </ac:spMkLst>
        </pc:spChg>
        <pc:spChg chg="add">
          <ac:chgData name="Ninad Chaudhari" userId="61f91424-92f2-4296-a5ff-baab0da26c39" providerId="ADAL" clId="{7E49DE81-9DB1-404E-8732-3750681D57A7}" dt="2018-09-03T20:59:35.899" v="686"/>
          <ac:spMkLst>
            <pc:docMk/>
            <pc:sldMk cId="3009215897" sldId="261"/>
            <ac:spMk id="5" creationId="{3995981C-98D1-4C01-AD13-55D8FF60FEC0}"/>
          </ac:spMkLst>
        </pc:spChg>
      </pc:sldChg>
      <pc:sldChg chg="addSp modSp add mod setBg">
        <pc:chgData name="Ninad Chaudhari" userId="61f91424-92f2-4296-a5ff-baab0da26c39" providerId="ADAL" clId="{7E49DE81-9DB1-404E-8732-3750681D57A7}" dt="2018-09-03T21:00:33.879" v="727" actId="26606"/>
        <pc:sldMkLst>
          <pc:docMk/>
          <pc:sldMk cId="1935848502" sldId="262"/>
        </pc:sldMkLst>
        <pc:spChg chg="mod">
          <ac:chgData name="Ninad Chaudhari" userId="61f91424-92f2-4296-a5ff-baab0da26c39" providerId="ADAL" clId="{7E49DE81-9DB1-404E-8732-3750681D57A7}" dt="2018-09-03T21:00:33.879" v="727" actId="26606"/>
          <ac:spMkLst>
            <pc:docMk/>
            <pc:sldMk cId="1935848502" sldId="262"/>
            <ac:spMk id="2" creationId="{2D0CE86F-9B6C-4493-B62A-CA1A6BE0D241}"/>
          </ac:spMkLst>
        </pc:spChg>
        <pc:spChg chg="mod">
          <ac:chgData name="Ninad Chaudhari" userId="61f91424-92f2-4296-a5ff-baab0da26c39" providerId="ADAL" clId="{7E49DE81-9DB1-404E-8732-3750681D57A7}" dt="2018-09-03T21:00:33.879" v="727" actId="26606"/>
          <ac:spMkLst>
            <pc:docMk/>
            <pc:sldMk cId="1935848502" sldId="262"/>
            <ac:spMk id="3" creationId="{295A6FEE-606B-437E-AF3B-021EC6E0BADF}"/>
          </ac:spMkLst>
        </pc:spChg>
        <pc:spChg chg="add">
          <ac:chgData name="Ninad Chaudhari" userId="61f91424-92f2-4296-a5ff-baab0da26c39" providerId="ADAL" clId="{7E49DE81-9DB1-404E-8732-3750681D57A7}" dt="2018-09-03T21:00:33.879" v="727" actId="26606"/>
          <ac:spMkLst>
            <pc:docMk/>
            <pc:sldMk cId="1935848502" sldId="262"/>
            <ac:spMk id="10" creationId="{7905BA41-EE6E-4F80-8636-447F22DD729A}"/>
          </ac:spMkLst>
        </pc:spChg>
        <pc:spChg chg="add">
          <ac:chgData name="Ninad Chaudhari" userId="61f91424-92f2-4296-a5ff-baab0da26c39" providerId="ADAL" clId="{7E49DE81-9DB1-404E-8732-3750681D57A7}" dt="2018-09-03T21:00:33.879" v="727" actId="26606"/>
          <ac:spMkLst>
            <pc:docMk/>
            <pc:sldMk cId="1935848502" sldId="262"/>
            <ac:spMk id="12" creationId="{CD7549B2-EE05-4558-8C64-AC46755F2B25}"/>
          </ac:spMkLst>
        </pc:spChg>
        <pc:picChg chg="add">
          <ac:chgData name="Ninad Chaudhari" userId="61f91424-92f2-4296-a5ff-baab0da26c39" providerId="ADAL" clId="{7E49DE81-9DB1-404E-8732-3750681D57A7}" dt="2018-09-03T21:00:33.879" v="727" actId="26606"/>
          <ac:picMkLst>
            <pc:docMk/>
            <pc:sldMk cId="1935848502" sldId="262"/>
            <ac:picMk id="7" creationId="{01E89D4F-302C-4278-BF47-F66BD224B925}"/>
          </ac:picMkLst>
        </pc:picChg>
      </pc:sldChg>
      <pc:sldChg chg="modSp add">
        <pc:chgData name="Ninad Chaudhari" userId="61f91424-92f2-4296-a5ff-baab0da26c39" providerId="ADAL" clId="{7E49DE81-9DB1-404E-8732-3750681D57A7}" dt="2018-09-03T21:07:56.696" v="887" actId="20577"/>
        <pc:sldMkLst>
          <pc:docMk/>
          <pc:sldMk cId="2949682515" sldId="263"/>
        </pc:sldMkLst>
        <pc:spChg chg="mod">
          <ac:chgData name="Ninad Chaudhari" userId="61f91424-92f2-4296-a5ff-baab0da26c39" providerId="ADAL" clId="{7E49DE81-9DB1-404E-8732-3750681D57A7}" dt="2018-09-03T21:07:25.710" v="779" actId="20577"/>
          <ac:spMkLst>
            <pc:docMk/>
            <pc:sldMk cId="2949682515" sldId="263"/>
            <ac:spMk id="2" creationId="{7AE0CA0C-E71E-4365-B5DD-EF8563994C50}"/>
          </ac:spMkLst>
        </pc:spChg>
        <pc:spChg chg="mod">
          <ac:chgData name="Ninad Chaudhari" userId="61f91424-92f2-4296-a5ff-baab0da26c39" providerId="ADAL" clId="{7E49DE81-9DB1-404E-8732-3750681D57A7}" dt="2018-09-03T21:07:56.696" v="887" actId="20577"/>
          <ac:spMkLst>
            <pc:docMk/>
            <pc:sldMk cId="2949682515" sldId="263"/>
            <ac:spMk id="3" creationId="{A2824D8B-A1F6-4C00-8D58-F9C0744391C2}"/>
          </ac:spMkLst>
        </pc:spChg>
      </pc:sldChg>
      <pc:sldChg chg="addSp modSp add">
        <pc:chgData name="Ninad Chaudhari" userId="61f91424-92f2-4296-a5ff-baab0da26c39" providerId="ADAL" clId="{7E49DE81-9DB1-404E-8732-3750681D57A7}" dt="2018-09-03T21:21:25.176" v="1790" actId="20577"/>
        <pc:sldMkLst>
          <pc:docMk/>
          <pc:sldMk cId="3318234014" sldId="264"/>
        </pc:sldMkLst>
        <pc:spChg chg="mod">
          <ac:chgData name="Ninad Chaudhari" userId="61f91424-92f2-4296-a5ff-baab0da26c39" providerId="ADAL" clId="{7E49DE81-9DB1-404E-8732-3750681D57A7}" dt="2018-09-03T21:09:12.577" v="918" actId="20577"/>
          <ac:spMkLst>
            <pc:docMk/>
            <pc:sldMk cId="3318234014" sldId="264"/>
            <ac:spMk id="2" creationId="{4ED354B2-90FD-41DA-AD81-4F96CBD1311B}"/>
          </ac:spMkLst>
        </pc:spChg>
        <pc:spChg chg="mod">
          <ac:chgData name="Ninad Chaudhari" userId="61f91424-92f2-4296-a5ff-baab0da26c39" providerId="ADAL" clId="{7E49DE81-9DB1-404E-8732-3750681D57A7}" dt="2018-09-03T21:21:25.176" v="1790" actId="20577"/>
          <ac:spMkLst>
            <pc:docMk/>
            <pc:sldMk cId="3318234014" sldId="264"/>
            <ac:spMk id="3" creationId="{1B5C4813-D2C3-4348-B400-E54F1F6492D5}"/>
          </ac:spMkLst>
        </pc:spChg>
        <pc:spChg chg="add mod">
          <ac:chgData name="Ninad Chaudhari" userId="61f91424-92f2-4296-a5ff-baab0da26c39" providerId="ADAL" clId="{7E49DE81-9DB1-404E-8732-3750681D57A7}" dt="2018-09-03T21:10:06.347" v="945" actId="1076"/>
          <ac:spMkLst>
            <pc:docMk/>
            <pc:sldMk cId="3318234014" sldId="264"/>
            <ac:spMk id="4" creationId="{BC65CB89-C580-450B-9062-8F9E7C8001A6}"/>
          </ac:spMkLst>
        </pc:spChg>
      </pc:sldChg>
      <pc:sldChg chg="addSp delSp modSp add mod setBg">
        <pc:chgData name="Ninad Chaudhari" userId="61f91424-92f2-4296-a5ff-baab0da26c39" providerId="ADAL" clId="{7E49DE81-9DB1-404E-8732-3750681D57A7}" dt="2018-09-03T21:14:14.782" v="1066" actId="20577"/>
        <pc:sldMkLst>
          <pc:docMk/>
          <pc:sldMk cId="4104247342" sldId="265"/>
        </pc:sldMkLst>
        <pc:spChg chg="del mod">
          <ac:chgData name="Ninad Chaudhari" userId="61f91424-92f2-4296-a5ff-baab0da26c39" providerId="ADAL" clId="{7E49DE81-9DB1-404E-8732-3750681D57A7}" dt="2018-09-03T21:12:08.820" v="988"/>
          <ac:spMkLst>
            <pc:docMk/>
            <pc:sldMk cId="4104247342" sldId="265"/>
            <ac:spMk id="2" creationId="{AD607248-B8AA-4EDE-827A-9B541E974C3F}"/>
          </ac:spMkLst>
        </pc:spChg>
        <pc:spChg chg="add del mod">
          <ac:chgData name="Ninad Chaudhari" userId="61f91424-92f2-4296-a5ff-baab0da26c39" providerId="ADAL" clId="{7E49DE81-9DB1-404E-8732-3750681D57A7}" dt="2018-09-03T21:12:08.820" v="988"/>
          <ac:spMkLst>
            <pc:docMk/>
            <pc:sldMk cId="4104247342" sldId="265"/>
            <ac:spMk id="3" creationId="{6C8F6ECF-34F6-4D1B-B369-43C39CF0558C}"/>
          </ac:spMkLst>
        </pc:spChg>
        <pc:spChg chg="add mod">
          <ac:chgData name="Ninad Chaudhari" userId="61f91424-92f2-4296-a5ff-baab0da26c39" providerId="ADAL" clId="{7E49DE81-9DB1-404E-8732-3750681D57A7}" dt="2018-09-03T21:14:14.782" v="1066" actId="20577"/>
          <ac:spMkLst>
            <pc:docMk/>
            <pc:sldMk cId="4104247342" sldId="265"/>
            <ac:spMk id="4" creationId="{6155028C-B8B0-4012-BA41-81A9DAB03EF2}"/>
          </ac:spMkLst>
        </pc:spChg>
        <pc:spChg chg="add mod">
          <ac:chgData name="Ninad Chaudhari" userId="61f91424-92f2-4296-a5ff-baab0da26c39" providerId="ADAL" clId="{7E49DE81-9DB1-404E-8732-3750681D57A7}" dt="2018-09-03T21:13:10.720" v="1016" actId="20577"/>
          <ac:spMkLst>
            <pc:docMk/>
            <pc:sldMk cId="4104247342" sldId="265"/>
            <ac:spMk id="5" creationId="{55FD0A46-48E4-40C5-9669-1EC8E7F58809}"/>
          </ac:spMkLst>
        </pc:spChg>
        <pc:spChg chg="add mod">
          <ac:chgData name="Ninad Chaudhari" userId="61f91424-92f2-4296-a5ff-baab0da26c39" providerId="ADAL" clId="{7E49DE81-9DB1-404E-8732-3750681D57A7}" dt="2018-09-03T21:14:03.058" v="1033" actId="14100"/>
          <ac:spMkLst>
            <pc:docMk/>
            <pc:sldMk cId="4104247342" sldId="265"/>
            <ac:spMk id="16" creationId="{F6BBA4CA-C2EC-4F94-B4A1-9A8180624FBF}"/>
          </ac:spMkLst>
        </pc:spChg>
        <pc:spChg chg="add del">
          <ac:chgData name="Ninad Chaudhari" userId="61f91424-92f2-4296-a5ff-baab0da26c39" providerId="ADAL" clId="{7E49DE81-9DB1-404E-8732-3750681D57A7}" dt="2018-09-03T21:11:52.985" v="978" actId="26606"/>
          <ac:spMkLst>
            <pc:docMk/>
            <pc:sldMk cId="4104247342" sldId="265"/>
            <ac:spMk id="73" creationId="{823AC064-BC96-4F32-8AE1-B2FD38754823}"/>
          </ac:spMkLst>
        </pc:spChg>
        <pc:spChg chg="add">
          <ac:chgData name="Ninad Chaudhari" userId="61f91424-92f2-4296-a5ff-baab0da26c39" providerId="ADAL" clId="{7E49DE81-9DB1-404E-8732-3750681D57A7}" dt="2018-09-03T21:12:23.909" v="992" actId="26606"/>
          <ac:spMkLst>
            <pc:docMk/>
            <pc:sldMk cId="4104247342" sldId="265"/>
            <ac:spMk id="1034" creationId="{823AC064-BC96-4F32-8AE1-B2FD38754823}"/>
          </ac:spMkLst>
        </pc:spChg>
        <pc:picChg chg="add del mod">
          <ac:chgData name="Ninad Chaudhari" userId="61f91424-92f2-4296-a5ff-baab0da26c39" providerId="ADAL" clId="{7E49DE81-9DB1-404E-8732-3750681D57A7}" dt="2018-09-03T21:11:56.520" v="986"/>
          <ac:picMkLst>
            <pc:docMk/>
            <pc:sldMk cId="4104247342" sldId="265"/>
            <ac:picMk id="1026" creationId="{761D6549-E712-4280-893C-7A8460F7DDCC}"/>
          </ac:picMkLst>
        </pc:picChg>
        <pc:picChg chg="add del mod">
          <ac:chgData name="Ninad Chaudhari" userId="61f91424-92f2-4296-a5ff-baab0da26c39" providerId="ADAL" clId="{7E49DE81-9DB1-404E-8732-3750681D57A7}" dt="2018-09-03T21:11:55.791" v="984"/>
          <ac:picMkLst>
            <pc:docMk/>
            <pc:sldMk cId="4104247342" sldId="265"/>
            <ac:picMk id="1028" creationId="{8E064571-C6F4-4B52-8085-6B2C1D5E6070}"/>
          </ac:picMkLst>
        </pc:picChg>
        <pc:picChg chg="add mod">
          <ac:chgData name="Ninad Chaudhari" userId="61f91424-92f2-4296-a5ff-baab0da26c39" providerId="ADAL" clId="{7E49DE81-9DB1-404E-8732-3750681D57A7}" dt="2018-09-03T21:13:18.430" v="1018" actId="1076"/>
          <ac:picMkLst>
            <pc:docMk/>
            <pc:sldMk cId="4104247342" sldId="265"/>
            <ac:picMk id="1030" creationId="{43A54943-C083-471B-8661-2D011AA3CFDD}"/>
          </ac:picMkLst>
        </pc:picChg>
        <pc:picChg chg="add mod">
          <ac:chgData name="Ninad Chaudhari" userId="61f91424-92f2-4296-a5ff-baab0da26c39" providerId="ADAL" clId="{7E49DE81-9DB1-404E-8732-3750681D57A7}" dt="2018-09-03T21:13:20.758" v="1019" actId="1076"/>
          <ac:picMkLst>
            <pc:docMk/>
            <pc:sldMk cId="4104247342" sldId="265"/>
            <ac:picMk id="1032" creationId="{797491D1-E04E-4054-9FFE-7C175907B2CB}"/>
          </ac:picMkLst>
        </pc:picChg>
        <pc:cxnChg chg="add del">
          <ac:chgData name="Ninad Chaudhari" userId="61f91424-92f2-4296-a5ff-baab0da26c39" providerId="ADAL" clId="{7E49DE81-9DB1-404E-8732-3750681D57A7}" dt="2018-09-03T21:11:52.985" v="978" actId="26606"/>
          <ac:cxnSpMkLst>
            <pc:docMk/>
            <pc:sldMk cId="4104247342" sldId="265"/>
            <ac:cxnSpMk id="75" creationId="{7E7C77BC-7138-40B1-A15B-20F57A494629}"/>
          </ac:cxnSpMkLst>
        </pc:cxnChg>
        <pc:cxnChg chg="add del">
          <ac:chgData name="Ninad Chaudhari" userId="61f91424-92f2-4296-a5ff-baab0da26c39" providerId="ADAL" clId="{7E49DE81-9DB1-404E-8732-3750681D57A7}" dt="2018-09-03T21:11:52.985" v="978" actId="26606"/>
          <ac:cxnSpMkLst>
            <pc:docMk/>
            <pc:sldMk cId="4104247342" sldId="265"/>
            <ac:cxnSpMk id="77" creationId="{DB146403-F3D6-484B-B2ED-97F9565D0370}"/>
          </ac:cxnSpMkLst>
        </pc:cxnChg>
        <pc:cxnChg chg="add">
          <ac:chgData name="Ninad Chaudhari" userId="61f91424-92f2-4296-a5ff-baab0da26c39" providerId="ADAL" clId="{7E49DE81-9DB1-404E-8732-3750681D57A7}" dt="2018-09-03T21:12:23.909" v="992" actId="26606"/>
          <ac:cxnSpMkLst>
            <pc:docMk/>
            <pc:sldMk cId="4104247342" sldId="265"/>
            <ac:cxnSpMk id="79" creationId="{7E7C77BC-7138-40B1-A15B-20F57A494629}"/>
          </ac:cxnSpMkLst>
        </pc:cxnChg>
        <pc:cxnChg chg="add">
          <ac:chgData name="Ninad Chaudhari" userId="61f91424-92f2-4296-a5ff-baab0da26c39" providerId="ADAL" clId="{7E49DE81-9DB1-404E-8732-3750681D57A7}" dt="2018-09-03T21:12:23.909" v="992" actId="26606"/>
          <ac:cxnSpMkLst>
            <pc:docMk/>
            <pc:sldMk cId="4104247342" sldId="265"/>
            <ac:cxnSpMk id="81" creationId="{DB146403-F3D6-484B-B2ED-97F9565D0370}"/>
          </ac:cxnSpMkLst>
        </pc:cxnChg>
      </pc:sldChg>
      <pc:sldChg chg="addSp modSp add mod setBg">
        <pc:chgData name="Ninad Chaudhari" userId="61f91424-92f2-4296-a5ff-baab0da26c39" providerId="ADAL" clId="{7E49DE81-9DB1-404E-8732-3750681D57A7}" dt="2018-09-03T21:16:05.721" v="1121" actId="20577"/>
        <pc:sldMkLst>
          <pc:docMk/>
          <pc:sldMk cId="2303000270" sldId="266"/>
        </pc:sldMkLst>
        <pc:spChg chg="mod">
          <ac:chgData name="Ninad Chaudhari" userId="61f91424-92f2-4296-a5ff-baab0da26c39" providerId="ADAL" clId="{7E49DE81-9DB1-404E-8732-3750681D57A7}" dt="2018-09-03T21:14:51.019" v="1099" actId="20577"/>
          <ac:spMkLst>
            <pc:docMk/>
            <pc:sldMk cId="2303000270" sldId="266"/>
            <ac:spMk id="2" creationId="{397A7555-9F10-4D22-B105-7FE5234248E1}"/>
          </ac:spMkLst>
        </pc:spChg>
        <pc:spChg chg="mod">
          <ac:chgData name="Ninad Chaudhari" userId="61f91424-92f2-4296-a5ff-baab0da26c39" providerId="ADAL" clId="{7E49DE81-9DB1-404E-8732-3750681D57A7}" dt="2018-09-03T21:16:05.721" v="1121" actId="20577"/>
          <ac:spMkLst>
            <pc:docMk/>
            <pc:sldMk cId="2303000270" sldId="266"/>
            <ac:spMk id="3" creationId="{59E16A42-B2F5-43F6-B346-53687F807C19}"/>
          </ac:spMkLst>
        </pc:spChg>
        <pc:spChg chg="add">
          <ac:chgData name="Ninad Chaudhari" userId="61f91424-92f2-4296-a5ff-baab0da26c39" providerId="ADAL" clId="{7E49DE81-9DB1-404E-8732-3750681D57A7}" dt="2018-09-03T21:14:39.852" v="1069" actId="26606"/>
          <ac:spMkLst>
            <pc:docMk/>
            <pc:sldMk cId="2303000270" sldId="266"/>
            <ac:spMk id="71" creationId="{AB45A142-4255-493C-8284-5D566C121B10}"/>
          </ac:spMkLst>
        </pc:spChg>
        <pc:picChg chg="add mod">
          <ac:chgData name="Ninad Chaudhari" userId="61f91424-92f2-4296-a5ff-baab0da26c39" providerId="ADAL" clId="{7E49DE81-9DB1-404E-8732-3750681D57A7}" dt="2018-09-03T21:14:39.852" v="1069" actId="26606"/>
          <ac:picMkLst>
            <pc:docMk/>
            <pc:sldMk cId="2303000270" sldId="266"/>
            <ac:picMk id="2050" creationId="{F3A82A17-2E60-4A86-BE33-1EAABA979721}"/>
          </ac:picMkLst>
        </pc:picChg>
        <pc:cxnChg chg="add">
          <ac:chgData name="Ninad Chaudhari" userId="61f91424-92f2-4296-a5ff-baab0da26c39" providerId="ADAL" clId="{7E49DE81-9DB1-404E-8732-3750681D57A7}" dt="2018-09-03T21:14:39.852" v="1069" actId="26606"/>
          <ac:cxnSpMkLst>
            <pc:docMk/>
            <pc:sldMk cId="2303000270" sldId="266"/>
            <ac:cxnSpMk id="73" creationId="{38FB9660-F42F-4313-BBC4-47C007FE484C}"/>
          </ac:cxnSpMkLst>
        </pc:cxnChg>
      </pc:sldChg>
      <pc:sldChg chg="modSp add">
        <pc:chgData name="Ninad Chaudhari" userId="61f91424-92f2-4296-a5ff-baab0da26c39" providerId="ADAL" clId="{7E49DE81-9DB1-404E-8732-3750681D57A7}" dt="2018-09-03T21:22:57.643" v="1874" actId="20577"/>
        <pc:sldMkLst>
          <pc:docMk/>
          <pc:sldMk cId="1286620499" sldId="267"/>
        </pc:sldMkLst>
        <pc:spChg chg="mod">
          <ac:chgData name="Ninad Chaudhari" userId="61f91424-92f2-4296-a5ff-baab0da26c39" providerId="ADAL" clId="{7E49DE81-9DB1-404E-8732-3750681D57A7}" dt="2018-09-03T21:22:57.643" v="1874" actId="20577"/>
          <ac:spMkLst>
            <pc:docMk/>
            <pc:sldMk cId="1286620499" sldId="267"/>
            <ac:spMk id="2" creationId="{5A7CF1D4-EBD7-4515-A6CF-79672C930B89}"/>
          </ac:spMkLst>
        </pc:spChg>
      </pc:sldChg>
      <pc:sldChg chg="modSp add">
        <pc:chgData name="Ninad Chaudhari" userId="61f91424-92f2-4296-a5ff-baab0da26c39" providerId="ADAL" clId="{7E49DE81-9DB1-404E-8732-3750681D57A7}" dt="2018-09-03T21:22:47.594" v="1854" actId="20577"/>
        <pc:sldMkLst>
          <pc:docMk/>
          <pc:sldMk cId="1202637962" sldId="268"/>
        </pc:sldMkLst>
        <pc:spChg chg="mod">
          <ac:chgData name="Ninad Chaudhari" userId="61f91424-92f2-4296-a5ff-baab0da26c39" providerId="ADAL" clId="{7E49DE81-9DB1-404E-8732-3750681D57A7}" dt="2018-09-03T21:22:15.998" v="1825" actId="20577"/>
          <ac:spMkLst>
            <pc:docMk/>
            <pc:sldMk cId="1202637962" sldId="268"/>
            <ac:spMk id="2" creationId="{2A7C0FC3-9013-47D1-8B7E-BDDA4C644C59}"/>
          </ac:spMkLst>
        </pc:spChg>
        <pc:spChg chg="mod">
          <ac:chgData name="Ninad Chaudhari" userId="61f91424-92f2-4296-a5ff-baab0da26c39" providerId="ADAL" clId="{7E49DE81-9DB1-404E-8732-3750681D57A7}" dt="2018-09-03T21:22:47.594" v="1854" actId="20577"/>
          <ac:spMkLst>
            <pc:docMk/>
            <pc:sldMk cId="1202637962" sldId="268"/>
            <ac:spMk id="3" creationId="{E5FBD5C7-7D3D-4676-A2E5-9DB6E2DB6B21}"/>
          </ac:spMkLst>
        </pc:spChg>
      </pc:sldChg>
      <pc:sldChg chg="addSp modSp add mod setBg">
        <pc:chgData name="Ninad Chaudhari" userId="61f91424-92f2-4296-a5ff-baab0da26c39" providerId="ADAL" clId="{7E49DE81-9DB1-404E-8732-3750681D57A7}" dt="2018-09-03T21:20:15.151" v="1691" actId="20577"/>
        <pc:sldMkLst>
          <pc:docMk/>
          <pc:sldMk cId="2383628016" sldId="269"/>
        </pc:sldMkLst>
        <pc:spChg chg="mod">
          <ac:chgData name="Ninad Chaudhari" userId="61f91424-92f2-4296-a5ff-baab0da26c39" providerId="ADAL" clId="{7E49DE81-9DB1-404E-8732-3750681D57A7}" dt="2018-09-03T21:19:50.173" v="1666" actId="26606"/>
          <ac:spMkLst>
            <pc:docMk/>
            <pc:sldMk cId="2383628016" sldId="269"/>
            <ac:spMk id="2" creationId="{B4D2AC78-36AB-4750-810E-35EB191B3C33}"/>
          </ac:spMkLst>
        </pc:spChg>
        <pc:spChg chg="mod">
          <ac:chgData name="Ninad Chaudhari" userId="61f91424-92f2-4296-a5ff-baab0da26c39" providerId="ADAL" clId="{7E49DE81-9DB1-404E-8732-3750681D57A7}" dt="2018-09-03T21:20:15.151" v="1691" actId="20577"/>
          <ac:spMkLst>
            <pc:docMk/>
            <pc:sldMk cId="2383628016" sldId="269"/>
            <ac:spMk id="3" creationId="{2E28B841-7745-488A-8A9E-1923B302F080}"/>
          </ac:spMkLst>
        </pc:spChg>
        <pc:spChg chg="add">
          <ac:chgData name="Ninad Chaudhari" userId="61f91424-92f2-4296-a5ff-baab0da26c39" providerId="ADAL" clId="{7E49DE81-9DB1-404E-8732-3750681D57A7}" dt="2018-09-03T21:19:50.173" v="1666" actId="26606"/>
          <ac:spMkLst>
            <pc:docMk/>
            <pc:sldMk cId="2383628016" sldId="269"/>
            <ac:spMk id="71" creationId="{AB45A142-4255-493C-8284-5D566C121B10}"/>
          </ac:spMkLst>
        </pc:spChg>
        <pc:picChg chg="add mod">
          <ac:chgData name="Ninad Chaudhari" userId="61f91424-92f2-4296-a5ff-baab0da26c39" providerId="ADAL" clId="{7E49DE81-9DB1-404E-8732-3750681D57A7}" dt="2018-09-03T21:19:50.173" v="1666" actId="26606"/>
          <ac:picMkLst>
            <pc:docMk/>
            <pc:sldMk cId="2383628016" sldId="269"/>
            <ac:picMk id="3074" creationId="{AEE20D77-4DDB-4503-B4D3-434D040980A4}"/>
          </ac:picMkLst>
        </pc:picChg>
        <pc:cxnChg chg="add">
          <ac:chgData name="Ninad Chaudhari" userId="61f91424-92f2-4296-a5ff-baab0da26c39" providerId="ADAL" clId="{7E49DE81-9DB1-404E-8732-3750681D57A7}" dt="2018-09-03T21:19:50.173" v="1666" actId="26606"/>
          <ac:cxnSpMkLst>
            <pc:docMk/>
            <pc:sldMk cId="2383628016" sldId="269"/>
            <ac:cxnSpMk id="73" creationId="{38FB9660-F42F-4313-BBC4-47C007FE484C}"/>
          </ac:cxnSpMkLst>
        </pc:cxnChg>
      </pc:sldChg>
      <pc:sldChg chg="modSp add">
        <pc:chgData name="Ninad Chaudhari" userId="61f91424-92f2-4296-a5ff-baab0da26c39" providerId="ADAL" clId="{7E49DE81-9DB1-404E-8732-3750681D57A7}" dt="2018-09-03T21:18:17.015" v="1363" actId="20577"/>
        <pc:sldMkLst>
          <pc:docMk/>
          <pc:sldMk cId="1698206444" sldId="270"/>
        </pc:sldMkLst>
        <pc:spChg chg="mod">
          <ac:chgData name="Ninad Chaudhari" userId="61f91424-92f2-4296-a5ff-baab0da26c39" providerId="ADAL" clId="{7E49DE81-9DB1-404E-8732-3750681D57A7}" dt="2018-09-03T21:17:19.942" v="1203" actId="20577"/>
          <ac:spMkLst>
            <pc:docMk/>
            <pc:sldMk cId="1698206444" sldId="270"/>
            <ac:spMk id="2" creationId="{B5AA3DDE-D7C9-4FF1-8155-1F799DAC25BA}"/>
          </ac:spMkLst>
        </pc:spChg>
        <pc:spChg chg="mod">
          <ac:chgData name="Ninad Chaudhari" userId="61f91424-92f2-4296-a5ff-baab0da26c39" providerId="ADAL" clId="{7E49DE81-9DB1-404E-8732-3750681D57A7}" dt="2018-09-03T21:18:17.015" v="1363" actId="20577"/>
          <ac:spMkLst>
            <pc:docMk/>
            <pc:sldMk cId="1698206444" sldId="270"/>
            <ac:spMk id="3" creationId="{C931F416-C96E-47FB-AAB5-DE185CB9EE57}"/>
          </ac:spMkLst>
        </pc:spChg>
      </pc:sldChg>
      <pc:sldChg chg="modSp add ord">
        <pc:chgData name="Ninad Chaudhari" userId="61f91424-92f2-4296-a5ff-baab0da26c39" providerId="ADAL" clId="{7E49DE81-9DB1-404E-8732-3750681D57A7}" dt="2018-09-03T21:20:36.988" v="1753"/>
        <pc:sldMkLst>
          <pc:docMk/>
          <pc:sldMk cId="438332241" sldId="271"/>
        </pc:sldMkLst>
        <pc:spChg chg="mod">
          <ac:chgData name="Ninad Chaudhari" userId="61f91424-92f2-4296-a5ff-baab0da26c39" providerId="ADAL" clId="{7E49DE81-9DB1-404E-8732-3750681D57A7}" dt="2018-09-03T21:20:31.540" v="1752" actId="20577"/>
          <ac:spMkLst>
            <pc:docMk/>
            <pc:sldMk cId="438332241" sldId="271"/>
            <ac:spMk id="2" creationId="{20238E9D-5CF7-4ACE-8B9F-7508540C44BE}"/>
          </ac:spMkLst>
        </pc:spChg>
      </pc:sldChg>
    </pc:docChg>
  </pc:docChgLst>
  <pc:docChgLst>
    <pc:chgData name="Ninad Chaudhari" userId="61f91424-92f2-4296-a5ff-baab0da26c39" providerId="ADAL" clId="{78039ED6-A918-4375-9CAC-BB5EEBC7032C}"/>
    <pc:docChg chg="modSld">
      <pc:chgData name="Ninad Chaudhari" userId="61f91424-92f2-4296-a5ff-baab0da26c39" providerId="ADAL" clId="{78039ED6-A918-4375-9CAC-BB5EEBC7032C}" dt="2018-09-06T17:37:13.717" v="8" actId="1036"/>
      <pc:docMkLst>
        <pc:docMk/>
      </pc:docMkLst>
      <pc:sldChg chg="modSp">
        <pc:chgData name="Ninad Chaudhari" userId="61f91424-92f2-4296-a5ff-baab0da26c39" providerId="ADAL" clId="{78039ED6-A918-4375-9CAC-BB5EEBC7032C}" dt="2018-09-06T17:37:13.717" v="8" actId="1036"/>
        <pc:sldMkLst>
          <pc:docMk/>
          <pc:sldMk cId="2383628016" sldId="269"/>
        </pc:sldMkLst>
        <pc:picChg chg="mod">
          <ac:chgData name="Ninad Chaudhari" userId="61f91424-92f2-4296-a5ff-baab0da26c39" providerId="ADAL" clId="{78039ED6-A918-4375-9CAC-BB5EEBC7032C}" dt="2018-09-06T17:37:13.717" v="8" actId="1036"/>
          <ac:picMkLst>
            <pc:docMk/>
            <pc:sldMk cId="2383628016" sldId="269"/>
            <ac:picMk id="3074" creationId="{AEE20D77-4DDB-4503-B4D3-434D040980A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17CE06-750D-4B28-9796-E42F1CCB1769}" type="doc">
      <dgm:prSet loTypeId="urn:microsoft.com/office/officeart/2018/5/layout/IconCircleOutlineLabelList" loCatId="icon" qsTypeId="urn:microsoft.com/office/officeart/2005/8/quickstyle/simple4" qsCatId="simple" csTypeId="urn:microsoft.com/office/officeart/2018/5/colors/Iconchunking_coloredoutline_accent6_2" csCatId="accent6" phldr="1"/>
      <dgm:spPr/>
      <dgm:t>
        <a:bodyPr/>
        <a:lstStyle/>
        <a:p>
          <a:endParaRPr lang="en-US"/>
        </a:p>
      </dgm:t>
    </dgm:pt>
    <dgm:pt modelId="{08354E89-653C-4F77-B353-94B1186618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Tech stack.</a:t>
          </a:r>
        </a:p>
      </dgm:t>
    </dgm:pt>
    <dgm:pt modelId="{02A4579C-46B4-4920-AB43-C29FCFD2D3D2}" type="parTrans" cxnId="{B8038CAF-37D5-4804-80C3-76D92E727B21}">
      <dgm:prSet/>
      <dgm:spPr/>
      <dgm:t>
        <a:bodyPr/>
        <a:lstStyle/>
        <a:p>
          <a:endParaRPr lang="en-US"/>
        </a:p>
      </dgm:t>
    </dgm:pt>
    <dgm:pt modelId="{D8B5CA4F-02B0-4823-841C-E3D39ACB9CE0}" type="sibTrans" cxnId="{B8038CAF-37D5-4804-80C3-76D92E727B21}">
      <dgm:prSet/>
      <dgm:spPr/>
      <dgm:t>
        <a:bodyPr/>
        <a:lstStyle/>
        <a:p>
          <a:endParaRPr lang="en-US"/>
        </a:p>
      </dgm:t>
    </dgm:pt>
    <dgm:pt modelId="{3C1ACA39-B28D-41BD-A1A6-2EE1F59ADD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Git &amp; GitHub partnership.</a:t>
          </a:r>
        </a:p>
      </dgm:t>
    </dgm:pt>
    <dgm:pt modelId="{1572830A-CC6F-457E-9996-2792EA6D12CA}" type="parTrans" cxnId="{C814A6F2-0177-4679-9EDF-9A3627A26378}">
      <dgm:prSet/>
      <dgm:spPr/>
      <dgm:t>
        <a:bodyPr/>
        <a:lstStyle/>
        <a:p>
          <a:endParaRPr lang="en-US"/>
        </a:p>
      </dgm:t>
    </dgm:pt>
    <dgm:pt modelId="{D668C571-D58D-4427-AC1A-7855DA382218}" type="sibTrans" cxnId="{C814A6F2-0177-4679-9EDF-9A3627A26378}">
      <dgm:prSet/>
      <dgm:spPr/>
      <dgm:t>
        <a:bodyPr/>
        <a:lstStyle/>
        <a:p>
          <a:endParaRPr lang="en-US"/>
        </a:p>
      </dgm:t>
    </dgm:pt>
    <dgm:pt modelId="{B04FE15D-5CAB-4F66-B4B2-DE13004A77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Servers and AWS.</a:t>
          </a:r>
        </a:p>
      </dgm:t>
    </dgm:pt>
    <dgm:pt modelId="{06A2FBB7-3606-465E-B22D-1F525308938F}" type="parTrans" cxnId="{12AC64D3-07E5-4604-B09E-C6A88A3E13B3}">
      <dgm:prSet/>
      <dgm:spPr/>
      <dgm:t>
        <a:bodyPr/>
        <a:lstStyle/>
        <a:p>
          <a:endParaRPr lang="en-US"/>
        </a:p>
      </dgm:t>
    </dgm:pt>
    <dgm:pt modelId="{02066CFB-D4C6-4635-AF12-A857A659812C}" type="sibTrans" cxnId="{12AC64D3-07E5-4604-B09E-C6A88A3E13B3}">
      <dgm:prSet/>
      <dgm:spPr/>
      <dgm:t>
        <a:bodyPr/>
        <a:lstStyle/>
        <a:p>
          <a:endParaRPr lang="en-US"/>
        </a:p>
      </dgm:t>
    </dgm:pt>
    <dgm:pt modelId="{E48D701B-5977-4E8C-80DD-440957E6736A}" type="pres">
      <dgm:prSet presAssocID="{D217CE06-750D-4B28-9796-E42F1CCB1769}" presName="root" presStyleCnt="0">
        <dgm:presLayoutVars>
          <dgm:dir/>
          <dgm:resizeHandles val="exact"/>
        </dgm:presLayoutVars>
      </dgm:prSet>
      <dgm:spPr/>
    </dgm:pt>
    <dgm:pt modelId="{E8012090-6D44-4F7A-9992-892C11C505F7}" type="pres">
      <dgm:prSet presAssocID="{08354E89-653C-4F77-B353-94B1186618FD}" presName="compNode" presStyleCnt="0"/>
      <dgm:spPr/>
    </dgm:pt>
    <dgm:pt modelId="{2B0A4F88-0ECA-4DCD-966A-EA940036B58A}" type="pres">
      <dgm:prSet presAssocID="{08354E89-653C-4F77-B353-94B1186618FD}" presName="iconBgRect" presStyleLbl="trAlignAcc1" presStyleIdx="0" presStyleCnt="3"/>
      <dgm:spPr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793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998B559-E73A-4D51-88F3-53886D79D0F0}" type="pres">
      <dgm:prSet presAssocID="{08354E89-653C-4F77-B353-94B1186618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2275B89-2AFD-4775-AAFA-F0995B86AD5A}" type="pres">
      <dgm:prSet presAssocID="{08354E89-653C-4F77-B353-94B1186618FD}" presName="spaceRect" presStyleCnt="0"/>
      <dgm:spPr/>
    </dgm:pt>
    <dgm:pt modelId="{1A785C7C-9746-4052-8B01-7BE451FADB6D}" type="pres">
      <dgm:prSet presAssocID="{08354E89-653C-4F77-B353-94B1186618FD}" presName="textRect" presStyleLbl="revTx" presStyleIdx="0" presStyleCnt="3">
        <dgm:presLayoutVars>
          <dgm:chMax val="1"/>
          <dgm:chPref val="1"/>
        </dgm:presLayoutVars>
      </dgm:prSet>
      <dgm:spPr/>
    </dgm:pt>
    <dgm:pt modelId="{51C63956-945C-40C5-BDDE-2E6B9C415095}" type="pres">
      <dgm:prSet presAssocID="{D8B5CA4F-02B0-4823-841C-E3D39ACB9CE0}" presName="sibTrans" presStyleCnt="0"/>
      <dgm:spPr/>
    </dgm:pt>
    <dgm:pt modelId="{60FD18C0-4506-4210-9B8F-DC332F723255}" type="pres">
      <dgm:prSet presAssocID="{3C1ACA39-B28D-41BD-A1A6-2EE1F59ADDE1}" presName="compNode" presStyleCnt="0"/>
      <dgm:spPr/>
    </dgm:pt>
    <dgm:pt modelId="{CFE6939A-B47D-45C1-89D5-4D08FDED0A3B}" type="pres">
      <dgm:prSet presAssocID="{3C1ACA39-B28D-41BD-A1A6-2EE1F59ADDE1}" presName="iconBgRect" presStyleLbl="trAlignAcc1" presStyleIdx="1" presStyleCnt="3"/>
      <dgm:spPr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793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F024C1A-6998-419D-89E2-AF29AA43DDDD}" type="pres">
      <dgm:prSet presAssocID="{3C1ACA39-B28D-41BD-A1A6-2EE1F59ADD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B6C2661-1EDD-4D48-91F0-56FD06357D56}" type="pres">
      <dgm:prSet presAssocID="{3C1ACA39-B28D-41BD-A1A6-2EE1F59ADDE1}" presName="spaceRect" presStyleCnt="0"/>
      <dgm:spPr/>
    </dgm:pt>
    <dgm:pt modelId="{FAFC80B2-F014-41BF-9266-983F43BCD238}" type="pres">
      <dgm:prSet presAssocID="{3C1ACA39-B28D-41BD-A1A6-2EE1F59ADDE1}" presName="textRect" presStyleLbl="revTx" presStyleIdx="1" presStyleCnt="3">
        <dgm:presLayoutVars>
          <dgm:chMax val="1"/>
          <dgm:chPref val="1"/>
        </dgm:presLayoutVars>
      </dgm:prSet>
      <dgm:spPr/>
    </dgm:pt>
    <dgm:pt modelId="{5EDED3B0-F9D7-4B38-BDC5-E2F6B67676F4}" type="pres">
      <dgm:prSet presAssocID="{D668C571-D58D-4427-AC1A-7855DA382218}" presName="sibTrans" presStyleCnt="0"/>
      <dgm:spPr/>
    </dgm:pt>
    <dgm:pt modelId="{D6115E23-CAF7-467F-9E18-C42D411B48C4}" type="pres">
      <dgm:prSet presAssocID="{B04FE15D-5CAB-4F66-B4B2-DE13004A7797}" presName="compNode" presStyleCnt="0"/>
      <dgm:spPr/>
    </dgm:pt>
    <dgm:pt modelId="{AA58E4E2-64AD-41C3-81BF-62CB09E35C81}" type="pres">
      <dgm:prSet presAssocID="{B04FE15D-5CAB-4F66-B4B2-DE13004A7797}" presName="iconBgRect" presStyleLbl="trAlignAcc1" presStyleIdx="2" presStyleCnt="3"/>
      <dgm:spPr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793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E22FDA0-BA10-4304-B31A-1A949D03EBBC}" type="pres">
      <dgm:prSet presAssocID="{B04FE15D-5CAB-4F66-B4B2-DE13004A77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585636F-1247-4376-B7C2-C897B4D7E818}" type="pres">
      <dgm:prSet presAssocID="{B04FE15D-5CAB-4F66-B4B2-DE13004A7797}" presName="spaceRect" presStyleCnt="0"/>
      <dgm:spPr/>
    </dgm:pt>
    <dgm:pt modelId="{C6312AFE-01CD-4547-AF32-A8E7FBA90C8F}" type="pres">
      <dgm:prSet presAssocID="{B04FE15D-5CAB-4F66-B4B2-DE13004A77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B3423E-DF71-449E-8476-2EAC245E11BD}" type="presOf" srcId="{B04FE15D-5CAB-4F66-B4B2-DE13004A7797}" destId="{C6312AFE-01CD-4547-AF32-A8E7FBA90C8F}" srcOrd="0" destOrd="0" presId="urn:microsoft.com/office/officeart/2018/5/layout/IconCircleOutlineLabelList"/>
    <dgm:cxn modelId="{A9349E77-2195-4E6B-8D28-FC8DDF1943B6}" type="presOf" srcId="{08354E89-653C-4F77-B353-94B1186618FD}" destId="{1A785C7C-9746-4052-8B01-7BE451FADB6D}" srcOrd="0" destOrd="0" presId="urn:microsoft.com/office/officeart/2018/5/layout/IconCircleOutlineLabelList"/>
    <dgm:cxn modelId="{035D0385-7A5F-45A0-8EAD-0B963D8DE386}" type="presOf" srcId="{D217CE06-750D-4B28-9796-E42F1CCB1769}" destId="{E48D701B-5977-4E8C-80DD-440957E6736A}" srcOrd="0" destOrd="0" presId="urn:microsoft.com/office/officeart/2018/5/layout/IconCircleOutlineLabelList"/>
    <dgm:cxn modelId="{B8038CAF-37D5-4804-80C3-76D92E727B21}" srcId="{D217CE06-750D-4B28-9796-E42F1CCB1769}" destId="{08354E89-653C-4F77-B353-94B1186618FD}" srcOrd="0" destOrd="0" parTransId="{02A4579C-46B4-4920-AB43-C29FCFD2D3D2}" sibTransId="{D8B5CA4F-02B0-4823-841C-E3D39ACB9CE0}"/>
    <dgm:cxn modelId="{1598E5C6-E768-4898-92AF-F4C2211F30A1}" type="presOf" srcId="{3C1ACA39-B28D-41BD-A1A6-2EE1F59ADDE1}" destId="{FAFC80B2-F014-41BF-9266-983F43BCD238}" srcOrd="0" destOrd="0" presId="urn:microsoft.com/office/officeart/2018/5/layout/IconCircleOutlineLabelList"/>
    <dgm:cxn modelId="{12AC64D3-07E5-4604-B09E-C6A88A3E13B3}" srcId="{D217CE06-750D-4B28-9796-E42F1CCB1769}" destId="{B04FE15D-5CAB-4F66-B4B2-DE13004A7797}" srcOrd="2" destOrd="0" parTransId="{06A2FBB7-3606-465E-B22D-1F525308938F}" sibTransId="{02066CFB-D4C6-4635-AF12-A857A659812C}"/>
    <dgm:cxn modelId="{C814A6F2-0177-4679-9EDF-9A3627A26378}" srcId="{D217CE06-750D-4B28-9796-E42F1CCB1769}" destId="{3C1ACA39-B28D-41BD-A1A6-2EE1F59ADDE1}" srcOrd="1" destOrd="0" parTransId="{1572830A-CC6F-457E-9996-2792EA6D12CA}" sibTransId="{D668C571-D58D-4427-AC1A-7855DA382218}"/>
    <dgm:cxn modelId="{19DDCD85-C57F-42E8-849B-FBC9F9939CF4}" type="presParOf" srcId="{E48D701B-5977-4E8C-80DD-440957E6736A}" destId="{E8012090-6D44-4F7A-9992-892C11C505F7}" srcOrd="0" destOrd="0" presId="urn:microsoft.com/office/officeart/2018/5/layout/IconCircleOutlineLabelList"/>
    <dgm:cxn modelId="{9F51556E-58AA-49C8-B2A3-602E122EC952}" type="presParOf" srcId="{E8012090-6D44-4F7A-9992-892C11C505F7}" destId="{2B0A4F88-0ECA-4DCD-966A-EA940036B58A}" srcOrd="0" destOrd="0" presId="urn:microsoft.com/office/officeart/2018/5/layout/IconCircleOutlineLabelList"/>
    <dgm:cxn modelId="{9DFB0C7C-5363-4395-BC9D-D2BE63E8BE6F}" type="presParOf" srcId="{E8012090-6D44-4F7A-9992-892C11C505F7}" destId="{D998B559-E73A-4D51-88F3-53886D79D0F0}" srcOrd="1" destOrd="0" presId="urn:microsoft.com/office/officeart/2018/5/layout/IconCircleOutlineLabelList"/>
    <dgm:cxn modelId="{FF255B19-72C7-4136-831D-E9F78D051A54}" type="presParOf" srcId="{E8012090-6D44-4F7A-9992-892C11C505F7}" destId="{F2275B89-2AFD-4775-AAFA-F0995B86AD5A}" srcOrd="2" destOrd="0" presId="urn:microsoft.com/office/officeart/2018/5/layout/IconCircleOutlineLabelList"/>
    <dgm:cxn modelId="{CED459D8-C0EF-454A-9284-916FF4ABAEEC}" type="presParOf" srcId="{E8012090-6D44-4F7A-9992-892C11C505F7}" destId="{1A785C7C-9746-4052-8B01-7BE451FADB6D}" srcOrd="3" destOrd="0" presId="urn:microsoft.com/office/officeart/2018/5/layout/IconCircleOutlineLabelList"/>
    <dgm:cxn modelId="{778FA253-2A61-4F02-BB3E-CCDCBAA0E654}" type="presParOf" srcId="{E48D701B-5977-4E8C-80DD-440957E6736A}" destId="{51C63956-945C-40C5-BDDE-2E6B9C415095}" srcOrd="1" destOrd="0" presId="urn:microsoft.com/office/officeart/2018/5/layout/IconCircleOutlineLabelList"/>
    <dgm:cxn modelId="{AF9C9B2B-D50F-4614-9D85-DA022259E379}" type="presParOf" srcId="{E48D701B-5977-4E8C-80DD-440957E6736A}" destId="{60FD18C0-4506-4210-9B8F-DC332F723255}" srcOrd="2" destOrd="0" presId="urn:microsoft.com/office/officeart/2018/5/layout/IconCircleOutlineLabelList"/>
    <dgm:cxn modelId="{5C126063-7293-4B74-B252-46D14322C3AB}" type="presParOf" srcId="{60FD18C0-4506-4210-9B8F-DC332F723255}" destId="{CFE6939A-B47D-45C1-89D5-4D08FDED0A3B}" srcOrd="0" destOrd="0" presId="urn:microsoft.com/office/officeart/2018/5/layout/IconCircleOutlineLabelList"/>
    <dgm:cxn modelId="{88042249-F3A7-4372-9E58-B5B69BACA17A}" type="presParOf" srcId="{60FD18C0-4506-4210-9B8F-DC332F723255}" destId="{CF024C1A-6998-419D-89E2-AF29AA43DDDD}" srcOrd="1" destOrd="0" presId="urn:microsoft.com/office/officeart/2018/5/layout/IconCircleOutlineLabelList"/>
    <dgm:cxn modelId="{5C08EED4-FA82-46A1-A49A-6E678260B458}" type="presParOf" srcId="{60FD18C0-4506-4210-9B8F-DC332F723255}" destId="{7B6C2661-1EDD-4D48-91F0-56FD06357D56}" srcOrd="2" destOrd="0" presId="urn:microsoft.com/office/officeart/2018/5/layout/IconCircleOutlineLabelList"/>
    <dgm:cxn modelId="{7AC9E372-6A6E-486D-8905-9C0FF0A4BBD5}" type="presParOf" srcId="{60FD18C0-4506-4210-9B8F-DC332F723255}" destId="{FAFC80B2-F014-41BF-9266-983F43BCD238}" srcOrd="3" destOrd="0" presId="urn:microsoft.com/office/officeart/2018/5/layout/IconCircleOutlineLabelList"/>
    <dgm:cxn modelId="{7E1D2BB8-41F5-4777-8636-9486C1E326E8}" type="presParOf" srcId="{E48D701B-5977-4E8C-80DD-440957E6736A}" destId="{5EDED3B0-F9D7-4B38-BDC5-E2F6B67676F4}" srcOrd="3" destOrd="0" presId="urn:microsoft.com/office/officeart/2018/5/layout/IconCircleOutlineLabelList"/>
    <dgm:cxn modelId="{E20899EF-7FDB-428B-A471-DB8AAC9E13EA}" type="presParOf" srcId="{E48D701B-5977-4E8C-80DD-440957E6736A}" destId="{D6115E23-CAF7-467F-9E18-C42D411B48C4}" srcOrd="4" destOrd="0" presId="urn:microsoft.com/office/officeart/2018/5/layout/IconCircleOutlineLabelList"/>
    <dgm:cxn modelId="{F8CABA24-3F13-465F-AB74-56D3EF670294}" type="presParOf" srcId="{D6115E23-CAF7-467F-9E18-C42D411B48C4}" destId="{AA58E4E2-64AD-41C3-81BF-62CB09E35C81}" srcOrd="0" destOrd="0" presId="urn:microsoft.com/office/officeart/2018/5/layout/IconCircleOutlineLabelList"/>
    <dgm:cxn modelId="{35B94503-6566-4C74-95F9-E71369A8CAAC}" type="presParOf" srcId="{D6115E23-CAF7-467F-9E18-C42D411B48C4}" destId="{1E22FDA0-BA10-4304-B31A-1A949D03EBBC}" srcOrd="1" destOrd="0" presId="urn:microsoft.com/office/officeart/2018/5/layout/IconCircleOutlineLabelList"/>
    <dgm:cxn modelId="{235EE167-EEBF-4534-8B9E-2690EE38BE59}" type="presParOf" srcId="{D6115E23-CAF7-467F-9E18-C42D411B48C4}" destId="{E585636F-1247-4376-B7C2-C897B4D7E818}" srcOrd="2" destOrd="0" presId="urn:microsoft.com/office/officeart/2018/5/layout/IconCircleOutlineLabelList"/>
    <dgm:cxn modelId="{BA2BD835-B59E-45A5-817D-DCEDFB2501A3}" type="presParOf" srcId="{D6115E23-CAF7-467F-9E18-C42D411B48C4}" destId="{C6312AFE-01CD-4547-AF32-A8E7FBA90C8F}" srcOrd="3" destOrd="0" presId="urn:microsoft.com/office/officeart/2018/5/layout/IconCircleOutlin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A4F88-0ECA-4DCD-966A-EA940036B58A}">
      <dsp:nvSpPr>
        <dsp:cNvPr id="0" name=""/>
        <dsp:cNvSpPr/>
      </dsp:nvSpPr>
      <dsp:spPr>
        <a:xfrm>
          <a:off x="1176597" y="36843"/>
          <a:ext cx="1338187" cy="1338187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793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8B559-E73A-4D51-88F3-53886D79D0F0}">
      <dsp:nvSpPr>
        <dsp:cNvPr id="0" name=""/>
        <dsp:cNvSpPr/>
      </dsp:nvSpPr>
      <dsp:spPr>
        <a:xfrm>
          <a:off x="1461784" y="322031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785C7C-9746-4052-8B01-7BE451FADB6D}">
      <dsp:nvSpPr>
        <dsp:cNvPr id="0" name=""/>
        <dsp:cNvSpPr/>
      </dsp:nvSpPr>
      <dsp:spPr>
        <a:xfrm>
          <a:off x="748815" y="1791843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Tech stack.</a:t>
          </a:r>
        </a:p>
      </dsp:txBody>
      <dsp:txXfrm>
        <a:off x="748815" y="1791843"/>
        <a:ext cx="2193750" cy="720000"/>
      </dsp:txXfrm>
    </dsp:sp>
    <dsp:sp modelId="{CFE6939A-B47D-45C1-89D5-4D08FDED0A3B}">
      <dsp:nvSpPr>
        <dsp:cNvPr id="0" name=""/>
        <dsp:cNvSpPr/>
      </dsp:nvSpPr>
      <dsp:spPr>
        <a:xfrm>
          <a:off x="3754253" y="36843"/>
          <a:ext cx="1338187" cy="1338187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793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24C1A-6998-419D-89E2-AF29AA43DDDD}">
      <dsp:nvSpPr>
        <dsp:cNvPr id="0" name=""/>
        <dsp:cNvSpPr/>
      </dsp:nvSpPr>
      <dsp:spPr>
        <a:xfrm>
          <a:off x="4039440" y="322031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FC80B2-F014-41BF-9266-983F43BCD238}">
      <dsp:nvSpPr>
        <dsp:cNvPr id="0" name=""/>
        <dsp:cNvSpPr/>
      </dsp:nvSpPr>
      <dsp:spPr>
        <a:xfrm>
          <a:off x="3326472" y="1791843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Git &amp; GitHub partnership.</a:t>
          </a:r>
        </a:p>
      </dsp:txBody>
      <dsp:txXfrm>
        <a:off x="3326472" y="1791843"/>
        <a:ext cx="2193750" cy="720000"/>
      </dsp:txXfrm>
    </dsp:sp>
    <dsp:sp modelId="{AA58E4E2-64AD-41C3-81BF-62CB09E35C81}">
      <dsp:nvSpPr>
        <dsp:cNvPr id="0" name=""/>
        <dsp:cNvSpPr/>
      </dsp:nvSpPr>
      <dsp:spPr>
        <a:xfrm>
          <a:off x="2465425" y="3060281"/>
          <a:ext cx="1338187" cy="1338187"/>
        </a:xfrm>
        <a:prstGeom prst="ellipse">
          <a:avLst/>
        </a:prstGeom>
        <a:solidFill>
          <a:schemeClr val="lt1">
            <a:alpha val="0"/>
            <a:hueOff val="0"/>
            <a:satOff val="0"/>
            <a:lumOff val="0"/>
            <a:alphaOff val="0"/>
          </a:schemeClr>
        </a:solidFill>
        <a:ln w="793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2FDA0-BA10-4304-B31A-1A949D03EBBC}">
      <dsp:nvSpPr>
        <dsp:cNvPr id="0" name=""/>
        <dsp:cNvSpPr/>
      </dsp:nvSpPr>
      <dsp:spPr>
        <a:xfrm>
          <a:off x="2750612" y="3345468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312AFE-01CD-4547-AF32-A8E7FBA90C8F}">
      <dsp:nvSpPr>
        <dsp:cNvPr id="0" name=""/>
        <dsp:cNvSpPr/>
      </dsp:nvSpPr>
      <dsp:spPr>
        <a:xfrm>
          <a:off x="2037644" y="48152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Servers and AWS.</a:t>
          </a:r>
        </a:p>
      </dsp:txBody>
      <dsp:txXfrm>
        <a:off x="2037644" y="4815281"/>
        <a:ext cx="21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OutlineLabelList">
  <dgm:title val="Icon Circle Outlin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trAlignAcc1">
          <dgm:alg type="sp"/>
          <dgm:choose name="Name9">
            <dgm:if name="Name10" axis="root des" ptType="all norm" func="cnt" op="lte" val="3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79375"/>
                    </dgm1612:spPr>
                  </a:ext>
                </dgm:extLst>
              </dgm:shape>
            </dgm:if>
            <dgm:if name="Name11" axis="root des" ptType="all norm" func="cnt" op="lte" val="5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50800"/>
                    </dgm1612:spPr>
                  </a:ext>
                </dgm:extLst>
              </dgm:shape>
            </dgm:if>
            <dgm:if name="Name12" axis="root des" ptType="all norm" func="cnt" op="lte" val="10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47625"/>
                    </dgm1612:spPr>
                  </a:ext>
                </dgm:extLst>
              </dgm:shape>
            </dgm:if>
            <dgm:else name="Name13">
              <dgm:shape xmlns:r="http://schemas.openxmlformats.org/officeDocument/2006/relationships" type="ellips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 w="38100"/>
                    </dgm1612:spPr>
                  </a:ext>
                </dgm:extLst>
              </dgm:shape>
            </dgm:else>
          </dgm:choos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06A4-4EA7-4880-B228-A68C41C9D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FF825-BA81-4B30-B3A5-4CDCA14A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F912-F05E-4E14-84D2-FDA8C44C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C51-FDB7-4357-A5ED-D58C1E3F9F46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39E0B-1FE3-4388-81B9-EB511C14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E89D-6D6B-4265-B7BA-30F414CB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E261-0C22-4C38-9544-E47AA8D3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4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509C-414A-4F7D-A393-017BADB7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697BB-B902-4055-8CEE-67BB865C3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CFB68-00C4-47D8-BE80-1723AEE0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C51-FDB7-4357-A5ED-D58C1E3F9F46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A1C24-C7FB-484C-86E9-B2007BCA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E494F-3FDF-4B96-A806-702EB7AC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E261-0C22-4C38-9544-E47AA8D3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E6777-637E-41A4-A409-093A8704B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C10C4-D5E3-43C5-8198-259275F89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3A79-C0C9-4F33-B5CC-2C864E5F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C51-FDB7-4357-A5ED-D58C1E3F9F46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93AC8-4BA2-4DB9-BEE5-04B6CA5A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36B1-FC0B-4963-9AE3-0422BF0E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E261-0C22-4C38-9544-E47AA8D3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2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6BD0-0678-4F72-A2AD-430B1571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DF25-DB5D-4C1F-ABE2-EBCEE119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7C2AF-DA91-4E0A-9417-FCDEB847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C51-FDB7-4357-A5ED-D58C1E3F9F46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DDF28-07E3-4C65-AF2E-DF3EFC33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7907-091D-497D-A3A2-60CF75ED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E261-0C22-4C38-9544-E47AA8D3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3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9113-EA96-49DE-81EA-0E2F01C2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18929-CE26-48A9-9678-E290BEA1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D4491-B8F5-4D9D-9912-4D72EA2C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C51-FDB7-4357-A5ED-D58C1E3F9F46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73D-D4A8-495E-8935-07FAE025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0E05-4E90-49B8-8C64-94D3D50E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E261-0C22-4C38-9544-E47AA8D3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7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3DAB-66AE-49AA-8552-51C2B254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E8D8-5588-4509-9EA8-A89FA1134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11A2A-A54F-40AC-9E21-B1EC2ADB0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3B738-6BFF-4306-931E-1B60CD81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C51-FDB7-4357-A5ED-D58C1E3F9F46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522D3-EED8-4A89-A5A8-7D54B541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8EFE6-C821-4A0B-BFBD-A461D075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E261-0C22-4C38-9544-E47AA8D3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1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EC1E-D22C-41F5-99EC-60F64695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1413D-9295-46AE-A220-B4564317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CA517-CFF0-44A6-BD9F-BC0C44841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6E1FE-47CA-406F-BD0C-C06AC686B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FA52C-A2F3-4724-BDB5-DB3837B46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989D3-48A3-4BD1-8927-BF6A5D57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C51-FDB7-4357-A5ED-D58C1E3F9F46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3F9CD-874B-4AE6-8C67-3B720C42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A5E3D-8450-461A-AA64-470A45DA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E261-0C22-4C38-9544-E47AA8D3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FFC5-6BD8-4C4B-B3CC-3520CC55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CC4807-9A5E-435B-8794-44927499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C51-FDB7-4357-A5ED-D58C1E3F9F46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C9A1E-2190-43B7-B013-440FB35D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37E05-6A1F-4BCE-9873-3E768B28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E261-0C22-4C38-9544-E47AA8D3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0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AE886-E6E7-4B10-B92C-C06D314D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C51-FDB7-4357-A5ED-D58C1E3F9F46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3B1EC-7BEC-4CC1-967C-DCECA10D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932C7-6A2E-4583-9744-18EE8E64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E261-0C22-4C38-9544-E47AA8D3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205F-3440-4024-867A-10B1E573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766C-2DCE-4ADA-9A35-094971952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0ACB8-8416-41F2-850F-C90B4A82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3DABF-AACF-4DEE-AAA6-CE5C7E49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C51-FDB7-4357-A5ED-D58C1E3F9F46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0E110-6B92-42CA-B7EF-91ACAD30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61EE5-DD33-45B0-9281-D94DA307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E261-0C22-4C38-9544-E47AA8D3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5182-7F78-410D-BEA0-5597EE33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325C32-3EE4-4DCA-AD2E-A0711EB3D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A133E-3C5A-447D-A4F9-F7266F89F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F83D5-6845-489C-95F3-7872866E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0C51-FDB7-4357-A5ED-D58C1E3F9F46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4773-9773-40EB-BA5E-D7564269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87EB-9640-4466-8CEB-D925301B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E261-0C22-4C38-9544-E47AA8D3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7CAC1-5547-457D-A67E-AFE5EA4C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02D7A-4BBF-4952-88AE-2946150F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515CA-4E7E-4D31-8903-73CD63540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50C51-FDB7-4357-A5ED-D58C1E3F9F46}" type="datetimeFigureOut">
              <a:rPr lang="en-US" smtClean="0"/>
              <a:t>06-Sep-18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6AD90-E07C-457E-9792-813708005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4E9B8-6D89-454F-AE2F-4B1BE39A1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2E261-0C22-4C38-9544-E47AA8D3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8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vie.com/posts/a-successful-git-branching-model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ogerdudler.github.io/git-gui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04761-605C-4E7D-883C-DD8F82829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GitHub, AWS &amp; 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Initial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85DDD-1E15-4F63-A448-BBE380759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Lab – Week 1</a:t>
            </a: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77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7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5028C-B8B0-4012-BA41-81A9DAB0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Snapshots not Differences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D0A46-48E4-40C5-9669-1EC8E7F5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>
                <a:solidFill>
                  <a:srgbClr val="CC9A01"/>
                </a:solidFill>
              </a:rPr>
              <a:t>Git vs Subversion </a:t>
            </a:r>
            <a:r>
              <a:rPr lang="en-US" sz="2000" dirty="0" err="1">
                <a:solidFill>
                  <a:srgbClr val="CC9A01"/>
                </a:solidFill>
              </a:rPr>
              <a:t>etc</a:t>
            </a:r>
            <a:endParaRPr lang="en-US" sz="2000" dirty="0">
              <a:solidFill>
                <a:srgbClr val="CC9A0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Storing data as changes to a base version of each file.">
            <a:extLst>
              <a:ext uri="{FF2B5EF4-FFF2-40B4-BE49-F238E27FC236}">
                <a16:creationId xmlns:a16="http://schemas.microsoft.com/office/drawing/2014/main" id="{43A54943-C083-471B-8661-2D011AA3C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9" y="3221541"/>
            <a:ext cx="5455917" cy="211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Git stores data as snapshots of the project over time.">
            <a:extLst>
              <a:ext uri="{FF2B5EF4-FFF2-40B4-BE49-F238E27FC236}">
                <a16:creationId xmlns:a16="http://schemas.microsoft.com/office/drawing/2014/main" id="{797491D1-E04E-4054-9FFE-7C175907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24" y="3221541"/>
            <a:ext cx="5455917" cy="208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BBA4CA-C2EC-4F94-B4A1-9A8180624FBF}"/>
              </a:ext>
            </a:extLst>
          </p:cNvPr>
          <p:cNvSpPr txBox="1"/>
          <p:nvPr/>
        </p:nvSpPr>
        <p:spPr>
          <a:xfrm>
            <a:off x="10370819" y="6620654"/>
            <a:ext cx="1821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Credits : http://bit.ly/2wEapIV</a:t>
            </a:r>
          </a:p>
        </p:txBody>
      </p:sp>
    </p:spTree>
    <p:extLst>
      <p:ext uri="{BB962C8B-B14F-4D97-AF65-F5344CB8AC3E}">
        <p14:creationId xmlns:p14="http://schemas.microsoft.com/office/powerpoint/2010/main" val="410424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A7555-9F10-4D22-B105-7FE52342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States of code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16A42-B2F5-43F6-B346-53687F807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Modified</a:t>
            </a:r>
          </a:p>
          <a:p>
            <a:r>
              <a:rPr lang="en-US" dirty="0"/>
              <a:t>Staged</a:t>
            </a:r>
          </a:p>
          <a:p>
            <a:r>
              <a:rPr lang="en-US" dirty="0"/>
              <a:t>Committed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Working tree, staging area, and Git directory.">
            <a:extLst>
              <a:ext uri="{FF2B5EF4-FFF2-40B4-BE49-F238E27FC236}">
                <a16:creationId xmlns:a16="http://schemas.microsoft.com/office/drawing/2014/main" id="{F3A82A17-2E60-4A86-BE33-1EAABA979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1626650"/>
            <a:ext cx="6553545" cy="361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00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8E9D-5CF7-4ACE-8B9F-7508540C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it in your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31ADB-1865-45BA-A01D-96E87340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3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2AC78-36AB-4750-810E-35EB191B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841-7745-488A-8A9E-1923B302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hlinkClick r:id="rId2"/>
              </a:rPr>
              <a:t>https://nvie.com/posts/a-successful-git-branching-model/</a:t>
            </a:r>
            <a:endParaRPr lang="en-US" sz="2000" dirty="0">
              <a:solidFill>
                <a:srgbClr val="FFFFFF"/>
              </a:solidFill>
            </a:endParaRPr>
          </a:p>
          <a:p>
            <a:pPr algn="ctr"/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No One size fits all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nvie.com/img/git-model@2x.png">
            <a:extLst>
              <a:ext uri="{FF2B5EF4-FFF2-40B4-BE49-F238E27FC236}">
                <a16:creationId xmlns:a16="http://schemas.microsoft.com/office/drawing/2014/main" id="{AEE20D77-4DDB-4503-B4D3-434D04098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818" y="-3991706"/>
            <a:ext cx="9458272" cy="1253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62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3DDE-D7C9-4FF1-8155-1F799DAC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F416-C96E-47FB-AAB5-DE185CB9E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: git </a:t>
            </a:r>
            <a:r>
              <a:rPr lang="en-US" dirty="0" err="1"/>
              <a:t>scm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r>
              <a:rPr lang="en-US" dirty="0"/>
              <a:t>Linux : apt-get install git [use any other package manager]</a:t>
            </a:r>
          </a:p>
          <a:p>
            <a:r>
              <a:rPr lang="en-US" dirty="0"/>
              <a:t>OSX : Already installed. Else use brew</a:t>
            </a:r>
          </a:p>
        </p:txBody>
      </p:sp>
    </p:spTree>
    <p:extLst>
      <p:ext uri="{BB962C8B-B14F-4D97-AF65-F5344CB8AC3E}">
        <p14:creationId xmlns:p14="http://schemas.microsoft.com/office/powerpoint/2010/main" val="169820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0FC3-9013-47D1-8B7E-BDDA4C64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&amp; CSI518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BD5C7-7D3D-4676-A2E5-9DB6E2DB6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Free private repos for every student, all shared with instructors and graders.</a:t>
            </a:r>
          </a:p>
        </p:txBody>
      </p:sp>
    </p:spTree>
    <p:extLst>
      <p:ext uri="{BB962C8B-B14F-4D97-AF65-F5344CB8AC3E}">
        <p14:creationId xmlns:p14="http://schemas.microsoft.com/office/powerpoint/2010/main" val="120263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F1D4-EBD7-4515-A6CF-79672C93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B3345-506B-473C-B2A1-7A7F74EF7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2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229EB-33BA-4B6F-9FDD-D7507470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	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F1B2AA-B716-42BF-9F8C-08C51FE1C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877726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72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0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03FA09-4309-46C0-BDC6-C8800610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1132A-9E77-40A9-82AA-CC2D7E78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 VS Mean stack</a:t>
            </a:r>
          </a:p>
        </p:txBody>
      </p:sp>
    </p:spTree>
    <p:extLst>
      <p:ext uri="{BB962C8B-B14F-4D97-AF65-F5344CB8AC3E}">
        <p14:creationId xmlns:p14="http://schemas.microsoft.com/office/powerpoint/2010/main" val="316806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D751-85D8-4897-9202-7EBB19B1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804BD-6103-454F-8EC0-1A8BD253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Jobs </a:t>
            </a:r>
          </a:p>
          <a:p>
            <a:r>
              <a:rPr lang="en-US" dirty="0"/>
              <a:t>Java and JavaScript</a:t>
            </a:r>
          </a:p>
          <a:p>
            <a:r>
              <a:rPr lang="en-US" dirty="0"/>
              <a:t>Applications other than web [mobile &amp; frontend]</a:t>
            </a:r>
          </a:p>
          <a:p>
            <a:r>
              <a:rPr lang="en-US" dirty="0"/>
              <a:t>Complexity</a:t>
            </a:r>
          </a:p>
          <a:p>
            <a:r>
              <a:rPr lang="en-US" dirty="0"/>
              <a:t>Libraries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9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19CA-A85B-4670-BF76-08FFF39C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 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F47B1-19D1-4F73-80A7-FA4D23F0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Git &amp; GitHub</a:t>
            </a:r>
          </a:p>
        </p:txBody>
      </p:sp>
    </p:spTree>
    <p:extLst>
      <p:ext uri="{BB962C8B-B14F-4D97-AF65-F5344CB8AC3E}">
        <p14:creationId xmlns:p14="http://schemas.microsoft.com/office/powerpoint/2010/main" val="17771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CE86F-9B6C-4493-B62A-CA1A6BE0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would you Collaborate?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A6FEE-606B-437E-AF3B-021EC6E0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Discussion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01E89D4F-302C-4278-BF47-F66BD224B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4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8D19-EB77-44B9-90AD-A191924B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CCF8-B215-4DCF-B5D2-75C3D787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  <a:p>
            <a:r>
              <a:rPr lang="en-US" dirty="0"/>
              <a:t>Storing Versions (Properly)</a:t>
            </a:r>
          </a:p>
          <a:p>
            <a:r>
              <a:rPr lang="en-US" dirty="0"/>
              <a:t>Restoring Previous Versions</a:t>
            </a:r>
          </a:p>
          <a:p>
            <a:r>
              <a:rPr lang="en-US" dirty="0"/>
              <a:t>Understanding What Happened (Who did What)</a:t>
            </a:r>
          </a:p>
          <a:p>
            <a:r>
              <a:rPr lang="en-US" dirty="0"/>
              <a:t>Backup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5981C-98D1-4C01-AD13-55D8FF60FEC0}"/>
              </a:ext>
            </a:extLst>
          </p:cNvPr>
          <p:cNvSpPr txBox="1"/>
          <p:nvPr/>
        </p:nvSpPr>
        <p:spPr>
          <a:xfrm>
            <a:off x="10024845" y="6611779"/>
            <a:ext cx="2167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*References : http://bit.ly/2wMX68r</a:t>
            </a:r>
          </a:p>
        </p:txBody>
      </p:sp>
    </p:spTree>
    <p:extLst>
      <p:ext uri="{BB962C8B-B14F-4D97-AF65-F5344CB8AC3E}">
        <p14:creationId xmlns:p14="http://schemas.microsoft.com/office/powerpoint/2010/main" val="300921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CA0C-E71E-4365-B5DD-EF856399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frame of mind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24D8B-A1F6-4C00-8D58-F9C074439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git</a:t>
            </a:r>
          </a:p>
        </p:txBody>
      </p:sp>
    </p:spTree>
    <p:extLst>
      <p:ext uri="{BB962C8B-B14F-4D97-AF65-F5344CB8AC3E}">
        <p14:creationId xmlns:p14="http://schemas.microsoft.com/office/powerpoint/2010/main" val="294968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54B2-90FD-41DA-AD81-4F96CBD1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Git basics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4813-D2C3-4348-B400-E54F1F64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Snapshots, Not Differences</a:t>
            </a:r>
          </a:p>
          <a:p>
            <a:r>
              <a:rPr lang="en-US" dirty="0"/>
              <a:t>Git Generally Only Adds Data</a:t>
            </a:r>
          </a:p>
          <a:p>
            <a:r>
              <a:rPr lang="en-US" dirty="0"/>
              <a:t>The Three States</a:t>
            </a:r>
          </a:p>
          <a:p>
            <a:r>
              <a:rPr lang="en-US" dirty="0"/>
              <a:t>No BS tutorial : </a:t>
            </a:r>
            <a:r>
              <a:rPr lang="en-US" dirty="0">
                <a:hlinkClick r:id="rId2"/>
              </a:rPr>
              <a:t>http://rogerdudler.github.io/git-guide/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5CB89-C580-450B-9062-8F9E7C8001A6}"/>
              </a:ext>
            </a:extLst>
          </p:cNvPr>
          <p:cNvSpPr txBox="1"/>
          <p:nvPr/>
        </p:nvSpPr>
        <p:spPr>
          <a:xfrm>
            <a:off x="10212199" y="6611779"/>
            <a:ext cx="1979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References : http://bit.ly/2wEapIV</a:t>
            </a:r>
          </a:p>
        </p:txBody>
      </p:sp>
    </p:spTree>
    <p:extLst>
      <p:ext uri="{BB962C8B-B14F-4D97-AF65-F5344CB8AC3E}">
        <p14:creationId xmlns:p14="http://schemas.microsoft.com/office/powerpoint/2010/main" val="331823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224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GitHub, AWS &amp;  Initial Setup</vt:lpstr>
      <vt:lpstr>Agenda </vt:lpstr>
      <vt:lpstr>Technology</vt:lpstr>
      <vt:lpstr>Criterion</vt:lpstr>
      <vt:lpstr>Version Control Systems</vt:lpstr>
      <vt:lpstr>How would you Collaborate?</vt:lpstr>
      <vt:lpstr>Need for VCS</vt:lpstr>
      <vt:lpstr>Right frame of mind</vt:lpstr>
      <vt:lpstr>Important Git basics </vt:lpstr>
      <vt:lpstr>Snapshots not Differences</vt:lpstr>
      <vt:lpstr>States of code</vt:lpstr>
      <vt:lpstr>How to use it in your team</vt:lpstr>
      <vt:lpstr>Git Workflow</vt:lpstr>
      <vt:lpstr>Setup</vt:lpstr>
      <vt:lpstr>GitHub &amp; CSI518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GitHub, AWS &amp;  Initial Setup</dc:title>
  <dc:creator>NINAD CHAUDHARI</dc:creator>
  <cp:lastModifiedBy>NINAD CHAUDHARI</cp:lastModifiedBy>
  <cp:revision>1</cp:revision>
  <dcterms:created xsi:type="dcterms:W3CDTF">2018-09-03T21:19:50Z</dcterms:created>
  <dcterms:modified xsi:type="dcterms:W3CDTF">2018-09-06T17:37:22Z</dcterms:modified>
</cp:coreProperties>
</file>