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16F08-0BD6-4CA1-850A-BDABFC77C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D90E64-0E12-4E0D-9E3E-EA4F89D58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28E43-3CBF-4DE8-AE3E-8AC1F7C4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106E-1D42-4A52-A3CE-0EE67ED070F7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7EBB84-3BCA-44F9-9512-0F107B4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E63952-2FB8-4ECF-93D2-E7AD2976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007F-98C2-44D5-9D6B-D2AB69937E3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762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391CA-5AC7-4A6C-8BA3-2952BDD1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B9C7F7-C269-4307-9F8E-9C2FC9261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AF980-AA8B-4BC7-9F51-943EE763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106E-1D42-4A52-A3CE-0EE67ED070F7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CA3C0-398B-47F2-8D85-9689D4F0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ECFBCC-A7DD-4491-9DAA-2CBB58A7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007F-98C2-44D5-9D6B-D2AB69937E3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51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72253A-55C4-4C9A-83D6-90A366E96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381ADC-BD8D-4D2B-91FC-DB9D49A3A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A3BB35-112D-44FA-9698-E5C10877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106E-1D42-4A52-A3CE-0EE67ED070F7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678E5-331B-4C97-A5F7-C9175968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C5922-5A58-4A9A-B8DA-36A240F5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007F-98C2-44D5-9D6B-D2AB69937E3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81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53AD1-CFA2-412C-89BD-D62508FA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78F31-5B73-46EB-8474-04C3F848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B2832-6953-47A6-9FFB-1BEC3535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106E-1D42-4A52-A3CE-0EE67ED070F7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A9334E-C1A9-4061-A2F7-2FDF26F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9369A3-63E3-4DB1-B1ED-B07F5EE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007F-98C2-44D5-9D6B-D2AB69937E3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57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23F58-41E3-4F41-BF5E-9EA4CB57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CC1BAC-D19A-4825-8259-A241AA7A0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EAC9B-72BB-4C54-8E3C-E6B7A1AA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106E-1D42-4A52-A3CE-0EE67ED070F7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628B1-B594-41AA-A58C-6F2496F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652B74-D657-464C-BF62-081982CF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007F-98C2-44D5-9D6B-D2AB69937E3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1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EC3F5-E12A-4CC8-90A2-7EFB8664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2AD08-2924-4E0A-8824-0787A5C77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C56B4E-94F4-44FE-998E-A5A244A4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B94A76-FBBE-4517-8A1F-34552F21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106E-1D42-4A52-A3CE-0EE67ED070F7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2AB240-6AD2-4DB5-ADDD-055F5949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FAE6B9-876C-4F9F-9DC6-4BB654FA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007F-98C2-44D5-9D6B-D2AB69937E3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43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2A393-EA4B-4727-BB7F-7836C9EE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1C6BD3-D252-45F9-A92D-E4AC8BC5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0CA6E1-0CDF-4C7E-8EF0-2203F23FE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519655-3348-4107-B62D-96044D03E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774BF7-6E01-48CC-9DAF-15053FFF9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577D1C-5E43-46CB-B73C-10854AB3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106E-1D42-4A52-A3CE-0EE67ED070F7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70A6C4-F029-4165-AF71-CAEE7765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808324-2C5F-4CC9-9FAA-602595D2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007F-98C2-44D5-9D6B-D2AB69937E3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21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72197-CD0A-4A95-B60F-CF577514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3910B2-CDAE-4F66-9F71-E84D8763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106E-1D42-4A52-A3CE-0EE67ED070F7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57F811-A4F5-43EB-A5CB-94FC8892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E5D2C3-14F8-41EE-A893-AA1104FA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007F-98C2-44D5-9D6B-D2AB69937E3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2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A9A249-EB05-430B-B628-501064A4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106E-1D42-4A52-A3CE-0EE67ED070F7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5635F9-B8A9-4C6D-9072-511F1B27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343D28-66F1-43E4-ABAB-304C7AE0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007F-98C2-44D5-9D6B-D2AB69937E3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29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FCA02-6463-4CF0-93C7-3887681D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D6084-A536-4861-8B50-ED817FEF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8DAF9A-C75D-48B3-A39C-E4EABA457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FB273-7FF3-4C03-808A-7EE19220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106E-1D42-4A52-A3CE-0EE67ED070F7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7B881-BB6E-4AF0-A562-17133184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4AFB9C-DE4F-4B69-B36D-29D465A3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007F-98C2-44D5-9D6B-D2AB69937E3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4243D-D885-4835-8036-C1BE6B00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A66550-F249-4A99-80DB-30D6BF87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9C4B38-3366-4682-BA75-712FCE10C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FC1866-55B2-4EA1-93E0-34281EA4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106E-1D42-4A52-A3CE-0EE67ED070F7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34D55A-34D4-47B1-B78E-4716B455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544D64-4F05-4893-8840-493C3511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007F-98C2-44D5-9D6B-D2AB69937E3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39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AC6BB-66BF-4C3C-8C4B-995863CC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B1A385-D71D-4970-B5D6-8264F621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023E7-DB30-4B2B-8994-6B13E86F6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6106E-1D42-4A52-A3CE-0EE67ED070F7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EA2054-8D4D-4077-B1C3-1223C2D91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8C41E9-D5FB-4268-BB2C-8248A7592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5007F-98C2-44D5-9D6B-D2AB69937E3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06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8234387-A757-4B4E-AAFC-F070D5A4C629}"/>
              </a:ext>
            </a:extLst>
          </p:cNvPr>
          <p:cNvSpPr/>
          <p:nvPr/>
        </p:nvSpPr>
        <p:spPr>
          <a:xfrm>
            <a:off x="2253006" y="1414021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8012C69-FE22-4348-814C-17FB54732033}"/>
              </a:ext>
            </a:extLst>
          </p:cNvPr>
          <p:cNvSpPr/>
          <p:nvPr/>
        </p:nvSpPr>
        <p:spPr>
          <a:xfrm>
            <a:off x="3150123" y="1414021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F58270F-FAD1-4E38-9557-B43D384BB114}"/>
              </a:ext>
            </a:extLst>
          </p:cNvPr>
          <p:cNvSpPr/>
          <p:nvPr/>
        </p:nvSpPr>
        <p:spPr>
          <a:xfrm>
            <a:off x="4047240" y="1414021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3A1182-FA84-4B26-B7C8-EAA09DD09A13}"/>
              </a:ext>
            </a:extLst>
          </p:cNvPr>
          <p:cNvSpPr/>
          <p:nvPr/>
        </p:nvSpPr>
        <p:spPr>
          <a:xfrm>
            <a:off x="4944357" y="1414021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BCC647A-5A96-411A-8D6F-6F0077531AD3}"/>
              </a:ext>
            </a:extLst>
          </p:cNvPr>
          <p:cNvSpPr/>
          <p:nvPr/>
        </p:nvSpPr>
        <p:spPr>
          <a:xfrm>
            <a:off x="5841474" y="1414021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88C7BF3-4AFD-458C-89E1-86C2C1F497B1}"/>
              </a:ext>
            </a:extLst>
          </p:cNvPr>
          <p:cNvSpPr/>
          <p:nvPr/>
        </p:nvSpPr>
        <p:spPr>
          <a:xfrm>
            <a:off x="2253006" y="229228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EB52C34-8660-4A50-BA0C-DD4B432925F5}"/>
              </a:ext>
            </a:extLst>
          </p:cNvPr>
          <p:cNvSpPr/>
          <p:nvPr/>
        </p:nvSpPr>
        <p:spPr>
          <a:xfrm>
            <a:off x="3150123" y="229228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62C91B2-9C50-4E5A-A39C-5400D3EB7EA5}"/>
              </a:ext>
            </a:extLst>
          </p:cNvPr>
          <p:cNvSpPr/>
          <p:nvPr/>
        </p:nvSpPr>
        <p:spPr>
          <a:xfrm>
            <a:off x="4047240" y="229228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D1E3411-6113-4503-983F-9ADF484ABAB2}"/>
              </a:ext>
            </a:extLst>
          </p:cNvPr>
          <p:cNvSpPr/>
          <p:nvPr/>
        </p:nvSpPr>
        <p:spPr>
          <a:xfrm>
            <a:off x="4944357" y="229228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264B5B0-C293-4782-AFC1-B843CCF473AF}"/>
              </a:ext>
            </a:extLst>
          </p:cNvPr>
          <p:cNvSpPr/>
          <p:nvPr/>
        </p:nvSpPr>
        <p:spPr>
          <a:xfrm>
            <a:off x="5841474" y="229228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7F85EC4-AD38-4F55-BF98-2E2F4F90DE71}"/>
              </a:ext>
            </a:extLst>
          </p:cNvPr>
          <p:cNvSpPr/>
          <p:nvPr/>
        </p:nvSpPr>
        <p:spPr>
          <a:xfrm>
            <a:off x="2430122" y="4015819"/>
            <a:ext cx="1887353" cy="12349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D373487-9FB5-4C96-BCF9-7FF5F9A089D7}"/>
              </a:ext>
            </a:extLst>
          </p:cNvPr>
          <p:cNvSpPr/>
          <p:nvPr/>
        </p:nvSpPr>
        <p:spPr>
          <a:xfrm>
            <a:off x="4522142" y="4015820"/>
            <a:ext cx="1319331" cy="1234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071DF12-FE3F-4D30-9D56-A53E13039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80" y="2605207"/>
            <a:ext cx="2990286" cy="27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Nina Grabka</dc:creator>
  <cp:lastModifiedBy>Nina Grabka</cp:lastModifiedBy>
  <cp:revision>4</cp:revision>
  <dcterms:created xsi:type="dcterms:W3CDTF">2019-06-19T10:02:41Z</dcterms:created>
  <dcterms:modified xsi:type="dcterms:W3CDTF">2019-06-19T20:51:11Z</dcterms:modified>
</cp:coreProperties>
</file>