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7"/>
    <p:restoredTop sz="94635"/>
  </p:normalViewPr>
  <p:slideViewPr>
    <p:cSldViewPr snapToGrid="0">
      <p:cViewPr varScale="1">
        <p:scale>
          <a:sx n="83" d="100"/>
          <a:sy n="83" d="100"/>
        </p:scale>
        <p:origin x="2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32F1-7D4B-CF82-CC19-3EA0725F0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0DE35-8977-977B-34D1-2AD7CAA81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3F37-91EB-7F22-8035-5F024A0F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7AE-734F-C042-B2F2-09EC478E478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5F250-7F5F-2128-554A-2337FDF1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18ED8-605F-DDDF-0E28-B3305A76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B3-33FF-1542-A0DC-18965969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CC65-92D4-E4B3-1D26-FA29FE63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917FF-6B81-50B9-DABC-6E5DF0448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4978B-6485-1FB2-0C64-60EF6CB9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7AE-734F-C042-B2F2-09EC478E478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CE5A2-A5D1-7E55-62FD-395BBA0D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F4E18-3A77-5CBE-0157-CE45F403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B3-33FF-1542-A0DC-18965969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C8289-6009-3A2F-D905-CBCDCC604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5FF8A-CC0A-7524-FDC8-F6C9ABEA5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73BF7-8F86-EE6B-8D7C-4473DA20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7AE-734F-C042-B2F2-09EC478E478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0D1D0-6F30-3513-F693-739C7B13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33003-AB73-10C2-E175-9634A543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B3-33FF-1542-A0DC-18965969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77C8-E946-5075-BC82-F2695A6E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7D95-1EC4-A85B-6616-A9908D227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534D8-2FB5-321C-68A8-32F54193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7AE-734F-C042-B2F2-09EC478E478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34079-3588-4F73-413E-5474D653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157E7-1FF4-1F96-B354-D1487A83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B3-33FF-1542-A0DC-18965969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6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C100-9C3F-A439-A3A9-53748769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78AD-69AC-346B-882F-0C9A0CE9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AA49-F00E-1C6E-0D6C-FA2220E9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7AE-734F-C042-B2F2-09EC478E478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5FBC3-A713-D9EE-EE54-9B10977F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C1E4-4F34-4135-F9F5-7AC9CEE5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B3-33FF-1542-A0DC-18965969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4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5948-903A-E878-6A41-25CE9B75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7DDC-3F7C-88D3-CBD4-72D2F576A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EB75C-4BF3-4F1D-601E-32E7D2695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7437B-3500-CA35-948A-257BADA4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7AE-734F-C042-B2F2-09EC478E478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EF431-FBBB-9A60-EC61-30B47571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6E6F8-6B69-4AA8-65AB-A8114F3D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B3-33FF-1542-A0DC-18965969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4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4DB0-8A4C-BB60-47C5-A1430403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943C5-E3D5-CE92-1E04-1146C1D3D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FB9FD-6AFF-9CEA-9F6F-589698C83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749AD-9CE3-E243-CC3D-9DA424959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795A4-1D52-D25C-B666-F1C88A709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DDF22-288F-69BB-CCD2-0A04FF7B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7AE-734F-C042-B2F2-09EC478E478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A65F5-258F-769B-B9AD-B02E45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3ACC6-5B46-36DC-791D-5A7D0B44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B3-33FF-1542-A0DC-18965969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5B94-E2F4-D001-0975-1A86A3FD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F6340-05EF-64F8-E8A5-7482BA94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7AE-734F-C042-B2F2-09EC478E478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46FC8-FD37-E9AD-E5F1-94F14751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67166-B02B-36AD-9708-43C6F9B9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B3-33FF-1542-A0DC-18965969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6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FC00A-8FE1-B343-89A9-5519E49D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7AE-734F-C042-B2F2-09EC478E478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E374E-D24C-8F18-11D2-80AC8373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20602-6434-B0AE-87E5-BF317644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B3-33FF-1542-A0DC-18965969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108A-743D-653A-2487-C866D674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9FAB-2803-6A1C-F6BF-EF68A6BA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D049E-2047-64DC-C76E-A4DB57321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C4B27-B383-A545-B485-A1DF7F85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7AE-734F-C042-B2F2-09EC478E478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6B6D-FA12-DFC9-122E-16C0DA42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3D981-DF5D-CD96-B96F-E6EAE194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B3-33FF-1542-A0DC-18965969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9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D28E-5405-8025-F791-5F832461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7506B-29D9-401B-F24E-192B7D9C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03C39-38C3-7FD1-E604-AAC963F0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3CE75-CFC5-E9F2-D4BC-C5B45EE2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B7AE-734F-C042-B2F2-09EC478E478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AE592-4A49-1866-96CE-C3658ED7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22C52-09D5-FDD5-327C-B1E383E4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8C5B3-33FF-1542-A0DC-18965969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2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0F0DA-E4A4-D113-34E1-024DBE49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CFC90-5D71-4BB2-5B85-4FE6125D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5F31C-49BD-9396-BE68-43E715EE9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3B7AE-734F-C042-B2F2-09EC478E4784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F1DF-3680-2127-81F5-44DA32E89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5DCCC-BB30-DE3A-D7B4-4C320A608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8C5B3-33FF-1542-A0DC-189659690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4BA2-9F43-FF04-D84C-C5F6A745D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2089C-A4F4-4057-FFFA-FDBD2E7ED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9BFA9D3-51BE-3585-968B-4234D589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70" y="0"/>
            <a:ext cx="7772400" cy="5508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04CC8F-243B-4E20-8E5C-376E3FFA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6" y="-122664"/>
            <a:ext cx="7772400" cy="55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11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0410-BE16-9D35-5BF4-883C7018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8822BE-6B96-605A-23F5-4E1E1BB18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3" y="2686223"/>
            <a:ext cx="11357113" cy="38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1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E7C8-E6DF-DE00-0F0B-F8EE94FD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9050-1BF6-D0DA-9DD4-F919B346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2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D0EC-4E5E-3D49-59FA-3AF65005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20201110 brain on fire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9895-9CA4-F5FE-3A75-E7EBB4B0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-up of a brain&#10;&#10;Description automatically generated">
            <a:extLst>
              <a:ext uri="{FF2B5EF4-FFF2-40B4-BE49-F238E27FC236}">
                <a16:creationId xmlns:a16="http://schemas.microsoft.com/office/drawing/2014/main" id="{82C26878-0CFA-8689-0215-363B7D41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35" y="1888486"/>
            <a:ext cx="6262424" cy="42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0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EE8F-5F37-D28B-05C7-3CDB815E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m3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574922E-A752-967E-8045-2F7FC3D33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044" y="2474005"/>
            <a:ext cx="6227912" cy="4351338"/>
          </a:xfrm>
        </p:spPr>
      </p:pic>
    </p:spTree>
    <p:extLst>
      <p:ext uri="{BB962C8B-B14F-4D97-AF65-F5344CB8AC3E}">
        <p14:creationId xmlns:p14="http://schemas.microsoft.com/office/powerpoint/2010/main" val="310463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82B1-5BB9-F87E-417E-0898ECC5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1" y="266080"/>
            <a:ext cx="10515600" cy="1325563"/>
          </a:xfrm>
        </p:spPr>
        <p:txBody>
          <a:bodyPr/>
          <a:lstStyle/>
          <a:p>
            <a:r>
              <a:rPr lang="en-US" dirty="0"/>
              <a:t>20191210: m1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DCD83E1-87FB-7243-9D94-5F15DEFD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39" y="266080"/>
            <a:ext cx="8311807" cy="2849216"/>
          </a:xfrm>
          <a:prstGeom prst="rect">
            <a:avLst/>
          </a:prstGeom>
        </p:spPr>
      </p:pic>
      <p:pic>
        <p:nvPicPr>
          <p:cNvPr id="6" name="Picture 5" descr="A pixelated image of a fire&#10;&#10;Description automatically generated">
            <a:extLst>
              <a:ext uri="{FF2B5EF4-FFF2-40B4-BE49-F238E27FC236}">
                <a16:creationId xmlns:a16="http://schemas.microsoft.com/office/drawing/2014/main" id="{DE67BBD7-4FFE-2FB7-48F5-CD326F24E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82" y="3115296"/>
            <a:ext cx="4587349" cy="360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CD17-B5E5-C256-34C3-192F63BF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A1</a:t>
            </a:r>
          </a:p>
        </p:txBody>
      </p: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02275136-1361-1EF5-12B8-0E79B7EE1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143" y="3429000"/>
            <a:ext cx="10515600" cy="3430444"/>
          </a:xfr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AE88F3-88C3-35A5-A6A0-CDD81849F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95" y="135205"/>
            <a:ext cx="9650896" cy="32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5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A496-5DC3-67EE-11AE-CE8CEA4B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A47B7-073F-4F8E-A940-0FCC35C8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9" y="1592308"/>
            <a:ext cx="11590262" cy="39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0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E56E-E8AB-1C8E-2E25-E2A78B98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a3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FDFD96-7FA1-8C7F-D68E-7FECD6C09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3812"/>
            <a:ext cx="10515600" cy="3441469"/>
          </a:xfrm>
        </p:spPr>
      </p:pic>
    </p:spTree>
    <p:extLst>
      <p:ext uri="{BB962C8B-B14F-4D97-AF65-F5344CB8AC3E}">
        <p14:creationId xmlns:p14="http://schemas.microsoft.com/office/powerpoint/2010/main" val="148044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729F-045B-C880-AED9-A7002BDF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Artery example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F6A3802-1F75-AB4A-7E43-8D4C11E17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497" y="1825625"/>
            <a:ext cx="6289005" cy="4351338"/>
          </a:xfrm>
        </p:spPr>
      </p:pic>
    </p:spTree>
    <p:extLst>
      <p:ext uri="{BB962C8B-B14F-4D97-AF65-F5344CB8AC3E}">
        <p14:creationId xmlns:p14="http://schemas.microsoft.com/office/powerpoint/2010/main" val="406502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9A4B-31CD-5B7D-3C2C-C391ECD2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 up of a brain&#10;&#10;Description automatically generated">
            <a:extLst>
              <a:ext uri="{FF2B5EF4-FFF2-40B4-BE49-F238E27FC236}">
                <a16:creationId xmlns:a16="http://schemas.microsoft.com/office/drawing/2014/main" id="{A71834E3-259A-09A3-75E2-A152D0CBB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970" y="365125"/>
            <a:ext cx="7652952" cy="610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4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EA5D-4D69-7488-5B66-AAAC9B33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B0 as T2 map</a:t>
            </a:r>
          </a:p>
        </p:txBody>
      </p:sp>
      <p:pic>
        <p:nvPicPr>
          <p:cNvPr id="6" name="Content Placeholder 5" descr="A close-up of a scan&#10;&#10;Description automatically generated">
            <a:extLst>
              <a:ext uri="{FF2B5EF4-FFF2-40B4-BE49-F238E27FC236}">
                <a16:creationId xmlns:a16="http://schemas.microsoft.com/office/drawing/2014/main" id="{B55DF078-67B8-3BC9-A80D-3B3FC5FD9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2597"/>
            <a:ext cx="10515600" cy="2737394"/>
          </a:xfrm>
        </p:spPr>
      </p:pic>
    </p:spTree>
    <p:extLst>
      <p:ext uri="{BB962C8B-B14F-4D97-AF65-F5344CB8AC3E}">
        <p14:creationId xmlns:p14="http://schemas.microsoft.com/office/powerpoint/2010/main" val="318269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2EB8-83C8-69BE-04BE-4DE3CD8A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point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01AC37A-49C5-0F6B-A312-D89A82F1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0" y="2184694"/>
            <a:ext cx="4964530" cy="3500680"/>
          </a:xfrm>
          <a:prstGeom prst="rect">
            <a:avLst/>
          </a:prstGeom>
        </p:spPr>
      </p:pic>
      <p:pic>
        <p:nvPicPr>
          <p:cNvPr id="6" name="Picture 5" descr="A pixelated image of a fire&#10;&#10;Description automatically generated">
            <a:extLst>
              <a:ext uri="{FF2B5EF4-FFF2-40B4-BE49-F238E27FC236}">
                <a16:creationId xmlns:a16="http://schemas.microsoft.com/office/drawing/2014/main" id="{EED2EAF6-185E-AF96-FBBC-FDB83AB04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532" y="2445269"/>
            <a:ext cx="6604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6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19399</TotalTime>
  <Words>23</Words>
  <Application>Microsoft Macintosh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20191210: m1</vt:lpstr>
      <vt:lpstr>A1</vt:lpstr>
      <vt:lpstr>a2</vt:lpstr>
      <vt:lpstr>a3</vt:lpstr>
      <vt:lpstr>Artery example</vt:lpstr>
      <vt:lpstr>PowerPoint Presentation</vt:lpstr>
      <vt:lpstr>Using B0 as T2 map</vt:lpstr>
      <vt:lpstr>Ace point</vt:lpstr>
      <vt:lpstr>PowerPoint Presentation</vt:lpstr>
      <vt:lpstr>Donut tracking</vt:lpstr>
      <vt:lpstr>20201110 brain on fire example </vt:lpstr>
      <vt:lpstr>m3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Fultz, Nina E.</dc:creator>
  <cp:lastModifiedBy>Fultz, Nina E.</cp:lastModifiedBy>
  <cp:revision>7</cp:revision>
  <dcterms:created xsi:type="dcterms:W3CDTF">2025-01-08T12:55:29Z</dcterms:created>
  <dcterms:modified xsi:type="dcterms:W3CDTF">2025-01-23T09:53:15Z</dcterms:modified>
</cp:coreProperties>
</file>