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5" r:id="rId3"/>
    <p:sldId id="263" r:id="rId4"/>
    <p:sldId id="259" r:id="rId5"/>
    <p:sldId id="260" r:id="rId6"/>
    <p:sldId id="271" r:id="rId7"/>
    <p:sldId id="266" r:id="rId8"/>
    <p:sldId id="261" r:id="rId9"/>
    <p:sldId id="264" r:id="rId10"/>
    <p:sldId id="268" r:id="rId11"/>
    <p:sldId id="272" r:id="rId12"/>
    <p:sldId id="273" r:id="rId13"/>
    <p:sldId id="269" r:id="rId14"/>
    <p:sldId id="270"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0F1"/>
    <a:srgbClr val="FFFFFF"/>
    <a:srgbClr val="673AB7"/>
    <a:srgbClr val="7030A0"/>
    <a:srgbClr val="F7F6FB"/>
    <a:srgbClr val="70BB50"/>
    <a:srgbClr val="3F9B3A"/>
    <a:srgbClr val="DD0031"/>
    <a:srgbClr val="FEF6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2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DD99F3-A919-4F3E-A40B-79FDBBED0D4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5ECC4303-FCD4-479A-A72B-5A9E3D067F76}">
      <dgm:prSet phldrT="[Text]"/>
      <dgm:spPr>
        <a:solidFill>
          <a:srgbClr val="ECF0F1"/>
        </a:solidFill>
        <a:ln>
          <a:solidFill>
            <a:srgbClr val="673AB7"/>
          </a:solidFill>
        </a:ln>
      </dgm:spPr>
      <dgm:t>
        <a:bodyPr/>
        <a:lstStyle/>
        <a:p>
          <a:r>
            <a:rPr lang="en-US" dirty="0" smtClean="0">
              <a:solidFill>
                <a:srgbClr val="673AB7"/>
              </a:solidFill>
            </a:rPr>
            <a:t>Admin</a:t>
          </a:r>
          <a:endParaRPr lang="en-US" dirty="0">
            <a:solidFill>
              <a:srgbClr val="673AB7"/>
            </a:solidFill>
          </a:endParaRPr>
        </a:p>
      </dgm:t>
    </dgm:pt>
    <dgm:pt modelId="{A1CC67E7-602F-482A-9D4A-E1CB26B92042}" type="parTrans" cxnId="{19A7924B-05B3-4FA0-8275-9433D31EAFB1}">
      <dgm:prSet/>
      <dgm:spPr/>
      <dgm:t>
        <a:bodyPr/>
        <a:lstStyle/>
        <a:p>
          <a:endParaRPr lang="en-US">
            <a:solidFill>
              <a:srgbClr val="7030A0"/>
            </a:solidFill>
          </a:endParaRPr>
        </a:p>
      </dgm:t>
    </dgm:pt>
    <dgm:pt modelId="{86D1FBFD-1385-4C1C-A4F9-3EF87B3CF264}" type="sibTrans" cxnId="{19A7924B-05B3-4FA0-8275-9433D31EAFB1}">
      <dgm:prSet/>
      <dgm:spPr/>
      <dgm:t>
        <a:bodyPr/>
        <a:lstStyle/>
        <a:p>
          <a:endParaRPr lang="en-US">
            <a:solidFill>
              <a:srgbClr val="7030A0"/>
            </a:solidFill>
          </a:endParaRPr>
        </a:p>
      </dgm:t>
    </dgm:pt>
    <dgm:pt modelId="{AE8438ED-115B-4AE9-86B6-BCFEFF9BFC53}">
      <dgm:prSet phldrT="[Text]"/>
      <dgm:spPr>
        <a:solidFill>
          <a:srgbClr val="ECF0F1"/>
        </a:solidFill>
        <a:ln>
          <a:solidFill>
            <a:srgbClr val="673AB7"/>
          </a:solidFill>
        </a:ln>
      </dgm:spPr>
      <dgm:t>
        <a:bodyPr/>
        <a:lstStyle/>
        <a:p>
          <a:r>
            <a:rPr lang="en-US" dirty="0">
              <a:solidFill>
                <a:srgbClr val="673AB7"/>
              </a:solidFill>
            </a:rPr>
            <a:t>Classes</a:t>
          </a:r>
        </a:p>
      </dgm:t>
    </dgm:pt>
    <dgm:pt modelId="{82D2BA59-1044-40CA-B8FE-A01229F21A45}" type="parTrans" cxnId="{5002A6B6-F1C1-4586-912A-C04F54000105}">
      <dgm:prSet/>
      <dgm:spPr>
        <a:solidFill>
          <a:srgbClr val="F7F6FB"/>
        </a:solidFill>
        <a:ln>
          <a:solidFill>
            <a:srgbClr val="673AB7"/>
          </a:solidFill>
        </a:ln>
      </dgm:spPr>
      <dgm:t>
        <a:bodyPr/>
        <a:lstStyle/>
        <a:p>
          <a:endParaRPr lang="en-US">
            <a:solidFill>
              <a:srgbClr val="673AB7"/>
            </a:solidFill>
          </a:endParaRPr>
        </a:p>
      </dgm:t>
    </dgm:pt>
    <dgm:pt modelId="{27E4B2BD-0D74-4FB4-9374-98265263C19E}" type="sibTrans" cxnId="{5002A6B6-F1C1-4586-912A-C04F54000105}">
      <dgm:prSet/>
      <dgm:spPr/>
      <dgm:t>
        <a:bodyPr/>
        <a:lstStyle/>
        <a:p>
          <a:endParaRPr lang="en-US">
            <a:solidFill>
              <a:srgbClr val="7030A0"/>
            </a:solidFill>
          </a:endParaRPr>
        </a:p>
      </dgm:t>
    </dgm:pt>
    <dgm:pt modelId="{F1C4AE62-8278-46EF-890F-198156B9F0EB}">
      <dgm:prSet phldrT="[Text]"/>
      <dgm:spPr>
        <a:solidFill>
          <a:srgbClr val="ECF0F1"/>
        </a:solidFill>
        <a:ln>
          <a:solidFill>
            <a:srgbClr val="673AB7"/>
          </a:solidFill>
        </a:ln>
      </dgm:spPr>
      <dgm:t>
        <a:bodyPr/>
        <a:lstStyle/>
        <a:p>
          <a:r>
            <a:rPr lang="en-US" dirty="0">
              <a:solidFill>
                <a:srgbClr val="673AB7"/>
              </a:solidFill>
            </a:rPr>
            <a:t>Add </a:t>
          </a:r>
          <a:r>
            <a:rPr lang="en-US" dirty="0" smtClean="0">
              <a:solidFill>
                <a:srgbClr val="673AB7"/>
              </a:solidFill>
            </a:rPr>
            <a:t>Class</a:t>
          </a:r>
          <a:endParaRPr lang="en-US" dirty="0">
            <a:solidFill>
              <a:srgbClr val="673AB7"/>
            </a:solidFill>
          </a:endParaRPr>
        </a:p>
      </dgm:t>
    </dgm:pt>
    <dgm:pt modelId="{09F342E9-15C0-4E56-A1BA-2C3331EF25AF}" type="parTrans" cxnId="{8F23B206-02A0-4E0F-BD32-56A088858AC8}">
      <dgm:prSet/>
      <dgm:spPr>
        <a:ln>
          <a:solidFill>
            <a:srgbClr val="673AB7"/>
          </a:solidFill>
        </a:ln>
      </dgm:spPr>
      <dgm:t>
        <a:bodyPr/>
        <a:lstStyle/>
        <a:p>
          <a:endParaRPr lang="en-US">
            <a:solidFill>
              <a:srgbClr val="673AB7"/>
            </a:solidFill>
          </a:endParaRPr>
        </a:p>
      </dgm:t>
    </dgm:pt>
    <dgm:pt modelId="{24804555-AB16-4ED8-AA15-F6FFEA9D615F}" type="sibTrans" cxnId="{8F23B206-02A0-4E0F-BD32-56A088858AC8}">
      <dgm:prSet/>
      <dgm:spPr/>
      <dgm:t>
        <a:bodyPr/>
        <a:lstStyle/>
        <a:p>
          <a:endParaRPr lang="en-US">
            <a:solidFill>
              <a:srgbClr val="7030A0"/>
            </a:solidFill>
          </a:endParaRPr>
        </a:p>
      </dgm:t>
    </dgm:pt>
    <dgm:pt modelId="{3805A8C5-EF21-4DC8-9817-DFD6FEA8E3F7}">
      <dgm:prSet phldrT="[Text]"/>
      <dgm:spPr>
        <a:solidFill>
          <a:srgbClr val="ECF0F1"/>
        </a:solidFill>
        <a:ln>
          <a:solidFill>
            <a:srgbClr val="673AB7"/>
          </a:solidFill>
        </a:ln>
      </dgm:spPr>
      <dgm:t>
        <a:bodyPr/>
        <a:lstStyle/>
        <a:p>
          <a:r>
            <a:rPr lang="en-US" dirty="0">
              <a:solidFill>
                <a:srgbClr val="673AB7"/>
              </a:solidFill>
            </a:rPr>
            <a:t>Update </a:t>
          </a:r>
          <a:r>
            <a:rPr lang="en-US" dirty="0" smtClean="0">
              <a:solidFill>
                <a:srgbClr val="673AB7"/>
              </a:solidFill>
            </a:rPr>
            <a:t>Class</a:t>
          </a:r>
          <a:endParaRPr lang="en-US" dirty="0">
            <a:solidFill>
              <a:srgbClr val="673AB7"/>
            </a:solidFill>
          </a:endParaRPr>
        </a:p>
      </dgm:t>
    </dgm:pt>
    <dgm:pt modelId="{4023B2DE-19E1-484E-8A21-52CCD65CB106}" type="parTrans" cxnId="{F23B7FC4-DAAC-43E3-8161-24E83EEC1C3B}">
      <dgm:prSet/>
      <dgm:spPr/>
      <dgm:t>
        <a:bodyPr/>
        <a:lstStyle/>
        <a:p>
          <a:endParaRPr lang="en-US">
            <a:solidFill>
              <a:srgbClr val="7030A0"/>
            </a:solidFill>
          </a:endParaRPr>
        </a:p>
      </dgm:t>
    </dgm:pt>
    <dgm:pt modelId="{900E4ACE-300C-46F6-BB7D-2D922072053B}" type="sibTrans" cxnId="{F23B7FC4-DAAC-43E3-8161-24E83EEC1C3B}">
      <dgm:prSet/>
      <dgm:spPr/>
      <dgm:t>
        <a:bodyPr/>
        <a:lstStyle/>
        <a:p>
          <a:endParaRPr lang="en-US">
            <a:solidFill>
              <a:srgbClr val="7030A0"/>
            </a:solidFill>
          </a:endParaRPr>
        </a:p>
      </dgm:t>
    </dgm:pt>
    <dgm:pt modelId="{BCF8B3C5-1BFA-49F9-A682-CF53906133B4}">
      <dgm:prSet phldrT="[Text]"/>
      <dgm:spPr>
        <a:solidFill>
          <a:srgbClr val="ECF0F1"/>
        </a:solidFill>
        <a:ln>
          <a:solidFill>
            <a:srgbClr val="673AB7"/>
          </a:solidFill>
        </a:ln>
      </dgm:spPr>
      <dgm:t>
        <a:bodyPr/>
        <a:lstStyle/>
        <a:p>
          <a:r>
            <a:rPr lang="en-US" dirty="0">
              <a:solidFill>
                <a:srgbClr val="673AB7"/>
              </a:solidFill>
            </a:rPr>
            <a:t>Remove </a:t>
          </a:r>
          <a:r>
            <a:rPr lang="en-US" dirty="0" smtClean="0">
              <a:solidFill>
                <a:srgbClr val="673AB7"/>
              </a:solidFill>
            </a:rPr>
            <a:t>Class</a:t>
          </a:r>
          <a:endParaRPr lang="en-US" dirty="0">
            <a:solidFill>
              <a:srgbClr val="673AB7"/>
            </a:solidFill>
          </a:endParaRPr>
        </a:p>
      </dgm:t>
    </dgm:pt>
    <dgm:pt modelId="{54C7DEE7-6CB8-486D-9A8B-A16548C51EF9}" type="parTrans" cxnId="{DBAC918B-F433-43D9-AC44-AC59D6E66CD9}">
      <dgm:prSet/>
      <dgm:spPr>
        <a:ln>
          <a:solidFill>
            <a:srgbClr val="673AB7"/>
          </a:solidFill>
        </a:ln>
      </dgm:spPr>
      <dgm:t>
        <a:bodyPr/>
        <a:lstStyle/>
        <a:p>
          <a:endParaRPr lang="en-US">
            <a:solidFill>
              <a:srgbClr val="673AB7"/>
            </a:solidFill>
          </a:endParaRPr>
        </a:p>
      </dgm:t>
    </dgm:pt>
    <dgm:pt modelId="{A1349862-FB1D-4AFB-91F2-ABB6AA5B7533}" type="sibTrans" cxnId="{DBAC918B-F433-43D9-AC44-AC59D6E66CD9}">
      <dgm:prSet/>
      <dgm:spPr/>
      <dgm:t>
        <a:bodyPr/>
        <a:lstStyle/>
        <a:p>
          <a:endParaRPr lang="en-US">
            <a:solidFill>
              <a:srgbClr val="7030A0"/>
            </a:solidFill>
          </a:endParaRPr>
        </a:p>
      </dgm:t>
    </dgm:pt>
    <dgm:pt modelId="{BAD41FFD-6F89-4CB0-8AAD-7D7329BDF492}">
      <dgm:prSet phldrT="[Text]"/>
      <dgm:spPr>
        <a:solidFill>
          <a:srgbClr val="ECF0F1"/>
        </a:solidFill>
        <a:ln>
          <a:solidFill>
            <a:srgbClr val="673AB7"/>
          </a:solidFill>
        </a:ln>
      </dgm:spPr>
      <dgm:t>
        <a:bodyPr/>
        <a:lstStyle/>
        <a:p>
          <a:r>
            <a:rPr lang="en-US" dirty="0">
              <a:solidFill>
                <a:srgbClr val="673AB7"/>
              </a:solidFill>
            </a:rPr>
            <a:t>Students</a:t>
          </a:r>
        </a:p>
      </dgm:t>
    </dgm:pt>
    <dgm:pt modelId="{95A8CDB3-EF80-414B-AA28-0F2EC6230275}" type="parTrans" cxnId="{D2B5ED77-BD2A-46B6-BA81-94DC60BE0F58}">
      <dgm:prSet/>
      <dgm:spPr/>
      <dgm:t>
        <a:bodyPr/>
        <a:lstStyle/>
        <a:p>
          <a:endParaRPr lang="en-US">
            <a:solidFill>
              <a:srgbClr val="7030A0"/>
            </a:solidFill>
          </a:endParaRPr>
        </a:p>
      </dgm:t>
    </dgm:pt>
    <dgm:pt modelId="{815F7AB3-A843-4EF4-B737-E8B7E9C12D84}" type="sibTrans" cxnId="{D2B5ED77-BD2A-46B6-BA81-94DC60BE0F58}">
      <dgm:prSet/>
      <dgm:spPr/>
      <dgm:t>
        <a:bodyPr/>
        <a:lstStyle/>
        <a:p>
          <a:endParaRPr lang="en-US">
            <a:solidFill>
              <a:srgbClr val="7030A0"/>
            </a:solidFill>
          </a:endParaRPr>
        </a:p>
      </dgm:t>
    </dgm:pt>
    <dgm:pt modelId="{38237AF1-4D8A-4D6F-9331-2578E5A606B1}">
      <dgm:prSet phldrT="[Text]"/>
      <dgm:spPr>
        <a:solidFill>
          <a:srgbClr val="ECF0F1"/>
        </a:solidFill>
        <a:ln>
          <a:solidFill>
            <a:srgbClr val="673AB7"/>
          </a:solidFill>
        </a:ln>
      </dgm:spPr>
      <dgm:t>
        <a:bodyPr/>
        <a:lstStyle/>
        <a:p>
          <a:r>
            <a:rPr lang="en-US" dirty="0">
              <a:solidFill>
                <a:srgbClr val="673AB7"/>
              </a:solidFill>
            </a:rPr>
            <a:t>Add </a:t>
          </a:r>
          <a:r>
            <a:rPr lang="en-US" dirty="0" smtClean="0">
              <a:solidFill>
                <a:srgbClr val="673AB7"/>
              </a:solidFill>
            </a:rPr>
            <a:t>Student</a:t>
          </a:r>
          <a:endParaRPr lang="en-US" dirty="0">
            <a:solidFill>
              <a:srgbClr val="673AB7"/>
            </a:solidFill>
          </a:endParaRPr>
        </a:p>
      </dgm:t>
    </dgm:pt>
    <dgm:pt modelId="{3F2160F1-A805-413C-9D67-E65AE9D4C25F}" type="parTrans" cxnId="{F55A388C-F5D5-4214-AEED-D66B8F690E88}">
      <dgm:prSet/>
      <dgm:spPr>
        <a:ln>
          <a:solidFill>
            <a:srgbClr val="7030A0"/>
          </a:solidFill>
        </a:ln>
      </dgm:spPr>
      <dgm:t>
        <a:bodyPr/>
        <a:lstStyle/>
        <a:p>
          <a:endParaRPr lang="en-US">
            <a:solidFill>
              <a:srgbClr val="7030A0"/>
            </a:solidFill>
          </a:endParaRPr>
        </a:p>
      </dgm:t>
    </dgm:pt>
    <dgm:pt modelId="{8CC010D7-83EB-4DDE-A8EC-B4FC762728C3}" type="sibTrans" cxnId="{F55A388C-F5D5-4214-AEED-D66B8F690E88}">
      <dgm:prSet/>
      <dgm:spPr/>
      <dgm:t>
        <a:bodyPr/>
        <a:lstStyle/>
        <a:p>
          <a:endParaRPr lang="en-US">
            <a:solidFill>
              <a:srgbClr val="7030A0"/>
            </a:solidFill>
          </a:endParaRPr>
        </a:p>
      </dgm:t>
    </dgm:pt>
    <dgm:pt modelId="{17F3120C-AA25-4002-9366-E87535C22C5F}">
      <dgm:prSet phldrT="[Text]"/>
      <dgm:spPr>
        <a:solidFill>
          <a:srgbClr val="ECF0F1"/>
        </a:solidFill>
        <a:ln>
          <a:solidFill>
            <a:srgbClr val="673AB7"/>
          </a:solidFill>
        </a:ln>
      </dgm:spPr>
      <dgm:t>
        <a:bodyPr/>
        <a:lstStyle/>
        <a:p>
          <a:r>
            <a:rPr lang="en-US" dirty="0" smtClean="0">
              <a:solidFill>
                <a:srgbClr val="673AB7"/>
              </a:solidFill>
            </a:rPr>
            <a:t>Update Student</a:t>
          </a:r>
          <a:endParaRPr lang="en-US" dirty="0">
            <a:solidFill>
              <a:srgbClr val="673AB7"/>
            </a:solidFill>
          </a:endParaRPr>
        </a:p>
      </dgm:t>
    </dgm:pt>
    <dgm:pt modelId="{2508FF15-DB93-42F5-9427-5269A4BB1115}" type="parTrans" cxnId="{585204BA-C3F1-49D6-A784-C8A4FDD8DB5D}">
      <dgm:prSet/>
      <dgm:spPr/>
      <dgm:t>
        <a:bodyPr/>
        <a:lstStyle/>
        <a:p>
          <a:endParaRPr lang="en-US">
            <a:solidFill>
              <a:srgbClr val="7030A0"/>
            </a:solidFill>
          </a:endParaRPr>
        </a:p>
      </dgm:t>
    </dgm:pt>
    <dgm:pt modelId="{7F57939C-F7AE-499E-B29B-47BB39F7A200}" type="sibTrans" cxnId="{585204BA-C3F1-49D6-A784-C8A4FDD8DB5D}">
      <dgm:prSet/>
      <dgm:spPr/>
      <dgm:t>
        <a:bodyPr/>
        <a:lstStyle/>
        <a:p>
          <a:endParaRPr lang="en-US">
            <a:solidFill>
              <a:srgbClr val="7030A0"/>
            </a:solidFill>
          </a:endParaRPr>
        </a:p>
      </dgm:t>
    </dgm:pt>
    <dgm:pt modelId="{CA32B371-8232-4C93-B0B2-089BC77A235A}">
      <dgm:prSet phldrT="[Text]"/>
      <dgm:spPr>
        <a:solidFill>
          <a:srgbClr val="ECF0F1"/>
        </a:solidFill>
        <a:ln>
          <a:solidFill>
            <a:srgbClr val="673AB7"/>
          </a:solidFill>
        </a:ln>
      </dgm:spPr>
      <dgm:t>
        <a:bodyPr/>
        <a:lstStyle/>
        <a:p>
          <a:r>
            <a:rPr lang="en-US" dirty="0">
              <a:solidFill>
                <a:srgbClr val="673AB7"/>
              </a:solidFill>
            </a:rPr>
            <a:t>Remove </a:t>
          </a:r>
          <a:r>
            <a:rPr lang="en-US" dirty="0" smtClean="0">
              <a:solidFill>
                <a:srgbClr val="673AB7"/>
              </a:solidFill>
            </a:rPr>
            <a:t>Student</a:t>
          </a:r>
          <a:endParaRPr lang="en-US" dirty="0">
            <a:solidFill>
              <a:srgbClr val="673AB7"/>
            </a:solidFill>
          </a:endParaRPr>
        </a:p>
      </dgm:t>
    </dgm:pt>
    <dgm:pt modelId="{48F4F83A-E5DF-4F12-982B-2939FBCA8178}" type="parTrans" cxnId="{F65AF529-4801-49AA-8241-6AD04FA6D3F0}">
      <dgm:prSet/>
      <dgm:spPr>
        <a:ln>
          <a:solidFill>
            <a:srgbClr val="7030A0"/>
          </a:solidFill>
        </a:ln>
      </dgm:spPr>
      <dgm:t>
        <a:bodyPr/>
        <a:lstStyle/>
        <a:p>
          <a:endParaRPr lang="en-US">
            <a:solidFill>
              <a:srgbClr val="7030A0"/>
            </a:solidFill>
          </a:endParaRPr>
        </a:p>
      </dgm:t>
    </dgm:pt>
    <dgm:pt modelId="{DDE0CAD0-39AA-45E4-BDF1-270157DD5F56}" type="sibTrans" cxnId="{F65AF529-4801-49AA-8241-6AD04FA6D3F0}">
      <dgm:prSet/>
      <dgm:spPr/>
      <dgm:t>
        <a:bodyPr/>
        <a:lstStyle/>
        <a:p>
          <a:endParaRPr lang="en-US">
            <a:solidFill>
              <a:srgbClr val="7030A0"/>
            </a:solidFill>
          </a:endParaRPr>
        </a:p>
      </dgm:t>
    </dgm:pt>
    <dgm:pt modelId="{BB8DB4B5-E595-418B-B684-FB70773474CD}">
      <dgm:prSet phldrT="[Text]"/>
      <dgm:spPr>
        <a:solidFill>
          <a:srgbClr val="ECF0F1"/>
        </a:solidFill>
        <a:ln>
          <a:solidFill>
            <a:srgbClr val="673AB7"/>
          </a:solidFill>
        </a:ln>
      </dgm:spPr>
      <dgm:t>
        <a:bodyPr/>
        <a:lstStyle/>
        <a:p>
          <a:r>
            <a:rPr lang="en-US" dirty="0">
              <a:solidFill>
                <a:srgbClr val="673AB7"/>
              </a:solidFill>
            </a:rPr>
            <a:t>Teachers</a:t>
          </a:r>
        </a:p>
      </dgm:t>
    </dgm:pt>
    <dgm:pt modelId="{0408CF9F-5C1A-46B6-AFB5-29BA5B5749CF}" type="parTrans" cxnId="{FAF74C1B-31F9-4890-8BE7-BFF420FBF678}">
      <dgm:prSet/>
      <dgm:spPr>
        <a:solidFill>
          <a:srgbClr val="F7F6FB"/>
        </a:solidFill>
        <a:ln>
          <a:solidFill>
            <a:srgbClr val="7030A0"/>
          </a:solidFill>
        </a:ln>
      </dgm:spPr>
      <dgm:t>
        <a:bodyPr/>
        <a:lstStyle/>
        <a:p>
          <a:endParaRPr lang="en-US">
            <a:solidFill>
              <a:srgbClr val="7030A0"/>
            </a:solidFill>
          </a:endParaRPr>
        </a:p>
      </dgm:t>
    </dgm:pt>
    <dgm:pt modelId="{8A81D254-6354-4F65-833E-1B5E84D5A80C}" type="sibTrans" cxnId="{FAF74C1B-31F9-4890-8BE7-BFF420FBF678}">
      <dgm:prSet/>
      <dgm:spPr/>
      <dgm:t>
        <a:bodyPr/>
        <a:lstStyle/>
        <a:p>
          <a:endParaRPr lang="en-US">
            <a:solidFill>
              <a:srgbClr val="7030A0"/>
            </a:solidFill>
          </a:endParaRPr>
        </a:p>
      </dgm:t>
    </dgm:pt>
    <dgm:pt modelId="{CF3651B4-6322-4AFA-9388-921448D03867}">
      <dgm:prSet phldrT="[Text]"/>
      <dgm:spPr>
        <a:solidFill>
          <a:srgbClr val="ECF0F1"/>
        </a:solidFill>
        <a:ln>
          <a:solidFill>
            <a:srgbClr val="673AB7"/>
          </a:solidFill>
        </a:ln>
      </dgm:spPr>
      <dgm:t>
        <a:bodyPr/>
        <a:lstStyle/>
        <a:p>
          <a:r>
            <a:rPr lang="en-US" dirty="0">
              <a:solidFill>
                <a:srgbClr val="673AB7"/>
              </a:solidFill>
            </a:rPr>
            <a:t>Add </a:t>
          </a:r>
          <a:r>
            <a:rPr lang="en-US" dirty="0" smtClean="0">
              <a:solidFill>
                <a:srgbClr val="673AB7"/>
              </a:solidFill>
            </a:rPr>
            <a:t>Teacher</a:t>
          </a:r>
          <a:endParaRPr lang="en-US" dirty="0">
            <a:solidFill>
              <a:srgbClr val="673AB7"/>
            </a:solidFill>
          </a:endParaRPr>
        </a:p>
      </dgm:t>
    </dgm:pt>
    <dgm:pt modelId="{710D59E3-0D3D-42B8-888F-5E20C9FD19F2}" type="parTrans" cxnId="{568FB766-FB08-4DCD-B437-83066402E953}">
      <dgm:prSet/>
      <dgm:spPr>
        <a:ln>
          <a:solidFill>
            <a:srgbClr val="673AB7"/>
          </a:solidFill>
        </a:ln>
      </dgm:spPr>
      <dgm:t>
        <a:bodyPr/>
        <a:lstStyle/>
        <a:p>
          <a:endParaRPr lang="en-US">
            <a:solidFill>
              <a:srgbClr val="673AB7"/>
            </a:solidFill>
          </a:endParaRPr>
        </a:p>
      </dgm:t>
    </dgm:pt>
    <dgm:pt modelId="{7603337B-72DA-4C72-9AC0-6E90679FE112}" type="sibTrans" cxnId="{568FB766-FB08-4DCD-B437-83066402E953}">
      <dgm:prSet/>
      <dgm:spPr/>
      <dgm:t>
        <a:bodyPr/>
        <a:lstStyle/>
        <a:p>
          <a:endParaRPr lang="en-US">
            <a:solidFill>
              <a:srgbClr val="7030A0"/>
            </a:solidFill>
          </a:endParaRPr>
        </a:p>
      </dgm:t>
    </dgm:pt>
    <dgm:pt modelId="{CD8BD57D-3C19-4371-AF1C-CD0ECFE8E681}">
      <dgm:prSet phldrT="[Text]"/>
      <dgm:spPr>
        <a:solidFill>
          <a:srgbClr val="ECF0F1"/>
        </a:solidFill>
        <a:ln>
          <a:solidFill>
            <a:srgbClr val="673AB7"/>
          </a:solidFill>
        </a:ln>
      </dgm:spPr>
      <dgm:t>
        <a:bodyPr/>
        <a:lstStyle/>
        <a:p>
          <a:r>
            <a:rPr lang="en-US" dirty="0">
              <a:solidFill>
                <a:srgbClr val="673AB7"/>
              </a:solidFill>
            </a:rPr>
            <a:t>Update </a:t>
          </a:r>
          <a:r>
            <a:rPr lang="en-US" dirty="0" smtClean="0">
              <a:solidFill>
                <a:srgbClr val="673AB7"/>
              </a:solidFill>
            </a:rPr>
            <a:t>Teacher</a:t>
          </a:r>
          <a:endParaRPr lang="en-US" dirty="0">
            <a:solidFill>
              <a:srgbClr val="673AB7"/>
            </a:solidFill>
          </a:endParaRPr>
        </a:p>
      </dgm:t>
    </dgm:pt>
    <dgm:pt modelId="{B336BED8-EE9E-459C-A3BC-E04B7D6A8FA9}" type="parTrans" cxnId="{5CC90C4A-A936-4BDC-BF66-851796926373}">
      <dgm:prSet/>
      <dgm:spPr/>
      <dgm:t>
        <a:bodyPr/>
        <a:lstStyle/>
        <a:p>
          <a:endParaRPr lang="en-US">
            <a:solidFill>
              <a:srgbClr val="7030A0"/>
            </a:solidFill>
          </a:endParaRPr>
        </a:p>
      </dgm:t>
    </dgm:pt>
    <dgm:pt modelId="{ED58B249-5B3F-45EC-8F05-4AB907BE656A}" type="sibTrans" cxnId="{5CC90C4A-A936-4BDC-BF66-851796926373}">
      <dgm:prSet/>
      <dgm:spPr/>
      <dgm:t>
        <a:bodyPr/>
        <a:lstStyle/>
        <a:p>
          <a:endParaRPr lang="en-US">
            <a:solidFill>
              <a:srgbClr val="7030A0"/>
            </a:solidFill>
          </a:endParaRPr>
        </a:p>
      </dgm:t>
    </dgm:pt>
    <dgm:pt modelId="{1E648734-3195-4F65-A43D-584C21A4F8C9}">
      <dgm:prSet phldrT="[Text]"/>
      <dgm:spPr>
        <a:solidFill>
          <a:srgbClr val="ECF0F1"/>
        </a:solidFill>
        <a:ln>
          <a:solidFill>
            <a:srgbClr val="673AB7"/>
          </a:solidFill>
        </a:ln>
      </dgm:spPr>
      <dgm:t>
        <a:bodyPr/>
        <a:lstStyle/>
        <a:p>
          <a:r>
            <a:rPr lang="en-US" dirty="0">
              <a:solidFill>
                <a:srgbClr val="673AB7"/>
              </a:solidFill>
            </a:rPr>
            <a:t>Remove </a:t>
          </a:r>
          <a:r>
            <a:rPr lang="en-US" dirty="0" smtClean="0">
              <a:solidFill>
                <a:srgbClr val="673AB7"/>
              </a:solidFill>
            </a:rPr>
            <a:t>Teacher</a:t>
          </a:r>
          <a:endParaRPr lang="en-US" dirty="0">
            <a:solidFill>
              <a:srgbClr val="673AB7"/>
            </a:solidFill>
          </a:endParaRPr>
        </a:p>
      </dgm:t>
    </dgm:pt>
    <dgm:pt modelId="{0B44DDB4-CC52-407D-AA47-1C7B28C25BDB}" type="parTrans" cxnId="{D1E4FAEA-D503-4DCC-AB4C-25102FA2DE71}">
      <dgm:prSet/>
      <dgm:spPr>
        <a:ln>
          <a:solidFill>
            <a:srgbClr val="673AB7"/>
          </a:solidFill>
        </a:ln>
      </dgm:spPr>
      <dgm:t>
        <a:bodyPr/>
        <a:lstStyle/>
        <a:p>
          <a:endParaRPr lang="en-US">
            <a:solidFill>
              <a:srgbClr val="673AB7"/>
            </a:solidFill>
          </a:endParaRPr>
        </a:p>
      </dgm:t>
    </dgm:pt>
    <dgm:pt modelId="{9BFC83B3-15A1-4CA7-A45A-25EE97BF0479}" type="sibTrans" cxnId="{D1E4FAEA-D503-4DCC-AB4C-25102FA2DE71}">
      <dgm:prSet/>
      <dgm:spPr/>
      <dgm:t>
        <a:bodyPr/>
        <a:lstStyle/>
        <a:p>
          <a:endParaRPr lang="en-US">
            <a:solidFill>
              <a:srgbClr val="7030A0"/>
            </a:solidFill>
          </a:endParaRPr>
        </a:p>
      </dgm:t>
    </dgm:pt>
    <dgm:pt modelId="{5DF3923C-67D8-4D6B-B1E4-A45680866D44}">
      <dgm:prSet phldrT="[Text]"/>
      <dgm:spPr>
        <a:solidFill>
          <a:srgbClr val="ECF0F1"/>
        </a:solidFill>
        <a:ln>
          <a:solidFill>
            <a:srgbClr val="673AB7"/>
          </a:solidFill>
        </a:ln>
      </dgm:spPr>
      <dgm:t>
        <a:bodyPr/>
        <a:lstStyle/>
        <a:p>
          <a:r>
            <a:rPr lang="en-US" dirty="0" smtClean="0">
              <a:solidFill>
                <a:srgbClr val="673AB7"/>
              </a:solidFill>
            </a:rPr>
            <a:t>Accounts</a:t>
          </a:r>
          <a:endParaRPr lang="en-US" dirty="0">
            <a:solidFill>
              <a:srgbClr val="673AB7"/>
            </a:solidFill>
          </a:endParaRPr>
        </a:p>
      </dgm:t>
    </dgm:pt>
    <dgm:pt modelId="{3CAEA583-B763-475B-8393-008303563DFC}" type="parTrans" cxnId="{1C43FB11-C30E-4C55-9B6E-7D7893DFD3FF}">
      <dgm:prSet/>
      <dgm:spPr>
        <a:ln>
          <a:solidFill>
            <a:srgbClr val="673AB7"/>
          </a:solidFill>
        </a:ln>
      </dgm:spPr>
      <dgm:t>
        <a:bodyPr/>
        <a:lstStyle/>
        <a:p>
          <a:endParaRPr lang="en-US">
            <a:solidFill>
              <a:srgbClr val="673AB7"/>
            </a:solidFill>
          </a:endParaRPr>
        </a:p>
      </dgm:t>
    </dgm:pt>
    <dgm:pt modelId="{10E151F9-2704-426B-8730-35713F7970D0}" type="sibTrans" cxnId="{1C43FB11-C30E-4C55-9B6E-7D7893DFD3FF}">
      <dgm:prSet/>
      <dgm:spPr/>
      <dgm:t>
        <a:bodyPr/>
        <a:lstStyle/>
        <a:p>
          <a:endParaRPr lang="en-US"/>
        </a:p>
      </dgm:t>
    </dgm:pt>
    <dgm:pt modelId="{F9592C64-C3F8-4F06-8DA9-9219462F5CC9}">
      <dgm:prSet phldrT="[Text]"/>
      <dgm:spPr>
        <a:solidFill>
          <a:srgbClr val="ECF0F1"/>
        </a:solidFill>
        <a:ln>
          <a:solidFill>
            <a:srgbClr val="673AB7"/>
          </a:solidFill>
        </a:ln>
      </dgm:spPr>
      <dgm:t>
        <a:bodyPr/>
        <a:lstStyle/>
        <a:p>
          <a:r>
            <a:rPr lang="en-US" dirty="0">
              <a:solidFill>
                <a:srgbClr val="673AB7"/>
              </a:solidFill>
            </a:rPr>
            <a:t>Add </a:t>
          </a:r>
          <a:r>
            <a:rPr lang="en-US" dirty="0" smtClean="0">
              <a:solidFill>
                <a:srgbClr val="673AB7"/>
              </a:solidFill>
            </a:rPr>
            <a:t>Account</a:t>
          </a:r>
          <a:endParaRPr lang="en-US" dirty="0">
            <a:solidFill>
              <a:srgbClr val="673AB7"/>
            </a:solidFill>
          </a:endParaRPr>
        </a:p>
      </dgm:t>
    </dgm:pt>
    <dgm:pt modelId="{50FEDB71-11DC-4821-AE5E-9B291A01D7B9}" type="parTrans" cxnId="{DE456317-C8D7-421A-9F50-FC7F9CA6C0EE}">
      <dgm:prSet/>
      <dgm:spPr>
        <a:ln>
          <a:solidFill>
            <a:srgbClr val="673AB7"/>
          </a:solidFill>
        </a:ln>
      </dgm:spPr>
      <dgm:t>
        <a:bodyPr/>
        <a:lstStyle/>
        <a:p>
          <a:endParaRPr lang="en-US">
            <a:solidFill>
              <a:srgbClr val="673AB7"/>
            </a:solidFill>
          </a:endParaRPr>
        </a:p>
      </dgm:t>
    </dgm:pt>
    <dgm:pt modelId="{0D3058B4-B6FC-417C-A725-6C57B6E4B744}" type="sibTrans" cxnId="{DE456317-C8D7-421A-9F50-FC7F9CA6C0EE}">
      <dgm:prSet/>
      <dgm:spPr/>
      <dgm:t>
        <a:bodyPr/>
        <a:lstStyle/>
        <a:p>
          <a:endParaRPr lang="en-US"/>
        </a:p>
      </dgm:t>
    </dgm:pt>
    <dgm:pt modelId="{5B847999-AC0C-48BA-B71E-57A69F555B0A}">
      <dgm:prSet phldrT="[Text]"/>
      <dgm:spPr>
        <a:solidFill>
          <a:srgbClr val="ECF0F1"/>
        </a:solidFill>
        <a:ln>
          <a:solidFill>
            <a:srgbClr val="673AB7"/>
          </a:solidFill>
        </a:ln>
      </dgm:spPr>
      <dgm:t>
        <a:bodyPr/>
        <a:lstStyle/>
        <a:p>
          <a:r>
            <a:rPr lang="en-US" dirty="0">
              <a:solidFill>
                <a:srgbClr val="673AB7"/>
              </a:solidFill>
            </a:rPr>
            <a:t>Update </a:t>
          </a:r>
          <a:r>
            <a:rPr lang="en-US" dirty="0" smtClean="0">
              <a:solidFill>
                <a:srgbClr val="673AB7"/>
              </a:solidFill>
            </a:rPr>
            <a:t>Account</a:t>
          </a:r>
          <a:endParaRPr lang="en-US" dirty="0">
            <a:solidFill>
              <a:srgbClr val="673AB7"/>
            </a:solidFill>
          </a:endParaRPr>
        </a:p>
      </dgm:t>
    </dgm:pt>
    <dgm:pt modelId="{1005F0A9-3A05-4193-8164-8225739B2A45}" type="parTrans" cxnId="{FAF270A1-D669-4B94-92EF-BCC09EA73131}">
      <dgm:prSet/>
      <dgm:spPr/>
      <dgm:t>
        <a:bodyPr/>
        <a:lstStyle/>
        <a:p>
          <a:endParaRPr lang="en-US"/>
        </a:p>
      </dgm:t>
    </dgm:pt>
    <dgm:pt modelId="{D7441FFA-AC0A-47E2-9C66-2BA5E0190556}" type="sibTrans" cxnId="{FAF270A1-D669-4B94-92EF-BCC09EA73131}">
      <dgm:prSet/>
      <dgm:spPr/>
      <dgm:t>
        <a:bodyPr/>
        <a:lstStyle/>
        <a:p>
          <a:endParaRPr lang="en-US"/>
        </a:p>
      </dgm:t>
    </dgm:pt>
    <dgm:pt modelId="{F6F70FFE-8BCD-427C-95C3-5EB46DBB4330}">
      <dgm:prSet phldrT="[Text]"/>
      <dgm:spPr>
        <a:solidFill>
          <a:srgbClr val="ECF0F1"/>
        </a:solidFill>
        <a:ln>
          <a:solidFill>
            <a:srgbClr val="673AB7"/>
          </a:solidFill>
        </a:ln>
      </dgm:spPr>
      <dgm:t>
        <a:bodyPr/>
        <a:lstStyle/>
        <a:p>
          <a:r>
            <a:rPr lang="en-US" dirty="0">
              <a:solidFill>
                <a:srgbClr val="673AB7"/>
              </a:solidFill>
            </a:rPr>
            <a:t>Remove </a:t>
          </a:r>
          <a:r>
            <a:rPr lang="en-US" dirty="0" smtClean="0">
              <a:solidFill>
                <a:srgbClr val="673AB7"/>
              </a:solidFill>
            </a:rPr>
            <a:t>Account</a:t>
          </a:r>
          <a:endParaRPr lang="en-US" dirty="0">
            <a:solidFill>
              <a:srgbClr val="673AB7"/>
            </a:solidFill>
          </a:endParaRPr>
        </a:p>
      </dgm:t>
    </dgm:pt>
    <dgm:pt modelId="{C733F8BD-63B4-47B3-8755-322A4165AA9F}" type="parTrans" cxnId="{45195D78-675D-43A4-AB39-311D0664007F}">
      <dgm:prSet/>
      <dgm:spPr>
        <a:ln>
          <a:solidFill>
            <a:srgbClr val="673AB7"/>
          </a:solidFill>
        </a:ln>
      </dgm:spPr>
      <dgm:t>
        <a:bodyPr/>
        <a:lstStyle/>
        <a:p>
          <a:endParaRPr lang="en-US">
            <a:solidFill>
              <a:srgbClr val="673AB7"/>
            </a:solidFill>
          </a:endParaRPr>
        </a:p>
      </dgm:t>
    </dgm:pt>
    <dgm:pt modelId="{9C23D2A7-0EF0-46B3-8B13-6DE6E7D35D29}" type="sibTrans" cxnId="{45195D78-675D-43A4-AB39-311D0664007F}">
      <dgm:prSet/>
      <dgm:spPr/>
      <dgm:t>
        <a:bodyPr/>
        <a:lstStyle/>
        <a:p>
          <a:endParaRPr lang="en-US"/>
        </a:p>
      </dgm:t>
    </dgm:pt>
    <dgm:pt modelId="{D46C0682-2127-4EA4-8411-DBB7791AE08F}" type="pres">
      <dgm:prSet presAssocID="{7CDD99F3-A919-4F3E-A40B-79FDBBED0D41}" presName="Name0" presStyleCnt="0">
        <dgm:presLayoutVars>
          <dgm:chPref val="1"/>
          <dgm:dir/>
          <dgm:animOne val="branch"/>
          <dgm:animLvl val="lvl"/>
          <dgm:resizeHandles val="exact"/>
        </dgm:presLayoutVars>
      </dgm:prSet>
      <dgm:spPr/>
      <dgm:t>
        <a:bodyPr/>
        <a:lstStyle/>
        <a:p>
          <a:endParaRPr lang="en-US"/>
        </a:p>
      </dgm:t>
    </dgm:pt>
    <dgm:pt modelId="{C2BFF022-10E0-4DE2-AAE7-7335AAE1B92B}" type="pres">
      <dgm:prSet presAssocID="{5ECC4303-FCD4-479A-A72B-5A9E3D067F76}" presName="root1" presStyleCnt="0"/>
      <dgm:spPr/>
    </dgm:pt>
    <dgm:pt modelId="{8096E587-ACE2-491C-8E2B-4CBB65DEBE23}" type="pres">
      <dgm:prSet presAssocID="{5ECC4303-FCD4-479A-A72B-5A9E3D067F76}" presName="LevelOneTextNode" presStyleLbl="node0" presStyleIdx="0" presStyleCnt="1">
        <dgm:presLayoutVars>
          <dgm:chPref val="3"/>
        </dgm:presLayoutVars>
      </dgm:prSet>
      <dgm:spPr/>
      <dgm:t>
        <a:bodyPr/>
        <a:lstStyle/>
        <a:p>
          <a:endParaRPr lang="en-US"/>
        </a:p>
      </dgm:t>
    </dgm:pt>
    <dgm:pt modelId="{EF121791-D0A7-424F-9BBC-089ED7C67045}" type="pres">
      <dgm:prSet presAssocID="{5ECC4303-FCD4-479A-A72B-5A9E3D067F76}" presName="level2hierChild" presStyleCnt="0"/>
      <dgm:spPr/>
    </dgm:pt>
    <dgm:pt modelId="{3040D4DE-A1F6-4B3E-A328-AF7FC769ACF0}" type="pres">
      <dgm:prSet presAssocID="{82D2BA59-1044-40CA-B8FE-A01229F21A45}" presName="conn2-1" presStyleLbl="parChTrans1D2" presStyleIdx="0" presStyleCnt="4"/>
      <dgm:spPr/>
      <dgm:t>
        <a:bodyPr/>
        <a:lstStyle/>
        <a:p>
          <a:endParaRPr lang="en-US"/>
        </a:p>
      </dgm:t>
    </dgm:pt>
    <dgm:pt modelId="{BAE7626E-6B4D-422E-9B36-2E9EBFF3DAD3}" type="pres">
      <dgm:prSet presAssocID="{82D2BA59-1044-40CA-B8FE-A01229F21A45}" presName="connTx" presStyleLbl="parChTrans1D2" presStyleIdx="0" presStyleCnt="4"/>
      <dgm:spPr/>
      <dgm:t>
        <a:bodyPr/>
        <a:lstStyle/>
        <a:p>
          <a:endParaRPr lang="en-US"/>
        </a:p>
      </dgm:t>
    </dgm:pt>
    <dgm:pt modelId="{D260F9B5-E894-48A2-8D11-2DAFD4DB562E}" type="pres">
      <dgm:prSet presAssocID="{AE8438ED-115B-4AE9-86B6-BCFEFF9BFC53}" presName="root2" presStyleCnt="0"/>
      <dgm:spPr/>
    </dgm:pt>
    <dgm:pt modelId="{BDB54B9B-D52E-409D-9CA4-1E480C765831}" type="pres">
      <dgm:prSet presAssocID="{AE8438ED-115B-4AE9-86B6-BCFEFF9BFC53}" presName="LevelTwoTextNode" presStyleLbl="node2" presStyleIdx="0" presStyleCnt="4">
        <dgm:presLayoutVars>
          <dgm:chPref val="3"/>
        </dgm:presLayoutVars>
      </dgm:prSet>
      <dgm:spPr/>
      <dgm:t>
        <a:bodyPr/>
        <a:lstStyle/>
        <a:p>
          <a:endParaRPr lang="en-US"/>
        </a:p>
      </dgm:t>
    </dgm:pt>
    <dgm:pt modelId="{AC693281-0005-4EF2-A54A-02417113DF4D}" type="pres">
      <dgm:prSet presAssocID="{AE8438ED-115B-4AE9-86B6-BCFEFF9BFC53}" presName="level3hierChild" presStyleCnt="0"/>
      <dgm:spPr/>
    </dgm:pt>
    <dgm:pt modelId="{A40BBF5F-3473-44D5-AE09-ACB319A12D52}" type="pres">
      <dgm:prSet presAssocID="{09F342E9-15C0-4E56-A1BA-2C3331EF25AF}" presName="conn2-1" presStyleLbl="parChTrans1D3" presStyleIdx="0" presStyleCnt="12"/>
      <dgm:spPr/>
      <dgm:t>
        <a:bodyPr/>
        <a:lstStyle/>
        <a:p>
          <a:endParaRPr lang="en-US"/>
        </a:p>
      </dgm:t>
    </dgm:pt>
    <dgm:pt modelId="{D77783F0-4B8C-4593-A270-C3A8D5E5C11F}" type="pres">
      <dgm:prSet presAssocID="{09F342E9-15C0-4E56-A1BA-2C3331EF25AF}" presName="connTx" presStyleLbl="parChTrans1D3" presStyleIdx="0" presStyleCnt="12"/>
      <dgm:spPr/>
      <dgm:t>
        <a:bodyPr/>
        <a:lstStyle/>
        <a:p>
          <a:endParaRPr lang="en-US"/>
        </a:p>
      </dgm:t>
    </dgm:pt>
    <dgm:pt modelId="{439E79D1-E5F6-4B21-8E52-A97DAEA3415E}" type="pres">
      <dgm:prSet presAssocID="{F1C4AE62-8278-46EF-890F-198156B9F0EB}" presName="root2" presStyleCnt="0"/>
      <dgm:spPr/>
    </dgm:pt>
    <dgm:pt modelId="{52C70DFE-36A8-45B5-8E86-417572BFA2C0}" type="pres">
      <dgm:prSet presAssocID="{F1C4AE62-8278-46EF-890F-198156B9F0EB}" presName="LevelTwoTextNode" presStyleLbl="node3" presStyleIdx="0" presStyleCnt="12">
        <dgm:presLayoutVars>
          <dgm:chPref val="3"/>
        </dgm:presLayoutVars>
      </dgm:prSet>
      <dgm:spPr/>
      <dgm:t>
        <a:bodyPr/>
        <a:lstStyle/>
        <a:p>
          <a:endParaRPr lang="en-US"/>
        </a:p>
      </dgm:t>
    </dgm:pt>
    <dgm:pt modelId="{EF07BD1E-F46F-409B-83AA-127C59FBDFBB}" type="pres">
      <dgm:prSet presAssocID="{F1C4AE62-8278-46EF-890F-198156B9F0EB}" presName="level3hierChild" presStyleCnt="0"/>
      <dgm:spPr/>
    </dgm:pt>
    <dgm:pt modelId="{64572ACA-31E3-4553-B9B7-F9F96C6E6790}" type="pres">
      <dgm:prSet presAssocID="{4023B2DE-19E1-484E-8A21-52CCD65CB106}" presName="conn2-1" presStyleLbl="parChTrans1D3" presStyleIdx="1" presStyleCnt="12"/>
      <dgm:spPr/>
      <dgm:t>
        <a:bodyPr/>
        <a:lstStyle/>
        <a:p>
          <a:endParaRPr lang="en-US"/>
        </a:p>
      </dgm:t>
    </dgm:pt>
    <dgm:pt modelId="{55FB5016-EC93-4CF2-B511-29C874A26B97}" type="pres">
      <dgm:prSet presAssocID="{4023B2DE-19E1-484E-8A21-52CCD65CB106}" presName="connTx" presStyleLbl="parChTrans1D3" presStyleIdx="1" presStyleCnt="12"/>
      <dgm:spPr/>
      <dgm:t>
        <a:bodyPr/>
        <a:lstStyle/>
        <a:p>
          <a:endParaRPr lang="en-US"/>
        </a:p>
      </dgm:t>
    </dgm:pt>
    <dgm:pt modelId="{5333748F-43EE-4F79-B0DB-E6F77E69FC4B}" type="pres">
      <dgm:prSet presAssocID="{3805A8C5-EF21-4DC8-9817-DFD6FEA8E3F7}" presName="root2" presStyleCnt="0"/>
      <dgm:spPr/>
    </dgm:pt>
    <dgm:pt modelId="{508680E5-5F0F-4D81-BBD3-E525924B2665}" type="pres">
      <dgm:prSet presAssocID="{3805A8C5-EF21-4DC8-9817-DFD6FEA8E3F7}" presName="LevelTwoTextNode" presStyleLbl="node3" presStyleIdx="1" presStyleCnt="12">
        <dgm:presLayoutVars>
          <dgm:chPref val="3"/>
        </dgm:presLayoutVars>
      </dgm:prSet>
      <dgm:spPr/>
      <dgm:t>
        <a:bodyPr/>
        <a:lstStyle/>
        <a:p>
          <a:endParaRPr lang="en-US"/>
        </a:p>
      </dgm:t>
    </dgm:pt>
    <dgm:pt modelId="{ED707FCD-1DAF-48FE-B990-F01517579A9B}" type="pres">
      <dgm:prSet presAssocID="{3805A8C5-EF21-4DC8-9817-DFD6FEA8E3F7}" presName="level3hierChild" presStyleCnt="0"/>
      <dgm:spPr/>
    </dgm:pt>
    <dgm:pt modelId="{3C61A2DB-47FD-45BB-9FDE-F002AF608687}" type="pres">
      <dgm:prSet presAssocID="{54C7DEE7-6CB8-486D-9A8B-A16548C51EF9}" presName="conn2-1" presStyleLbl="parChTrans1D3" presStyleIdx="2" presStyleCnt="12"/>
      <dgm:spPr/>
      <dgm:t>
        <a:bodyPr/>
        <a:lstStyle/>
        <a:p>
          <a:endParaRPr lang="en-US"/>
        </a:p>
      </dgm:t>
    </dgm:pt>
    <dgm:pt modelId="{8920A157-AEA1-49B3-867B-E2552A406ECF}" type="pres">
      <dgm:prSet presAssocID="{54C7DEE7-6CB8-486D-9A8B-A16548C51EF9}" presName="connTx" presStyleLbl="parChTrans1D3" presStyleIdx="2" presStyleCnt="12"/>
      <dgm:spPr/>
      <dgm:t>
        <a:bodyPr/>
        <a:lstStyle/>
        <a:p>
          <a:endParaRPr lang="en-US"/>
        </a:p>
      </dgm:t>
    </dgm:pt>
    <dgm:pt modelId="{6155B8CD-4F20-4DDB-8EA5-DFB42373F8A9}" type="pres">
      <dgm:prSet presAssocID="{BCF8B3C5-1BFA-49F9-A682-CF53906133B4}" presName="root2" presStyleCnt="0"/>
      <dgm:spPr/>
    </dgm:pt>
    <dgm:pt modelId="{D745446C-292E-4A67-A99A-530021358FE5}" type="pres">
      <dgm:prSet presAssocID="{BCF8B3C5-1BFA-49F9-A682-CF53906133B4}" presName="LevelTwoTextNode" presStyleLbl="node3" presStyleIdx="2" presStyleCnt="12">
        <dgm:presLayoutVars>
          <dgm:chPref val="3"/>
        </dgm:presLayoutVars>
      </dgm:prSet>
      <dgm:spPr/>
      <dgm:t>
        <a:bodyPr/>
        <a:lstStyle/>
        <a:p>
          <a:endParaRPr lang="en-US"/>
        </a:p>
      </dgm:t>
    </dgm:pt>
    <dgm:pt modelId="{5DA10C1E-BB0B-4262-B95E-491FF4505EFE}" type="pres">
      <dgm:prSet presAssocID="{BCF8B3C5-1BFA-49F9-A682-CF53906133B4}" presName="level3hierChild" presStyleCnt="0"/>
      <dgm:spPr/>
    </dgm:pt>
    <dgm:pt modelId="{287154C9-C5EB-48DC-912C-D1382488C0AB}" type="pres">
      <dgm:prSet presAssocID="{95A8CDB3-EF80-414B-AA28-0F2EC6230275}" presName="conn2-1" presStyleLbl="parChTrans1D2" presStyleIdx="1" presStyleCnt="4"/>
      <dgm:spPr/>
      <dgm:t>
        <a:bodyPr/>
        <a:lstStyle/>
        <a:p>
          <a:endParaRPr lang="en-US"/>
        </a:p>
      </dgm:t>
    </dgm:pt>
    <dgm:pt modelId="{C027FDBE-FC08-449A-A4C8-E404B56D9E19}" type="pres">
      <dgm:prSet presAssocID="{95A8CDB3-EF80-414B-AA28-0F2EC6230275}" presName="connTx" presStyleLbl="parChTrans1D2" presStyleIdx="1" presStyleCnt="4"/>
      <dgm:spPr/>
      <dgm:t>
        <a:bodyPr/>
        <a:lstStyle/>
        <a:p>
          <a:endParaRPr lang="en-US"/>
        </a:p>
      </dgm:t>
    </dgm:pt>
    <dgm:pt modelId="{208A05DB-F7E2-4FEB-88BB-6ABFDD00BA36}" type="pres">
      <dgm:prSet presAssocID="{BAD41FFD-6F89-4CB0-8AAD-7D7329BDF492}" presName="root2" presStyleCnt="0"/>
      <dgm:spPr/>
    </dgm:pt>
    <dgm:pt modelId="{31E35359-D7C4-4506-A762-9B453C97D0DA}" type="pres">
      <dgm:prSet presAssocID="{BAD41FFD-6F89-4CB0-8AAD-7D7329BDF492}" presName="LevelTwoTextNode" presStyleLbl="node2" presStyleIdx="1" presStyleCnt="4">
        <dgm:presLayoutVars>
          <dgm:chPref val="3"/>
        </dgm:presLayoutVars>
      </dgm:prSet>
      <dgm:spPr/>
      <dgm:t>
        <a:bodyPr/>
        <a:lstStyle/>
        <a:p>
          <a:endParaRPr lang="en-US"/>
        </a:p>
      </dgm:t>
    </dgm:pt>
    <dgm:pt modelId="{9FA8DFD0-97E1-4FDD-A37F-1238869C0A07}" type="pres">
      <dgm:prSet presAssocID="{BAD41FFD-6F89-4CB0-8AAD-7D7329BDF492}" presName="level3hierChild" presStyleCnt="0"/>
      <dgm:spPr/>
    </dgm:pt>
    <dgm:pt modelId="{02F0BC3C-1786-41CF-89E8-D68203E6196F}" type="pres">
      <dgm:prSet presAssocID="{3F2160F1-A805-413C-9D67-E65AE9D4C25F}" presName="conn2-1" presStyleLbl="parChTrans1D3" presStyleIdx="3" presStyleCnt="12"/>
      <dgm:spPr/>
      <dgm:t>
        <a:bodyPr/>
        <a:lstStyle/>
        <a:p>
          <a:endParaRPr lang="en-US"/>
        </a:p>
      </dgm:t>
    </dgm:pt>
    <dgm:pt modelId="{40EF47DD-327C-4E94-884E-43488AC1E955}" type="pres">
      <dgm:prSet presAssocID="{3F2160F1-A805-413C-9D67-E65AE9D4C25F}" presName="connTx" presStyleLbl="parChTrans1D3" presStyleIdx="3" presStyleCnt="12"/>
      <dgm:spPr/>
      <dgm:t>
        <a:bodyPr/>
        <a:lstStyle/>
        <a:p>
          <a:endParaRPr lang="en-US"/>
        </a:p>
      </dgm:t>
    </dgm:pt>
    <dgm:pt modelId="{95B84096-D526-4912-AD58-C677C71D36DB}" type="pres">
      <dgm:prSet presAssocID="{38237AF1-4D8A-4D6F-9331-2578E5A606B1}" presName="root2" presStyleCnt="0"/>
      <dgm:spPr/>
    </dgm:pt>
    <dgm:pt modelId="{AE235AE0-94D5-4D1E-8896-DB0148922CB2}" type="pres">
      <dgm:prSet presAssocID="{38237AF1-4D8A-4D6F-9331-2578E5A606B1}" presName="LevelTwoTextNode" presStyleLbl="node3" presStyleIdx="3" presStyleCnt="12">
        <dgm:presLayoutVars>
          <dgm:chPref val="3"/>
        </dgm:presLayoutVars>
      </dgm:prSet>
      <dgm:spPr/>
      <dgm:t>
        <a:bodyPr/>
        <a:lstStyle/>
        <a:p>
          <a:endParaRPr lang="en-US"/>
        </a:p>
      </dgm:t>
    </dgm:pt>
    <dgm:pt modelId="{C5C00B62-0379-41B8-884C-DF7D974B1CB6}" type="pres">
      <dgm:prSet presAssocID="{38237AF1-4D8A-4D6F-9331-2578E5A606B1}" presName="level3hierChild" presStyleCnt="0"/>
      <dgm:spPr/>
    </dgm:pt>
    <dgm:pt modelId="{A06C8F67-F699-4350-9604-89A04AA31C59}" type="pres">
      <dgm:prSet presAssocID="{2508FF15-DB93-42F5-9427-5269A4BB1115}" presName="conn2-1" presStyleLbl="parChTrans1D3" presStyleIdx="4" presStyleCnt="12"/>
      <dgm:spPr/>
      <dgm:t>
        <a:bodyPr/>
        <a:lstStyle/>
        <a:p>
          <a:endParaRPr lang="en-US"/>
        </a:p>
      </dgm:t>
    </dgm:pt>
    <dgm:pt modelId="{F1DDBCF2-04AA-4F83-93C0-BDC74C68F035}" type="pres">
      <dgm:prSet presAssocID="{2508FF15-DB93-42F5-9427-5269A4BB1115}" presName="connTx" presStyleLbl="parChTrans1D3" presStyleIdx="4" presStyleCnt="12"/>
      <dgm:spPr/>
      <dgm:t>
        <a:bodyPr/>
        <a:lstStyle/>
        <a:p>
          <a:endParaRPr lang="en-US"/>
        </a:p>
      </dgm:t>
    </dgm:pt>
    <dgm:pt modelId="{1A463C94-944C-47B6-A6D0-970D7CD04AF2}" type="pres">
      <dgm:prSet presAssocID="{17F3120C-AA25-4002-9366-E87535C22C5F}" presName="root2" presStyleCnt="0"/>
      <dgm:spPr/>
    </dgm:pt>
    <dgm:pt modelId="{5E334346-1377-4199-8D88-0022663AF93B}" type="pres">
      <dgm:prSet presAssocID="{17F3120C-AA25-4002-9366-E87535C22C5F}" presName="LevelTwoTextNode" presStyleLbl="node3" presStyleIdx="4" presStyleCnt="12">
        <dgm:presLayoutVars>
          <dgm:chPref val="3"/>
        </dgm:presLayoutVars>
      </dgm:prSet>
      <dgm:spPr/>
      <dgm:t>
        <a:bodyPr/>
        <a:lstStyle/>
        <a:p>
          <a:endParaRPr lang="en-US"/>
        </a:p>
      </dgm:t>
    </dgm:pt>
    <dgm:pt modelId="{6FFFC095-C3DE-40E5-BC7B-018CCEDE15E4}" type="pres">
      <dgm:prSet presAssocID="{17F3120C-AA25-4002-9366-E87535C22C5F}" presName="level3hierChild" presStyleCnt="0"/>
      <dgm:spPr/>
    </dgm:pt>
    <dgm:pt modelId="{15343771-C6D4-428F-9B94-F096CC46AC7E}" type="pres">
      <dgm:prSet presAssocID="{48F4F83A-E5DF-4F12-982B-2939FBCA8178}" presName="conn2-1" presStyleLbl="parChTrans1D3" presStyleIdx="5" presStyleCnt="12"/>
      <dgm:spPr/>
      <dgm:t>
        <a:bodyPr/>
        <a:lstStyle/>
        <a:p>
          <a:endParaRPr lang="en-US"/>
        </a:p>
      </dgm:t>
    </dgm:pt>
    <dgm:pt modelId="{103C6876-57F7-4E7B-BFAB-C2B4D879C5E4}" type="pres">
      <dgm:prSet presAssocID="{48F4F83A-E5DF-4F12-982B-2939FBCA8178}" presName="connTx" presStyleLbl="parChTrans1D3" presStyleIdx="5" presStyleCnt="12"/>
      <dgm:spPr/>
      <dgm:t>
        <a:bodyPr/>
        <a:lstStyle/>
        <a:p>
          <a:endParaRPr lang="en-US"/>
        </a:p>
      </dgm:t>
    </dgm:pt>
    <dgm:pt modelId="{5A0EA39D-06DC-4E1D-AB94-172EBEE47A1B}" type="pres">
      <dgm:prSet presAssocID="{CA32B371-8232-4C93-B0B2-089BC77A235A}" presName="root2" presStyleCnt="0"/>
      <dgm:spPr/>
    </dgm:pt>
    <dgm:pt modelId="{0D4A8A72-0215-4618-96B4-375C1648B55E}" type="pres">
      <dgm:prSet presAssocID="{CA32B371-8232-4C93-B0B2-089BC77A235A}" presName="LevelTwoTextNode" presStyleLbl="node3" presStyleIdx="5" presStyleCnt="12">
        <dgm:presLayoutVars>
          <dgm:chPref val="3"/>
        </dgm:presLayoutVars>
      </dgm:prSet>
      <dgm:spPr/>
      <dgm:t>
        <a:bodyPr/>
        <a:lstStyle/>
        <a:p>
          <a:endParaRPr lang="en-US"/>
        </a:p>
      </dgm:t>
    </dgm:pt>
    <dgm:pt modelId="{2C23D5B7-4876-4CC9-BCBA-1E817077F91B}" type="pres">
      <dgm:prSet presAssocID="{CA32B371-8232-4C93-B0B2-089BC77A235A}" presName="level3hierChild" presStyleCnt="0"/>
      <dgm:spPr/>
    </dgm:pt>
    <dgm:pt modelId="{E39F829A-0D6C-4531-844B-6548852E0CC7}" type="pres">
      <dgm:prSet presAssocID="{0408CF9F-5C1A-46B6-AFB5-29BA5B5749CF}" presName="conn2-1" presStyleLbl="parChTrans1D2" presStyleIdx="2" presStyleCnt="4"/>
      <dgm:spPr/>
      <dgm:t>
        <a:bodyPr/>
        <a:lstStyle/>
        <a:p>
          <a:endParaRPr lang="en-US"/>
        </a:p>
      </dgm:t>
    </dgm:pt>
    <dgm:pt modelId="{D07A8A9B-8710-4AA6-AB3F-3AC1EB6B4904}" type="pres">
      <dgm:prSet presAssocID="{0408CF9F-5C1A-46B6-AFB5-29BA5B5749CF}" presName="connTx" presStyleLbl="parChTrans1D2" presStyleIdx="2" presStyleCnt="4"/>
      <dgm:spPr/>
      <dgm:t>
        <a:bodyPr/>
        <a:lstStyle/>
        <a:p>
          <a:endParaRPr lang="en-US"/>
        </a:p>
      </dgm:t>
    </dgm:pt>
    <dgm:pt modelId="{6262D773-AD10-41F8-9BC5-ED3B60F89ED0}" type="pres">
      <dgm:prSet presAssocID="{BB8DB4B5-E595-418B-B684-FB70773474CD}" presName="root2" presStyleCnt="0"/>
      <dgm:spPr/>
    </dgm:pt>
    <dgm:pt modelId="{A54E62A6-F35D-4F56-8CC5-9E18F7677A45}" type="pres">
      <dgm:prSet presAssocID="{BB8DB4B5-E595-418B-B684-FB70773474CD}" presName="LevelTwoTextNode" presStyleLbl="node2" presStyleIdx="2" presStyleCnt="4">
        <dgm:presLayoutVars>
          <dgm:chPref val="3"/>
        </dgm:presLayoutVars>
      </dgm:prSet>
      <dgm:spPr/>
      <dgm:t>
        <a:bodyPr/>
        <a:lstStyle/>
        <a:p>
          <a:endParaRPr lang="en-US"/>
        </a:p>
      </dgm:t>
    </dgm:pt>
    <dgm:pt modelId="{BA449C64-A912-4142-9061-CA5ECB95BB3B}" type="pres">
      <dgm:prSet presAssocID="{BB8DB4B5-E595-418B-B684-FB70773474CD}" presName="level3hierChild" presStyleCnt="0"/>
      <dgm:spPr/>
    </dgm:pt>
    <dgm:pt modelId="{925073D0-E46E-41E2-9706-6DC94CF9ABC9}" type="pres">
      <dgm:prSet presAssocID="{710D59E3-0D3D-42B8-888F-5E20C9FD19F2}" presName="conn2-1" presStyleLbl="parChTrans1D3" presStyleIdx="6" presStyleCnt="12"/>
      <dgm:spPr/>
      <dgm:t>
        <a:bodyPr/>
        <a:lstStyle/>
        <a:p>
          <a:endParaRPr lang="en-US"/>
        </a:p>
      </dgm:t>
    </dgm:pt>
    <dgm:pt modelId="{4F773227-4B4D-4BC8-AC08-19345B445954}" type="pres">
      <dgm:prSet presAssocID="{710D59E3-0D3D-42B8-888F-5E20C9FD19F2}" presName="connTx" presStyleLbl="parChTrans1D3" presStyleIdx="6" presStyleCnt="12"/>
      <dgm:spPr/>
      <dgm:t>
        <a:bodyPr/>
        <a:lstStyle/>
        <a:p>
          <a:endParaRPr lang="en-US"/>
        </a:p>
      </dgm:t>
    </dgm:pt>
    <dgm:pt modelId="{136E55D9-EEFB-46EF-9927-C562324B88FA}" type="pres">
      <dgm:prSet presAssocID="{CF3651B4-6322-4AFA-9388-921448D03867}" presName="root2" presStyleCnt="0"/>
      <dgm:spPr/>
    </dgm:pt>
    <dgm:pt modelId="{E9AF334C-2A36-4543-A6A9-D91188250E0D}" type="pres">
      <dgm:prSet presAssocID="{CF3651B4-6322-4AFA-9388-921448D03867}" presName="LevelTwoTextNode" presStyleLbl="node3" presStyleIdx="6" presStyleCnt="12">
        <dgm:presLayoutVars>
          <dgm:chPref val="3"/>
        </dgm:presLayoutVars>
      </dgm:prSet>
      <dgm:spPr/>
      <dgm:t>
        <a:bodyPr/>
        <a:lstStyle/>
        <a:p>
          <a:endParaRPr lang="en-US"/>
        </a:p>
      </dgm:t>
    </dgm:pt>
    <dgm:pt modelId="{EE3D61FF-FB34-44B0-BFCA-37C2C2BAC354}" type="pres">
      <dgm:prSet presAssocID="{CF3651B4-6322-4AFA-9388-921448D03867}" presName="level3hierChild" presStyleCnt="0"/>
      <dgm:spPr/>
    </dgm:pt>
    <dgm:pt modelId="{B4DDB4F4-EFB5-4434-A598-13C8DEEF6CF7}" type="pres">
      <dgm:prSet presAssocID="{B336BED8-EE9E-459C-A3BC-E04B7D6A8FA9}" presName="conn2-1" presStyleLbl="parChTrans1D3" presStyleIdx="7" presStyleCnt="12"/>
      <dgm:spPr/>
      <dgm:t>
        <a:bodyPr/>
        <a:lstStyle/>
        <a:p>
          <a:endParaRPr lang="en-US"/>
        </a:p>
      </dgm:t>
    </dgm:pt>
    <dgm:pt modelId="{ACF37C33-AE44-4356-99BC-418ABED47678}" type="pres">
      <dgm:prSet presAssocID="{B336BED8-EE9E-459C-A3BC-E04B7D6A8FA9}" presName="connTx" presStyleLbl="parChTrans1D3" presStyleIdx="7" presStyleCnt="12"/>
      <dgm:spPr/>
      <dgm:t>
        <a:bodyPr/>
        <a:lstStyle/>
        <a:p>
          <a:endParaRPr lang="en-US"/>
        </a:p>
      </dgm:t>
    </dgm:pt>
    <dgm:pt modelId="{E3B1075C-263A-4FFD-8CB4-B47C43E7A8B2}" type="pres">
      <dgm:prSet presAssocID="{CD8BD57D-3C19-4371-AF1C-CD0ECFE8E681}" presName="root2" presStyleCnt="0"/>
      <dgm:spPr/>
    </dgm:pt>
    <dgm:pt modelId="{908E3163-B9FC-4494-ABC7-348BA5E491A2}" type="pres">
      <dgm:prSet presAssocID="{CD8BD57D-3C19-4371-AF1C-CD0ECFE8E681}" presName="LevelTwoTextNode" presStyleLbl="node3" presStyleIdx="7" presStyleCnt="12">
        <dgm:presLayoutVars>
          <dgm:chPref val="3"/>
        </dgm:presLayoutVars>
      </dgm:prSet>
      <dgm:spPr/>
      <dgm:t>
        <a:bodyPr/>
        <a:lstStyle/>
        <a:p>
          <a:endParaRPr lang="en-US"/>
        </a:p>
      </dgm:t>
    </dgm:pt>
    <dgm:pt modelId="{61625455-EB12-4841-A33E-A7E32E4F31E5}" type="pres">
      <dgm:prSet presAssocID="{CD8BD57D-3C19-4371-AF1C-CD0ECFE8E681}" presName="level3hierChild" presStyleCnt="0"/>
      <dgm:spPr/>
    </dgm:pt>
    <dgm:pt modelId="{8AE6C4AC-74CB-435F-A268-7B9EE9684169}" type="pres">
      <dgm:prSet presAssocID="{0B44DDB4-CC52-407D-AA47-1C7B28C25BDB}" presName="conn2-1" presStyleLbl="parChTrans1D3" presStyleIdx="8" presStyleCnt="12"/>
      <dgm:spPr/>
      <dgm:t>
        <a:bodyPr/>
        <a:lstStyle/>
        <a:p>
          <a:endParaRPr lang="en-US"/>
        </a:p>
      </dgm:t>
    </dgm:pt>
    <dgm:pt modelId="{DDF3AAF6-DC82-4E4D-AA49-312DC09D245C}" type="pres">
      <dgm:prSet presAssocID="{0B44DDB4-CC52-407D-AA47-1C7B28C25BDB}" presName="connTx" presStyleLbl="parChTrans1D3" presStyleIdx="8" presStyleCnt="12"/>
      <dgm:spPr/>
      <dgm:t>
        <a:bodyPr/>
        <a:lstStyle/>
        <a:p>
          <a:endParaRPr lang="en-US"/>
        </a:p>
      </dgm:t>
    </dgm:pt>
    <dgm:pt modelId="{035EBEED-2311-4097-BB49-FA902D3328BB}" type="pres">
      <dgm:prSet presAssocID="{1E648734-3195-4F65-A43D-584C21A4F8C9}" presName="root2" presStyleCnt="0"/>
      <dgm:spPr/>
    </dgm:pt>
    <dgm:pt modelId="{1D1E5D6B-F34B-45AA-A6DF-7135715E664A}" type="pres">
      <dgm:prSet presAssocID="{1E648734-3195-4F65-A43D-584C21A4F8C9}" presName="LevelTwoTextNode" presStyleLbl="node3" presStyleIdx="8" presStyleCnt="12">
        <dgm:presLayoutVars>
          <dgm:chPref val="3"/>
        </dgm:presLayoutVars>
      </dgm:prSet>
      <dgm:spPr/>
      <dgm:t>
        <a:bodyPr/>
        <a:lstStyle/>
        <a:p>
          <a:endParaRPr lang="en-US"/>
        </a:p>
      </dgm:t>
    </dgm:pt>
    <dgm:pt modelId="{06EB3B6D-4CA4-47BC-9E81-D6A8019717FE}" type="pres">
      <dgm:prSet presAssocID="{1E648734-3195-4F65-A43D-584C21A4F8C9}" presName="level3hierChild" presStyleCnt="0"/>
      <dgm:spPr/>
    </dgm:pt>
    <dgm:pt modelId="{ADDFA50D-E4B5-4740-A9DD-2AA5EE627155}" type="pres">
      <dgm:prSet presAssocID="{3CAEA583-B763-475B-8393-008303563DFC}" presName="conn2-1" presStyleLbl="parChTrans1D2" presStyleIdx="3" presStyleCnt="4"/>
      <dgm:spPr/>
      <dgm:t>
        <a:bodyPr/>
        <a:lstStyle/>
        <a:p>
          <a:endParaRPr lang="en-US"/>
        </a:p>
      </dgm:t>
    </dgm:pt>
    <dgm:pt modelId="{C5A97994-3183-4FD0-8B8A-0888E0AFE5A0}" type="pres">
      <dgm:prSet presAssocID="{3CAEA583-B763-475B-8393-008303563DFC}" presName="connTx" presStyleLbl="parChTrans1D2" presStyleIdx="3" presStyleCnt="4"/>
      <dgm:spPr/>
      <dgm:t>
        <a:bodyPr/>
        <a:lstStyle/>
        <a:p>
          <a:endParaRPr lang="en-US"/>
        </a:p>
      </dgm:t>
    </dgm:pt>
    <dgm:pt modelId="{D36449D0-8F23-47C5-AA83-75C5822A1A0B}" type="pres">
      <dgm:prSet presAssocID="{5DF3923C-67D8-4D6B-B1E4-A45680866D44}" presName="root2" presStyleCnt="0"/>
      <dgm:spPr/>
    </dgm:pt>
    <dgm:pt modelId="{660C6BFB-7BBE-4FDC-A835-AD1DDB1BDAF6}" type="pres">
      <dgm:prSet presAssocID="{5DF3923C-67D8-4D6B-B1E4-A45680866D44}" presName="LevelTwoTextNode" presStyleLbl="node2" presStyleIdx="3" presStyleCnt="4">
        <dgm:presLayoutVars>
          <dgm:chPref val="3"/>
        </dgm:presLayoutVars>
      </dgm:prSet>
      <dgm:spPr/>
      <dgm:t>
        <a:bodyPr/>
        <a:lstStyle/>
        <a:p>
          <a:endParaRPr lang="en-US"/>
        </a:p>
      </dgm:t>
    </dgm:pt>
    <dgm:pt modelId="{27EE860C-735E-4915-BAF1-4E3DEECFE655}" type="pres">
      <dgm:prSet presAssocID="{5DF3923C-67D8-4D6B-B1E4-A45680866D44}" presName="level3hierChild" presStyleCnt="0"/>
      <dgm:spPr/>
    </dgm:pt>
    <dgm:pt modelId="{4FFB9BB0-79FB-473A-B238-7B7C313B1AD0}" type="pres">
      <dgm:prSet presAssocID="{50FEDB71-11DC-4821-AE5E-9B291A01D7B9}" presName="conn2-1" presStyleLbl="parChTrans1D3" presStyleIdx="9" presStyleCnt="12"/>
      <dgm:spPr/>
      <dgm:t>
        <a:bodyPr/>
        <a:lstStyle/>
        <a:p>
          <a:endParaRPr lang="en-US"/>
        </a:p>
      </dgm:t>
    </dgm:pt>
    <dgm:pt modelId="{CB318A03-EA7D-4039-9D97-4C949CCC8BC5}" type="pres">
      <dgm:prSet presAssocID="{50FEDB71-11DC-4821-AE5E-9B291A01D7B9}" presName="connTx" presStyleLbl="parChTrans1D3" presStyleIdx="9" presStyleCnt="12"/>
      <dgm:spPr/>
      <dgm:t>
        <a:bodyPr/>
        <a:lstStyle/>
        <a:p>
          <a:endParaRPr lang="en-US"/>
        </a:p>
      </dgm:t>
    </dgm:pt>
    <dgm:pt modelId="{7BFC47E4-C9F5-4C53-A4B7-8CE025983AFB}" type="pres">
      <dgm:prSet presAssocID="{F9592C64-C3F8-4F06-8DA9-9219462F5CC9}" presName="root2" presStyleCnt="0"/>
      <dgm:spPr/>
    </dgm:pt>
    <dgm:pt modelId="{50C5F7DB-FA47-4D54-BAFD-2629E3EB7EBF}" type="pres">
      <dgm:prSet presAssocID="{F9592C64-C3F8-4F06-8DA9-9219462F5CC9}" presName="LevelTwoTextNode" presStyleLbl="node3" presStyleIdx="9" presStyleCnt="12">
        <dgm:presLayoutVars>
          <dgm:chPref val="3"/>
        </dgm:presLayoutVars>
      </dgm:prSet>
      <dgm:spPr/>
      <dgm:t>
        <a:bodyPr/>
        <a:lstStyle/>
        <a:p>
          <a:endParaRPr lang="en-US"/>
        </a:p>
      </dgm:t>
    </dgm:pt>
    <dgm:pt modelId="{45F8AE0E-CCE3-44EC-96AB-1912130C9774}" type="pres">
      <dgm:prSet presAssocID="{F9592C64-C3F8-4F06-8DA9-9219462F5CC9}" presName="level3hierChild" presStyleCnt="0"/>
      <dgm:spPr/>
    </dgm:pt>
    <dgm:pt modelId="{D2813B61-BB88-4DC8-93BD-53DF5CF3F3A3}" type="pres">
      <dgm:prSet presAssocID="{1005F0A9-3A05-4193-8164-8225739B2A45}" presName="conn2-1" presStyleLbl="parChTrans1D3" presStyleIdx="10" presStyleCnt="12"/>
      <dgm:spPr/>
      <dgm:t>
        <a:bodyPr/>
        <a:lstStyle/>
        <a:p>
          <a:endParaRPr lang="en-US"/>
        </a:p>
      </dgm:t>
    </dgm:pt>
    <dgm:pt modelId="{C6D71E76-EB49-4B30-95B7-F684AB9C2CB0}" type="pres">
      <dgm:prSet presAssocID="{1005F0A9-3A05-4193-8164-8225739B2A45}" presName="connTx" presStyleLbl="parChTrans1D3" presStyleIdx="10" presStyleCnt="12"/>
      <dgm:spPr/>
      <dgm:t>
        <a:bodyPr/>
        <a:lstStyle/>
        <a:p>
          <a:endParaRPr lang="en-US"/>
        </a:p>
      </dgm:t>
    </dgm:pt>
    <dgm:pt modelId="{CE0DC76F-15AC-4C21-9725-5352B9923AED}" type="pres">
      <dgm:prSet presAssocID="{5B847999-AC0C-48BA-B71E-57A69F555B0A}" presName="root2" presStyleCnt="0"/>
      <dgm:spPr/>
    </dgm:pt>
    <dgm:pt modelId="{DDF21FCA-1049-494A-B056-6CA498F59231}" type="pres">
      <dgm:prSet presAssocID="{5B847999-AC0C-48BA-B71E-57A69F555B0A}" presName="LevelTwoTextNode" presStyleLbl="node3" presStyleIdx="10" presStyleCnt="12">
        <dgm:presLayoutVars>
          <dgm:chPref val="3"/>
        </dgm:presLayoutVars>
      </dgm:prSet>
      <dgm:spPr/>
      <dgm:t>
        <a:bodyPr/>
        <a:lstStyle/>
        <a:p>
          <a:endParaRPr lang="en-US"/>
        </a:p>
      </dgm:t>
    </dgm:pt>
    <dgm:pt modelId="{E0C8102C-7A56-40D7-8C83-49CFF76F9921}" type="pres">
      <dgm:prSet presAssocID="{5B847999-AC0C-48BA-B71E-57A69F555B0A}" presName="level3hierChild" presStyleCnt="0"/>
      <dgm:spPr/>
    </dgm:pt>
    <dgm:pt modelId="{7499932A-960E-4906-8EF6-DA7CD3E0DB20}" type="pres">
      <dgm:prSet presAssocID="{C733F8BD-63B4-47B3-8755-322A4165AA9F}" presName="conn2-1" presStyleLbl="parChTrans1D3" presStyleIdx="11" presStyleCnt="12"/>
      <dgm:spPr/>
      <dgm:t>
        <a:bodyPr/>
        <a:lstStyle/>
        <a:p>
          <a:endParaRPr lang="en-US"/>
        </a:p>
      </dgm:t>
    </dgm:pt>
    <dgm:pt modelId="{F12EB59D-48E7-4012-8BD2-A9426A856877}" type="pres">
      <dgm:prSet presAssocID="{C733F8BD-63B4-47B3-8755-322A4165AA9F}" presName="connTx" presStyleLbl="parChTrans1D3" presStyleIdx="11" presStyleCnt="12"/>
      <dgm:spPr/>
      <dgm:t>
        <a:bodyPr/>
        <a:lstStyle/>
        <a:p>
          <a:endParaRPr lang="en-US"/>
        </a:p>
      </dgm:t>
    </dgm:pt>
    <dgm:pt modelId="{7DB9E89F-4EE8-45FC-B447-639B4AA40876}" type="pres">
      <dgm:prSet presAssocID="{F6F70FFE-8BCD-427C-95C3-5EB46DBB4330}" presName="root2" presStyleCnt="0"/>
      <dgm:spPr/>
    </dgm:pt>
    <dgm:pt modelId="{848343F8-7654-498E-A4BA-6E8CE8041F96}" type="pres">
      <dgm:prSet presAssocID="{F6F70FFE-8BCD-427C-95C3-5EB46DBB4330}" presName="LevelTwoTextNode" presStyleLbl="node3" presStyleIdx="11" presStyleCnt="12">
        <dgm:presLayoutVars>
          <dgm:chPref val="3"/>
        </dgm:presLayoutVars>
      </dgm:prSet>
      <dgm:spPr/>
      <dgm:t>
        <a:bodyPr/>
        <a:lstStyle/>
        <a:p>
          <a:endParaRPr lang="en-US"/>
        </a:p>
      </dgm:t>
    </dgm:pt>
    <dgm:pt modelId="{6AAF7498-CACC-47A4-9CF4-472746A9CCCD}" type="pres">
      <dgm:prSet presAssocID="{F6F70FFE-8BCD-427C-95C3-5EB46DBB4330}" presName="level3hierChild" presStyleCnt="0"/>
      <dgm:spPr/>
    </dgm:pt>
  </dgm:ptLst>
  <dgm:cxnLst>
    <dgm:cxn modelId="{B82624F2-08F9-44E1-AB04-FE0DFCC3C1CD}" type="presOf" srcId="{82D2BA59-1044-40CA-B8FE-A01229F21A45}" destId="{3040D4DE-A1F6-4B3E-A328-AF7FC769ACF0}" srcOrd="0" destOrd="0" presId="urn:microsoft.com/office/officeart/2008/layout/HorizontalMultiLevelHierarchy"/>
    <dgm:cxn modelId="{0D5E9B16-0900-41A7-BDF9-4A66BB178FAD}" type="presOf" srcId="{710D59E3-0D3D-42B8-888F-5E20C9FD19F2}" destId="{925073D0-E46E-41E2-9706-6DC94CF9ABC9}" srcOrd="0" destOrd="0" presId="urn:microsoft.com/office/officeart/2008/layout/HorizontalMultiLevelHierarchy"/>
    <dgm:cxn modelId="{C3652750-F3A7-4CB8-9F80-D3009E5FD49F}" type="presOf" srcId="{3805A8C5-EF21-4DC8-9817-DFD6FEA8E3F7}" destId="{508680E5-5F0F-4D81-BBD3-E525924B2665}" srcOrd="0" destOrd="0" presId="urn:microsoft.com/office/officeart/2008/layout/HorizontalMultiLevelHierarchy"/>
    <dgm:cxn modelId="{8F23B206-02A0-4E0F-BD32-56A088858AC8}" srcId="{AE8438ED-115B-4AE9-86B6-BCFEFF9BFC53}" destId="{F1C4AE62-8278-46EF-890F-198156B9F0EB}" srcOrd="0" destOrd="0" parTransId="{09F342E9-15C0-4E56-A1BA-2C3331EF25AF}" sibTransId="{24804555-AB16-4ED8-AA15-F6FFEA9D615F}"/>
    <dgm:cxn modelId="{CE66A1A9-F7D3-4EEA-9877-D81E3B8F801B}" type="presOf" srcId="{B336BED8-EE9E-459C-A3BC-E04B7D6A8FA9}" destId="{ACF37C33-AE44-4356-99BC-418ABED47678}" srcOrd="1" destOrd="0" presId="urn:microsoft.com/office/officeart/2008/layout/HorizontalMultiLevelHierarchy"/>
    <dgm:cxn modelId="{33E8F525-1509-42DE-A60A-1AB8C4855D2E}" type="presOf" srcId="{1E648734-3195-4F65-A43D-584C21A4F8C9}" destId="{1D1E5D6B-F34B-45AA-A6DF-7135715E664A}" srcOrd="0" destOrd="0" presId="urn:microsoft.com/office/officeart/2008/layout/HorizontalMultiLevelHierarchy"/>
    <dgm:cxn modelId="{87A60985-F299-4C75-8DED-3C2DBBE15A9B}" type="presOf" srcId="{95A8CDB3-EF80-414B-AA28-0F2EC6230275}" destId="{287154C9-C5EB-48DC-912C-D1382488C0AB}" srcOrd="0" destOrd="0" presId="urn:microsoft.com/office/officeart/2008/layout/HorizontalMultiLevelHierarchy"/>
    <dgm:cxn modelId="{FCA320E3-3CE2-4E6D-9D3D-C2ECF51A5F27}" type="presOf" srcId="{BCF8B3C5-1BFA-49F9-A682-CF53906133B4}" destId="{D745446C-292E-4A67-A99A-530021358FE5}" srcOrd="0" destOrd="0" presId="urn:microsoft.com/office/officeart/2008/layout/HorizontalMultiLevelHierarchy"/>
    <dgm:cxn modelId="{7BBD0226-7D2C-4082-8408-0B9CFD6A2746}" type="presOf" srcId="{1005F0A9-3A05-4193-8164-8225739B2A45}" destId="{C6D71E76-EB49-4B30-95B7-F684AB9C2CB0}" srcOrd="1" destOrd="0" presId="urn:microsoft.com/office/officeart/2008/layout/HorizontalMultiLevelHierarchy"/>
    <dgm:cxn modelId="{03FDD3E0-97D6-422F-A811-C5DCD3B849D5}" type="presOf" srcId="{CA32B371-8232-4C93-B0B2-089BC77A235A}" destId="{0D4A8A72-0215-4618-96B4-375C1648B55E}" srcOrd="0" destOrd="0" presId="urn:microsoft.com/office/officeart/2008/layout/HorizontalMultiLevelHierarchy"/>
    <dgm:cxn modelId="{FAF270A1-D669-4B94-92EF-BCC09EA73131}" srcId="{5DF3923C-67D8-4D6B-B1E4-A45680866D44}" destId="{5B847999-AC0C-48BA-B71E-57A69F555B0A}" srcOrd="1" destOrd="0" parTransId="{1005F0A9-3A05-4193-8164-8225739B2A45}" sibTransId="{D7441FFA-AC0A-47E2-9C66-2BA5E0190556}"/>
    <dgm:cxn modelId="{21AB1500-6372-430C-AE06-D7CB99BCBFF8}" type="presOf" srcId="{C733F8BD-63B4-47B3-8755-322A4165AA9F}" destId="{F12EB59D-48E7-4012-8BD2-A9426A856877}" srcOrd="1" destOrd="0" presId="urn:microsoft.com/office/officeart/2008/layout/HorizontalMultiLevelHierarchy"/>
    <dgm:cxn modelId="{40DC1964-E2FA-48DA-ACAA-AA9EBCDAA074}" type="presOf" srcId="{1005F0A9-3A05-4193-8164-8225739B2A45}" destId="{D2813B61-BB88-4DC8-93BD-53DF5CF3F3A3}" srcOrd="0" destOrd="0" presId="urn:microsoft.com/office/officeart/2008/layout/HorizontalMultiLevelHierarchy"/>
    <dgm:cxn modelId="{19A7924B-05B3-4FA0-8275-9433D31EAFB1}" srcId="{7CDD99F3-A919-4F3E-A40B-79FDBBED0D41}" destId="{5ECC4303-FCD4-479A-A72B-5A9E3D067F76}" srcOrd="0" destOrd="0" parTransId="{A1CC67E7-602F-482A-9D4A-E1CB26B92042}" sibTransId="{86D1FBFD-1385-4C1C-A4F9-3EF87B3CF264}"/>
    <dgm:cxn modelId="{585204BA-C3F1-49D6-A784-C8A4FDD8DB5D}" srcId="{BAD41FFD-6F89-4CB0-8AAD-7D7329BDF492}" destId="{17F3120C-AA25-4002-9366-E87535C22C5F}" srcOrd="1" destOrd="0" parTransId="{2508FF15-DB93-42F5-9427-5269A4BB1115}" sibTransId="{7F57939C-F7AE-499E-B29B-47BB39F7A200}"/>
    <dgm:cxn modelId="{7234F5A2-C2AE-4A7B-B0AA-5B6BAEF7B0F5}" type="presOf" srcId="{B336BED8-EE9E-459C-A3BC-E04B7D6A8FA9}" destId="{B4DDB4F4-EFB5-4434-A598-13C8DEEF6CF7}" srcOrd="0" destOrd="0" presId="urn:microsoft.com/office/officeart/2008/layout/HorizontalMultiLevelHierarchy"/>
    <dgm:cxn modelId="{084A472F-EB23-42CC-B8BA-A5C3FBC41BB1}" type="presOf" srcId="{82D2BA59-1044-40CA-B8FE-A01229F21A45}" destId="{BAE7626E-6B4D-422E-9B36-2E9EBFF3DAD3}" srcOrd="1" destOrd="0" presId="urn:microsoft.com/office/officeart/2008/layout/HorizontalMultiLevelHierarchy"/>
    <dgm:cxn modelId="{5C6ACAAA-611B-480F-AAAB-D03001E3CBD8}" type="presOf" srcId="{3CAEA583-B763-475B-8393-008303563DFC}" destId="{C5A97994-3183-4FD0-8B8A-0888E0AFE5A0}" srcOrd="1" destOrd="0" presId="urn:microsoft.com/office/officeart/2008/layout/HorizontalMultiLevelHierarchy"/>
    <dgm:cxn modelId="{D1E4FAEA-D503-4DCC-AB4C-25102FA2DE71}" srcId="{BB8DB4B5-E595-418B-B684-FB70773474CD}" destId="{1E648734-3195-4F65-A43D-584C21A4F8C9}" srcOrd="2" destOrd="0" parTransId="{0B44DDB4-CC52-407D-AA47-1C7B28C25BDB}" sibTransId="{9BFC83B3-15A1-4CA7-A45A-25EE97BF0479}"/>
    <dgm:cxn modelId="{B0EA6AF6-DDEC-4C9B-8F76-83BE08A8A93A}" type="presOf" srcId="{50FEDB71-11DC-4821-AE5E-9B291A01D7B9}" destId="{4FFB9BB0-79FB-473A-B238-7B7C313B1AD0}" srcOrd="0" destOrd="0" presId="urn:microsoft.com/office/officeart/2008/layout/HorizontalMultiLevelHierarchy"/>
    <dgm:cxn modelId="{48DB5A81-9545-4D87-A422-9CE86F309544}" type="presOf" srcId="{54C7DEE7-6CB8-486D-9A8B-A16548C51EF9}" destId="{3C61A2DB-47FD-45BB-9FDE-F002AF608687}" srcOrd="0" destOrd="0" presId="urn:microsoft.com/office/officeart/2008/layout/HorizontalMultiLevelHierarchy"/>
    <dgm:cxn modelId="{5002A6B6-F1C1-4586-912A-C04F54000105}" srcId="{5ECC4303-FCD4-479A-A72B-5A9E3D067F76}" destId="{AE8438ED-115B-4AE9-86B6-BCFEFF9BFC53}" srcOrd="0" destOrd="0" parTransId="{82D2BA59-1044-40CA-B8FE-A01229F21A45}" sibTransId="{27E4B2BD-0D74-4FB4-9374-98265263C19E}"/>
    <dgm:cxn modelId="{E2FBC267-F3CA-4AFF-97F6-AF20458FB6B1}" type="presOf" srcId="{48F4F83A-E5DF-4F12-982B-2939FBCA8178}" destId="{15343771-C6D4-428F-9B94-F096CC46AC7E}" srcOrd="0" destOrd="0" presId="urn:microsoft.com/office/officeart/2008/layout/HorizontalMultiLevelHierarchy"/>
    <dgm:cxn modelId="{5ED55A80-2492-4794-AF8E-2D72B9E5198B}" type="presOf" srcId="{5ECC4303-FCD4-479A-A72B-5A9E3D067F76}" destId="{8096E587-ACE2-491C-8E2B-4CBB65DEBE23}" srcOrd="0" destOrd="0" presId="urn:microsoft.com/office/officeart/2008/layout/HorizontalMultiLevelHierarchy"/>
    <dgm:cxn modelId="{5092F33A-AF96-462E-98B2-84E86BB6BF2B}" type="presOf" srcId="{0B44DDB4-CC52-407D-AA47-1C7B28C25BDB}" destId="{DDF3AAF6-DC82-4E4D-AA49-312DC09D245C}" srcOrd="1" destOrd="0" presId="urn:microsoft.com/office/officeart/2008/layout/HorizontalMultiLevelHierarchy"/>
    <dgm:cxn modelId="{38F030A6-8A5C-4E92-8CA8-B86CC378E3C0}" type="presOf" srcId="{2508FF15-DB93-42F5-9427-5269A4BB1115}" destId="{A06C8F67-F699-4350-9604-89A04AA31C59}" srcOrd="0" destOrd="0" presId="urn:microsoft.com/office/officeart/2008/layout/HorizontalMultiLevelHierarchy"/>
    <dgm:cxn modelId="{DBAC918B-F433-43D9-AC44-AC59D6E66CD9}" srcId="{AE8438ED-115B-4AE9-86B6-BCFEFF9BFC53}" destId="{BCF8B3C5-1BFA-49F9-A682-CF53906133B4}" srcOrd="2" destOrd="0" parTransId="{54C7DEE7-6CB8-486D-9A8B-A16548C51EF9}" sibTransId="{A1349862-FB1D-4AFB-91F2-ABB6AA5B7533}"/>
    <dgm:cxn modelId="{D1DE71A4-BDD5-4139-BEE9-EF32091AD85E}" type="presOf" srcId="{50FEDB71-11DC-4821-AE5E-9B291A01D7B9}" destId="{CB318A03-EA7D-4039-9D97-4C949CCC8BC5}" srcOrd="1" destOrd="0" presId="urn:microsoft.com/office/officeart/2008/layout/HorizontalMultiLevelHierarchy"/>
    <dgm:cxn modelId="{F65AF529-4801-49AA-8241-6AD04FA6D3F0}" srcId="{BAD41FFD-6F89-4CB0-8AAD-7D7329BDF492}" destId="{CA32B371-8232-4C93-B0B2-089BC77A235A}" srcOrd="2" destOrd="0" parTransId="{48F4F83A-E5DF-4F12-982B-2939FBCA8178}" sibTransId="{DDE0CAD0-39AA-45E4-BDF1-270157DD5F56}"/>
    <dgm:cxn modelId="{F3DDBD39-B849-499E-A70E-676D47A2F223}" type="presOf" srcId="{5B847999-AC0C-48BA-B71E-57A69F555B0A}" destId="{DDF21FCA-1049-494A-B056-6CA498F59231}" srcOrd="0" destOrd="0" presId="urn:microsoft.com/office/officeart/2008/layout/HorizontalMultiLevelHierarchy"/>
    <dgm:cxn modelId="{D2B5ED77-BD2A-46B6-BA81-94DC60BE0F58}" srcId="{5ECC4303-FCD4-479A-A72B-5A9E3D067F76}" destId="{BAD41FFD-6F89-4CB0-8AAD-7D7329BDF492}" srcOrd="1" destOrd="0" parTransId="{95A8CDB3-EF80-414B-AA28-0F2EC6230275}" sibTransId="{815F7AB3-A843-4EF4-B737-E8B7E9C12D84}"/>
    <dgm:cxn modelId="{7A56DEF5-7480-4D03-B820-8C17F61C49F5}" type="presOf" srcId="{C733F8BD-63B4-47B3-8755-322A4165AA9F}" destId="{7499932A-960E-4906-8EF6-DA7CD3E0DB20}" srcOrd="0" destOrd="0" presId="urn:microsoft.com/office/officeart/2008/layout/HorizontalMultiLevelHierarchy"/>
    <dgm:cxn modelId="{93A3A9F9-3B74-4DE2-8B0D-7D5FA94C2E25}" type="presOf" srcId="{4023B2DE-19E1-484E-8A21-52CCD65CB106}" destId="{64572ACA-31E3-4553-B9B7-F9F96C6E6790}" srcOrd="0" destOrd="0" presId="urn:microsoft.com/office/officeart/2008/layout/HorizontalMultiLevelHierarchy"/>
    <dgm:cxn modelId="{E221720E-874A-4A88-84B6-1D276A3E215D}" type="presOf" srcId="{09F342E9-15C0-4E56-A1BA-2C3331EF25AF}" destId="{D77783F0-4B8C-4593-A270-C3A8D5E5C11F}" srcOrd="1" destOrd="0" presId="urn:microsoft.com/office/officeart/2008/layout/HorizontalMultiLevelHierarchy"/>
    <dgm:cxn modelId="{DE456317-C8D7-421A-9F50-FC7F9CA6C0EE}" srcId="{5DF3923C-67D8-4D6B-B1E4-A45680866D44}" destId="{F9592C64-C3F8-4F06-8DA9-9219462F5CC9}" srcOrd="0" destOrd="0" parTransId="{50FEDB71-11DC-4821-AE5E-9B291A01D7B9}" sibTransId="{0D3058B4-B6FC-417C-A725-6C57B6E4B744}"/>
    <dgm:cxn modelId="{7F0D73A2-645D-47AF-89D9-5314081FB960}" type="presOf" srcId="{0408CF9F-5C1A-46B6-AFB5-29BA5B5749CF}" destId="{D07A8A9B-8710-4AA6-AB3F-3AC1EB6B4904}" srcOrd="1" destOrd="0" presId="urn:microsoft.com/office/officeart/2008/layout/HorizontalMultiLevelHierarchy"/>
    <dgm:cxn modelId="{650032B3-59E2-4C65-AA9C-5869304F3E5D}" type="presOf" srcId="{CF3651B4-6322-4AFA-9388-921448D03867}" destId="{E9AF334C-2A36-4543-A6A9-D91188250E0D}" srcOrd="0" destOrd="0" presId="urn:microsoft.com/office/officeart/2008/layout/HorizontalMultiLevelHierarchy"/>
    <dgm:cxn modelId="{70D1C22C-C2DE-4871-A17F-64183C9620B1}" type="presOf" srcId="{7CDD99F3-A919-4F3E-A40B-79FDBBED0D41}" destId="{D46C0682-2127-4EA4-8411-DBB7791AE08F}" srcOrd="0" destOrd="0" presId="urn:microsoft.com/office/officeart/2008/layout/HorizontalMultiLevelHierarchy"/>
    <dgm:cxn modelId="{D3DAD0FE-599A-4305-A442-1B31307D4C2F}" type="presOf" srcId="{0408CF9F-5C1A-46B6-AFB5-29BA5B5749CF}" destId="{E39F829A-0D6C-4531-844B-6548852E0CC7}" srcOrd="0" destOrd="0" presId="urn:microsoft.com/office/officeart/2008/layout/HorizontalMultiLevelHierarchy"/>
    <dgm:cxn modelId="{EE82F6FE-8FC9-4336-8FAB-432F4C7F04B3}" type="presOf" srcId="{48F4F83A-E5DF-4F12-982B-2939FBCA8178}" destId="{103C6876-57F7-4E7B-BFAB-C2B4D879C5E4}" srcOrd="1" destOrd="0" presId="urn:microsoft.com/office/officeart/2008/layout/HorizontalMultiLevelHierarchy"/>
    <dgm:cxn modelId="{1C43FB11-C30E-4C55-9B6E-7D7893DFD3FF}" srcId="{5ECC4303-FCD4-479A-A72B-5A9E3D067F76}" destId="{5DF3923C-67D8-4D6B-B1E4-A45680866D44}" srcOrd="3" destOrd="0" parTransId="{3CAEA583-B763-475B-8393-008303563DFC}" sibTransId="{10E151F9-2704-426B-8730-35713F7970D0}"/>
    <dgm:cxn modelId="{FAF74C1B-31F9-4890-8BE7-BFF420FBF678}" srcId="{5ECC4303-FCD4-479A-A72B-5A9E3D067F76}" destId="{BB8DB4B5-E595-418B-B684-FB70773474CD}" srcOrd="2" destOrd="0" parTransId="{0408CF9F-5C1A-46B6-AFB5-29BA5B5749CF}" sibTransId="{8A81D254-6354-4F65-833E-1B5E84D5A80C}"/>
    <dgm:cxn modelId="{1A3C42D5-289F-41E2-B305-D83DEFC4F84D}" type="presOf" srcId="{38237AF1-4D8A-4D6F-9331-2578E5A606B1}" destId="{AE235AE0-94D5-4D1E-8896-DB0148922CB2}" srcOrd="0" destOrd="0" presId="urn:microsoft.com/office/officeart/2008/layout/HorizontalMultiLevelHierarchy"/>
    <dgm:cxn modelId="{F23B7FC4-DAAC-43E3-8161-24E83EEC1C3B}" srcId="{AE8438ED-115B-4AE9-86B6-BCFEFF9BFC53}" destId="{3805A8C5-EF21-4DC8-9817-DFD6FEA8E3F7}" srcOrd="1" destOrd="0" parTransId="{4023B2DE-19E1-484E-8A21-52CCD65CB106}" sibTransId="{900E4ACE-300C-46F6-BB7D-2D922072053B}"/>
    <dgm:cxn modelId="{5CC90C4A-A936-4BDC-BF66-851796926373}" srcId="{BB8DB4B5-E595-418B-B684-FB70773474CD}" destId="{CD8BD57D-3C19-4371-AF1C-CD0ECFE8E681}" srcOrd="1" destOrd="0" parTransId="{B336BED8-EE9E-459C-A3BC-E04B7D6A8FA9}" sibTransId="{ED58B249-5B3F-45EC-8F05-4AB907BE656A}"/>
    <dgm:cxn modelId="{F5A20730-3224-4A71-9069-75761AF1D761}" type="presOf" srcId="{710D59E3-0D3D-42B8-888F-5E20C9FD19F2}" destId="{4F773227-4B4D-4BC8-AC08-19345B445954}" srcOrd="1" destOrd="0" presId="urn:microsoft.com/office/officeart/2008/layout/HorizontalMultiLevelHierarchy"/>
    <dgm:cxn modelId="{1C51C4D1-1A9F-4F4C-A5B9-7B19D9583428}" type="presOf" srcId="{09F342E9-15C0-4E56-A1BA-2C3331EF25AF}" destId="{A40BBF5F-3473-44D5-AE09-ACB319A12D52}" srcOrd="0" destOrd="0" presId="urn:microsoft.com/office/officeart/2008/layout/HorizontalMultiLevelHierarchy"/>
    <dgm:cxn modelId="{A92E0BA5-DA91-4A7B-BAC0-0030D7FE6493}" type="presOf" srcId="{BAD41FFD-6F89-4CB0-8AAD-7D7329BDF492}" destId="{31E35359-D7C4-4506-A762-9B453C97D0DA}" srcOrd="0" destOrd="0" presId="urn:microsoft.com/office/officeart/2008/layout/HorizontalMultiLevelHierarchy"/>
    <dgm:cxn modelId="{F55A388C-F5D5-4214-AEED-D66B8F690E88}" srcId="{BAD41FFD-6F89-4CB0-8AAD-7D7329BDF492}" destId="{38237AF1-4D8A-4D6F-9331-2578E5A606B1}" srcOrd="0" destOrd="0" parTransId="{3F2160F1-A805-413C-9D67-E65AE9D4C25F}" sibTransId="{8CC010D7-83EB-4DDE-A8EC-B4FC762728C3}"/>
    <dgm:cxn modelId="{11614DF5-DFF0-4671-B775-E62268817B22}" type="presOf" srcId="{F9592C64-C3F8-4F06-8DA9-9219462F5CC9}" destId="{50C5F7DB-FA47-4D54-BAFD-2629E3EB7EBF}" srcOrd="0" destOrd="0" presId="urn:microsoft.com/office/officeart/2008/layout/HorizontalMultiLevelHierarchy"/>
    <dgm:cxn modelId="{81518406-FFB4-4AC3-8D36-CF74B80DE6DD}" type="presOf" srcId="{3F2160F1-A805-413C-9D67-E65AE9D4C25F}" destId="{40EF47DD-327C-4E94-884E-43488AC1E955}" srcOrd="1" destOrd="0" presId="urn:microsoft.com/office/officeart/2008/layout/HorizontalMultiLevelHierarchy"/>
    <dgm:cxn modelId="{E6F38D29-9666-453C-BE73-33A2C15627F4}" type="presOf" srcId="{BB8DB4B5-E595-418B-B684-FB70773474CD}" destId="{A54E62A6-F35D-4F56-8CC5-9E18F7677A45}" srcOrd="0" destOrd="0" presId="urn:microsoft.com/office/officeart/2008/layout/HorizontalMultiLevelHierarchy"/>
    <dgm:cxn modelId="{92454019-EFE6-4D1D-A148-CFDA8E6EACCC}" type="presOf" srcId="{4023B2DE-19E1-484E-8A21-52CCD65CB106}" destId="{55FB5016-EC93-4CF2-B511-29C874A26B97}" srcOrd="1" destOrd="0" presId="urn:microsoft.com/office/officeart/2008/layout/HorizontalMultiLevelHierarchy"/>
    <dgm:cxn modelId="{48341D84-A2FA-4AE5-8C0E-3B2F90BC6B6E}" type="presOf" srcId="{F1C4AE62-8278-46EF-890F-198156B9F0EB}" destId="{52C70DFE-36A8-45B5-8E86-417572BFA2C0}" srcOrd="0" destOrd="0" presId="urn:microsoft.com/office/officeart/2008/layout/HorizontalMultiLevelHierarchy"/>
    <dgm:cxn modelId="{7F952FC4-58A4-4BEF-9DEE-BC041F57D0A8}" type="presOf" srcId="{54C7DEE7-6CB8-486D-9A8B-A16548C51EF9}" destId="{8920A157-AEA1-49B3-867B-E2552A406ECF}" srcOrd="1" destOrd="0" presId="urn:microsoft.com/office/officeart/2008/layout/HorizontalMultiLevelHierarchy"/>
    <dgm:cxn modelId="{52114893-CF8E-4A21-B318-545C09B0676C}" type="presOf" srcId="{3CAEA583-B763-475B-8393-008303563DFC}" destId="{ADDFA50D-E4B5-4740-A9DD-2AA5EE627155}" srcOrd="0" destOrd="0" presId="urn:microsoft.com/office/officeart/2008/layout/HorizontalMultiLevelHierarchy"/>
    <dgm:cxn modelId="{80582DCE-4D19-48ED-BB24-C14BA497EC91}" type="presOf" srcId="{F6F70FFE-8BCD-427C-95C3-5EB46DBB4330}" destId="{848343F8-7654-498E-A4BA-6E8CE8041F96}" srcOrd="0" destOrd="0" presId="urn:microsoft.com/office/officeart/2008/layout/HorizontalMultiLevelHierarchy"/>
    <dgm:cxn modelId="{CA5E8EDD-D026-46DB-AF15-03D697AAFEE2}" type="presOf" srcId="{CD8BD57D-3C19-4371-AF1C-CD0ECFE8E681}" destId="{908E3163-B9FC-4494-ABC7-348BA5E491A2}" srcOrd="0" destOrd="0" presId="urn:microsoft.com/office/officeart/2008/layout/HorizontalMultiLevelHierarchy"/>
    <dgm:cxn modelId="{9D380C95-4475-4EFA-92E5-FFBDFB51031D}" type="presOf" srcId="{5DF3923C-67D8-4D6B-B1E4-A45680866D44}" destId="{660C6BFB-7BBE-4FDC-A835-AD1DDB1BDAF6}" srcOrd="0" destOrd="0" presId="urn:microsoft.com/office/officeart/2008/layout/HorizontalMultiLevelHierarchy"/>
    <dgm:cxn modelId="{4170F310-41A7-4774-A83F-AB210FC07B57}" type="presOf" srcId="{95A8CDB3-EF80-414B-AA28-0F2EC6230275}" destId="{C027FDBE-FC08-449A-A4C8-E404B56D9E19}" srcOrd="1" destOrd="0" presId="urn:microsoft.com/office/officeart/2008/layout/HorizontalMultiLevelHierarchy"/>
    <dgm:cxn modelId="{DA28C6E5-AC3D-4502-896D-909248B74C28}" type="presOf" srcId="{2508FF15-DB93-42F5-9427-5269A4BB1115}" destId="{F1DDBCF2-04AA-4F83-93C0-BDC74C68F035}" srcOrd="1" destOrd="0" presId="urn:microsoft.com/office/officeart/2008/layout/HorizontalMultiLevelHierarchy"/>
    <dgm:cxn modelId="{45195D78-675D-43A4-AB39-311D0664007F}" srcId="{5DF3923C-67D8-4D6B-B1E4-A45680866D44}" destId="{F6F70FFE-8BCD-427C-95C3-5EB46DBB4330}" srcOrd="2" destOrd="0" parTransId="{C733F8BD-63B4-47B3-8755-322A4165AA9F}" sibTransId="{9C23D2A7-0EF0-46B3-8B13-6DE6E7D35D29}"/>
    <dgm:cxn modelId="{B6D5468E-9628-4746-9938-D7A14B10895F}" type="presOf" srcId="{3F2160F1-A805-413C-9D67-E65AE9D4C25F}" destId="{02F0BC3C-1786-41CF-89E8-D68203E6196F}" srcOrd="0" destOrd="0" presId="urn:microsoft.com/office/officeart/2008/layout/HorizontalMultiLevelHierarchy"/>
    <dgm:cxn modelId="{F1835088-B6F9-42AB-A33A-13DFD401F2D4}" type="presOf" srcId="{17F3120C-AA25-4002-9366-E87535C22C5F}" destId="{5E334346-1377-4199-8D88-0022663AF93B}" srcOrd="0" destOrd="0" presId="urn:microsoft.com/office/officeart/2008/layout/HorizontalMultiLevelHierarchy"/>
    <dgm:cxn modelId="{DAB4EE65-AE00-4118-9B33-17F96816A037}" type="presOf" srcId="{0B44DDB4-CC52-407D-AA47-1C7B28C25BDB}" destId="{8AE6C4AC-74CB-435F-A268-7B9EE9684169}" srcOrd="0" destOrd="0" presId="urn:microsoft.com/office/officeart/2008/layout/HorizontalMultiLevelHierarchy"/>
    <dgm:cxn modelId="{71D0D803-471D-4A1E-B0F6-EA1D9DD5F8D2}" type="presOf" srcId="{AE8438ED-115B-4AE9-86B6-BCFEFF9BFC53}" destId="{BDB54B9B-D52E-409D-9CA4-1E480C765831}" srcOrd="0" destOrd="0" presId="urn:microsoft.com/office/officeart/2008/layout/HorizontalMultiLevelHierarchy"/>
    <dgm:cxn modelId="{568FB766-FB08-4DCD-B437-83066402E953}" srcId="{BB8DB4B5-E595-418B-B684-FB70773474CD}" destId="{CF3651B4-6322-4AFA-9388-921448D03867}" srcOrd="0" destOrd="0" parTransId="{710D59E3-0D3D-42B8-888F-5E20C9FD19F2}" sibTransId="{7603337B-72DA-4C72-9AC0-6E90679FE112}"/>
    <dgm:cxn modelId="{E158D005-1BC7-44AF-81F5-E34A81A8E9F2}" type="presParOf" srcId="{D46C0682-2127-4EA4-8411-DBB7791AE08F}" destId="{C2BFF022-10E0-4DE2-AAE7-7335AAE1B92B}" srcOrd="0" destOrd="0" presId="urn:microsoft.com/office/officeart/2008/layout/HorizontalMultiLevelHierarchy"/>
    <dgm:cxn modelId="{E7C8343F-E4D3-4EEA-91F9-D9310BBE3235}" type="presParOf" srcId="{C2BFF022-10E0-4DE2-AAE7-7335AAE1B92B}" destId="{8096E587-ACE2-491C-8E2B-4CBB65DEBE23}" srcOrd="0" destOrd="0" presId="urn:microsoft.com/office/officeart/2008/layout/HorizontalMultiLevelHierarchy"/>
    <dgm:cxn modelId="{84BF539B-D529-4C75-A427-91B8DD213983}" type="presParOf" srcId="{C2BFF022-10E0-4DE2-AAE7-7335AAE1B92B}" destId="{EF121791-D0A7-424F-9BBC-089ED7C67045}" srcOrd="1" destOrd="0" presId="urn:microsoft.com/office/officeart/2008/layout/HorizontalMultiLevelHierarchy"/>
    <dgm:cxn modelId="{23854904-6A14-4754-ABE3-2781DD881F6C}" type="presParOf" srcId="{EF121791-D0A7-424F-9BBC-089ED7C67045}" destId="{3040D4DE-A1F6-4B3E-A328-AF7FC769ACF0}" srcOrd="0" destOrd="0" presId="urn:microsoft.com/office/officeart/2008/layout/HorizontalMultiLevelHierarchy"/>
    <dgm:cxn modelId="{79370BC1-85D4-4885-B117-15BDEE295F5C}" type="presParOf" srcId="{3040D4DE-A1F6-4B3E-A328-AF7FC769ACF0}" destId="{BAE7626E-6B4D-422E-9B36-2E9EBFF3DAD3}" srcOrd="0" destOrd="0" presId="urn:microsoft.com/office/officeart/2008/layout/HorizontalMultiLevelHierarchy"/>
    <dgm:cxn modelId="{53D8F184-4BC3-4192-99FC-A05DA73C4594}" type="presParOf" srcId="{EF121791-D0A7-424F-9BBC-089ED7C67045}" destId="{D260F9B5-E894-48A2-8D11-2DAFD4DB562E}" srcOrd="1" destOrd="0" presId="urn:microsoft.com/office/officeart/2008/layout/HorizontalMultiLevelHierarchy"/>
    <dgm:cxn modelId="{E52F2347-66F8-4BF3-BD2B-9F5F89CB610E}" type="presParOf" srcId="{D260F9B5-E894-48A2-8D11-2DAFD4DB562E}" destId="{BDB54B9B-D52E-409D-9CA4-1E480C765831}" srcOrd="0" destOrd="0" presId="urn:microsoft.com/office/officeart/2008/layout/HorizontalMultiLevelHierarchy"/>
    <dgm:cxn modelId="{86E0B6D0-A78E-48F4-8A2C-CB24170D3BF2}" type="presParOf" srcId="{D260F9B5-E894-48A2-8D11-2DAFD4DB562E}" destId="{AC693281-0005-4EF2-A54A-02417113DF4D}" srcOrd="1" destOrd="0" presId="urn:microsoft.com/office/officeart/2008/layout/HorizontalMultiLevelHierarchy"/>
    <dgm:cxn modelId="{915D9261-2618-44C0-B6A0-3E4946B4AF42}" type="presParOf" srcId="{AC693281-0005-4EF2-A54A-02417113DF4D}" destId="{A40BBF5F-3473-44D5-AE09-ACB319A12D52}" srcOrd="0" destOrd="0" presId="urn:microsoft.com/office/officeart/2008/layout/HorizontalMultiLevelHierarchy"/>
    <dgm:cxn modelId="{A221EF6C-6D1B-4E80-9C6E-E3396CE81743}" type="presParOf" srcId="{A40BBF5F-3473-44D5-AE09-ACB319A12D52}" destId="{D77783F0-4B8C-4593-A270-C3A8D5E5C11F}" srcOrd="0" destOrd="0" presId="urn:microsoft.com/office/officeart/2008/layout/HorizontalMultiLevelHierarchy"/>
    <dgm:cxn modelId="{B1A380EB-2C99-4B7F-8DB7-5D4AF8FA27CD}" type="presParOf" srcId="{AC693281-0005-4EF2-A54A-02417113DF4D}" destId="{439E79D1-E5F6-4B21-8E52-A97DAEA3415E}" srcOrd="1" destOrd="0" presId="urn:microsoft.com/office/officeart/2008/layout/HorizontalMultiLevelHierarchy"/>
    <dgm:cxn modelId="{BB2D9D27-A1F9-425F-A7C3-883FA9577433}" type="presParOf" srcId="{439E79D1-E5F6-4B21-8E52-A97DAEA3415E}" destId="{52C70DFE-36A8-45B5-8E86-417572BFA2C0}" srcOrd="0" destOrd="0" presId="urn:microsoft.com/office/officeart/2008/layout/HorizontalMultiLevelHierarchy"/>
    <dgm:cxn modelId="{2CCAF2B8-BC42-4CBD-928C-C9B16BA62815}" type="presParOf" srcId="{439E79D1-E5F6-4B21-8E52-A97DAEA3415E}" destId="{EF07BD1E-F46F-409B-83AA-127C59FBDFBB}" srcOrd="1" destOrd="0" presId="urn:microsoft.com/office/officeart/2008/layout/HorizontalMultiLevelHierarchy"/>
    <dgm:cxn modelId="{7CCCBC14-FA6D-4BE0-8D21-7E03000E4E28}" type="presParOf" srcId="{AC693281-0005-4EF2-A54A-02417113DF4D}" destId="{64572ACA-31E3-4553-B9B7-F9F96C6E6790}" srcOrd="2" destOrd="0" presId="urn:microsoft.com/office/officeart/2008/layout/HorizontalMultiLevelHierarchy"/>
    <dgm:cxn modelId="{871F71D3-CECA-47F5-A439-1440B3A229A3}" type="presParOf" srcId="{64572ACA-31E3-4553-B9B7-F9F96C6E6790}" destId="{55FB5016-EC93-4CF2-B511-29C874A26B97}" srcOrd="0" destOrd="0" presId="urn:microsoft.com/office/officeart/2008/layout/HorizontalMultiLevelHierarchy"/>
    <dgm:cxn modelId="{D198FCC1-C6F9-4830-B2F6-108218A057ED}" type="presParOf" srcId="{AC693281-0005-4EF2-A54A-02417113DF4D}" destId="{5333748F-43EE-4F79-B0DB-E6F77E69FC4B}" srcOrd="3" destOrd="0" presId="urn:microsoft.com/office/officeart/2008/layout/HorizontalMultiLevelHierarchy"/>
    <dgm:cxn modelId="{178A1812-5073-4521-BBB3-9E69CB304E3A}" type="presParOf" srcId="{5333748F-43EE-4F79-B0DB-E6F77E69FC4B}" destId="{508680E5-5F0F-4D81-BBD3-E525924B2665}" srcOrd="0" destOrd="0" presId="urn:microsoft.com/office/officeart/2008/layout/HorizontalMultiLevelHierarchy"/>
    <dgm:cxn modelId="{A94CFDF6-6F8B-4EDF-A1F2-5A089D945C9F}" type="presParOf" srcId="{5333748F-43EE-4F79-B0DB-E6F77E69FC4B}" destId="{ED707FCD-1DAF-48FE-B990-F01517579A9B}" srcOrd="1" destOrd="0" presId="urn:microsoft.com/office/officeart/2008/layout/HorizontalMultiLevelHierarchy"/>
    <dgm:cxn modelId="{7078B735-43D4-457E-A696-4BF73FEDD984}" type="presParOf" srcId="{AC693281-0005-4EF2-A54A-02417113DF4D}" destId="{3C61A2DB-47FD-45BB-9FDE-F002AF608687}" srcOrd="4" destOrd="0" presId="urn:microsoft.com/office/officeart/2008/layout/HorizontalMultiLevelHierarchy"/>
    <dgm:cxn modelId="{0BF8C8A8-6A04-4F57-ABE3-2FEDB9C5369C}" type="presParOf" srcId="{3C61A2DB-47FD-45BB-9FDE-F002AF608687}" destId="{8920A157-AEA1-49B3-867B-E2552A406ECF}" srcOrd="0" destOrd="0" presId="urn:microsoft.com/office/officeart/2008/layout/HorizontalMultiLevelHierarchy"/>
    <dgm:cxn modelId="{966BD4CF-34AC-4294-9D94-F7C67A752C31}" type="presParOf" srcId="{AC693281-0005-4EF2-A54A-02417113DF4D}" destId="{6155B8CD-4F20-4DDB-8EA5-DFB42373F8A9}" srcOrd="5" destOrd="0" presId="urn:microsoft.com/office/officeart/2008/layout/HorizontalMultiLevelHierarchy"/>
    <dgm:cxn modelId="{45711707-CD73-4F36-9AD8-7E3ABCB96B8B}" type="presParOf" srcId="{6155B8CD-4F20-4DDB-8EA5-DFB42373F8A9}" destId="{D745446C-292E-4A67-A99A-530021358FE5}" srcOrd="0" destOrd="0" presId="urn:microsoft.com/office/officeart/2008/layout/HorizontalMultiLevelHierarchy"/>
    <dgm:cxn modelId="{355E2FD6-6F55-4B53-B03F-AC89D7111B7B}" type="presParOf" srcId="{6155B8CD-4F20-4DDB-8EA5-DFB42373F8A9}" destId="{5DA10C1E-BB0B-4262-B95E-491FF4505EFE}" srcOrd="1" destOrd="0" presId="urn:microsoft.com/office/officeart/2008/layout/HorizontalMultiLevelHierarchy"/>
    <dgm:cxn modelId="{792DA84B-20A2-42FB-9B71-575872E8D527}" type="presParOf" srcId="{EF121791-D0A7-424F-9BBC-089ED7C67045}" destId="{287154C9-C5EB-48DC-912C-D1382488C0AB}" srcOrd="2" destOrd="0" presId="urn:microsoft.com/office/officeart/2008/layout/HorizontalMultiLevelHierarchy"/>
    <dgm:cxn modelId="{190067C1-9E09-40E7-9C7B-BEDD7DC91C71}" type="presParOf" srcId="{287154C9-C5EB-48DC-912C-D1382488C0AB}" destId="{C027FDBE-FC08-449A-A4C8-E404B56D9E19}" srcOrd="0" destOrd="0" presId="urn:microsoft.com/office/officeart/2008/layout/HorizontalMultiLevelHierarchy"/>
    <dgm:cxn modelId="{CA5EB0C4-D737-4FC6-AB68-635A1A5EF808}" type="presParOf" srcId="{EF121791-D0A7-424F-9BBC-089ED7C67045}" destId="{208A05DB-F7E2-4FEB-88BB-6ABFDD00BA36}" srcOrd="3" destOrd="0" presId="urn:microsoft.com/office/officeart/2008/layout/HorizontalMultiLevelHierarchy"/>
    <dgm:cxn modelId="{2C7AEC6E-9573-44A5-A04A-6C7ABBDE31A4}" type="presParOf" srcId="{208A05DB-F7E2-4FEB-88BB-6ABFDD00BA36}" destId="{31E35359-D7C4-4506-A762-9B453C97D0DA}" srcOrd="0" destOrd="0" presId="urn:microsoft.com/office/officeart/2008/layout/HorizontalMultiLevelHierarchy"/>
    <dgm:cxn modelId="{E817DED2-A298-4D73-94A5-919714A8FCBC}" type="presParOf" srcId="{208A05DB-F7E2-4FEB-88BB-6ABFDD00BA36}" destId="{9FA8DFD0-97E1-4FDD-A37F-1238869C0A07}" srcOrd="1" destOrd="0" presId="urn:microsoft.com/office/officeart/2008/layout/HorizontalMultiLevelHierarchy"/>
    <dgm:cxn modelId="{4357946F-D369-4B5E-AB57-DE67729C0BCA}" type="presParOf" srcId="{9FA8DFD0-97E1-4FDD-A37F-1238869C0A07}" destId="{02F0BC3C-1786-41CF-89E8-D68203E6196F}" srcOrd="0" destOrd="0" presId="urn:microsoft.com/office/officeart/2008/layout/HorizontalMultiLevelHierarchy"/>
    <dgm:cxn modelId="{E0F75155-77A5-481E-8C2C-E38C1C05DCEB}" type="presParOf" srcId="{02F0BC3C-1786-41CF-89E8-D68203E6196F}" destId="{40EF47DD-327C-4E94-884E-43488AC1E955}" srcOrd="0" destOrd="0" presId="urn:microsoft.com/office/officeart/2008/layout/HorizontalMultiLevelHierarchy"/>
    <dgm:cxn modelId="{7DFC4235-39E7-499A-BDAB-49C46143C9B2}" type="presParOf" srcId="{9FA8DFD0-97E1-4FDD-A37F-1238869C0A07}" destId="{95B84096-D526-4912-AD58-C677C71D36DB}" srcOrd="1" destOrd="0" presId="urn:microsoft.com/office/officeart/2008/layout/HorizontalMultiLevelHierarchy"/>
    <dgm:cxn modelId="{A08F029A-D888-48C8-8B84-B0F74250FC10}" type="presParOf" srcId="{95B84096-D526-4912-AD58-C677C71D36DB}" destId="{AE235AE0-94D5-4D1E-8896-DB0148922CB2}" srcOrd="0" destOrd="0" presId="urn:microsoft.com/office/officeart/2008/layout/HorizontalMultiLevelHierarchy"/>
    <dgm:cxn modelId="{E696B8F9-D30B-4B4C-BED0-37CDD5FC94DA}" type="presParOf" srcId="{95B84096-D526-4912-AD58-C677C71D36DB}" destId="{C5C00B62-0379-41B8-884C-DF7D974B1CB6}" srcOrd="1" destOrd="0" presId="urn:microsoft.com/office/officeart/2008/layout/HorizontalMultiLevelHierarchy"/>
    <dgm:cxn modelId="{2DBE2CB7-9831-4B70-8A89-3B648DB4EEBC}" type="presParOf" srcId="{9FA8DFD0-97E1-4FDD-A37F-1238869C0A07}" destId="{A06C8F67-F699-4350-9604-89A04AA31C59}" srcOrd="2" destOrd="0" presId="urn:microsoft.com/office/officeart/2008/layout/HorizontalMultiLevelHierarchy"/>
    <dgm:cxn modelId="{063200E2-FFDD-42EC-8F2E-DDEC91E583DE}" type="presParOf" srcId="{A06C8F67-F699-4350-9604-89A04AA31C59}" destId="{F1DDBCF2-04AA-4F83-93C0-BDC74C68F035}" srcOrd="0" destOrd="0" presId="urn:microsoft.com/office/officeart/2008/layout/HorizontalMultiLevelHierarchy"/>
    <dgm:cxn modelId="{75A46E7D-B428-419E-BE75-E5A1F3A34C9F}" type="presParOf" srcId="{9FA8DFD0-97E1-4FDD-A37F-1238869C0A07}" destId="{1A463C94-944C-47B6-A6D0-970D7CD04AF2}" srcOrd="3" destOrd="0" presId="urn:microsoft.com/office/officeart/2008/layout/HorizontalMultiLevelHierarchy"/>
    <dgm:cxn modelId="{003D404D-B38F-4566-BAEA-E791F24294C1}" type="presParOf" srcId="{1A463C94-944C-47B6-A6D0-970D7CD04AF2}" destId="{5E334346-1377-4199-8D88-0022663AF93B}" srcOrd="0" destOrd="0" presId="urn:microsoft.com/office/officeart/2008/layout/HorizontalMultiLevelHierarchy"/>
    <dgm:cxn modelId="{DC59B20B-64D7-4F0E-BE88-B8B213C0D853}" type="presParOf" srcId="{1A463C94-944C-47B6-A6D0-970D7CD04AF2}" destId="{6FFFC095-C3DE-40E5-BC7B-018CCEDE15E4}" srcOrd="1" destOrd="0" presId="urn:microsoft.com/office/officeart/2008/layout/HorizontalMultiLevelHierarchy"/>
    <dgm:cxn modelId="{EE826162-6A5C-4225-999B-E2B291D03CC5}" type="presParOf" srcId="{9FA8DFD0-97E1-4FDD-A37F-1238869C0A07}" destId="{15343771-C6D4-428F-9B94-F096CC46AC7E}" srcOrd="4" destOrd="0" presId="urn:microsoft.com/office/officeart/2008/layout/HorizontalMultiLevelHierarchy"/>
    <dgm:cxn modelId="{8DF30778-D019-4DE5-AF48-DADBBB151300}" type="presParOf" srcId="{15343771-C6D4-428F-9B94-F096CC46AC7E}" destId="{103C6876-57F7-4E7B-BFAB-C2B4D879C5E4}" srcOrd="0" destOrd="0" presId="urn:microsoft.com/office/officeart/2008/layout/HorizontalMultiLevelHierarchy"/>
    <dgm:cxn modelId="{82CC022B-4AA5-448D-B04E-3ED87DD4644D}" type="presParOf" srcId="{9FA8DFD0-97E1-4FDD-A37F-1238869C0A07}" destId="{5A0EA39D-06DC-4E1D-AB94-172EBEE47A1B}" srcOrd="5" destOrd="0" presId="urn:microsoft.com/office/officeart/2008/layout/HorizontalMultiLevelHierarchy"/>
    <dgm:cxn modelId="{E2FBCB64-3B2F-40D8-A453-0709A4081B36}" type="presParOf" srcId="{5A0EA39D-06DC-4E1D-AB94-172EBEE47A1B}" destId="{0D4A8A72-0215-4618-96B4-375C1648B55E}" srcOrd="0" destOrd="0" presId="urn:microsoft.com/office/officeart/2008/layout/HorizontalMultiLevelHierarchy"/>
    <dgm:cxn modelId="{E53C3EA8-3A0B-4ADC-ADA4-9CD043B8BB49}" type="presParOf" srcId="{5A0EA39D-06DC-4E1D-AB94-172EBEE47A1B}" destId="{2C23D5B7-4876-4CC9-BCBA-1E817077F91B}" srcOrd="1" destOrd="0" presId="urn:microsoft.com/office/officeart/2008/layout/HorizontalMultiLevelHierarchy"/>
    <dgm:cxn modelId="{077C34BC-C1AB-4436-BE88-9728C2EB0F9E}" type="presParOf" srcId="{EF121791-D0A7-424F-9BBC-089ED7C67045}" destId="{E39F829A-0D6C-4531-844B-6548852E0CC7}" srcOrd="4" destOrd="0" presId="urn:microsoft.com/office/officeart/2008/layout/HorizontalMultiLevelHierarchy"/>
    <dgm:cxn modelId="{68C387A9-23A2-4C33-9379-FB1D3CE1CC1E}" type="presParOf" srcId="{E39F829A-0D6C-4531-844B-6548852E0CC7}" destId="{D07A8A9B-8710-4AA6-AB3F-3AC1EB6B4904}" srcOrd="0" destOrd="0" presId="urn:microsoft.com/office/officeart/2008/layout/HorizontalMultiLevelHierarchy"/>
    <dgm:cxn modelId="{E9583CF5-DEEB-43FF-8363-B4FA7643A047}" type="presParOf" srcId="{EF121791-D0A7-424F-9BBC-089ED7C67045}" destId="{6262D773-AD10-41F8-9BC5-ED3B60F89ED0}" srcOrd="5" destOrd="0" presId="urn:microsoft.com/office/officeart/2008/layout/HorizontalMultiLevelHierarchy"/>
    <dgm:cxn modelId="{E383CB42-192F-49D6-A4E2-A093BD3B5F0F}" type="presParOf" srcId="{6262D773-AD10-41F8-9BC5-ED3B60F89ED0}" destId="{A54E62A6-F35D-4F56-8CC5-9E18F7677A45}" srcOrd="0" destOrd="0" presId="urn:microsoft.com/office/officeart/2008/layout/HorizontalMultiLevelHierarchy"/>
    <dgm:cxn modelId="{9298CEB5-C922-4CD2-A071-1E29924B7922}" type="presParOf" srcId="{6262D773-AD10-41F8-9BC5-ED3B60F89ED0}" destId="{BA449C64-A912-4142-9061-CA5ECB95BB3B}" srcOrd="1" destOrd="0" presId="urn:microsoft.com/office/officeart/2008/layout/HorizontalMultiLevelHierarchy"/>
    <dgm:cxn modelId="{5C75EBAC-2F31-484F-9B28-99D6A844273F}" type="presParOf" srcId="{BA449C64-A912-4142-9061-CA5ECB95BB3B}" destId="{925073D0-E46E-41E2-9706-6DC94CF9ABC9}" srcOrd="0" destOrd="0" presId="urn:microsoft.com/office/officeart/2008/layout/HorizontalMultiLevelHierarchy"/>
    <dgm:cxn modelId="{9CC8FA82-C608-42AE-9C6F-E053D2B5A969}" type="presParOf" srcId="{925073D0-E46E-41E2-9706-6DC94CF9ABC9}" destId="{4F773227-4B4D-4BC8-AC08-19345B445954}" srcOrd="0" destOrd="0" presId="urn:microsoft.com/office/officeart/2008/layout/HorizontalMultiLevelHierarchy"/>
    <dgm:cxn modelId="{E64B15A2-F683-47BF-8CB6-9EDB7D7F3BA6}" type="presParOf" srcId="{BA449C64-A912-4142-9061-CA5ECB95BB3B}" destId="{136E55D9-EEFB-46EF-9927-C562324B88FA}" srcOrd="1" destOrd="0" presId="urn:microsoft.com/office/officeart/2008/layout/HorizontalMultiLevelHierarchy"/>
    <dgm:cxn modelId="{6BA13780-E971-4115-A401-FF5F9324C3C1}" type="presParOf" srcId="{136E55D9-EEFB-46EF-9927-C562324B88FA}" destId="{E9AF334C-2A36-4543-A6A9-D91188250E0D}" srcOrd="0" destOrd="0" presId="urn:microsoft.com/office/officeart/2008/layout/HorizontalMultiLevelHierarchy"/>
    <dgm:cxn modelId="{6C1BDDDB-55AB-49EE-B90C-22F4DBB7FBBE}" type="presParOf" srcId="{136E55D9-EEFB-46EF-9927-C562324B88FA}" destId="{EE3D61FF-FB34-44B0-BFCA-37C2C2BAC354}" srcOrd="1" destOrd="0" presId="urn:microsoft.com/office/officeart/2008/layout/HorizontalMultiLevelHierarchy"/>
    <dgm:cxn modelId="{B2EA49F9-7E89-458D-9838-FDAB831E711C}" type="presParOf" srcId="{BA449C64-A912-4142-9061-CA5ECB95BB3B}" destId="{B4DDB4F4-EFB5-4434-A598-13C8DEEF6CF7}" srcOrd="2" destOrd="0" presId="urn:microsoft.com/office/officeart/2008/layout/HorizontalMultiLevelHierarchy"/>
    <dgm:cxn modelId="{1A32EAC0-6BCC-41F4-B4F0-30A0551F7AF2}" type="presParOf" srcId="{B4DDB4F4-EFB5-4434-A598-13C8DEEF6CF7}" destId="{ACF37C33-AE44-4356-99BC-418ABED47678}" srcOrd="0" destOrd="0" presId="urn:microsoft.com/office/officeart/2008/layout/HorizontalMultiLevelHierarchy"/>
    <dgm:cxn modelId="{4513B931-5107-4B07-8642-152EDE684888}" type="presParOf" srcId="{BA449C64-A912-4142-9061-CA5ECB95BB3B}" destId="{E3B1075C-263A-4FFD-8CB4-B47C43E7A8B2}" srcOrd="3" destOrd="0" presId="urn:microsoft.com/office/officeart/2008/layout/HorizontalMultiLevelHierarchy"/>
    <dgm:cxn modelId="{0B23EAE7-E0B7-4E4F-84C5-BB8E1F196BC0}" type="presParOf" srcId="{E3B1075C-263A-4FFD-8CB4-B47C43E7A8B2}" destId="{908E3163-B9FC-4494-ABC7-348BA5E491A2}" srcOrd="0" destOrd="0" presId="urn:microsoft.com/office/officeart/2008/layout/HorizontalMultiLevelHierarchy"/>
    <dgm:cxn modelId="{FBEC9108-BE10-4F53-81A5-DA8FA5F024D3}" type="presParOf" srcId="{E3B1075C-263A-4FFD-8CB4-B47C43E7A8B2}" destId="{61625455-EB12-4841-A33E-A7E32E4F31E5}" srcOrd="1" destOrd="0" presId="urn:microsoft.com/office/officeart/2008/layout/HorizontalMultiLevelHierarchy"/>
    <dgm:cxn modelId="{E06514DF-0BCD-45B6-BC55-A9209CB27F1D}" type="presParOf" srcId="{BA449C64-A912-4142-9061-CA5ECB95BB3B}" destId="{8AE6C4AC-74CB-435F-A268-7B9EE9684169}" srcOrd="4" destOrd="0" presId="urn:microsoft.com/office/officeart/2008/layout/HorizontalMultiLevelHierarchy"/>
    <dgm:cxn modelId="{5184517F-B5E8-4F76-BC7D-065D9DC4EC80}" type="presParOf" srcId="{8AE6C4AC-74CB-435F-A268-7B9EE9684169}" destId="{DDF3AAF6-DC82-4E4D-AA49-312DC09D245C}" srcOrd="0" destOrd="0" presId="urn:microsoft.com/office/officeart/2008/layout/HorizontalMultiLevelHierarchy"/>
    <dgm:cxn modelId="{481FDB84-B32C-4513-9B75-96BD2C801439}" type="presParOf" srcId="{BA449C64-A912-4142-9061-CA5ECB95BB3B}" destId="{035EBEED-2311-4097-BB49-FA902D3328BB}" srcOrd="5" destOrd="0" presId="urn:microsoft.com/office/officeart/2008/layout/HorizontalMultiLevelHierarchy"/>
    <dgm:cxn modelId="{43BD4640-18F8-4A93-9B94-C6F081D24B3F}" type="presParOf" srcId="{035EBEED-2311-4097-BB49-FA902D3328BB}" destId="{1D1E5D6B-F34B-45AA-A6DF-7135715E664A}" srcOrd="0" destOrd="0" presId="urn:microsoft.com/office/officeart/2008/layout/HorizontalMultiLevelHierarchy"/>
    <dgm:cxn modelId="{4CA8DF75-1E85-416F-80B9-6673C061599A}" type="presParOf" srcId="{035EBEED-2311-4097-BB49-FA902D3328BB}" destId="{06EB3B6D-4CA4-47BC-9E81-D6A8019717FE}" srcOrd="1" destOrd="0" presId="urn:microsoft.com/office/officeart/2008/layout/HorizontalMultiLevelHierarchy"/>
    <dgm:cxn modelId="{234433E3-73C1-4D2C-BB00-3B14786D13E9}" type="presParOf" srcId="{EF121791-D0A7-424F-9BBC-089ED7C67045}" destId="{ADDFA50D-E4B5-4740-A9DD-2AA5EE627155}" srcOrd="6" destOrd="0" presId="urn:microsoft.com/office/officeart/2008/layout/HorizontalMultiLevelHierarchy"/>
    <dgm:cxn modelId="{E5183D35-4E4B-4B7E-BB62-2F3397B834FE}" type="presParOf" srcId="{ADDFA50D-E4B5-4740-A9DD-2AA5EE627155}" destId="{C5A97994-3183-4FD0-8B8A-0888E0AFE5A0}" srcOrd="0" destOrd="0" presId="urn:microsoft.com/office/officeart/2008/layout/HorizontalMultiLevelHierarchy"/>
    <dgm:cxn modelId="{AB794E5E-502C-4601-A9F1-2EFCB1D357C8}" type="presParOf" srcId="{EF121791-D0A7-424F-9BBC-089ED7C67045}" destId="{D36449D0-8F23-47C5-AA83-75C5822A1A0B}" srcOrd="7" destOrd="0" presId="urn:microsoft.com/office/officeart/2008/layout/HorizontalMultiLevelHierarchy"/>
    <dgm:cxn modelId="{FFC7C964-52C2-42D0-815F-F3E48ABC7D8F}" type="presParOf" srcId="{D36449D0-8F23-47C5-AA83-75C5822A1A0B}" destId="{660C6BFB-7BBE-4FDC-A835-AD1DDB1BDAF6}" srcOrd="0" destOrd="0" presId="urn:microsoft.com/office/officeart/2008/layout/HorizontalMultiLevelHierarchy"/>
    <dgm:cxn modelId="{9EDBBB73-636B-4C12-AA75-E23D62F788FE}" type="presParOf" srcId="{D36449D0-8F23-47C5-AA83-75C5822A1A0B}" destId="{27EE860C-735E-4915-BAF1-4E3DEECFE655}" srcOrd="1" destOrd="0" presId="urn:microsoft.com/office/officeart/2008/layout/HorizontalMultiLevelHierarchy"/>
    <dgm:cxn modelId="{1B36BBC1-0C7F-4915-96A3-91D68CE6BF0E}" type="presParOf" srcId="{27EE860C-735E-4915-BAF1-4E3DEECFE655}" destId="{4FFB9BB0-79FB-473A-B238-7B7C313B1AD0}" srcOrd="0" destOrd="0" presId="urn:microsoft.com/office/officeart/2008/layout/HorizontalMultiLevelHierarchy"/>
    <dgm:cxn modelId="{2D6A9FFC-1357-4B0D-BD21-455CA16367D8}" type="presParOf" srcId="{4FFB9BB0-79FB-473A-B238-7B7C313B1AD0}" destId="{CB318A03-EA7D-4039-9D97-4C949CCC8BC5}" srcOrd="0" destOrd="0" presId="urn:microsoft.com/office/officeart/2008/layout/HorizontalMultiLevelHierarchy"/>
    <dgm:cxn modelId="{1516DCD1-2B57-43BA-9789-74F4931379E7}" type="presParOf" srcId="{27EE860C-735E-4915-BAF1-4E3DEECFE655}" destId="{7BFC47E4-C9F5-4C53-A4B7-8CE025983AFB}" srcOrd="1" destOrd="0" presId="urn:microsoft.com/office/officeart/2008/layout/HorizontalMultiLevelHierarchy"/>
    <dgm:cxn modelId="{0B759C03-F8D6-4B35-B875-B52E276E4C59}" type="presParOf" srcId="{7BFC47E4-C9F5-4C53-A4B7-8CE025983AFB}" destId="{50C5F7DB-FA47-4D54-BAFD-2629E3EB7EBF}" srcOrd="0" destOrd="0" presId="urn:microsoft.com/office/officeart/2008/layout/HorizontalMultiLevelHierarchy"/>
    <dgm:cxn modelId="{E45B70E8-9B26-4DF7-BCB6-FA04C56BC034}" type="presParOf" srcId="{7BFC47E4-C9F5-4C53-A4B7-8CE025983AFB}" destId="{45F8AE0E-CCE3-44EC-96AB-1912130C9774}" srcOrd="1" destOrd="0" presId="urn:microsoft.com/office/officeart/2008/layout/HorizontalMultiLevelHierarchy"/>
    <dgm:cxn modelId="{C359E853-E2E7-4148-A616-EC990FC0C259}" type="presParOf" srcId="{27EE860C-735E-4915-BAF1-4E3DEECFE655}" destId="{D2813B61-BB88-4DC8-93BD-53DF5CF3F3A3}" srcOrd="2" destOrd="0" presId="urn:microsoft.com/office/officeart/2008/layout/HorizontalMultiLevelHierarchy"/>
    <dgm:cxn modelId="{B88FCE34-B26B-4A53-BB55-AE335C040D04}" type="presParOf" srcId="{D2813B61-BB88-4DC8-93BD-53DF5CF3F3A3}" destId="{C6D71E76-EB49-4B30-95B7-F684AB9C2CB0}" srcOrd="0" destOrd="0" presId="urn:microsoft.com/office/officeart/2008/layout/HorizontalMultiLevelHierarchy"/>
    <dgm:cxn modelId="{C3C39058-30A4-4C6F-B041-77666E60FC09}" type="presParOf" srcId="{27EE860C-735E-4915-BAF1-4E3DEECFE655}" destId="{CE0DC76F-15AC-4C21-9725-5352B9923AED}" srcOrd="3" destOrd="0" presId="urn:microsoft.com/office/officeart/2008/layout/HorizontalMultiLevelHierarchy"/>
    <dgm:cxn modelId="{2014B6F3-3AC7-47EB-9ACD-90FC4B6CE2BB}" type="presParOf" srcId="{CE0DC76F-15AC-4C21-9725-5352B9923AED}" destId="{DDF21FCA-1049-494A-B056-6CA498F59231}" srcOrd="0" destOrd="0" presId="urn:microsoft.com/office/officeart/2008/layout/HorizontalMultiLevelHierarchy"/>
    <dgm:cxn modelId="{5F5628EA-D302-49DB-B33E-CDABD9BE82C7}" type="presParOf" srcId="{CE0DC76F-15AC-4C21-9725-5352B9923AED}" destId="{E0C8102C-7A56-40D7-8C83-49CFF76F9921}" srcOrd="1" destOrd="0" presId="urn:microsoft.com/office/officeart/2008/layout/HorizontalMultiLevelHierarchy"/>
    <dgm:cxn modelId="{F5A0337E-A290-4605-8F23-B084B81C3A28}" type="presParOf" srcId="{27EE860C-735E-4915-BAF1-4E3DEECFE655}" destId="{7499932A-960E-4906-8EF6-DA7CD3E0DB20}" srcOrd="4" destOrd="0" presId="urn:microsoft.com/office/officeart/2008/layout/HorizontalMultiLevelHierarchy"/>
    <dgm:cxn modelId="{097CC73A-A0A9-412F-B16C-602BBA034FDA}" type="presParOf" srcId="{7499932A-960E-4906-8EF6-DA7CD3E0DB20}" destId="{F12EB59D-48E7-4012-8BD2-A9426A856877}" srcOrd="0" destOrd="0" presId="urn:microsoft.com/office/officeart/2008/layout/HorizontalMultiLevelHierarchy"/>
    <dgm:cxn modelId="{0BBA3044-9642-4CBB-B0BB-F78C1039F9C0}" type="presParOf" srcId="{27EE860C-735E-4915-BAF1-4E3DEECFE655}" destId="{7DB9E89F-4EE8-45FC-B447-639B4AA40876}" srcOrd="5" destOrd="0" presId="urn:microsoft.com/office/officeart/2008/layout/HorizontalMultiLevelHierarchy"/>
    <dgm:cxn modelId="{1065F533-0CA5-4B0E-91BB-154335CBAFAB}" type="presParOf" srcId="{7DB9E89F-4EE8-45FC-B447-639B4AA40876}" destId="{848343F8-7654-498E-A4BA-6E8CE8041F96}" srcOrd="0" destOrd="0" presId="urn:microsoft.com/office/officeart/2008/layout/HorizontalMultiLevelHierarchy"/>
    <dgm:cxn modelId="{8883B356-2ED4-429A-809C-B8B30252939D}" type="presParOf" srcId="{7DB9E89F-4EE8-45FC-B447-639B4AA40876}" destId="{6AAF7498-CACC-47A4-9CF4-472746A9CCCD}" srcOrd="1" destOrd="0" presId="urn:microsoft.com/office/officeart/2008/layout/HorizontalMultiLevelHierarchy"/>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DD99F3-A919-4F3E-A40B-79FDBBED0D4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5ECC4303-FCD4-479A-A72B-5A9E3D067F76}">
      <dgm:prSet phldrT="[Text]"/>
      <dgm:spPr>
        <a:solidFill>
          <a:srgbClr val="ECF0F1"/>
        </a:solidFill>
        <a:ln>
          <a:solidFill>
            <a:srgbClr val="673AB7"/>
          </a:solidFill>
        </a:ln>
      </dgm:spPr>
      <dgm:t>
        <a:bodyPr/>
        <a:lstStyle/>
        <a:p>
          <a:r>
            <a:rPr lang="en-US" dirty="0" smtClean="0">
              <a:solidFill>
                <a:srgbClr val="673AB7"/>
              </a:solidFill>
            </a:rPr>
            <a:t>Teacher</a:t>
          </a:r>
          <a:endParaRPr lang="en-US" dirty="0">
            <a:solidFill>
              <a:srgbClr val="673AB7"/>
            </a:solidFill>
          </a:endParaRPr>
        </a:p>
      </dgm:t>
    </dgm:pt>
    <dgm:pt modelId="{A1CC67E7-602F-482A-9D4A-E1CB26B92042}" type="parTrans" cxnId="{19A7924B-05B3-4FA0-8275-9433D31EAFB1}">
      <dgm:prSet/>
      <dgm:spPr/>
      <dgm:t>
        <a:bodyPr/>
        <a:lstStyle/>
        <a:p>
          <a:endParaRPr lang="en-US">
            <a:solidFill>
              <a:srgbClr val="7030A0"/>
            </a:solidFill>
          </a:endParaRPr>
        </a:p>
      </dgm:t>
    </dgm:pt>
    <dgm:pt modelId="{86D1FBFD-1385-4C1C-A4F9-3EF87B3CF264}" type="sibTrans" cxnId="{19A7924B-05B3-4FA0-8275-9433D31EAFB1}">
      <dgm:prSet/>
      <dgm:spPr/>
      <dgm:t>
        <a:bodyPr/>
        <a:lstStyle/>
        <a:p>
          <a:endParaRPr lang="en-US">
            <a:solidFill>
              <a:srgbClr val="7030A0"/>
            </a:solidFill>
          </a:endParaRPr>
        </a:p>
      </dgm:t>
    </dgm:pt>
    <dgm:pt modelId="{AE8438ED-115B-4AE9-86B6-BCFEFF9BFC53}">
      <dgm:prSet phldrT="[Text]"/>
      <dgm:spPr>
        <a:solidFill>
          <a:srgbClr val="ECF0F1"/>
        </a:solidFill>
        <a:ln>
          <a:solidFill>
            <a:srgbClr val="673AB7"/>
          </a:solidFill>
        </a:ln>
      </dgm:spPr>
      <dgm:t>
        <a:bodyPr/>
        <a:lstStyle/>
        <a:p>
          <a:r>
            <a:rPr lang="en-US" dirty="0" smtClean="0">
              <a:solidFill>
                <a:srgbClr val="673AB7"/>
              </a:solidFill>
            </a:rPr>
            <a:t>Grades</a:t>
          </a:r>
          <a:endParaRPr lang="en-US" dirty="0">
            <a:solidFill>
              <a:srgbClr val="673AB7"/>
            </a:solidFill>
          </a:endParaRPr>
        </a:p>
      </dgm:t>
    </dgm:pt>
    <dgm:pt modelId="{82D2BA59-1044-40CA-B8FE-A01229F21A45}" type="parTrans" cxnId="{5002A6B6-F1C1-4586-912A-C04F54000105}">
      <dgm:prSet/>
      <dgm:spPr>
        <a:solidFill>
          <a:srgbClr val="F7F6FB"/>
        </a:solidFill>
        <a:ln>
          <a:solidFill>
            <a:srgbClr val="673AB7"/>
          </a:solidFill>
        </a:ln>
      </dgm:spPr>
      <dgm:t>
        <a:bodyPr/>
        <a:lstStyle/>
        <a:p>
          <a:endParaRPr lang="en-US">
            <a:solidFill>
              <a:srgbClr val="673AB7"/>
            </a:solidFill>
          </a:endParaRPr>
        </a:p>
      </dgm:t>
    </dgm:pt>
    <dgm:pt modelId="{27E4B2BD-0D74-4FB4-9374-98265263C19E}" type="sibTrans" cxnId="{5002A6B6-F1C1-4586-912A-C04F54000105}">
      <dgm:prSet/>
      <dgm:spPr/>
      <dgm:t>
        <a:bodyPr/>
        <a:lstStyle/>
        <a:p>
          <a:endParaRPr lang="en-US">
            <a:solidFill>
              <a:srgbClr val="7030A0"/>
            </a:solidFill>
          </a:endParaRPr>
        </a:p>
      </dgm:t>
    </dgm:pt>
    <dgm:pt modelId="{F1C4AE62-8278-46EF-890F-198156B9F0EB}">
      <dgm:prSet phldrT="[Text]"/>
      <dgm:spPr>
        <a:solidFill>
          <a:srgbClr val="ECF0F1"/>
        </a:solidFill>
        <a:ln>
          <a:solidFill>
            <a:srgbClr val="673AB7"/>
          </a:solidFill>
        </a:ln>
      </dgm:spPr>
      <dgm:t>
        <a:bodyPr/>
        <a:lstStyle/>
        <a:p>
          <a:r>
            <a:rPr lang="en-US" dirty="0" smtClean="0">
              <a:solidFill>
                <a:srgbClr val="673AB7"/>
              </a:solidFill>
            </a:rPr>
            <a:t>View Grades’ details</a:t>
          </a:r>
          <a:endParaRPr lang="en-US" dirty="0">
            <a:solidFill>
              <a:srgbClr val="673AB7"/>
            </a:solidFill>
          </a:endParaRPr>
        </a:p>
      </dgm:t>
    </dgm:pt>
    <dgm:pt modelId="{09F342E9-15C0-4E56-A1BA-2C3331EF25AF}" type="parTrans" cxnId="{8F23B206-02A0-4E0F-BD32-56A088858AC8}">
      <dgm:prSet/>
      <dgm:spPr>
        <a:ln>
          <a:solidFill>
            <a:srgbClr val="673AB7"/>
          </a:solidFill>
        </a:ln>
      </dgm:spPr>
      <dgm:t>
        <a:bodyPr/>
        <a:lstStyle/>
        <a:p>
          <a:endParaRPr lang="en-US">
            <a:solidFill>
              <a:srgbClr val="673AB7"/>
            </a:solidFill>
          </a:endParaRPr>
        </a:p>
      </dgm:t>
    </dgm:pt>
    <dgm:pt modelId="{24804555-AB16-4ED8-AA15-F6FFEA9D615F}" type="sibTrans" cxnId="{8F23B206-02A0-4E0F-BD32-56A088858AC8}">
      <dgm:prSet/>
      <dgm:spPr/>
      <dgm:t>
        <a:bodyPr/>
        <a:lstStyle/>
        <a:p>
          <a:endParaRPr lang="en-US">
            <a:solidFill>
              <a:srgbClr val="7030A0"/>
            </a:solidFill>
          </a:endParaRPr>
        </a:p>
      </dgm:t>
    </dgm:pt>
    <dgm:pt modelId="{BAD41FFD-6F89-4CB0-8AAD-7D7329BDF492}">
      <dgm:prSet phldrT="[Text]"/>
      <dgm:spPr>
        <a:solidFill>
          <a:srgbClr val="ECF0F1"/>
        </a:solidFill>
        <a:ln>
          <a:solidFill>
            <a:srgbClr val="673AB7"/>
          </a:solidFill>
        </a:ln>
      </dgm:spPr>
      <dgm:t>
        <a:bodyPr/>
        <a:lstStyle/>
        <a:p>
          <a:r>
            <a:rPr lang="en-US" dirty="0" smtClean="0">
              <a:solidFill>
                <a:srgbClr val="673AB7"/>
              </a:solidFill>
            </a:rPr>
            <a:t>Subjects </a:t>
          </a:r>
          <a:endParaRPr lang="en-US" dirty="0">
            <a:solidFill>
              <a:srgbClr val="673AB7"/>
            </a:solidFill>
          </a:endParaRPr>
        </a:p>
      </dgm:t>
    </dgm:pt>
    <dgm:pt modelId="{95A8CDB3-EF80-414B-AA28-0F2EC6230275}" type="parTrans" cxnId="{D2B5ED77-BD2A-46B6-BA81-94DC60BE0F58}">
      <dgm:prSet/>
      <dgm:spPr/>
      <dgm:t>
        <a:bodyPr/>
        <a:lstStyle/>
        <a:p>
          <a:endParaRPr lang="en-US">
            <a:solidFill>
              <a:srgbClr val="7030A0"/>
            </a:solidFill>
          </a:endParaRPr>
        </a:p>
      </dgm:t>
    </dgm:pt>
    <dgm:pt modelId="{815F7AB3-A843-4EF4-B737-E8B7E9C12D84}" type="sibTrans" cxnId="{D2B5ED77-BD2A-46B6-BA81-94DC60BE0F58}">
      <dgm:prSet/>
      <dgm:spPr/>
      <dgm:t>
        <a:bodyPr/>
        <a:lstStyle/>
        <a:p>
          <a:endParaRPr lang="en-US">
            <a:solidFill>
              <a:srgbClr val="7030A0"/>
            </a:solidFill>
          </a:endParaRPr>
        </a:p>
      </dgm:t>
    </dgm:pt>
    <dgm:pt modelId="{38237AF1-4D8A-4D6F-9331-2578E5A606B1}">
      <dgm:prSet phldrT="[Text]"/>
      <dgm:spPr>
        <a:solidFill>
          <a:srgbClr val="ECF0F1"/>
        </a:solidFill>
        <a:ln>
          <a:solidFill>
            <a:srgbClr val="673AB7"/>
          </a:solidFill>
        </a:ln>
      </dgm:spPr>
      <dgm:t>
        <a:bodyPr/>
        <a:lstStyle/>
        <a:p>
          <a:r>
            <a:rPr lang="en-US" dirty="0" smtClean="0">
              <a:solidFill>
                <a:srgbClr val="673AB7"/>
              </a:solidFill>
            </a:rPr>
            <a:t>View Subjects</a:t>
          </a:r>
          <a:endParaRPr lang="en-US" dirty="0">
            <a:solidFill>
              <a:srgbClr val="673AB7"/>
            </a:solidFill>
          </a:endParaRPr>
        </a:p>
      </dgm:t>
    </dgm:pt>
    <dgm:pt modelId="{3F2160F1-A805-413C-9D67-E65AE9D4C25F}" type="parTrans" cxnId="{F55A388C-F5D5-4214-AEED-D66B8F690E88}">
      <dgm:prSet/>
      <dgm:spPr>
        <a:ln>
          <a:solidFill>
            <a:srgbClr val="673AB7"/>
          </a:solidFill>
        </a:ln>
      </dgm:spPr>
      <dgm:t>
        <a:bodyPr/>
        <a:lstStyle/>
        <a:p>
          <a:endParaRPr lang="en-US">
            <a:solidFill>
              <a:srgbClr val="673AB7"/>
            </a:solidFill>
          </a:endParaRPr>
        </a:p>
      </dgm:t>
    </dgm:pt>
    <dgm:pt modelId="{8CC010D7-83EB-4DDE-A8EC-B4FC762728C3}" type="sibTrans" cxnId="{F55A388C-F5D5-4214-AEED-D66B8F690E88}">
      <dgm:prSet/>
      <dgm:spPr/>
      <dgm:t>
        <a:bodyPr/>
        <a:lstStyle/>
        <a:p>
          <a:endParaRPr lang="en-US">
            <a:solidFill>
              <a:srgbClr val="7030A0"/>
            </a:solidFill>
          </a:endParaRPr>
        </a:p>
      </dgm:t>
    </dgm:pt>
    <dgm:pt modelId="{BB8DB4B5-E595-418B-B684-FB70773474CD}">
      <dgm:prSet phldrT="[Text]"/>
      <dgm:spPr>
        <a:solidFill>
          <a:srgbClr val="ECF0F1"/>
        </a:solidFill>
        <a:ln>
          <a:solidFill>
            <a:srgbClr val="673AB7"/>
          </a:solidFill>
        </a:ln>
      </dgm:spPr>
      <dgm:t>
        <a:bodyPr/>
        <a:lstStyle/>
        <a:p>
          <a:r>
            <a:rPr lang="en-US" dirty="0" smtClean="0">
              <a:solidFill>
                <a:srgbClr val="673AB7"/>
              </a:solidFill>
            </a:rPr>
            <a:t>Homework</a:t>
          </a:r>
          <a:endParaRPr lang="en-US" dirty="0">
            <a:solidFill>
              <a:srgbClr val="673AB7"/>
            </a:solidFill>
          </a:endParaRPr>
        </a:p>
      </dgm:t>
    </dgm:pt>
    <dgm:pt modelId="{0408CF9F-5C1A-46B6-AFB5-29BA5B5749CF}" type="parTrans" cxnId="{FAF74C1B-31F9-4890-8BE7-BFF420FBF678}">
      <dgm:prSet/>
      <dgm:spPr>
        <a:solidFill>
          <a:srgbClr val="F7F6FB"/>
        </a:solidFill>
        <a:ln>
          <a:solidFill>
            <a:srgbClr val="673AB7"/>
          </a:solidFill>
        </a:ln>
      </dgm:spPr>
      <dgm:t>
        <a:bodyPr/>
        <a:lstStyle/>
        <a:p>
          <a:endParaRPr lang="en-US">
            <a:solidFill>
              <a:srgbClr val="673AB7"/>
            </a:solidFill>
          </a:endParaRPr>
        </a:p>
      </dgm:t>
    </dgm:pt>
    <dgm:pt modelId="{8A81D254-6354-4F65-833E-1B5E84D5A80C}" type="sibTrans" cxnId="{FAF74C1B-31F9-4890-8BE7-BFF420FBF678}">
      <dgm:prSet/>
      <dgm:spPr/>
      <dgm:t>
        <a:bodyPr/>
        <a:lstStyle/>
        <a:p>
          <a:endParaRPr lang="en-US">
            <a:solidFill>
              <a:srgbClr val="7030A0"/>
            </a:solidFill>
          </a:endParaRPr>
        </a:p>
      </dgm:t>
    </dgm:pt>
    <dgm:pt modelId="{CF3651B4-6322-4AFA-9388-921448D03867}">
      <dgm:prSet phldrT="[Text]"/>
      <dgm:spPr>
        <a:solidFill>
          <a:srgbClr val="ECF0F1"/>
        </a:solidFill>
        <a:ln>
          <a:solidFill>
            <a:srgbClr val="673AB7"/>
          </a:solidFill>
        </a:ln>
      </dgm:spPr>
      <dgm:t>
        <a:bodyPr/>
        <a:lstStyle/>
        <a:p>
          <a:r>
            <a:rPr lang="en-US" dirty="0" smtClean="0">
              <a:solidFill>
                <a:srgbClr val="673AB7"/>
              </a:solidFill>
            </a:rPr>
            <a:t>View Homework</a:t>
          </a:r>
          <a:endParaRPr lang="en-US" dirty="0">
            <a:solidFill>
              <a:srgbClr val="673AB7"/>
            </a:solidFill>
          </a:endParaRPr>
        </a:p>
      </dgm:t>
    </dgm:pt>
    <dgm:pt modelId="{710D59E3-0D3D-42B8-888F-5E20C9FD19F2}" type="parTrans" cxnId="{568FB766-FB08-4DCD-B437-83066402E953}">
      <dgm:prSet/>
      <dgm:spPr>
        <a:ln>
          <a:solidFill>
            <a:srgbClr val="673AB7"/>
          </a:solidFill>
        </a:ln>
      </dgm:spPr>
      <dgm:t>
        <a:bodyPr/>
        <a:lstStyle/>
        <a:p>
          <a:endParaRPr lang="en-US">
            <a:solidFill>
              <a:srgbClr val="673AB7"/>
            </a:solidFill>
          </a:endParaRPr>
        </a:p>
      </dgm:t>
    </dgm:pt>
    <dgm:pt modelId="{7603337B-72DA-4C72-9AC0-6E90679FE112}" type="sibTrans" cxnId="{568FB766-FB08-4DCD-B437-83066402E953}">
      <dgm:prSet/>
      <dgm:spPr/>
      <dgm:t>
        <a:bodyPr/>
        <a:lstStyle/>
        <a:p>
          <a:endParaRPr lang="en-US">
            <a:solidFill>
              <a:srgbClr val="7030A0"/>
            </a:solidFill>
          </a:endParaRPr>
        </a:p>
      </dgm:t>
    </dgm:pt>
    <dgm:pt modelId="{104D2CC1-FCE7-4C85-9C21-451E88715724}">
      <dgm:prSet phldrT="[Text]"/>
      <dgm:spPr>
        <a:solidFill>
          <a:srgbClr val="ECF0F1"/>
        </a:solidFill>
        <a:ln>
          <a:solidFill>
            <a:srgbClr val="673AB7"/>
          </a:solidFill>
        </a:ln>
      </dgm:spPr>
      <dgm:t>
        <a:bodyPr/>
        <a:lstStyle/>
        <a:p>
          <a:r>
            <a:rPr lang="en-US" dirty="0" smtClean="0">
              <a:solidFill>
                <a:srgbClr val="673AB7"/>
              </a:solidFill>
            </a:rPr>
            <a:t>Update Homework</a:t>
          </a:r>
          <a:endParaRPr lang="en-US" dirty="0">
            <a:solidFill>
              <a:srgbClr val="673AB7"/>
            </a:solidFill>
          </a:endParaRPr>
        </a:p>
      </dgm:t>
    </dgm:pt>
    <dgm:pt modelId="{3CF42AF3-3230-4768-B0F8-70F495ACA347}" type="parTrans" cxnId="{47ED9CB9-B22F-4DDD-A489-816015AA5F91}">
      <dgm:prSet/>
      <dgm:spPr>
        <a:ln>
          <a:solidFill>
            <a:srgbClr val="673AB7"/>
          </a:solidFill>
        </a:ln>
      </dgm:spPr>
      <dgm:t>
        <a:bodyPr/>
        <a:lstStyle/>
        <a:p>
          <a:endParaRPr lang="en-US">
            <a:solidFill>
              <a:srgbClr val="673AB7"/>
            </a:solidFill>
          </a:endParaRPr>
        </a:p>
      </dgm:t>
    </dgm:pt>
    <dgm:pt modelId="{8DC652A1-6421-4BDE-B4CA-D6EABEE6899F}" type="sibTrans" cxnId="{47ED9CB9-B22F-4DDD-A489-816015AA5F91}">
      <dgm:prSet/>
      <dgm:spPr/>
      <dgm:t>
        <a:bodyPr/>
        <a:lstStyle/>
        <a:p>
          <a:endParaRPr lang="en-US"/>
        </a:p>
      </dgm:t>
    </dgm:pt>
    <dgm:pt modelId="{D46C0682-2127-4EA4-8411-DBB7791AE08F}" type="pres">
      <dgm:prSet presAssocID="{7CDD99F3-A919-4F3E-A40B-79FDBBED0D41}" presName="Name0" presStyleCnt="0">
        <dgm:presLayoutVars>
          <dgm:chPref val="1"/>
          <dgm:dir/>
          <dgm:animOne val="branch"/>
          <dgm:animLvl val="lvl"/>
          <dgm:resizeHandles val="exact"/>
        </dgm:presLayoutVars>
      </dgm:prSet>
      <dgm:spPr/>
      <dgm:t>
        <a:bodyPr/>
        <a:lstStyle/>
        <a:p>
          <a:endParaRPr lang="en-US"/>
        </a:p>
      </dgm:t>
    </dgm:pt>
    <dgm:pt modelId="{C2BFF022-10E0-4DE2-AAE7-7335AAE1B92B}" type="pres">
      <dgm:prSet presAssocID="{5ECC4303-FCD4-479A-A72B-5A9E3D067F76}" presName="root1" presStyleCnt="0"/>
      <dgm:spPr/>
    </dgm:pt>
    <dgm:pt modelId="{8096E587-ACE2-491C-8E2B-4CBB65DEBE23}" type="pres">
      <dgm:prSet presAssocID="{5ECC4303-FCD4-479A-A72B-5A9E3D067F76}" presName="LevelOneTextNode" presStyleLbl="node0" presStyleIdx="0" presStyleCnt="1">
        <dgm:presLayoutVars>
          <dgm:chPref val="3"/>
        </dgm:presLayoutVars>
      </dgm:prSet>
      <dgm:spPr/>
      <dgm:t>
        <a:bodyPr/>
        <a:lstStyle/>
        <a:p>
          <a:endParaRPr lang="en-US"/>
        </a:p>
      </dgm:t>
    </dgm:pt>
    <dgm:pt modelId="{EF121791-D0A7-424F-9BBC-089ED7C67045}" type="pres">
      <dgm:prSet presAssocID="{5ECC4303-FCD4-479A-A72B-5A9E3D067F76}" presName="level2hierChild" presStyleCnt="0"/>
      <dgm:spPr/>
    </dgm:pt>
    <dgm:pt modelId="{3040D4DE-A1F6-4B3E-A328-AF7FC769ACF0}" type="pres">
      <dgm:prSet presAssocID="{82D2BA59-1044-40CA-B8FE-A01229F21A45}" presName="conn2-1" presStyleLbl="parChTrans1D2" presStyleIdx="0" presStyleCnt="3"/>
      <dgm:spPr/>
      <dgm:t>
        <a:bodyPr/>
        <a:lstStyle/>
        <a:p>
          <a:endParaRPr lang="en-US"/>
        </a:p>
      </dgm:t>
    </dgm:pt>
    <dgm:pt modelId="{BAE7626E-6B4D-422E-9B36-2E9EBFF3DAD3}" type="pres">
      <dgm:prSet presAssocID="{82D2BA59-1044-40CA-B8FE-A01229F21A45}" presName="connTx" presStyleLbl="parChTrans1D2" presStyleIdx="0" presStyleCnt="3"/>
      <dgm:spPr/>
      <dgm:t>
        <a:bodyPr/>
        <a:lstStyle/>
        <a:p>
          <a:endParaRPr lang="en-US"/>
        </a:p>
      </dgm:t>
    </dgm:pt>
    <dgm:pt modelId="{D260F9B5-E894-48A2-8D11-2DAFD4DB562E}" type="pres">
      <dgm:prSet presAssocID="{AE8438ED-115B-4AE9-86B6-BCFEFF9BFC53}" presName="root2" presStyleCnt="0"/>
      <dgm:spPr/>
    </dgm:pt>
    <dgm:pt modelId="{BDB54B9B-D52E-409D-9CA4-1E480C765831}" type="pres">
      <dgm:prSet presAssocID="{AE8438ED-115B-4AE9-86B6-BCFEFF9BFC53}" presName="LevelTwoTextNode" presStyleLbl="node2" presStyleIdx="0" presStyleCnt="3">
        <dgm:presLayoutVars>
          <dgm:chPref val="3"/>
        </dgm:presLayoutVars>
      </dgm:prSet>
      <dgm:spPr/>
      <dgm:t>
        <a:bodyPr/>
        <a:lstStyle/>
        <a:p>
          <a:endParaRPr lang="en-US"/>
        </a:p>
      </dgm:t>
    </dgm:pt>
    <dgm:pt modelId="{AC693281-0005-4EF2-A54A-02417113DF4D}" type="pres">
      <dgm:prSet presAssocID="{AE8438ED-115B-4AE9-86B6-BCFEFF9BFC53}" presName="level3hierChild" presStyleCnt="0"/>
      <dgm:spPr/>
    </dgm:pt>
    <dgm:pt modelId="{A40BBF5F-3473-44D5-AE09-ACB319A12D52}" type="pres">
      <dgm:prSet presAssocID="{09F342E9-15C0-4E56-A1BA-2C3331EF25AF}" presName="conn2-1" presStyleLbl="parChTrans1D3" presStyleIdx="0" presStyleCnt="4"/>
      <dgm:spPr/>
      <dgm:t>
        <a:bodyPr/>
        <a:lstStyle/>
        <a:p>
          <a:endParaRPr lang="en-US"/>
        </a:p>
      </dgm:t>
    </dgm:pt>
    <dgm:pt modelId="{D77783F0-4B8C-4593-A270-C3A8D5E5C11F}" type="pres">
      <dgm:prSet presAssocID="{09F342E9-15C0-4E56-A1BA-2C3331EF25AF}" presName="connTx" presStyleLbl="parChTrans1D3" presStyleIdx="0" presStyleCnt="4"/>
      <dgm:spPr/>
      <dgm:t>
        <a:bodyPr/>
        <a:lstStyle/>
        <a:p>
          <a:endParaRPr lang="en-US"/>
        </a:p>
      </dgm:t>
    </dgm:pt>
    <dgm:pt modelId="{439E79D1-E5F6-4B21-8E52-A97DAEA3415E}" type="pres">
      <dgm:prSet presAssocID="{F1C4AE62-8278-46EF-890F-198156B9F0EB}" presName="root2" presStyleCnt="0"/>
      <dgm:spPr/>
    </dgm:pt>
    <dgm:pt modelId="{52C70DFE-36A8-45B5-8E86-417572BFA2C0}" type="pres">
      <dgm:prSet presAssocID="{F1C4AE62-8278-46EF-890F-198156B9F0EB}" presName="LevelTwoTextNode" presStyleLbl="node3" presStyleIdx="0" presStyleCnt="4">
        <dgm:presLayoutVars>
          <dgm:chPref val="3"/>
        </dgm:presLayoutVars>
      </dgm:prSet>
      <dgm:spPr/>
      <dgm:t>
        <a:bodyPr/>
        <a:lstStyle/>
        <a:p>
          <a:endParaRPr lang="en-US"/>
        </a:p>
      </dgm:t>
    </dgm:pt>
    <dgm:pt modelId="{EF07BD1E-F46F-409B-83AA-127C59FBDFBB}" type="pres">
      <dgm:prSet presAssocID="{F1C4AE62-8278-46EF-890F-198156B9F0EB}" presName="level3hierChild" presStyleCnt="0"/>
      <dgm:spPr/>
    </dgm:pt>
    <dgm:pt modelId="{287154C9-C5EB-48DC-912C-D1382488C0AB}" type="pres">
      <dgm:prSet presAssocID="{95A8CDB3-EF80-414B-AA28-0F2EC6230275}" presName="conn2-1" presStyleLbl="parChTrans1D2" presStyleIdx="1" presStyleCnt="3"/>
      <dgm:spPr/>
      <dgm:t>
        <a:bodyPr/>
        <a:lstStyle/>
        <a:p>
          <a:endParaRPr lang="en-US"/>
        </a:p>
      </dgm:t>
    </dgm:pt>
    <dgm:pt modelId="{C027FDBE-FC08-449A-A4C8-E404B56D9E19}" type="pres">
      <dgm:prSet presAssocID="{95A8CDB3-EF80-414B-AA28-0F2EC6230275}" presName="connTx" presStyleLbl="parChTrans1D2" presStyleIdx="1" presStyleCnt="3"/>
      <dgm:spPr/>
      <dgm:t>
        <a:bodyPr/>
        <a:lstStyle/>
        <a:p>
          <a:endParaRPr lang="en-US"/>
        </a:p>
      </dgm:t>
    </dgm:pt>
    <dgm:pt modelId="{208A05DB-F7E2-4FEB-88BB-6ABFDD00BA36}" type="pres">
      <dgm:prSet presAssocID="{BAD41FFD-6F89-4CB0-8AAD-7D7329BDF492}" presName="root2" presStyleCnt="0"/>
      <dgm:spPr/>
    </dgm:pt>
    <dgm:pt modelId="{31E35359-D7C4-4506-A762-9B453C97D0DA}" type="pres">
      <dgm:prSet presAssocID="{BAD41FFD-6F89-4CB0-8AAD-7D7329BDF492}" presName="LevelTwoTextNode" presStyleLbl="node2" presStyleIdx="1" presStyleCnt="3">
        <dgm:presLayoutVars>
          <dgm:chPref val="3"/>
        </dgm:presLayoutVars>
      </dgm:prSet>
      <dgm:spPr/>
      <dgm:t>
        <a:bodyPr/>
        <a:lstStyle/>
        <a:p>
          <a:endParaRPr lang="en-US"/>
        </a:p>
      </dgm:t>
    </dgm:pt>
    <dgm:pt modelId="{9FA8DFD0-97E1-4FDD-A37F-1238869C0A07}" type="pres">
      <dgm:prSet presAssocID="{BAD41FFD-6F89-4CB0-8AAD-7D7329BDF492}" presName="level3hierChild" presStyleCnt="0"/>
      <dgm:spPr/>
    </dgm:pt>
    <dgm:pt modelId="{02F0BC3C-1786-41CF-89E8-D68203E6196F}" type="pres">
      <dgm:prSet presAssocID="{3F2160F1-A805-413C-9D67-E65AE9D4C25F}" presName="conn2-1" presStyleLbl="parChTrans1D3" presStyleIdx="1" presStyleCnt="4"/>
      <dgm:spPr/>
      <dgm:t>
        <a:bodyPr/>
        <a:lstStyle/>
        <a:p>
          <a:endParaRPr lang="en-US"/>
        </a:p>
      </dgm:t>
    </dgm:pt>
    <dgm:pt modelId="{40EF47DD-327C-4E94-884E-43488AC1E955}" type="pres">
      <dgm:prSet presAssocID="{3F2160F1-A805-413C-9D67-E65AE9D4C25F}" presName="connTx" presStyleLbl="parChTrans1D3" presStyleIdx="1" presStyleCnt="4"/>
      <dgm:spPr/>
      <dgm:t>
        <a:bodyPr/>
        <a:lstStyle/>
        <a:p>
          <a:endParaRPr lang="en-US"/>
        </a:p>
      </dgm:t>
    </dgm:pt>
    <dgm:pt modelId="{95B84096-D526-4912-AD58-C677C71D36DB}" type="pres">
      <dgm:prSet presAssocID="{38237AF1-4D8A-4D6F-9331-2578E5A606B1}" presName="root2" presStyleCnt="0"/>
      <dgm:spPr/>
    </dgm:pt>
    <dgm:pt modelId="{AE235AE0-94D5-4D1E-8896-DB0148922CB2}" type="pres">
      <dgm:prSet presAssocID="{38237AF1-4D8A-4D6F-9331-2578E5A606B1}" presName="LevelTwoTextNode" presStyleLbl="node3" presStyleIdx="1" presStyleCnt="4">
        <dgm:presLayoutVars>
          <dgm:chPref val="3"/>
        </dgm:presLayoutVars>
      </dgm:prSet>
      <dgm:spPr/>
      <dgm:t>
        <a:bodyPr/>
        <a:lstStyle/>
        <a:p>
          <a:endParaRPr lang="en-US"/>
        </a:p>
      </dgm:t>
    </dgm:pt>
    <dgm:pt modelId="{C5C00B62-0379-41B8-884C-DF7D974B1CB6}" type="pres">
      <dgm:prSet presAssocID="{38237AF1-4D8A-4D6F-9331-2578E5A606B1}" presName="level3hierChild" presStyleCnt="0"/>
      <dgm:spPr/>
    </dgm:pt>
    <dgm:pt modelId="{E39F829A-0D6C-4531-844B-6548852E0CC7}" type="pres">
      <dgm:prSet presAssocID="{0408CF9F-5C1A-46B6-AFB5-29BA5B5749CF}" presName="conn2-1" presStyleLbl="parChTrans1D2" presStyleIdx="2" presStyleCnt="3"/>
      <dgm:spPr/>
      <dgm:t>
        <a:bodyPr/>
        <a:lstStyle/>
        <a:p>
          <a:endParaRPr lang="en-US"/>
        </a:p>
      </dgm:t>
    </dgm:pt>
    <dgm:pt modelId="{D07A8A9B-8710-4AA6-AB3F-3AC1EB6B4904}" type="pres">
      <dgm:prSet presAssocID="{0408CF9F-5C1A-46B6-AFB5-29BA5B5749CF}" presName="connTx" presStyleLbl="parChTrans1D2" presStyleIdx="2" presStyleCnt="3"/>
      <dgm:spPr/>
      <dgm:t>
        <a:bodyPr/>
        <a:lstStyle/>
        <a:p>
          <a:endParaRPr lang="en-US"/>
        </a:p>
      </dgm:t>
    </dgm:pt>
    <dgm:pt modelId="{6262D773-AD10-41F8-9BC5-ED3B60F89ED0}" type="pres">
      <dgm:prSet presAssocID="{BB8DB4B5-E595-418B-B684-FB70773474CD}" presName="root2" presStyleCnt="0"/>
      <dgm:spPr/>
    </dgm:pt>
    <dgm:pt modelId="{A54E62A6-F35D-4F56-8CC5-9E18F7677A45}" type="pres">
      <dgm:prSet presAssocID="{BB8DB4B5-E595-418B-B684-FB70773474CD}" presName="LevelTwoTextNode" presStyleLbl="node2" presStyleIdx="2" presStyleCnt="3">
        <dgm:presLayoutVars>
          <dgm:chPref val="3"/>
        </dgm:presLayoutVars>
      </dgm:prSet>
      <dgm:spPr/>
      <dgm:t>
        <a:bodyPr/>
        <a:lstStyle/>
        <a:p>
          <a:endParaRPr lang="en-US"/>
        </a:p>
      </dgm:t>
    </dgm:pt>
    <dgm:pt modelId="{BA449C64-A912-4142-9061-CA5ECB95BB3B}" type="pres">
      <dgm:prSet presAssocID="{BB8DB4B5-E595-418B-B684-FB70773474CD}" presName="level3hierChild" presStyleCnt="0"/>
      <dgm:spPr/>
    </dgm:pt>
    <dgm:pt modelId="{925073D0-E46E-41E2-9706-6DC94CF9ABC9}" type="pres">
      <dgm:prSet presAssocID="{710D59E3-0D3D-42B8-888F-5E20C9FD19F2}" presName="conn2-1" presStyleLbl="parChTrans1D3" presStyleIdx="2" presStyleCnt="4"/>
      <dgm:spPr/>
      <dgm:t>
        <a:bodyPr/>
        <a:lstStyle/>
        <a:p>
          <a:endParaRPr lang="en-US"/>
        </a:p>
      </dgm:t>
    </dgm:pt>
    <dgm:pt modelId="{4F773227-4B4D-4BC8-AC08-19345B445954}" type="pres">
      <dgm:prSet presAssocID="{710D59E3-0D3D-42B8-888F-5E20C9FD19F2}" presName="connTx" presStyleLbl="parChTrans1D3" presStyleIdx="2" presStyleCnt="4"/>
      <dgm:spPr/>
      <dgm:t>
        <a:bodyPr/>
        <a:lstStyle/>
        <a:p>
          <a:endParaRPr lang="en-US"/>
        </a:p>
      </dgm:t>
    </dgm:pt>
    <dgm:pt modelId="{136E55D9-EEFB-46EF-9927-C562324B88FA}" type="pres">
      <dgm:prSet presAssocID="{CF3651B4-6322-4AFA-9388-921448D03867}" presName="root2" presStyleCnt="0"/>
      <dgm:spPr/>
    </dgm:pt>
    <dgm:pt modelId="{E9AF334C-2A36-4543-A6A9-D91188250E0D}" type="pres">
      <dgm:prSet presAssocID="{CF3651B4-6322-4AFA-9388-921448D03867}" presName="LevelTwoTextNode" presStyleLbl="node3" presStyleIdx="2" presStyleCnt="4">
        <dgm:presLayoutVars>
          <dgm:chPref val="3"/>
        </dgm:presLayoutVars>
      </dgm:prSet>
      <dgm:spPr/>
      <dgm:t>
        <a:bodyPr/>
        <a:lstStyle/>
        <a:p>
          <a:endParaRPr lang="en-US"/>
        </a:p>
      </dgm:t>
    </dgm:pt>
    <dgm:pt modelId="{EE3D61FF-FB34-44B0-BFCA-37C2C2BAC354}" type="pres">
      <dgm:prSet presAssocID="{CF3651B4-6322-4AFA-9388-921448D03867}" presName="level3hierChild" presStyleCnt="0"/>
      <dgm:spPr/>
    </dgm:pt>
    <dgm:pt modelId="{4E2095C5-C917-40BA-9854-5EA9CD963703}" type="pres">
      <dgm:prSet presAssocID="{3CF42AF3-3230-4768-B0F8-70F495ACA347}" presName="conn2-1" presStyleLbl="parChTrans1D3" presStyleIdx="3" presStyleCnt="4"/>
      <dgm:spPr/>
      <dgm:t>
        <a:bodyPr/>
        <a:lstStyle/>
        <a:p>
          <a:endParaRPr lang="en-US"/>
        </a:p>
      </dgm:t>
    </dgm:pt>
    <dgm:pt modelId="{996AEA78-FD84-4037-8089-C17159782AEB}" type="pres">
      <dgm:prSet presAssocID="{3CF42AF3-3230-4768-B0F8-70F495ACA347}" presName="connTx" presStyleLbl="parChTrans1D3" presStyleIdx="3" presStyleCnt="4"/>
      <dgm:spPr/>
      <dgm:t>
        <a:bodyPr/>
        <a:lstStyle/>
        <a:p>
          <a:endParaRPr lang="en-US"/>
        </a:p>
      </dgm:t>
    </dgm:pt>
    <dgm:pt modelId="{1701B4A1-D4BD-4A9F-9829-8A7A51E74760}" type="pres">
      <dgm:prSet presAssocID="{104D2CC1-FCE7-4C85-9C21-451E88715724}" presName="root2" presStyleCnt="0"/>
      <dgm:spPr/>
    </dgm:pt>
    <dgm:pt modelId="{A1F79954-AABA-4138-84EE-87B5FEA758F8}" type="pres">
      <dgm:prSet presAssocID="{104D2CC1-FCE7-4C85-9C21-451E88715724}" presName="LevelTwoTextNode" presStyleLbl="node3" presStyleIdx="3" presStyleCnt="4">
        <dgm:presLayoutVars>
          <dgm:chPref val="3"/>
        </dgm:presLayoutVars>
      </dgm:prSet>
      <dgm:spPr/>
      <dgm:t>
        <a:bodyPr/>
        <a:lstStyle/>
        <a:p>
          <a:endParaRPr lang="en-US"/>
        </a:p>
      </dgm:t>
    </dgm:pt>
    <dgm:pt modelId="{61D1C9D2-00E6-48EE-A756-C85B2C462D85}" type="pres">
      <dgm:prSet presAssocID="{104D2CC1-FCE7-4C85-9C21-451E88715724}" presName="level3hierChild" presStyleCnt="0"/>
      <dgm:spPr/>
    </dgm:pt>
  </dgm:ptLst>
  <dgm:cxnLst>
    <dgm:cxn modelId="{FAF74C1B-31F9-4890-8BE7-BFF420FBF678}" srcId="{5ECC4303-FCD4-479A-A72B-5A9E3D067F76}" destId="{BB8DB4B5-E595-418B-B684-FB70773474CD}" srcOrd="2" destOrd="0" parTransId="{0408CF9F-5C1A-46B6-AFB5-29BA5B5749CF}" sibTransId="{8A81D254-6354-4F65-833E-1B5E84D5A80C}"/>
    <dgm:cxn modelId="{16575F28-EFAF-4BB3-9114-3A3396D8CA6B}" type="presOf" srcId="{AE8438ED-115B-4AE9-86B6-BCFEFF9BFC53}" destId="{BDB54B9B-D52E-409D-9CA4-1E480C765831}" srcOrd="0" destOrd="0" presId="urn:microsoft.com/office/officeart/2008/layout/HorizontalMultiLevelHierarchy"/>
    <dgm:cxn modelId="{F55A388C-F5D5-4214-AEED-D66B8F690E88}" srcId="{BAD41FFD-6F89-4CB0-8AAD-7D7329BDF492}" destId="{38237AF1-4D8A-4D6F-9331-2578E5A606B1}" srcOrd="0" destOrd="0" parTransId="{3F2160F1-A805-413C-9D67-E65AE9D4C25F}" sibTransId="{8CC010D7-83EB-4DDE-A8EC-B4FC762728C3}"/>
    <dgm:cxn modelId="{B3EEAD33-D576-479C-BDE3-22DC89337C9D}" type="presOf" srcId="{95A8CDB3-EF80-414B-AA28-0F2EC6230275}" destId="{287154C9-C5EB-48DC-912C-D1382488C0AB}" srcOrd="0" destOrd="0" presId="urn:microsoft.com/office/officeart/2008/layout/HorizontalMultiLevelHierarchy"/>
    <dgm:cxn modelId="{6956E75E-2CAD-4475-9812-060BB7D41A01}" type="presOf" srcId="{BB8DB4B5-E595-418B-B684-FB70773474CD}" destId="{A54E62A6-F35D-4F56-8CC5-9E18F7677A45}" srcOrd="0" destOrd="0" presId="urn:microsoft.com/office/officeart/2008/layout/HorizontalMultiLevelHierarchy"/>
    <dgm:cxn modelId="{BB8C3A30-794A-48D3-B591-DA458AB9C3CE}" type="presOf" srcId="{F1C4AE62-8278-46EF-890F-198156B9F0EB}" destId="{52C70DFE-36A8-45B5-8E86-417572BFA2C0}" srcOrd="0" destOrd="0" presId="urn:microsoft.com/office/officeart/2008/layout/HorizontalMultiLevelHierarchy"/>
    <dgm:cxn modelId="{437C3C00-1AC6-47BC-9AC8-8AF1A6CCA485}" type="presOf" srcId="{0408CF9F-5C1A-46B6-AFB5-29BA5B5749CF}" destId="{D07A8A9B-8710-4AA6-AB3F-3AC1EB6B4904}" srcOrd="1" destOrd="0" presId="urn:microsoft.com/office/officeart/2008/layout/HorizontalMultiLevelHierarchy"/>
    <dgm:cxn modelId="{5002A6B6-F1C1-4586-912A-C04F54000105}" srcId="{5ECC4303-FCD4-479A-A72B-5A9E3D067F76}" destId="{AE8438ED-115B-4AE9-86B6-BCFEFF9BFC53}" srcOrd="0" destOrd="0" parTransId="{82D2BA59-1044-40CA-B8FE-A01229F21A45}" sibTransId="{27E4B2BD-0D74-4FB4-9374-98265263C19E}"/>
    <dgm:cxn modelId="{36C8C7EC-DE07-4CE9-B9E2-C80D959BE4C4}" type="presOf" srcId="{09F342E9-15C0-4E56-A1BA-2C3331EF25AF}" destId="{A40BBF5F-3473-44D5-AE09-ACB319A12D52}" srcOrd="0" destOrd="0" presId="urn:microsoft.com/office/officeart/2008/layout/HorizontalMultiLevelHierarchy"/>
    <dgm:cxn modelId="{47ED9CB9-B22F-4DDD-A489-816015AA5F91}" srcId="{BB8DB4B5-E595-418B-B684-FB70773474CD}" destId="{104D2CC1-FCE7-4C85-9C21-451E88715724}" srcOrd="1" destOrd="0" parTransId="{3CF42AF3-3230-4768-B0F8-70F495ACA347}" sibTransId="{8DC652A1-6421-4BDE-B4CA-D6EABEE6899F}"/>
    <dgm:cxn modelId="{F7654689-4513-4ACB-9237-710A1E99675C}" type="presOf" srcId="{7CDD99F3-A919-4F3E-A40B-79FDBBED0D41}" destId="{D46C0682-2127-4EA4-8411-DBB7791AE08F}" srcOrd="0" destOrd="0" presId="urn:microsoft.com/office/officeart/2008/layout/HorizontalMultiLevelHierarchy"/>
    <dgm:cxn modelId="{62BD9828-FCCF-4ED0-ABD2-53EC163F2690}" type="presOf" srcId="{CF3651B4-6322-4AFA-9388-921448D03867}" destId="{E9AF334C-2A36-4543-A6A9-D91188250E0D}" srcOrd="0" destOrd="0" presId="urn:microsoft.com/office/officeart/2008/layout/HorizontalMultiLevelHierarchy"/>
    <dgm:cxn modelId="{7CDA0E3F-F3A2-4DEC-949A-108B32FAB231}" type="presOf" srcId="{95A8CDB3-EF80-414B-AA28-0F2EC6230275}" destId="{C027FDBE-FC08-449A-A4C8-E404B56D9E19}" srcOrd="1" destOrd="0" presId="urn:microsoft.com/office/officeart/2008/layout/HorizontalMultiLevelHierarchy"/>
    <dgm:cxn modelId="{D2B5ED77-BD2A-46B6-BA81-94DC60BE0F58}" srcId="{5ECC4303-FCD4-479A-A72B-5A9E3D067F76}" destId="{BAD41FFD-6F89-4CB0-8AAD-7D7329BDF492}" srcOrd="1" destOrd="0" parTransId="{95A8CDB3-EF80-414B-AA28-0F2EC6230275}" sibTransId="{815F7AB3-A843-4EF4-B737-E8B7E9C12D84}"/>
    <dgm:cxn modelId="{A5DF011D-C3F6-448D-9585-0E188548EABE}" type="presOf" srcId="{3F2160F1-A805-413C-9D67-E65AE9D4C25F}" destId="{40EF47DD-327C-4E94-884E-43488AC1E955}" srcOrd="1" destOrd="0" presId="urn:microsoft.com/office/officeart/2008/layout/HorizontalMultiLevelHierarchy"/>
    <dgm:cxn modelId="{DCBC498A-9A22-49A4-AD93-FC64B8D7AF8C}" type="presOf" srcId="{3CF42AF3-3230-4768-B0F8-70F495ACA347}" destId="{4E2095C5-C917-40BA-9854-5EA9CD963703}" srcOrd="0" destOrd="0" presId="urn:microsoft.com/office/officeart/2008/layout/HorizontalMultiLevelHierarchy"/>
    <dgm:cxn modelId="{FB4907D1-DD50-4F70-97D4-365223F60F8D}" type="presOf" srcId="{0408CF9F-5C1A-46B6-AFB5-29BA5B5749CF}" destId="{E39F829A-0D6C-4531-844B-6548852E0CC7}" srcOrd="0" destOrd="0" presId="urn:microsoft.com/office/officeart/2008/layout/HorizontalMultiLevelHierarchy"/>
    <dgm:cxn modelId="{9B4A721C-20DB-47BA-984C-EA025444D74E}" type="presOf" srcId="{BAD41FFD-6F89-4CB0-8AAD-7D7329BDF492}" destId="{31E35359-D7C4-4506-A762-9B453C97D0DA}" srcOrd="0" destOrd="0" presId="urn:microsoft.com/office/officeart/2008/layout/HorizontalMultiLevelHierarchy"/>
    <dgm:cxn modelId="{8F23B206-02A0-4E0F-BD32-56A088858AC8}" srcId="{AE8438ED-115B-4AE9-86B6-BCFEFF9BFC53}" destId="{F1C4AE62-8278-46EF-890F-198156B9F0EB}" srcOrd="0" destOrd="0" parTransId="{09F342E9-15C0-4E56-A1BA-2C3331EF25AF}" sibTransId="{24804555-AB16-4ED8-AA15-F6FFEA9D615F}"/>
    <dgm:cxn modelId="{2FFD83AE-E625-488A-968A-A2DE714BF62D}" type="presOf" srcId="{5ECC4303-FCD4-479A-A72B-5A9E3D067F76}" destId="{8096E587-ACE2-491C-8E2B-4CBB65DEBE23}" srcOrd="0" destOrd="0" presId="urn:microsoft.com/office/officeart/2008/layout/HorizontalMultiLevelHierarchy"/>
    <dgm:cxn modelId="{B0DE1B8A-7994-4ABD-9CC2-5EE1BC7B7609}" type="presOf" srcId="{710D59E3-0D3D-42B8-888F-5E20C9FD19F2}" destId="{4F773227-4B4D-4BC8-AC08-19345B445954}" srcOrd="1" destOrd="0" presId="urn:microsoft.com/office/officeart/2008/layout/HorizontalMultiLevelHierarchy"/>
    <dgm:cxn modelId="{3FBFC489-D2C6-401D-914D-16EF03768548}" type="presOf" srcId="{09F342E9-15C0-4E56-A1BA-2C3331EF25AF}" destId="{D77783F0-4B8C-4593-A270-C3A8D5E5C11F}" srcOrd="1" destOrd="0" presId="urn:microsoft.com/office/officeart/2008/layout/HorizontalMultiLevelHierarchy"/>
    <dgm:cxn modelId="{D085AAD7-28F8-464D-A1BB-AD005EDE17B1}" type="presOf" srcId="{82D2BA59-1044-40CA-B8FE-A01229F21A45}" destId="{BAE7626E-6B4D-422E-9B36-2E9EBFF3DAD3}" srcOrd="1" destOrd="0" presId="urn:microsoft.com/office/officeart/2008/layout/HorizontalMultiLevelHierarchy"/>
    <dgm:cxn modelId="{568FB766-FB08-4DCD-B437-83066402E953}" srcId="{BB8DB4B5-E595-418B-B684-FB70773474CD}" destId="{CF3651B4-6322-4AFA-9388-921448D03867}" srcOrd="0" destOrd="0" parTransId="{710D59E3-0D3D-42B8-888F-5E20C9FD19F2}" sibTransId="{7603337B-72DA-4C72-9AC0-6E90679FE112}"/>
    <dgm:cxn modelId="{D8B4C3BF-AA9E-49D4-8D9E-CCC2217CFC00}" type="presOf" srcId="{3F2160F1-A805-413C-9D67-E65AE9D4C25F}" destId="{02F0BC3C-1786-41CF-89E8-D68203E6196F}" srcOrd="0" destOrd="0" presId="urn:microsoft.com/office/officeart/2008/layout/HorizontalMultiLevelHierarchy"/>
    <dgm:cxn modelId="{E34768BE-7941-4C7D-8056-553762C67A53}" type="presOf" srcId="{38237AF1-4D8A-4D6F-9331-2578E5A606B1}" destId="{AE235AE0-94D5-4D1E-8896-DB0148922CB2}" srcOrd="0" destOrd="0" presId="urn:microsoft.com/office/officeart/2008/layout/HorizontalMultiLevelHierarchy"/>
    <dgm:cxn modelId="{B9E76447-42F2-46D3-B6A3-4E32024944B9}" type="presOf" srcId="{104D2CC1-FCE7-4C85-9C21-451E88715724}" destId="{A1F79954-AABA-4138-84EE-87B5FEA758F8}" srcOrd="0" destOrd="0" presId="urn:microsoft.com/office/officeart/2008/layout/HorizontalMultiLevelHierarchy"/>
    <dgm:cxn modelId="{19A7924B-05B3-4FA0-8275-9433D31EAFB1}" srcId="{7CDD99F3-A919-4F3E-A40B-79FDBBED0D41}" destId="{5ECC4303-FCD4-479A-A72B-5A9E3D067F76}" srcOrd="0" destOrd="0" parTransId="{A1CC67E7-602F-482A-9D4A-E1CB26B92042}" sibTransId="{86D1FBFD-1385-4C1C-A4F9-3EF87B3CF264}"/>
    <dgm:cxn modelId="{261D2507-4208-4FE9-8BDF-96EC051EB880}" type="presOf" srcId="{710D59E3-0D3D-42B8-888F-5E20C9FD19F2}" destId="{925073D0-E46E-41E2-9706-6DC94CF9ABC9}" srcOrd="0" destOrd="0" presId="urn:microsoft.com/office/officeart/2008/layout/HorizontalMultiLevelHierarchy"/>
    <dgm:cxn modelId="{925073C3-C29C-4D2D-9E59-4CE53336A0E2}" type="presOf" srcId="{3CF42AF3-3230-4768-B0F8-70F495ACA347}" destId="{996AEA78-FD84-4037-8089-C17159782AEB}" srcOrd="1" destOrd="0" presId="urn:microsoft.com/office/officeart/2008/layout/HorizontalMultiLevelHierarchy"/>
    <dgm:cxn modelId="{FEE1C38F-A3C3-428F-BEB2-DC430615D8BE}" type="presOf" srcId="{82D2BA59-1044-40CA-B8FE-A01229F21A45}" destId="{3040D4DE-A1F6-4B3E-A328-AF7FC769ACF0}" srcOrd="0" destOrd="0" presId="urn:microsoft.com/office/officeart/2008/layout/HorizontalMultiLevelHierarchy"/>
    <dgm:cxn modelId="{1053791B-363F-4CDE-9C7C-AEEC5A5F6C03}" type="presParOf" srcId="{D46C0682-2127-4EA4-8411-DBB7791AE08F}" destId="{C2BFF022-10E0-4DE2-AAE7-7335AAE1B92B}" srcOrd="0" destOrd="0" presId="urn:microsoft.com/office/officeart/2008/layout/HorizontalMultiLevelHierarchy"/>
    <dgm:cxn modelId="{E4930EA2-659A-4F31-A3D6-979D914AD877}" type="presParOf" srcId="{C2BFF022-10E0-4DE2-AAE7-7335AAE1B92B}" destId="{8096E587-ACE2-491C-8E2B-4CBB65DEBE23}" srcOrd="0" destOrd="0" presId="urn:microsoft.com/office/officeart/2008/layout/HorizontalMultiLevelHierarchy"/>
    <dgm:cxn modelId="{383F4075-FA7B-49B9-9C9B-1169DD4A83BF}" type="presParOf" srcId="{C2BFF022-10E0-4DE2-AAE7-7335AAE1B92B}" destId="{EF121791-D0A7-424F-9BBC-089ED7C67045}" srcOrd="1" destOrd="0" presId="urn:microsoft.com/office/officeart/2008/layout/HorizontalMultiLevelHierarchy"/>
    <dgm:cxn modelId="{42DD8EBC-3037-4004-87C1-31D7B20F44FC}" type="presParOf" srcId="{EF121791-D0A7-424F-9BBC-089ED7C67045}" destId="{3040D4DE-A1F6-4B3E-A328-AF7FC769ACF0}" srcOrd="0" destOrd="0" presId="urn:microsoft.com/office/officeart/2008/layout/HorizontalMultiLevelHierarchy"/>
    <dgm:cxn modelId="{5A2F6637-041D-46B7-9380-3FF9DAE1253A}" type="presParOf" srcId="{3040D4DE-A1F6-4B3E-A328-AF7FC769ACF0}" destId="{BAE7626E-6B4D-422E-9B36-2E9EBFF3DAD3}" srcOrd="0" destOrd="0" presId="urn:microsoft.com/office/officeart/2008/layout/HorizontalMultiLevelHierarchy"/>
    <dgm:cxn modelId="{07262EFD-BCD3-4A15-9924-939C5B51EBD4}" type="presParOf" srcId="{EF121791-D0A7-424F-9BBC-089ED7C67045}" destId="{D260F9B5-E894-48A2-8D11-2DAFD4DB562E}" srcOrd="1" destOrd="0" presId="urn:microsoft.com/office/officeart/2008/layout/HorizontalMultiLevelHierarchy"/>
    <dgm:cxn modelId="{A0188883-442A-453A-962B-07E9B828C916}" type="presParOf" srcId="{D260F9B5-E894-48A2-8D11-2DAFD4DB562E}" destId="{BDB54B9B-D52E-409D-9CA4-1E480C765831}" srcOrd="0" destOrd="0" presId="urn:microsoft.com/office/officeart/2008/layout/HorizontalMultiLevelHierarchy"/>
    <dgm:cxn modelId="{E577C383-3498-407F-90CF-F2386C721988}" type="presParOf" srcId="{D260F9B5-E894-48A2-8D11-2DAFD4DB562E}" destId="{AC693281-0005-4EF2-A54A-02417113DF4D}" srcOrd="1" destOrd="0" presId="urn:microsoft.com/office/officeart/2008/layout/HorizontalMultiLevelHierarchy"/>
    <dgm:cxn modelId="{F873533E-B4AA-4066-A3D6-687C3854270B}" type="presParOf" srcId="{AC693281-0005-4EF2-A54A-02417113DF4D}" destId="{A40BBF5F-3473-44D5-AE09-ACB319A12D52}" srcOrd="0" destOrd="0" presId="urn:microsoft.com/office/officeart/2008/layout/HorizontalMultiLevelHierarchy"/>
    <dgm:cxn modelId="{174B538F-C0E8-4783-A863-9D1145897CF9}" type="presParOf" srcId="{A40BBF5F-3473-44D5-AE09-ACB319A12D52}" destId="{D77783F0-4B8C-4593-A270-C3A8D5E5C11F}" srcOrd="0" destOrd="0" presId="urn:microsoft.com/office/officeart/2008/layout/HorizontalMultiLevelHierarchy"/>
    <dgm:cxn modelId="{67B18806-9FD6-4FFC-822F-ADF367EA22D7}" type="presParOf" srcId="{AC693281-0005-4EF2-A54A-02417113DF4D}" destId="{439E79D1-E5F6-4B21-8E52-A97DAEA3415E}" srcOrd="1" destOrd="0" presId="urn:microsoft.com/office/officeart/2008/layout/HorizontalMultiLevelHierarchy"/>
    <dgm:cxn modelId="{FFA010EE-D818-4093-B44B-E7E6364D0424}" type="presParOf" srcId="{439E79D1-E5F6-4B21-8E52-A97DAEA3415E}" destId="{52C70DFE-36A8-45B5-8E86-417572BFA2C0}" srcOrd="0" destOrd="0" presId="urn:microsoft.com/office/officeart/2008/layout/HorizontalMultiLevelHierarchy"/>
    <dgm:cxn modelId="{E6547C1F-43E0-459C-A776-FA87DE0ED6E4}" type="presParOf" srcId="{439E79D1-E5F6-4B21-8E52-A97DAEA3415E}" destId="{EF07BD1E-F46F-409B-83AA-127C59FBDFBB}" srcOrd="1" destOrd="0" presId="urn:microsoft.com/office/officeart/2008/layout/HorizontalMultiLevelHierarchy"/>
    <dgm:cxn modelId="{2AA80B35-A383-468C-9159-B83B60EFA776}" type="presParOf" srcId="{EF121791-D0A7-424F-9BBC-089ED7C67045}" destId="{287154C9-C5EB-48DC-912C-D1382488C0AB}" srcOrd="2" destOrd="0" presId="urn:microsoft.com/office/officeart/2008/layout/HorizontalMultiLevelHierarchy"/>
    <dgm:cxn modelId="{9200D832-18EC-46C8-A10F-9D3BAD51A41C}" type="presParOf" srcId="{287154C9-C5EB-48DC-912C-D1382488C0AB}" destId="{C027FDBE-FC08-449A-A4C8-E404B56D9E19}" srcOrd="0" destOrd="0" presId="urn:microsoft.com/office/officeart/2008/layout/HorizontalMultiLevelHierarchy"/>
    <dgm:cxn modelId="{F359BC3C-1B6D-496C-8C28-D59227E020AB}" type="presParOf" srcId="{EF121791-D0A7-424F-9BBC-089ED7C67045}" destId="{208A05DB-F7E2-4FEB-88BB-6ABFDD00BA36}" srcOrd="3" destOrd="0" presId="urn:microsoft.com/office/officeart/2008/layout/HorizontalMultiLevelHierarchy"/>
    <dgm:cxn modelId="{E18EB695-D2F5-4F9D-8A45-A93BB7773AC0}" type="presParOf" srcId="{208A05DB-F7E2-4FEB-88BB-6ABFDD00BA36}" destId="{31E35359-D7C4-4506-A762-9B453C97D0DA}" srcOrd="0" destOrd="0" presId="urn:microsoft.com/office/officeart/2008/layout/HorizontalMultiLevelHierarchy"/>
    <dgm:cxn modelId="{497617EB-9602-4E30-9E0E-8ECD35FEA8CC}" type="presParOf" srcId="{208A05DB-F7E2-4FEB-88BB-6ABFDD00BA36}" destId="{9FA8DFD0-97E1-4FDD-A37F-1238869C0A07}" srcOrd="1" destOrd="0" presId="urn:microsoft.com/office/officeart/2008/layout/HorizontalMultiLevelHierarchy"/>
    <dgm:cxn modelId="{52D5F1EB-8FD1-43DA-827F-6FE2C4185578}" type="presParOf" srcId="{9FA8DFD0-97E1-4FDD-A37F-1238869C0A07}" destId="{02F0BC3C-1786-41CF-89E8-D68203E6196F}" srcOrd="0" destOrd="0" presId="urn:microsoft.com/office/officeart/2008/layout/HorizontalMultiLevelHierarchy"/>
    <dgm:cxn modelId="{AB1F9B9C-8CF6-4B16-A48A-3B9D5D9BF04F}" type="presParOf" srcId="{02F0BC3C-1786-41CF-89E8-D68203E6196F}" destId="{40EF47DD-327C-4E94-884E-43488AC1E955}" srcOrd="0" destOrd="0" presId="urn:microsoft.com/office/officeart/2008/layout/HorizontalMultiLevelHierarchy"/>
    <dgm:cxn modelId="{AE9AF70C-B2AA-4E68-A270-8D946DF10D28}" type="presParOf" srcId="{9FA8DFD0-97E1-4FDD-A37F-1238869C0A07}" destId="{95B84096-D526-4912-AD58-C677C71D36DB}" srcOrd="1" destOrd="0" presId="urn:microsoft.com/office/officeart/2008/layout/HorizontalMultiLevelHierarchy"/>
    <dgm:cxn modelId="{EA6658C9-0DB4-4FFF-9148-9D5894144024}" type="presParOf" srcId="{95B84096-D526-4912-AD58-C677C71D36DB}" destId="{AE235AE0-94D5-4D1E-8896-DB0148922CB2}" srcOrd="0" destOrd="0" presId="urn:microsoft.com/office/officeart/2008/layout/HorizontalMultiLevelHierarchy"/>
    <dgm:cxn modelId="{8AFAD1CD-1444-4CE9-A85D-045994492FEC}" type="presParOf" srcId="{95B84096-D526-4912-AD58-C677C71D36DB}" destId="{C5C00B62-0379-41B8-884C-DF7D974B1CB6}" srcOrd="1" destOrd="0" presId="urn:microsoft.com/office/officeart/2008/layout/HorizontalMultiLevelHierarchy"/>
    <dgm:cxn modelId="{ACEC3CE6-BAEF-4748-8BC2-424ED990ACAE}" type="presParOf" srcId="{EF121791-D0A7-424F-9BBC-089ED7C67045}" destId="{E39F829A-0D6C-4531-844B-6548852E0CC7}" srcOrd="4" destOrd="0" presId="urn:microsoft.com/office/officeart/2008/layout/HorizontalMultiLevelHierarchy"/>
    <dgm:cxn modelId="{EA264DEF-71B0-41C9-A5BB-201B54F29B62}" type="presParOf" srcId="{E39F829A-0D6C-4531-844B-6548852E0CC7}" destId="{D07A8A9B-8710-4AA6-AB3F-3AC1EB6B4904}" srcOrd="0" destOrd="0" presId="urn:microsoft.com/office/officeart/2008/layout/HorizontalMultiLevelHierarchy"/>
    <dgm:cxn modelId="{454764B9-148B-495C-9D99-85AD284752D0}" type="presParOf" srcId="{EF121791-D0A7-424F-9BBC-089ED7C67045}" destId="{6262D773-AD10-41F8-9BC5-ED3B60F89ED0}" srcOrd="5" destOrd="0" presId="urn:microsoft.com/office/officeart/2008/layout/HorizontalMultiLevelHierarchy"/>
    <dgm:cxn modelId="{8A474BB6-2966-4EDC-94E2-DF34278D8453}" type="presParOf" srcId="{6262D773-AD10-41F8-9BC5-ED3B60F89ED0}" destId="{A54E62A6-F35D-4F56-8CC5-9E18F7677A45}" srcOrd="0" destOrd="0" presId="urn:microsoft.com/office/officeart/2008/layout/HorizontalMultiLevelHierarchy"/>
    <dgm:cxn modelId="{78FE31D1-CF83-43C7-B099-D600CA123083}" type="presParOf" srcId="{6262D773-AD10-41F8-9BC5-ED3B60F89ED0}" destId="{BA449C64-A912-4142-9061-CA5ECB95BB3B}" srcOrd="1" destOrd="0" presId="urn:microsoft.com/office/officeart/2008/layout/HorizontalMultiLevelHierarchy"/>
    <dgm:cxn modelId="{B153AA0B-E180-4D69-8CFC-943E10B259FC}" type="presParOf" srcId="{BA449C64-A912-4142-9061-CA5ECB95BB3B}" destId="{925073D0-E46E-41E2-9706-6DC94CF9ABC9}" srcOrd="0" destOrd="0" presId="urn:microsoft.com/office/officeart/2008/layout/HorizontalMultiLevelHierarchy"/>
    <dgm:cxn modelId="{C5D2DF9D-A741-4F34-A3DC-720FF47EE896}" type="presParOf" srcId="{925073D0-E46E-41E2-9706-6DC94CF9ABC9}" destId="{4F773227-4B4D-4BC8-AC08-19345B445954}" srcOrd="0" destOrd="0" presId="urn:microsoft.com/office/officeart/2008/layout/HorizontalMultiLevelHierarchy"/>
    <dgm:cxn modelId="{D109B20F-1474-41D4-ADE0-A16B2CE888A4}" type="presParOf" srcId="{BA449C64-A912-4142-9061-CA5ECB95BB3B}" destId="{136E55D9-EEFB-46EF-9927-C562324B88FA}" srcOrd="1" destOrd="0" presId="urn:microsoft.com/office/officeart/2008/layout/HorizontalMultiLevelHierarchy"/>
    <dgm:cxn modelId="{8520B1ED-0DFB-46A1-85EB-CA316C2070B8}" type="presParOf" srcId="{136E55D9-EEFB-46EF-9927-C562324B88FA}" destId="{E9AF334C-2A36-4543-A6A9-D91188250E0D}" srcOrd="0" destOrd="0" presId="urn:microsoft.com/office/officeart/2008/layout/HorizontalMultiLevelHierarchy"/>
    <dgm:cxn modelId="{166B1ADE-0B72-431C-946A-FFFD04182D2F}" type="presParOf" srcId="{136E55D9-EEFB-46EF-9927-C562324B88FA}" destId="{EE3D61FF-FB34-44B0-BFCA-37C2C2BAC354}" srcOrd="1" destOrd="0" presId="urn:microsoft.com/office/officeart/2008/layout/HorizontalMultiLevelHierarchy"/>
    <dgm:cxn modelId="{FA13F97E-7E13-482C-B858-F00CCBEB92EB}" type="presParOf" srcId="{BA449C64-A912-4142-9061-CA5ECB95BB3B}" destId="{4E2095C5-C917-40BA-9854-5EA9CD963703}" srcOrd="2" destOrd="0" presId="urn:microsoft.com/office/officeart/2008/layout/HorizontalMultiLevelHierarchy"/>
    <dgm:cxn modelId="{8A4CD3DB-B7D6-43DC-8DFD-F94C9BEE97A1}" type="presParOf" srcId="{4E2095C5-C917-40BA-9854-5EA9CD963703}" destId="{996AEA78-FD84-4037-8089-C17159782AEB}" srcOrd="0" destOrd="0" presId="urn:microsoft.com/office/officeart/2008/layout/HorizontalMultiLevelHierarchy"/>
    <dgm:cxn modelId="{6B219CA8-665D-4FAB-8F24-C4481BC8F53E}" type="presParOf" srcId="{BA449C64-A912-4142-9061-CA5ECB95BB3B}" destId="{1701B4A1-D4BD-4A9F-9829-8A7A51E74760}" srcOrd="3" destOrd="0" presId="urn:microsoft.com/office/officeart/2008/layout/HorizontalMultiLevelHierarchy"/>
    <dgm:cxn modelId="{FEBE0D01-2662-4CAE-A371-D95E24A326D3}" type="presParOf" srcId="{1701B4A1-D4BD-4A9F-9829-8A7A51E74760}" destId="{A1F79954-AABA-4138-84EE-87B5FEA758F8}" srcOrd="0" destOrd="0" presId="urn:microsoft.com/office/officeart/2008/layout/HorizontalMultiLevelHierarchy"/>
    <dgm:cxn modelId="{A57B2624-FA71-4673-BB8E-31EA5B59D884}" type="presParOf" srcId="{1701B4A1-D4BD-4A9F-9829-8A7A51E74760}" destId="{61D1C9D2-00E6-48EE-A756-C85B2C462D85}" srcOrd="1" destOrd="0" presId="urn:microsoft.com/office/officeart/2008/layout/HorizontalMultiLevelHierarchy"/>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DD99F3-A919-4F3E-A40B-79FDBBED0D4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5ECC4303-FCD4-479A-A72B-5A9E3D067F76}">
      <dgm:prSet phldrT="[Text]"/>
      <dgm:spPr>
        <a:solidFill>
          <a:srgbClr val="ECF0F1"/>
        </a:solidFill>
        <a:ln>
          <a:solidFill>
            <a:srgbClr val="673AB7"/>
          </a:solidFill>
        </a:ln>
      </dgm:spPr>
      <dgm:t>
        <a:bodyPr/>
        <a:lstStyle/>
        <a:p>
          <a:r>
            <a:rPr lang="en-US" dirty="0" smtClean="0">
              <a:solidFill>
                <a:srgbClr val="673AB7"/>
              </a:solidFill>
            </a:rPr>
            <a:t>Student </a:t>
          </a:r>
          <a:endParaRPr lang="en-US" dirty="0">
            <a:solidFill>
              <a:srgbClr val="673AB7"/>
            </a:solidFill>
          </a:endParaRPr>
        </a:p>
      </dgm:t>
    </dgm:pt>
    <dgm:pt modelId="{A1CC67E7-602F-482A-9D4A-E1CB26B92042}" type="parTrans" cxnId="{19A7924B-05B3-4FA0-8275-9433D31EAFB1}">
      <dgm:prSet/>
      <dgm:spPr/>
      <dgm:t>
        <a:bodyPr/>
        <a:lstStyle/>
        <a:p>
          <a:endParaRPr lang="en-US">
            <a:solidFill>
              <a:srgbClr val="7030A0"/>
            </a:solidFill>
          </a:endParaRPr>
        </a:p>
      </dgm:t>
    </dgm:pt>
    <dgm:pt modelId="{86D1FBFD-1385-4C1C-A4F9-3EF87B3CF264}" type="sibTrans" cxnId="{19A7924B-05B3-4FA0-8275-9433D31EAFB1}">
      <dgm:prSet/>
      <dgm:spPr/>
      <dgm:t>
        <a:bodyPr/>
        <a:lstStyle/>
        <a:p>
          <a:endParaRPr lang="en-US">
            <a:solidFill>
              <a:srgbClr val="7030A0"/>
            </a:solidFill>
          </a:endParaRPr>
        </a:p>
      </dgm:t>
    </dgm:pt>
    <dgm:pt modelId="{AE8438ED-115B-4AE9-86B6-BCFEFF9BFC53}">
      <dgm:prSet phldrT="[Text]"/>
      <dgm:spPr>
        <a:solidFill>
          <a:srgbClr val="ECF0F1"/>
        </a:solidFill>
        <a:ln>
          <a:solidFill>
            <a:srgbClr val="673AB7"/>
          </a:solidFill>
        </a:ln>
      </dgm:spPr>
      <dgm:t>
        <a:bodyPr/>
        <a:lstStyle/>
        <a:p>
          <a:r>
            <a:rPr lang="en-US" dirty="0" smtClean="0">
              <a:solidFill>
                <a:srgbClr val="673AB7"/>
              </a:solidFill>
            </a:rPr>
            <a:t>Grades</a:t>
          </a:r>
          <a:endParaRPr lang="en-US" dirty="0">
            <a:solidFill>
              <a:srgbClr val="673AB7"/>
            </a:solidFill>
          </a:endParaRPr>
        </a:p>
      </dgm:t>
    </dgm:pt>
    <dgm:pt modelId="{82D2BA59-1044-40CA-B8FE-A01229F21A45}" type="parTrans" cxnId="{5002A6B6-F1C1-4586-912A-C04F54000105}">
      <dgm:prSet/>
      <dgm:spPr>
        <a:solidFill>
          <a:srgbClr val="F7F6FB"/>
        </a:solidFill>
        <a:ln>
          <a:solidFill>
            <a:srgbClr val="673AB7"/>
          </a:solidFill>
        </a:ln>
      </dgm:spPr>
      <dgm:t>
        <a:bodyPr/>
        <a:lstStyle/>
        <a:p>
          <a:endParaRPr lang="en-US">
            <a:solidFill>
              <a:srgbClr val="673AB7"/>
            </a:solidFill>
          </a:endParaRPr>
        </a:p>
      </dgm:t>
    </dgm:pt>
    <dgm:pt modelId="{27E4B2BD-0D74-4FB4-9374-98265263C19E}" type="sibTrans" cxnId="{5002A6B6-F1C1-4586-912A-C04F54000105}">
      <dgm:prSet/>
      <dgm:spPr/>
      <dgm:t>
        <a:bodyPr/>
        <a:lstStyle/>
        <a:p>
          <a:endParaRPr lang="en-US">
            <a:solidFill>
              <a:srgbClr val="7030A0"/>
            </a:solidFill>
          </a:endParaRPr>
        </a:p>
      </dgm:t>
    </dgm:pt>
    <dgm:pt modelId="{F1C4AE62-8278-46EF-890F-198156B9F0EB}">
      <dgm:prSet phldrT="[Text]"/>
      <dgm:spPr>
        <a:solidFill>
          <a:srgbClr val="ECF0F1"/>
        </a:solidFill>
        <a:ln>
          <a:solidFill>
            <a:srgbClr val="673AB7"/>
          </a:solidFill>
        </a:ln>
      </dgm:spPr>
      <dgm:t>
        <a:bodyPr/>
        <a:lstStyle/>
        <a:p>
          <a:r>
            <a:rPr lang="en-US" dirty="0" smtClean="0">
              <a:solidFill>
                <a:srgbClr val="673AB7"/>
              </a:solidFill>
            </a:rPr>
            <a:t>View Grades’ details</a:t>
          </a:r>
          <a:endParaRPr lang="en-US" dirty="0">
            <a:solidFill>
              <a:srgbClr val="673AB7"/>
            </a:solidFill>
          </a:endParaRPr>
        </a:p>
      </dgm:t>
    </dgm:pt>
    <dgm:pt modelId="{09F342E9-15C0-4E56-A1BA-2C3331EF25AF}" type="parTrans" cxnId="{8F23B206-02A0-4E0F-BD32-56A088858AC8}">
      <dgm:prSet/>
      <dgm:spPr>
        <a:ln>
          <a:solidFill>
            <a:srgbClr val="673AB7"/>
          </a:solidFill>
        </a:ln>
      </dgm:spPr>
      <dgm:t>
        <a:bodyPr/>
        <a:lstStyle/>
        <a:p>
          <a:endParaRPr lang="en-US">
            <a:solidFill>
              <a:srgbClr val="673AB7"/>
            </a:solidFill>
          </a:endParaRPr>
        </a:p>
      </dgm:t>
    </dgm:pt>
    <dgm:pt modelId="{24804555-AB16-4ED8-AA15-F6FFEA9D615F}" type="sibTrans" cxnId="{8F23B206-02A0-4E0F-BD32-56A088858AC8}">
      <dgm:prSet/>
      <dgm:spPr/>
      <dgm:t>
        <a:bodyPr/>
        <a:lstStyle/>
        <a:p>
          <a:endParaRPr lang="en-US">
            <a:solidFill>
              <a:srgbClr val="7030A0"/>
            </a:solidFill>
          </a:endParaRPr>
        </a:p>
      </dgm:t>
    </dgm:pt>
    <dgm:pt modelId="{BAD41FFD-6F89-4CB0-8AAD-7D7329BDF492}">
      <dgm:prSet phldrT="[Text]"/>
      <dgm:spPr>
        <a:solidFill>
          <a:srgbClr val="ECF0F1"/>
        </a:solidFill>
        <a:ln>
          <a:solidFill>
            <a:srgbClr val="673AB7"/>
          </a:solidFill>
        </a:ln>
      </dgm:spPr>
      <dgm:t>
        <a:bodyPr/>
        <a:lstStyle/>
        <a:p>
          <a:r>
            <a:rPr lang="en-US" dirty="0" smtClean="0">
              <a:solidFill>
                <a:srgbClr val="673AB7"/>
              </a:solidFill>
            </a:rPr>
            <a:t>Subjects </a:t>
          </a:r>
          <a:endParaRPr lang="en-US" dirty="0">
            <a:solidFill>
              <a:srgbClr val="673AB7"/>
            </a:solidFill>
          </a:endParaRPr>
        </a:p>
      </dgm:t>
    </dgm:pt>
    <dgm:pt modelId="{95A8CDB3-EF80-414B-AA28-0F2EC6230275}" type="parTrans" cxnId="{D2B5ED77-BD2A-46B6-BA81-94DC60BE0F58}">
      <dgm:prSet/>
      <dgm:spPr/>
      <dgm:t>
        <a:bodyPr/>
        <a:lstStyle/>
        <a:p>
          <a:endParaRPr lang="en-US">
            <a:solidFill>
              <a:srgbClr val="7030A0"/>
            </a:solidFill>
          </a:endParaRPr>
        </a:p>
      </dgm:t>
    </dgm:pt>
    <dgm:pt modelId="{815F7AB3-A843-4EF4-B737-E8B7E9C12D84}" type="sibTrans" cxnId="{D2B5ED77-BD2A-46B6-BA81-94DC60BE0F58}">
      <dgm:prSet/>
      <dgm:spPr/>
      <dgm:t>
        <a:bodyPr/>
        <a:lstStyle/>
        <a:p>
          <a:endParaRPr lang="en-US">
            <a:solidFill>
              <a:srgbClr val="7030A0"/>
            </a:solidFill>
          </a:endParaRPr>
        </a:p>
      </dgm:t>
    </dgm:pt>
    <dgm:pt modelId="{38237AF1-4D8A-4D6F-9331-2578E5A606B1}">
      <dgm:prSet phldrT="[Text]"/>
      <dgm:spPr>
        <a:solidFill>
          <a:srgbClr val="ECF0F1"/>
        </a:solidFill>
        <a:ln>
          <a:solidFill>
            <a:srgbClr val="673AB7"/>
          </a:solidFill>
        </a:ln>
      </dgm:spPr>
      <dgm:t>
        <a:bodyPr/>
        <a:lstStyle/>
        <a:p>
          <a:r>
            <a:rPr lang="en-US" dirty="0" smtClean="0">
              <a:solidFill>
                <a:srgbClr val="673AB7"/>
              </a:solidFill>
            </a:rPr>
            <a:t>View Subjects</a:t>
          </a:r>
          <a:endParaRPr lang="en-US" dirty="0">
            <a:solidFill>
              <a:srgbClr val="673AB7"/>
            </a:solidFill>
          </a:endParaRPr>
        </a:p>
      </dgm:t>
    </dgm:pt>
    <dgm:pt modelId="{3F2160F1-A805-413C-9D67-E65AE9D4C25F}" type="parTrans" cxnId="{F55A388C-F5D5-4214-AEED-D66B8F690E88}">
      <dgm:prSet/>
      <dgm:spPr>
        <a:ln>
          <a:solidFill>
            <a:srgbClr val="673AB7"/>
          </a:solidFill>
        </a:ln>
      </dgm:spPr>
      <dgm:t>
        <a:bodyPr/>
        <a:lstStyle/>
        <a:p>
          <a:endParaRPr lang="en-US">
            <a:solidFill>
              <a:srgbClr val="673AB7"/>
            </a:solidFill>
          </a:endParaRPr>
        </a:p>
      </dgm:t>
    </dgm:pt>
    <dgm:pt modelId="{8CC010D7-83EB-4DDE-A8EC-B4FC762728C3}" type="sibTrans" cxnId="{F55A388C-F5D5-4214-AEED-D66B8F690E88}">
      <dgm:prSet/>
      <dgm:spPr/>
      <dgm:t>
        <a:bodyPr/>
        <a:lstStyle/>
        <a:p>
          <a:endParaRPr lang="en-US">
            <a:solidFill>
              <a:srgbClr val="7030A0"/>
            </a:solidFill>
          </a:endParaRPr>
        </a:p>
      </dgm:t>
    </dgm:pt>
    <dgm:pt modelId="{BB8DB4B5-E595-418B-B684-FB70773474CD}">
      <dgm:prSet phldrT="[Text]"/>
      <dgm:spPr>
        <a:solidFill>
          <a:srgbClr val="ECF0F1"/>
        </a:solidFill>
        <a:ln>
          <a:solidFill>
            <a:srgbClr val="673AB7"/>
          </a:solidFill>
        </a:ln>
      </dgm:spPr>
      <dgm:t>
        <a:bodyPr/>
        <a:lstStyle/>
        <a:p>
          <a:r>
            <a:rPr lang="en-US" dirty="0" smtClean="0">
              <a:solidFill>
                <a:srgbClr val="673AB7"/>
              </a:solidFill>
            </a:rPr>
            <a:t>Homework</a:t>
          </a:r>
          <a:endParaRPr lang="en-US" dirty="0">
            <a:solidFill>
              <a:srgbClr val="673AB7"/>
            </a:solidFill>
          </a:endParaRPr>
        </a:p>
      </dgm:t>
    </dgm:pt>
    <dgm:pt modelId="{0408CF9F-5C1A-46B6-AFB5-29BA5B5749CF}" type="parTrans" cxnId="{FAF74C1B-31F9-4890-8BE7-BFF420FBF678}">
      <dgm:prSet/>
      <dgm:spPr>
        <a:solidFill>
          <a:srgbClr val="F7F6FB"/>
        </a:solidFill>
        <a:ln>
          <a:solidFill>
            <a:srgbClr val="673AB7"/>
          </a:solidFill>
        </a:ln>
      </dgm:spPr>
      <dgm:t>
        <a:bodyPr/>
        <a:lstStyle/>
        <a:p>
          <a:endParaRPr lang="en-US">
            <a:solidFill>
              <a:srgbClr val="673AB7"/>
            </a:solidFill>
          </a:endParaRPr>
        </a:p>
      </dgm:t>
    </dgm:pt>
    <dgm:pt modelId="{8A81D254-6354-4F65-833E-1B5E84D5A80C}" type="sibTrans" cxnId="{FAF74C1B-31F9-4890-8BE7-BFF420FBF678}">
      <dgm:prSet/>
      <dgm:spPr/>
      <dgm:t>
        <a:bodyPr/>
        <a:lstStyle/>
        <a:p>
          <a:endParaRPr lang="en-US">
            <a:solidFill>
              <a:srgbClr val="7030A0"/>
            </a:solidFill>
          </a:endParaRPr>
        </a:p>
      </dgm:t>
    </dgm:pt>
    <dgm:pt modelId="{CF3651B4-6322-4AFA-9388-921448D03867}">
      <dgm:prSet phldrT="[Text]"/>
      <dgm:spPr>
        <a:solidFill>
          <a:srgbClr val="ECF0F1"/>
        </a:solidFill>
        <a:ln>
          <a:solidFill>
            <a:srgbClr val="673AB7"/>
          </a:solidFill>
        </a:ln>
      </dgm:spPr>
      <dgm:t>
        <a:bodyPr/>
        <a:lstStyle/>
        <a:p>
          <a:r>
            <a:rPr lang="en-US" dirty="0" smtClean="0">
              <a:solidFill>
                <a:srgbClr val="673AB7"/>
              </a:solidFill>
            </a:rPr>
            <a:t>View Homework</a:t>
          </a:r>
          <a:endParaRPr lang="en-US" dirty="0">
            <a:solidFill>
              <a:srgbClr val="673AB7"/>
            </a:solidFill>
          </a:endParaRPr>
        </a:p>
      </dgm:t>
    </dgm:pt>
    <dgm:pt modelId="{710D59E3-0D3D-42B8-888F-5E20C9FD19F2}" type="parTrans" cxnId="{568FB766-FB08-4DCD-B437-83066402E953}">
      <dgm:prSet/>
      <dgm:spPr>
        <a:ln>
          <a:solidFill>
            <a:srgbClr val="673AB7"/>
          </a:solidFill>
        </a:ln>
      </dgm:spPr>
      <dgm:t>
        <a:bodyPr/>
        <a:lstStyle/>
        <a:p>
          <a:endParaRPr lang="en-US">
            <a:solidFill>
              <a:srgbClr val="673AB7"/>
            </a:solidFill>
          </a:endParaRPr>
        </a:p>
      </dgm:t>
    </dgm:pt>
    <dgm:pt modelId="{7603337B-72DA-4C72-9AC0-6E90679FE112}" type="sibTrans" cxnId="{568FB766-FB08-4DCD-B437-83066402E953}">
      <dgm:prSet/>
      <dgm:spPr/>
      <dgm:t>
        <a:bodyPr/>
        <a:lstStyle/>
        <a:p>
          <a:endParaRPr lang="en-US">
            <a:solidFill>
              <a:srgbClr val="7030A0"/>
            </a:solidFill>
          </a:endParaRPr>
        </a:p>
      </dgm:t>
    </dgm:pt>
    <dgm:pt modelId="{D46C0682-2127-4EA4-8411-DBB7791AE08F}" type="pres">
      <dgm:prSet presAssocID="{7CDD99F3-A919-4F3E-A40B-79FDBBED0D41}" presName="Name0" presStyleCnt="0">
        <dgm:presLayoutVars>
          <dgm:chPref val="1"/>
          <dgm:dir/>
          <dgm:animOne val="branch"/>
          <dgm:animLvl val="lvl"/>
          <dgm:resizeHandles val="exact"/>
        </dgm:presLayoutVars>
      </dgm:prSet>
      <dgm:spPr/>
      <dgm:t>
        <a:bodyPr/>
        <a:lstStyle/>
        <a:p>
          <a:endParaRPr lang="en-US"/>
        </a:p>
      </dgm:t>
    </dgm:pt>
    <dgm:pt modelId="{C2BFF022-10E0-4DE2-AAE7-7335AAE1B92B}" type="pres">
      <dgm:prSet presAssocID="{5ECC4303-FCD4-479A-A72B-5A9E3D067F76}" presName="root1" presStyleCnt="0"/>
      <dgm:spPr/>
    </dgm:pt>
    <dgm:pt modelId="{8096E587-ACE2-491C-8E2B-4CBB65DEBE23}" type="pres">
      <dgm:prSet presAssocID="{5ECC4303-FCD4-479A-A72B-5A9E3D067F76}" presName="LevelOneTextNode" presStyleLbl="node0" presStyleIdx="0" presStyleCnt="1">
        <dgm:presLayoutVars>
          <dgm:chPref val="3"/>
        </dgm:presLayoutVars>
      </dgm:prSet>
      <dgm:spPr/>
      <dgm:t>
        <a:bodyPr/>
        <a:lstStyle/>
        <a:p>
          <a:endParaRPr lang="en-US"/>
        </a:p>
      </dgm:t>
    </dgm:pt>
    <dgm:pt modelId="{EF121791-D0A7-424F-9BBC-089ED7C67045}" type="pres">
      <dgm:prSet presAssocID="{5ECC4303-FCD4-479A-A72B-5A9E3D067F76}" presName="level2hierChild" presStyleCnt="0"/>
      <dgm:spPr/>
    </dgm:pt>
    <dgm:pt modelId="{3040D4DE-A1F6-4B3E-A328-AF7FC769ACF0}" type="pres">
      <dgm:prSet presAssocID="{82D2BA59-1044-40CA-B8FE-A01229F21A45}" presName="conn2-1" presStyleLbl="parChTrans1D2" presStyleIdx="0" presStyleCnt="3"/>
      <dgm:spPr/>
      <dgm:t>
        <a:bodyPr/>
        <a:lstStyle/>
        <a:p>
          <a:endParaRPr lang="en-US"/>
        </a:p>
      </dgm:t>
    </dgm:pt>
    <dgm:pt modelId="{BAE7626E-6B4D-422E-9B36-2E9EBFF3DAD3}" type="pres">
      <dgm:prSet presAssocID="{82D2BA59-1044-40CA-B8FE-A01229F21A45}" presName="connTx" presStyleLbl="parChTrans1D2" presStyleIdx="0" presStyleCnt="3"/>
      <dgm:spPr/>
      <dgm:t>
        <a:bodyPr/>
        <a:lstStyle/>
        <a:p>
          <a:endParaRPr lang="en-US"/>
        </a:p>
      </dgm:t>
    </dgm:pt>
    <dgm:pt modelId="{D260F9B5-E894-48A2-8D11-2DAFD4DB562E}" type="pres">
      <dgm:prSet presAssocID="{AE8438ED-115B-4AE9-86B6-BCFEFF9BFC53}" presName="root2" presStyleCnt="0"/>
      <dgm:spPr/>
    </dgm:pt>
    <dgm:pt modelId="{BDB54B9B-D52E-409D-9CA4-1E480C765831}" type="pres">
      <dgm:prSet presAssocID="{AE8438ED-115B-4AE9-86B6-BCFEFF9BFC53}" presName="LevelTwoTextNode" presStyleLbl="node2" presStyleIdx="0" presStyleCnt="3">
        <dgm:presLayoutVars>
          <dgm:chPref val="3"/>
        </dgm:presLayoutVars>
      </dgm:prSet>
      <dgm:spPr/>
      <dgm:t>
        <a:bodyPr/>
        <a:lstStyle/>
        <a:p>
          <a:endParaRPr lang="en-US"/>
        </a:p>
      </dgm:t>
    </dgm:pt>
    <dgm:pt modelId="{AC693281-0005-4EF2-A54A-02417113DF4D}" type="pres">
      <dgm:prSet presAssocID="{AE8438ED-115B-4AE9-86B6-BCFEFF9BFC53}" presName="level3hierChild" presStyleCnt="0"/>
      <dgm:spPr/>
    </dgm:pt>
    <dgm:pt modelId="{A40BBF5F-3473-44D5-AE09-ACB319A12D52}" type="pres">
      <dgm:prSet presAssocID="{09F342E9-15C0-4E56-A1BA-2C3331EF25AF}" presName="conn2-1" presStyleLbl="parChTrans1D3" presStyleIdx="0" presStyleCnt="3"/>
      <dgm:spPr/>
      <dgm:t>
        <a:bodyPr/>
        <a:lstStyle/>
        <a:p>
          <a:endParaRPr lang="en-US"/>
        </a:p>
      </dgm:t>
    </dgm:pt>
    <dgm:pt modelId="{D77783F0-4B8C-4593-A270-C3A8D5E5C11F}" type="pres">
      <dgm:prSet presAssocID="{09F342E9-15C0-4E56-A1BA-2C3331EF25AF}" presName="connTx" presStyleLbl="parChTrans1D3" presStyleIdx="0" presStyleCnt="3"/>
      <dgm:spPr/>
      <dgm:t>
        <a:bodyPr/>
        <a:lstStyle/>
        <a:p>
          <a:endParaRPr lang="en-US"/>
        </a:p>
      </dgm:t>
    </dgm:pt>
    <dgm:pt modelId="{439E79D1-E5F6-4B21-8E52-A97DAEA3415E}" type="pres">
      <dgm:prSet presAssocID="{F1C4AE62-8278-46EF-890F-198156B9F0EB}" presName="root2" presStyleCnt="0"/>
      <dgm:spPr/>
    </dgm:pt>
    <dgm:pt modelId="{52C70DFE-36A8-45B5-8E86-417572BFA2C0}" type="pres">
      <dgm:prSet presAssocID="{F1C4AE62-8278-46EF-890F-198156B9F0EB}" presName="LevelTwoTextNode" presStyleLbl="node3" presStyleIdx="0" presStyleCnt="3">
        <dgm:presLayoutVars>
          <dgm:chPref val="3"/>
        </dgm:presLayoutVars>
      </dgm:prSet>
      <dgm:spPr/>
      <dgm:t>
        <a:bodyPr/>
        <a:lstStyle/>
        <a:p>
          <a:endParaRPr lang="en-US"/>
        </a:p>
      </dgm:t>
    </dgm:pt>
    <dgm:pt modelId="{EF07BD1E-F46F-409B-83AA-127C59FBDFBB}" type="pres">
      <dgm:prSet presAssocID="{F1C4AE62-8278-46EF-890F-198156B9F0EB}" presName="level3hierChild" presStyleCnt="0"/>
      <dgm:spPr/>
    </dgm:pt>
    <dgm:pt modelId="{287154C9-C5EB-48DC-912C-D1382488C0AB}" type="pres">
      <dgm:prSet presAssocID="{95A8CDB3-EF80-414B-AA28-0F2EC6230275}" presName="conn2-1" presStyleLbl="parChTrans1D2" presStyleIdx="1" presStyleCnt="3"/>
      <dgm:spPr/>
      <dgm:t>
        <a:bodyPr/>
        <a:lstStyle/>
        <a:p>
          <a:endParaRPr lang="en-US"/>
        </a:p>
      </dgm:t>
    </dgm:pt>
    <dgm:pt modelId="{C027FDBE-FC08-449A-A4C8-E404B56D9E19}" type="pres">
      <dgm:prSet presAssocID="{95A8CDB3-EF80-414B-AA28-0F2EC6230275}" presName="connTx" presStyleLbl="parChTrans1D2" presStyleIdx="1" presStyleCnt="3"/>
      <dgm:spPr/>
      <dgm:t>
        <a:bodyPr/>
        <a:lstStyle/>
        <a:p>
          <a:endParaRPr lang="en-US"/>
        </a:p>
      </dgm:t>
    </dgm:pt>
    <dgm:pt modelId="{208A05DB-F7E2-4FEB-88BB-6ABFDD00BA36}" type="pres">
      <dgm:prSet presAssocID="{BAD41FFD-6F89-4CB0-8AAD-7D7329BDF492}" presName="root2" presStyleCnt="0"/>
      <dgm:spPr/>
    </dgm:pt>
    <dgm:pt modelId="{31E35359-D7C4-4506-A762-9B453C97D0DA}" type="pres">
      <dgm:prSet presAssocID="{BAD41FFD-6F89-4CB0-8AAD-7D7329BDF492}" presName="LevelTwoTextNode" presStyleLbl="node2" presStyleIdx="1" presStyleCnt="3">
        <dgm:presLayoutVars>
          <dgm:chPref val="3"/>
        </dgm:presLayoutVars>
      </dgm:prSet>
      <dgm:spPr/>
      <dgm:t>
        <a:bodyPr/>
        <a:lstStyle/>
        <a:p>
          <a:endParaRPr lang="en-US"/>
        </a:p>
      </dgm:t>
    </dgm:pt>
    <dgm:pt modelId="{9FA8DFD0-97E1-4FDD-A37F-1238869C0A07}" type="pres">
      <dgm:prSet presAssocID="{BAD41FFD-6F89-4CB0-8AAD-7D7329BDF492}" presName="level3hierChild" presStyleCnt="0"/>
      <dgm:spPr/>
    </dgm:pt>
    <dgm:pt modelId="{02F0BC3C-1786-41CF-89E8-D68203E6196F}" type="pres">
      <dgm:prSet presAssocID="{3F2160F1-A805-413C-9D67-E65AE9D4C25F}" presName="conn2-1" presStyleLbl="parChTrans1D3" presStyleIdx="1" presStyleCnt="3"/>
      <dgm:spPr/>
      <dgm:t>
        <a:bodyPr/>
        <a:lstStyle/>
        <a:p>
          <a:endParaRPr lang="en-US"/>
        </a:p>
      </dgm:t>
    </dgm:pt>
    <dgm:pt modelId="{40EF47DD-327C-4E94-884E-43488AC1E955}" type="pres">
      <dgm:prSet presAssocID="{3F2160F1-A805-413C-9D67-E65AE9D4C25F}" presName="connTx" presStyleLbl="parChTrans1D3" presStyleIdx="1" presStyleCnt="3"/>
      <dgm:spPr/>
      <dgm:t>
        <a:bodyPr/>
        <a:lstStyle/>
        <a:p>
          <a:endParaRPr lang="en-US"/>
        </a:p>
      </dgm:t>
    </dgm:pt>
    <dgm:pt modelId="{95B84096-D526-4912-AD58-C677C71D36DB}" type="pres">
      <dgm:prSet presAssocID="{38237AF1-4D8A-4D6F-9331-2578E5A606B1}" presName="root2" presStyleCnt="0"/>
      <dgm:spPr/>
    </dgm:pt>
    <dgm:pt modelId="{AE235AE0-94D5-4D1E-8896-DB0148922CB2}" type="pres">
      <dgm:prSet presAssocID="{38237AF1-4D8A-4D6F-9331-2578E5A606B1}" presName="LevelTwoTextNode" presStyleLbl="node3" presStyleIdx="1" presStyleCnt="3">
        <dgm:presLayoutVars>
          <dgm:chPref val="3"/>
        </dgm:presLayoutVars>
      </dgm:prSet>
      <dgm:spPr/>
      <dgm:t>
        <a:bodyPr/>
        <a:lstStyle/>
        <a:p>
          <a:endParaRPr lang="en-US"/>
        </a:p>
      </dgm:t>
    </dgm:pt>
    <dgm:pt modelId="{C5C00B62-0379-41B8-884C-DF7D974B1CB6}" type="pres">
      <dgm:prSet presAssocID="{38237AF1-4D8A-4D6F-9331-2578E5A606B1}" presName="level3hierChild" presStyleCnt="0"/>
      <dgm:spPr/>
    </dgm:pt>
    <dgm:pt modelId="{E39F829A-0D6C-4531-844B-6548852E0CC7}" type="pres">
      <dgm:prSet presAssocID="{0408CF9F-5C1A-46B6-AFB5-29BA5B5749CF}" presName="conn2-1" presStyleLbl="parChTrans1D2" presStyleIdx="2" presStyleCnt="3"/>
      <dgm:spPr/>
      <dgm:t>
        <a:bodyPr/>
        <a:lstStyle/>
        <a:p>
          <a:endParaRPr lang="en-US"/>
        </a:p>
      </dgm:t>
    </dgm:pt>
    <dgm:pt modelId="{D07A8A9B-8710-4AA6-AB3F-3AC1EB6B4904}" type="pres">
      <dgm:prSet presAssocID="{0408CF9F-5C1A-46B6-AFB5-29BA5B5749CF}" presName="connTx" presStyleLbl="parChTrans1D2" presStyleIdx="2" presStyleCnt="3"/>
      <dgm:spPr/>
      <dgm:t>
        <a:bodyPr/>
        <a:lstStyle/>
        <a:p>
          <a:endParaRPr lang="en-US"/>
        </a:p>
      </dgm:t>
    </dgm:pt>
    <dgm:pt modelId="{6262D773-AD10-41F8-9BC5-ED3B60F89ED0}" type="pres">
      <dgm:prSet presAssocID="{BB8DB4B5-E595-418B-B684-FB70773474CD}" presName="root2" presStyleCnt="0"/>
      <dgm:spPr/>
    </dgm:pt>
    <dgm:pt modelId="{A54E62A6-F35D-4F56-8CC5-9E18F7677A45}" type="pres">
      <dgm:prSet presAssocID="{BB8DB4B5-E595-418B-B684-FB70773474CD}" presName="LevelTwoTextNode" presStyleLbl="node2" presStyleIdx="2" presStyleCnt="3">
        <dgm:presLayoutVars>
          <dgm:chPref val="3"/>
        </dgm:presLayoutVars>
      </dgm:prSet>
      <dgm:spPr/>
      <dgm:t>
        <a:bodyPr/>
        <a:lstStyle/>
        <a:p>
          <a:endParaRPr lang="en-US"/>
        </a:p>
      </dgm:t>
    </dgm:pt>
    <dgm:pt modelId="{BA449C64-A912-4142-9061-CA5ECB95BB3B}" type="pres">
      <dgm:prSet presAssocID="{BB8DB4B5-E595-418B-B684-FB70773474CD}" presName="level3hierChild" presStyleCnt="0"/>
      <dgm:spPr/>
    </dgm:pt>
    <dgm:pt modelId="{925073D0-E46E-41E2-9706-6DC94CF9ABC9}" type="pres">
      <dgm:prSet presAssocID="{710D59E3-0D3D-42B8-888F-5E20C9FD19F2}" presName="conn2-1" presStyleLbl="parChTrans1D3" presStyleIdx="2" presStyleCnt="3"/>
      <dgm:spPr/>
      <dgm:t>
        <a:bodyPr/>
        <a:lstStyle/>
        <a:p>
          <a:endParaRPr lang="en-US"/>
        </a:p>
      </dgm:t>
    </dgm:pt>
    <dgm:pt modelId="{4F773227-4B4D-4BC8-AC08-19345B445954}" type="pres">
      <dgm:prSet presAssocID="{710D59E3-0D3D-42B8-888F-5E20C9FD19F2}" presName="connTx" presStyleLbl="parChTrans1D3" presStyleIdx="2" presStyleCnt="3"/>
      <dgm:spPr/>
      <dgm:t>
        <a:bodyPr/>
        <a:lstStyle/>
        <a:p>
          <a:endParaRPr lang="en-US"/>
        </a:p>
      </dgm:t>
    </dgm:pt>
    <dgm:pt modelId="{136E55D9-EEFB-46EF-9927-C562324B88FA}" type="pres">
      <dgm:prSet presAssocID="{CF3651B4-6322-4AFA-9388-921448D03867}" presName="root2" presStyleCnt="0"/>
      <dgm:spPr/>
    </dgm:pt>
    <dgm:pt modelId="{E9AF334C-2A36-4543-A6A9-D91188250E0D}" type="pres">
      <dgm:prSet presAssocID="{CF3651B4-6322-4AFA-9388-921448D03867}" presName="LevelTwoTextNode" presStyleLbl="node3" presStyleIdx="2" presStyleCnt="3">
        <dgm:presLayoutVars>
          <dgm:chPref val="3"/>
        </dgm:presLayoutVars>
      </dgm:prSet>
      <dgm:spPr/>
      <dgm:t>
        <a:bodyPr/>
        <a:lstStyle/>
        <a:p>
          <a:endParaRPr lang="en-US"/>
        </a:p>
      </dgm:t>
    </dgm:pt>
    <dgm:pt modelId="{EE3D61FF-FB34-44B0-BFCA-37C2C2BAC354}" type="pres">
      <dgm:prSet presAssocID="{CF3651B4-6322-4AFA-9388-921448D03867}" presName="level3hierChild" presStyleCnt="0"/>
      <dgm:spPr/>
    </dgm:pt>
  </dgm:ptLst>
  <dgm:cxnLst>
    <dgm:cxn modelId="{E9210E7F-4277-4ADB-8C39-0C6AC9AC78F4}" type="presOf" srcId="{0408CF9F-5C1A-46B6-AFB5-29BA5B5749CF}" destId="{E39F829A-0D6C-4531-844B-6548852E0CC7}" srcOrd="0" destOrd="0" presId="urn:microsoft.com/office/officeart/2008/layout/HorizontalMultiLevelHierarchy"/>
    <dgm:cxn modelId="{2E0F3224-30B5-4CBD-94DE-91BBD33B317F}" type="presOf" srcId="{7CDD99F3-A919-4F3E-A40B-79FDBBED0D41}" destId="{D46C0682-2127-4EA4-8411-DBB7791AE08F}" srcOrd="0" destOrd="0" presId="urn:microsoft.com/office/officeart/2008/layout/HorizontalMultiLevelHierarchy"/>
    <dgm:cxn modelId="{56103EB4-03ED-4AF5-A46C-89690DACBD81}" type="presOf" srcId="{BB8DB4B5-E595-418B-B684-FB70773474CD}" destId="{A54E62A6-F35D-4F56-8CC5-9E18F7677A45}" srcOrd="0" destOrd="0" presId="urn:microsoft.com/office/officeart/2008/layout/HorizontalMultiLevelHierarchy"/>
    <dgm:cxn modelId="{E7671208-EDD9-4890-9B73-90B4993CD6A7}" type="presOf" srcId="{AE8438ED-115B-4AE9-86B6-BCFEFF9BFC53}" destId="{BDB54B9B-D52E-409D-9CA4-1E480C765831}" srcOrd="0" destOrd="0" presId="urn:microsoft.com/office/officeart/2008/layout/HorizontalMultiLevelHierarchy"/>
    <dgm:cxn modelId="{FAF74C1B-31F9-4890-8BE7-BFF420FBF678}" srcId="{5ECC4303-FCD4-479A-A72B-5A9E3D067F76}" destId="{BB8DB4B5-E595-418B-B684-FB70773474CD}" srcOrd="2" destOrd="0" parTransId="{0408CF9F-5C1A-46B6-AFB5-29BA5B5749CF}" sibTransId="{8A81D254-6354-4F65-833E-1B5E84D5A80C}"/>
    <dgm:cxn modelId="{80B58795-62BB-4FEB-96A4-B70F96D89F4A}" type="presOf" srcId="{09F342E9-15C0-4E56-A1BA-2C3331EF25AF}" destId="{D77783F0-4B8C-4593-A270-C3A8D5E5C11F}" srcOrd="1" destOrd="0" presId="urn:microsoft.com/office/officeart/2008/layout/HorizontalMultiLevelHierarchy"/>
    <dgm:cxn modelId="{098B848B-6721-4EA6-9B87-1450517028BD}" type="presOf" srcId="{0408CF9F-5C1A-46B6-AFB5-29BA5B5749CF}" destId="{D07A8A9B-8710-4AA6-AB3F-3AC1EB6B4904}" srcOrd="1" destOrd="0" presId="urn:microsoft.com/office/officeart/2008/layout/HorizontalMultiLevelHierarchy"/>
    <dgm:cxn modelId="{7DEAF727-2317-4BA0-8E7A-6517DF2FE77B}" type="presOf" srcId="{95A8CDB3-EF80-414B-AA28-0F2EC6230275}" destId="{287154C9-C5EB-48DC-912C-D1382488C0AB}" srcOrd="0" destOrd="0" presId="urn:microsoft.com/office/officeart/2008/layout/HorizontalMultiLevelHierarchy"/>
    <dgm:cxn modelId="{CC22EDB5-B9EC-4188-B21C-CFECF4875A81}" type="presOf" srcId="{710D59E3-0D3D-42B8-888F-5E20C9FD19F2}" destId="{925073D0-E46E-41E2-9706-6DC94CF9ABC9}" srcOrd="0" destOrd="0" presId="urn:microsoft.com/office/officeart/2008/layout/HorizontalMultiLevelHierarchy"/>
    <dgm:cxn modelId="{8F23B206-02A0-4E0F-BD32-56A088858AC8}" srcId="{AE8438ED-115B-4AE9-86B6-BCFEFF9BFC53}" destId="{F1C4AE62-8278-46EF-890F-198156B9F0EB}" srcOrd="0" destOrd="0" parTransId="{09F342E9-15C0-4E56-A1BA-2C3331EF25AF}" sibTransId="{24804555-AB16-4ED8-AA15-F6FFEA9D615F}"/>
    <dgm:cxn modelId="{21172A3C-CD9C-4CC8-BF14-E4372AF038D1}" type="presOf" srcId="{3F2160F1-A805-413C-9D67-E65AE9D4C25F}" destId="{02F0BC3C-1786-41CF-89E8-D68203E6196F}" srcOrd="0" destOrd="0" presId="urn:microsoft.com/office/officeart/2008/layout/HorizontalMultiLevelHierarchy"/>
    <dgm:cxn modelId="{98B768AB-01E4-4DAE-BF90-27EAB8EFE3C4}" type="presOf" srcId="{5ECC4303-FCD4-479A-A72B-5A9E3D067F76}" destId="{8096E587-ACE2-491C-8E2B-4CBB65DEBE23}" srcOrd="0" destOrd="0" presId="urn:microsoft.com/office/officeart/2008/layout/HorizontalMultiLevelHierarchy"/>
    <dgm:cxn modelId="{F3D2F101-C6EC-4CA6-BA51-66C59B48D7DA}" type="presOf" srcId="{710D59E3-0D3D-42B8-888F-5E20C9FD19F2}" destId="{4F773227-4B4D-4BC8-AC08-19345B445954}" srcOrd="1" destOrd="0" presId="urn:microsoft.com/office/officeart/2008/layout/HorizontalMultiLevelHierarchy"/>
    <dgm:cxn modelId="{D2B5ED77-BD2A-46B6-BA81-94DC60BE0F58}" srcId="{5ECC4303-FCD4-479A-A72B-5A9E3D067F76}" destId="{BAD41FFD-6F89-4CB0-8AAD-7D7329BDF492}" srcOrd="1" destOrd="0" parTransId="{95A8CDB3-EF80-414B-AA28-0F2EC6230275}" sibTransId="{815F7AB3-A843-4EF4-B737-E8B7E9C12D84}"/>
    <dgm:cxn modelId="{716A0A2A-7017-48B8-908E-C68AEBEADB75}" type="presOf" srcId="{95A8CDB3-EF80-414B-AA28-0F2EC6230275}" destId="{C027FDBE-FC08-449A-A4C8-E404B56D9E19}" srcOrd="1" destOrd="0" presId="urn:microsoft.com/office/officeart/2008/layout/HorizontalMultiLevelHierarchy"/>
    <dgm:cxn modelId="{BA878015-ACA4-4740-BEA8-A423414F413F}" type="presOf" srcId="{82D2BA59-1044-40CA-B8FE-A01229F21A45}" destId="{3040D4DE-A1F6-4B3E-A328-AF7FC769ACF0}" srcOrd="0" destOrd="0" presId="urn:microsoft.com/office/officeart/2008/layout/HorizontalMultiLevelHierarchy"/>
    <dgm:cxn modelId="{5002A6B6-F1C1-4586-912A-C04F54000105}" srcId="{5ECC4303-FCD4-479A-A72B-5A9E3D067F76}" destId="{AE8438ED-115B-4AE9-86B6-BCFEFF9BFC53}" srcOrd="0" destOrd="0" parTransId="{82D2BA59-1044-40CA-B8FE-A01229F21A45}" sibTransId="{27E4B2BD-0D74-4FB4-9374-98265263C19E}"/>
    <dgm:cxn modelId="{568FB766-FB08-4DCD-B437-83066402E953}" srcId="{BB8DB4B5-E595-418B-B684-FB70773474CD}" destId="{CF3651B4-6322-4AFA-9388-921448D03867}" srcOrd="0" destOrd="0" parTransId="{710D59E3-0D3D-42B8-888F-5E20C9FD19F2}" sibTransId="{7603337B-72DA-4C72-9AC0-6E90679FE112}"/>
    <dgm:cxn modelId="{7C150D6D-8791-4936-9B70-394E6560BE95}" type="presOf" srcId="{82D2BA59-1044-40CA-B8FE-A01229F21A45}" destId="{BAE7626E-6B4D-422E-9B36-2E9EBFF3DAD3}" srcOrd="1" destOrd="0" presId="urn:microsoft.com/office/officeart/2008/layout/HorizontalMultiLevelHierarchy"/>
    <dgm:cxn modelId="{EE9F8473-06E4-47DF-892D-40E458C8C448}" type="presOf" srcId="{CF3651B4-6322-4AFA-9388-921448D03867}" destId="{E9AF334C-2A36-4543-A6A9-D91188250E0D}" srcOrd="0" destOrd="0" presId="urn:microsoft.com/office/officeart/2008/layout/HorizontalMultiLevelHierarchy"/>
    <dgm:cxn modelId="{D118A2CA-5F0F-479C-828C-ED0A4FB87362}" type="presOf" srcId="{BAD41FFD-6F89-4CB0-8AAD-7D7329BDF492}" destId="{31E35359-D7C4-4506-A762-9B453C97D0DA}" srcOrd="0" destOrd="0" presId="urn:microsoft.com/office/officeart/2008/layout/HorizontalMultiLevelHierarchy"/>
    <dgm:cxn modelId="{D4BF3AED-92F8-4085-83CE-2E789D3B568E}" type="presOf" srcId="{09F342E9-15C0-4E56-A1BA-2C3331EF25AF}" destId="{A40BBF5F-3473-44D5-AE09-ACB319A12D52}" srcOrd="0" destOrd="0" presId="urn:microsoft.com/office/officeart/2008/layout/HorizontalMultiLevelHierarchy"/>
    <dgm:cxn modelId="{1E7EC4E3-851A-4D59-A652-4E8CE089E087}" type="presOf" srcId="{3F2160F1-A805-413C-9D67-E65AE9D4C25F}" destId="{40EF47DD-327C-4E94-884E-43488AC1E955}" srcOrd="1" destOrd="0" presId="urn:microsoft.com/office/officeart/2008/layout/HorizontalMultiLevelHierarchy"/>
    <dgm:cxn modelId="{F1EB8901-9347-49FC-A60E-F00C8D3F7DEE}" type="presOf" srcId="{F1C4AE62-8278-46EF-890F-198156B9F0EB}" destId="{52C70DFE-36A8-45B5-8E86-417572BFA2C0}" srcOrd="0" destOrd="0" presId="urn:microsoft.com/office/officeart/2008/layout/HorizontalMultiLevelHierarchy"/>
    <dgm:cxn modelId="{F55A388C-F5D5-4214-AEED-D66B8F690E88}" srcId="{BAD41FFD-6F89-4CB0-8AAD-7D7329BDF492}" destId="{38237AF1-4D8A-4D6F-9331-2578E5A606B1}" srcOrd="0" destOrd="0" parTransId="{3F2160F1-A805-413C-9D67-E65AE9D4C25F}" sibTransId="{8CC010D7-83EB-4DDE-A8EC-B4FC762728C3}"/>
    <dgm:cxn modelId="{4295D8D0-DF0A-4A0B-86AE-8BAFC2EC348B}" type="presOf" srcId="{38237AF1-4D8A-4D6F-9331-2578E5A606B1}" destId="{AE235AE0-94D5-4D1E-8896-DB0148922CB2}" srcOrd="0" destOrd="0" presId="urn:microsoft.com/office/officeart/2008/layout/HorizontalMultiLevelHierarchy"/>
    <dgm:cxn modelId="{19A7924B-05B3-4FA0-8275-9433D31EAFB1}" srcId="{7CDD99F3-A919-4F3E-A40B-79FDBBED0D41}" destId="{5ECC4303-FCD4-479A-A72B-5A9E3D067F76}" srcOrd="0" destOrd="0" parTransId="{A1CC67E7-602F-482A-9D4A-E1CB26B92042}" sibTransId="{86D1FBFD-1385-4C1C-A4F9-3EF87B3CF264}"/>
    <dgm:cxn modelId="{2526C26C-EB9D-4CAF-AF14-E68589876F0C}" type="presParOf" srcId="{D46C0682-2127-4EA4-8411-DBB7791AE08F}" destId="{C2BFF022-10E0-4DE2-AAE7-7335AAE1B92B}" srcOrd="0" destOrd="0" presId="urn:microsoft.com/office/officeart/2008/layout/HorizontalMultiLevelHierarchy"/>
    <dgm:cxn modelId="{090A1F81-8521-4AAE-9FE0-8A9A6F88C982}" type="presParOf" srcId="{C2BFF022-10E0-4DE2-AAE7-7335AAE1B92B}" destId="{8096E587-ACE2-491C-8E2B-4CBB65DEBE23}" srcOrd="0" destOrd="0" presId="urn:microsoft.com/office/officeart/2008/layout/HorizontalMultiLevelHierarchy"/>
    <dgm:cxn modelId="{0FBC3FEC-EFF0-4B67-A596-2C3A9C6FDED6}" type="presParOf" srcId="{C2BFF022-10E0-4DE2-AAE7-7335AAE1B92B}" destId="{EF121791-D0A7-424F-9BBC-089ED7C67045}" srcOrd="1" destOrd="0" presId="urn:microsoft.com/office/officeart/2008/layout/HorizontalMultiLevelHierarchy"/>
    <dgm:cxn modelId="{847BEF40-4077-4ABB-A13B-FBD190ACFE8E}" type="presParOf" srcId="{EF121791-D0A7-424F-9BBC-089ED7C67045}" destId="{3040D4DE-A1F6-4B3E-A328-AF7FC769ACF0}" srcOrd="0" destOrd="0" presId="urn:microsoft.com/office/officeart/2008/layout/HorizontalMultiLevelHierarchy"/>
    <dgm:cxn modelId="{EE23925C-ECE8-48F9-902D-9B0E355D627C}" type="presParOf" srcId="{3040D4DE-A1F6-4B3E-A328-AF7FC769ACF0}" destId="{BAE7626E-6B4D-422E-9B36-2E9EBFF3DAD3}" srcOrd="0" destOrd="0" presId="urn:microsoft.com/office/officeart/2008/layout/HorizontalMultiLevelHierarchy"/>
    <dgm:cxn modelId="{8E3A9957-9C08-4113-9BA8-0E8B07050008}" type="presParOf" srcId="{EF121791-D0A7-424F-9BBC-089ED7C67045}" destId="{D260F9B5-E894-48A2-8D11-2DAFD4DB562E}" srcOrd="1" destOrd="0" presId="urn:microsoft.com/office/officeart/2008/layout/HorizontalMultiLevelHierarchy"/>
    <dgm:cxn modelId="{59595E46-F37F-4676-9CE6-457F3F14F844}" type="presParOf" srcId="{D260F9B5-E894-48A2-8D11-2DAFD4DB562E}" destId="{BDB54B9B-D52E-409D-9CA4-1E480C765831}" srcOrd="0" destOrd="0" presId="urn:microsoft.com/office/officeart/2008/layout/HorizontalMultiLevelHierarchy"/>
    <dgm:cxn modelId="{1C2EC493-6295-421E-A79C-5F14BDD86775}" type="presParOf" srcId="{D260F9B5-E894-48A2-8D11-2DAFD4DB562E}" destId="{AC693281-0005-4EF2-A54A-02417113DF4D}" srcOrd="1" destOrd="0" presId="urn:microsoft.com/office/officeart/2008/layout/HorizontalMultiLevelHierarchy"/>
    <dgm:cxn modelId="{2A9B3540-27D9-45FF-9CEE-8476F95B1268}" type="presParOf" srcId="{AC693281-0005-4EF2-A54A-02417113DF4D}" destId="{A40BBF5F-3473-44D5-AE09-ACB319A12D52}" srcOrd="0" destOrd="0" presId="urn:microsoft.com/office/officeart/2008/layout/HorizontalMultiLevelHierarchy"/>
    <dgm:cxn modelId="{89F8C5E3-1B42-437E-9811-5875D0FC7D60}" type="presParOf" srcId="{A40BBF5F-3473-44D5-AE09-ACB319A12D52}" destId="{D77783F0-4B8C-4593-A270-C3A8D5E5C11F}" srcOrd="0" destOrd="0" presId="urn:microsoft.com/office/officeart/2008/layout/HorizontalMultiLevelHierarchy"/>
    <dgm:cxn modelId="{A5E1DD93-5A07-42FE-89B0-8B9957998BC6}" type="presParOf" srcId="{AC693281-0005-4EF2-A54A-02417113DF4D}" destId="{439E79D1-E5F6-4B21-8E52-A97DAEA3415E}" srcOrd="1" destOrd="0" presId="urn:microsoft.com/office/officeart/2008/layout/HorizontalMultiLevelHierarchy"/>
    <dgm:cxn modelId="{F27986DD-315C-4A95-939C-54E9A0308947}" type="presParOf" srcId="{439E79D1-E5F6-4B21-8E52-A97DAEA3415E}" destId="{52C70DFE-36A8-45B5-8E86-417572BFA2C0}" srcOrd="0" destOrd="0" presId="urn:microsoft.com/office/officeart/2008/layout/HorizontalMultiLevelHierarchy"/>
    <dgm:cxn modelId="{85CCD33A-A390-4BD1-B3BB-62488B5415F2}" type="presParOf" srcId="{439E79D1-E5F6-4B21-8E52-A97DAEA3415E}" destId="{EF07BD1E-F46F-409B-83AA-127C59FBDFBB}" srcOrd="1" destOrd="0" presId="urn:microsoft.com/office/officeart/2008/layout/HorizontalMultiLevelHierarchy"/>
    <dgm:cxn modelId="{996B0B7D-838E-4DAB-868E-C775E9F765DE}" type="presParOf" srcId="{EF121791-D0A7-424F-9BBC-089ED7C67045}" destId="{287154C9-C5EB-48DC-912C-D1382488C0AB}" srcOrd="2" destOrd="0" presId="urn:microsoft.com/office/officeart/2008/layout/HorizontalMultiLevelHierarchy"/>
    <dgm:cxn modelId="{C34CC903-5686-4F5E-B54E-4B5068CD1BAF}" type="presParOf" srcId="{287154C9-C5EB-48DC-912C-D1382488C0AB}" destId="{C027FDBE-FC08-449A-A4C8-E404B56D9E19}" srcOrd="0" destOrd="0" presId="urn:microsoft.com/office/officeart/2008/layout/HorizontalMultiLevelHierarchy"/>
    <dgm:cxn modelId="{6460198E-01C3-47C3-BDD3-841990320A01}" type="presParOf" srcId="{EF121791-D0A7-424F-9BBC-089ED7C67045}" destId="{208A05DB-F7E2-4FEB-88BB-6ABFDD00BA36}" srcOrd="3" destOrd="0" presId="urn:microsoft.com/office/officeart/2008/layout/HorizontalMultiLevelHierarchy"/>
    <dgm:cxn modelId="{5C35E7CD-DC02-4E91-8DCB-9A62ED8D33B2}" type="presParOf" srcId="{208A05DB-F7E2-4FEB-88BB-6ABFDD00BA36}" destId="{31E35359-D7C4-4506-A762-9B453C97D0DA}" srcOrd="0" destOrd="0" presId="urn:microsoft.com/office/officeart/2008/layout/HorizontalMultiLevelHierarchy"/>
    <dgm:cxn modelId="{DD28640E-287F-44A8-B18B-13B62CC0E84C}" type="presParOf" srcId="{208A05DB-F7E2-4FEB-88BB-6ABFDD00BA36}" destId="{9FA8DFD0-97E1-4FDD-A37F-1238869C0A07}" srcOrd="1" destOrd="0" presId="urn:microsoft.com/office/officeart/2008/layout/HorizontalMultiLevelHierarchy"/>
    <dgm:cxn modelId="{FB162966-9F64-46FB-A5C5-1009553ECDFE}" type="presParOf" srcId="{9FA8DFD0-97E1-4FDD-A37F-1238869C0A07}" destId="{02F0BC3C-1786-41CF-89E8-D68203E6196F}" srcOrd="0" destOrd="0" presId="urn:microsoft.com/office/officeart/2008/layout/HorizontalMultiLevelHierarchy"/>
    <dgm:cxn modelId="{111B4BC0-6115-4258-B08B-DEA07145D095}" type="presParOf" srcId="{02F0BC3C-1786-41CF-89E8-D68203E6196F}" destId="{40EF47DD-327C-4E94-884E-43488AC1E955}" srcOrd="0" destOrd="0" presId="urn:microsoft.com/office/officeart/2008/layout/HorizontalMultiLevelHierarchy"/>
    <dgm:cxn modelId="{D0D84FB3-59CD-4E46-9235-D52435E47719}" type="presParOf" srcId="{9FA8DFD0-97E1-4FDD-A37F-1238869C0A07}" destId="{95B84096-D526-4912-AD58-C677C71D36DB}" srcOrd="1" destOrd="0" presId="urn:microsoft.com/office/officeart/2008/layout/HorizontalMultiLevelHierarchy"/>
    <dgm:cxn modelId="{6865129B-161C-41AA-B8F4-B6D2D216C38A}" type="presParOf" srcId="{95B84096-D526-4912-AD58-C677C71D36DB}" destId="{AE235AE0-94D5-4D1E-8896-DB0148922CB2}" srcOrd="0" destOrd="0" presId="urn:microsoft.com/office/officeart/2008/layout/HorizontalMultiLevelHierarchy"/>
    <dgm:cxn modelId="{74ECCD3D-1E7B-4B89-B4EF-F1B82076665E}" type="presParOf" srcId="{95B84096-D526-4912-AD58-C677C71D36DB}" destId="{C5C00B62-0379-41B8-884C-DF7D974B1CB6}" srcOrd="1" destOrd="0" presId="urn:microsoft.com/office/officeart/2008/layout/HorizontalMultiLevelHierarchy"/>
    <dgm:cxn modelId="{551FAD4B-04B0-406F-8D78-A24CA999165B}" type="presParOf" srcId="{EF121791-D0A7-424F-9BBC-089ED7C67045}" destId="{E39F829A-0D6C-4531-844B-6548852E0CC7}" srcOrd="4" destOrd="0" presId="urn:microsoft.com/office/officeart/2008/layout/HorizontalMultiLevelHierarchy"/>
    <dgm:cxn modelId="{707A3447-3C95-4A58-8791-B3467A095935}" type="presParOf" srcId="{E39F829A-0D6C-4531-844B-6548852E0CC7}" destId="{D07A8A9B-8710-4AA6-AB3F-3AC1EB6B4904}" srcOrd="0" destOrd="0" presId="urn:microsoft.com/office/officeart/2008/layout/HorizontalMultiLevelHierarchy"/>
    <dgm:cxn modelId="{E2D588B5-9161-4841-AFAB-BC230EE3B4C4}" type="presParOf" srcId="{EF121791-D0A7-424F-9BBC-089ED7C67045}" destId="{6262D773-AD10-41F8-9BC5-ED3B60F89ED0}" srcOrd="5" destOrd="0" presId="urn:microsoft.com/office/officeart/2008/layout/HorizontalMultiLevelHierarchy"/>
    <dgm:cxn modelId="{56A10267-1EA3-45B1-94E3-DDE26257B7D0}" type="presParOf" srcId="{6262D773-AD10-41F8-9BC5-ED3B60F89ED0}" destId="{A54E62A6-F35D-4F56-8CC5-9E18F7677A45}" srcOrd="0" destOrd="0" presId="urn:microsoft.com/office/officeart/2008/layout/HorizontalMultiLevelHierarchy"/>
    <dgm:cxn modelId="{BC67A990-96DF-49C3-BBA1-B4CF4BA62F78}" type="presParOf" srcId="{6262D773-AD10-41F8-9BC5-ED3B60F89ED0}" destId="{BA449C64-A912-4142-9061-CA5ECB95BB3B}" srcOrd="1" destOrd="0" presId="urn:microsoft.com/office/officeart/2008/layout/HorizontalMultiLevelHierarchy"/>
    <dgm:cxn modelId="{3F7638A6-C2BA-4E0F-BAA3-6476B6B65FB4}" type="presParOf" srcId="{BA449C64-A912-4142-9061-CA5ECB95BB3B}" destId="{925073D0-E46E-41E2-9706-6DC94CF9ABC9}" srcOrd="0" destOrd="0" presId="urn:microsoft.com/office/officeart/2008/layout/HorizontalMultiLevelHierarchy"/>
    <dgm:cxn modelId="{44522A6E-7DA9-4F6F-BC2F-4B1CAE11A139}" type="presParOf" srcId="{925073D0-E46E-41E2-9706-6DC94CF9ABC9}" destId="{4F773227-4B4D-4BC8-AC08-19345B445954}" srcOrd="0" destOrd="0" presId="urn:microsoft.com/office/officeart/2008/layout/HorizontalMultiLevelHierarchy"/>
    <dgm:cxn modelId="{358E46DD-0957-4433-9A55-57E3D6F1997E}" type="presParOf" srcId="{BA449C64-A912-4142-9061-CA5ECB95BB3B}" destId="{136E55D9-EEFB-46EF-9927-C562324B88FA}" srcOrd="1" destOrd="0" presId="urn:microsoft.com/office/officeart/2008/layout/HorizontalMultiLevelHierarchy"/>
    <dgm:cxn modelId="{82CD9D1A-E7D6-42C8-8ADC-AD590B6CD287}" type="presParOf" srcId="{136E55D9-EEFB-46EF-9927-C562324B88FA}" destId="{E9AF334C-2A36-4543-A6A9-D91188250E0D}" srcOrd="0" destOrd="0" presId="urn:microsoft.com/office/officeart/2008/layout/HorizontalMultiLevelHierarchy"/>
    <dgm:cxn modelId="{0E6D352D-2CB0-4DD4-9F3A-38D4E234FD77}" type="presParOf" srcId="{136E55D9-EEFB-46EF-9927-C562324B88FA}" destId="{EE3D61FF-FB34-44B0-BFCA-37C2C2BAC354}" srcOrd="1" destOrd="0" presId="urn:microsoft.com/office/officeart/2008/layout/HorizontalMultiLevelHierarchy"/>
  </dgm:cxnLst>
  <dgm:bg/>
  <dgm:whole>
    <a:ln>
      <a:noFill/>
    </a:ln>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9932A-960E-4906-8EF6-DA7CD3E0DB20}">
      <dsp:nvSpPr>
        <dsp:cNvPr id="0" name=""/>
        <dsp:cNvSpPr/>
      </dsp:nvSpPr>
      <dsp:spPr>
        <a:xfrm>
          <a:off x="2738146" y="3833315"/>
          <a:ext cx="193318" cy="368365"/>
        </a:xfrm>
        <a:custGeom>
          <a:avLst/>
          <a:gdLst/>
          <a:ahLst/>
          <a:cxnLst/>
          <a:rect l="0" t="0" r="0" b="0"/>
          <a:pathLst>
            <a:path>
              <a:moveTo>
                <a:pt x="0" y="0"/>
              </a:moveTo>
              <a:lnTo>
                <a:pt x="96659" y="0"/>
              </a:lnTo>
              <a:lnTo>
                <a:pt x="96659" y="368365"/>
              </a:lnTo>
              <a:lnTo>
                <a:pt x="193318" y="368365"/>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2824405" y="4007097"/>
        <a:ext cx="20800" cy="20800"/>
      </dsp:txXfrm>
    </dsp:sp>
    <dsp:sp modelId="{D2813B61-BB88-4DC8-93BD-53DF5CF3F3A3}">
      <dsp:nvSpPr>
        <dsp:cNvPr id="0" name=""/>
        <dsp:cNvSpPr/>
      </dsp:nvSpPr>
      <dsp:spPr>
        <a:xfrm>
          <a:off x="2738146" y="3787595"/>
          <a:ext cx="193318" cy="91440"/>
        </a:xfrm>
        <a:custGeom>
          <a:avLst/>
          <a:gdLst/>
          <a:ahLst/>
          <a:cxnLst/>
          <a:rect l="0" t="0" r="0" b="0"/>
          <a:pathLst>
            <a:path>
              <a:moveTo>
                <a:pt x="0" y="45720"/>
              </a:moveTo>
              <a:lnTo>
                <a:pt x="19331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29972" y="3828482"/>
        <a:ext cx="9665" cy="9665"/>
      </dsp:txXfrm>
    </dsp:sp>
    <dsp:sp modelId="{4FFB9BB0-79FB-473A-B238-7B7C313B1AD0}">
      <dsp:nvSpPr>
        <dsp:cNvPr id="0" name=""/>
        <dsp:cNvSpPr/>
      </dsp:nvSpPr>
      <dsp:spPr>
        <a:xfrm>
          <a:off x="2738146" y="3464949"/>
          <a:ext cx="193318" cy="368365"/>
        </a:xfrm>
        <a:custGeom>
          <a:avLst/>
          <a:gdLst/>
          <a:ahLst/>
          <a:cxnLst/>
          <a:rect l="0" t="0" r="0" b="0"/>
          <a:pathLst>
            <a:path>
              <a:moveTo>
                <a:pt x="0" y="368365"/>
              </a:moveTo>
              <a:lnTo>
                <a:pt x="96659" y="368365"/>
              </a:lnTo>
              <a:lnTo>
                <a:pt x="96659" y="0"/>
              </a:lnTo>
              <a:lnTo>
                <a:pt x="193318" y="0"/>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2824405" y="3638732"/>
        <a:ext cx="20800" cy="20800"/>
      </dsp:txXfrm>
    </dsp:sp>
    <dsp:sp modelId="{ADDFA50D-E4B5-4740-A9DD-2AA5EE627155}">
      <dsp:nvSpPr>
        <dsp:cNvPr id="0" name=""/>
        <dsp:cNvSpPr/>
      </dsp:nvSpPr>
      <dsp:spPr>
        <a:xfrm>
          <a:off x="1578235" y="2175669"/>
          <a:ext cx="193318" cy="1657646"/>
        </a:xfrm>
        <a:custGeom>
          <a:avLst/>
          <a:gdLst/>
          <a:ahLst/>
          <a:cxnLst/>
          <a:rect l="0" t="0" r="0" b="0"/>
          <a:pathLst>
            <a:path>
              <a:moveTo>
                <a:pt x="0" y="0"/>
              </a:moveTo>
              <a:lnTo>
                <a:pt x="96659" y="0"/>
              </a:lnTo>
              <a:lnTo>
                <a:pt x="96659" y="1657646"/>
              </a:lnTo>
              <a:lnTo>
                <a:pt x="193318" y="1657646"/>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1633173" y="2962770"/>
        <a:ext cx="83444" cy="83444"/>
      </dsp:txXfrm>
    </dsp:sp>
    <dsp:sp modelId="{8AE6C4AC-74CB-435F-A268-7B9EE9684169}">
      <dsp:nvSpPr>
        <dsp:cNvPr id="0" name=""/>
        <dsp:cNvSpPr/>
      </dsp:nvSpPr>
      <dsp:spPr>
        <a:xfrm>
          <a:off x="2738146" y="2728217"/>
          <a:ext cx="193318" cy="368365"/>
        </a:xfrm>
        <a:custGeom>
          <a:avLst/>
          <a:gdLst/>
          <a:ahLst/>
          <a:cxnLst/>
          <a:rect l="0" t="0" r="0" b="0"/>
          <a:pathLst>
            <a:path>
              <a:moveTo>
                <a:pt x="0" y="0"/>
              </a:moveTo>
              <a:lnTo>
                <a:pt x="96659" y="0"/>
              </a:lnTo>
              <a:lnTo>
                <a:pt x="96659" y="368365"/>
              </a:lnTo>
              <a:lnTo>
                <a:pt x="193318" y="368365"/>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2824405" y="2902000"/>
        <a:ext cx="20800" cy="20800"/>
      </dsp:txXfrm>
    </dsp:sp>
    <dsp:sp modelId="{B4DDB4F4-EFB5-4434-A598-13C8DEEF6CF7}">
      <dsp:nvSpPr>
        <dsp:cNvPr id="0" name=""/>
        <dsp:cNvSpPr/>
      </dsp:nvSpPr>
      <dsp:spPr>
        <a:xfrm>
          <a:off x="2738146" y="2682497"/>
          <a:ext cx="193318" cy="91440"/>
        </a:xfrm>
        <a:custGeom>
          <a:avLst/>
          <a:gdLst/>
          <a:ahLst/>
          <a:cxnLst/>
          <a:rect l="0" t="0" r="0" b="0"/>
          <a:pathLst>
            <a:path>
              <a:moveTo>
                <a:pt x="0" y="45720"/>
              </a:moveTo>
              <a:lnTo>
                <a:pt x="19331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7030A0"/>
            </a:solidFill>
          </a:endParaRPr>
        </a:p>
      </dsp:txBody>
      <dsp:txXfrm>
        <a:off x="2829972" y="2723384"/>
        <a:ext cx="9665" cy="9665"/>
      </dsp:txXfrm>
    </dsp:sp>
    <dsp:sp modelId="{925073D0-E46E-41E2-9706-6DC94CF9ABC9}">
      <dsp:nvSpPr>
        <dsp:cNvPr id="0" name=""/>
        <dsp:cNvSpPr/>
      </dsp:nvSpPr>
      <dsp:spPr>
        <a:xfrm>
          <a:off x="2738146" y="2359851"/>
          <a:ext cx="193318" cy="368365"/>
        </a:xfrm>
        <a:custGeom>
          <a:avLst/>
          <a:gdLst/>
          <a:ahLst/>
          <a:cxnLst/>
          <a:rect l="0" t="0" r="0" b="0"/>
          <a:pathLst>
            <a:path>
              <a:moveTo>
                <a:pt x="0" y="368365"/>
              </a:moveTo>
              <a:lnTo>
                <a:pt x="96659" y="368365"/>
              </a:lnTo>
              <a:lnTo>
                <a:pt x="96659" y="0"/>
              </a:lnTo>
              <a:lnTo>
                <a:pt x="193318" y="0"/>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2824405" y="2533634"/>
        <a:ext cx="20800" cy="20800"/>
      </dsp:txXfrm>
    </dsp:sp>
    <dsp:sp modelId="{E39F829A-0D6C-4531-844B-6548852E0CC7}">
      <dsp:nvSpPr>
        <dsp:cNvPr id="0" name=""/>
        <dsp:cNvSpPr/>
      </dsp:nvSpPr>
      <dsp:spPr>
        <a:xfrm>
          <a:off x="1578235" y="2175669"/>
          <a:ext cx="193318" cy="552548"/>
        </a:xfrm>
        <a:custGeom>
          <a:avLst/>
          <a:gdLst/>
          <a:ahLst/>
          <a:cxnLst/>
          <a:rect l="0" t="0" r="0" b="0"/>
          <a:pathLst>
            <a:path>
              <a:moveTo>
                <a:pt x="0" y="0"/>
              </a:moveTo>
              <a:lnTo>
                <a:pt x="96659" y="0"/>
              </a:lnTo>
              <a:lnTo>
                <a:pt x="96659" y="552548"/>
              </a:lnTo>
              <a:lnTo>
                <a:pt x="193318" y="552548"/>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7030A0"/>
            </a:solidFill>
          </a:endParaRPr>
        </a:p>
      </dsp:txBody>
      <dsp:txXfrm>
        <a:off x="1660260" y="2437308"/>
        <a:ext cx="29269" cy="29269"/>
      </dsp:txXfrm>
    </dsp:sp>
    <dsp:sp modelId="{15343771-C6D4-428F-9B94-F096CC46AC7E}">
      <dsp:nvSpPr>
        <dsp:cNvPr id="0" name=""/>
        <dsp:cNvSpPr/>
      </dsp:nvSpPr>
      <dsp:spPr>
        <a:xfrm>
          <a:off x="2738146" y="1623120"/>
          <a:ext cx="193318" cy="368365"/>
        </a:xfrm>
        <a:custGeom>
          <a:avLst/>
          <a:gdLst/>
          <a:ahLst/>
          <a:cxnLst/>
          <a:rect l="0" t="0" r="0" b="0"/>
          <a:pathLst>
            <a:path>
              <a:moveTo>
                <a:pt x="0" y="0"/>
              </a:moveTo>
              <a:lnTo>
                <a:pt x="96659" y="0"/>
              </a:lnTo>
              <a:lnTo>
                <a:pt x="96659" y="368365"/>
              </a:lnTo>
              <a:lnTo>
                <a:pt x="193318" y="368365"/>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7030A0"/>
            </a:solidFill>
          </a:endParaRPr>
        </a:p>
      </dsp:txBody>
      <dsp:txXfrm>
        <a:off x="2824405" y="1796902"/>
        <a:ext cx="20800" cy="20800"/>
      </dsp:txXfrm>
    </dsp:sp>
    <dsp:sp modelId="{A06C8F67-F699-4350-9604-89A04AA31C59}">
      <dsp:nvSpPr>
        <dsp:cNvPr id="0" name=""/>
        <dsp:cNvSpPr/>
      </dsp:nvSpPr>
      <dsp:spPr>
        <a:xfrm>
          <a:off x="2738146" y="1577400"/>
          <a:ext cx="193318" cy="91440"/>
        </a:xfrm>
        <a:custGeom>
          <a:avLst/>
          <a:gdLst/>
          <a:ahLst/>
          <a:cxnLst/>
          <a:rect l="0" t="0" r="0" b="0"/>
          <a:pathLst>
            <a:path>
              <a:moveTo>
                <a:pt x="0" y="45720"/>
              </a:moveTo>
              <a:lnTo>
                <a:pt x="19331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7030A0"/>
            </a:solidFill>
          </a:endParaRPr>
        </a:p>
      </dsp:txBody>
      <dsp:txXfrm>
        <a:off x="2829972" y="1618287"/>
        <a:ext cx="9665" cy="9665"/>
      </dsp:txXfrm>
    </dsp:sp>
    <dsp:sp modelId="{02F0BC3C-1786-41CF-89E8-D68203E6196F}">
      <dsp:nvSpPr>
        <dsp:cNvPr id="0" name=""/>
        <dsp:cNvSpPr/>
      </dsp:nvSpPr>
      <dsp:spPr>
        <a:xfrm>
          <a:off x="2738146" y="1254754"/>
          <a:ext cx="193318" cy="368365"/>
        </a:xfrm>
        <a:custGeom>
          <a:avLst/>
          <a:gdLst/>
          <a:ahLst/>
          <a:cxnLst/>
          <a:rect l="0" t="0" r="0" b="0"/>
          <a:pathLst>
            <a:path>
              <a:moveTo>
                <a:pt x="0" y="368365"/>
              </a:moveTo>
              <a:lnTo>
                <a:pt x="96659" y="368365"/>
              </a:lnTo>
              <a:lnTo>
                <a:pt x="96659" y="0"/>
              </a:lnTo>
              <a:lnTo>
                <a:pt x="193318" y="0"/>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7030A0"/>
            </a:solidFill>
          </a:endParaRPr>
        </a:p>
      </dsp:txBody>
      <dsp:txXfrm>
        <a:off x="2824405" y="1428537"/>
        <a:ext cx="20800" cy="20800"/>
      </dsp:txXfrm>
    </dsp:sp>
    <dsp:sp modelId="{287154C9-C5EB-48DC-912C-D1382488C0AB}">
      <dsp:nvSpPr>
        <dsp:cNvPr id="0" name=""/>
        <dsp:cNvSpPr/>
      </dsp:nvSpPr>
      <dsp:spPr>
        <a:xfrm>
          <a:off x="1578235" y="1623120"/>
          <a:ext cx="193318" cy="552548"/>
        </a:xfrm>
        <a:custGeom>
          <a:avLst/>
          <a:gdLst/>
          <a:ahLst/>
          <a:cxnLst/>
          <a:rect l="0" t="0" r="0" b="0"/>
          <a:pathLst>
            <a:path>
              <a:moveTo>
                <a:pt x="0" y="552548"/>
              </a:moveTo>
              <a:lnTo>
                <a:pt x="96659" y="552548"/>
              </a:lnTo>
              <a:lnTo>
                <a:pt x="96659" y="0"/>
              </a:lnTo>
              <a:lnTo>
                <a:pt x="19331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7030A0"/>
            </a:solidFill>
          </a:endParaRPr>
        </a:p>
      </dsp:txBody>
      <dsp:txXfrm>
        <a:off x="1660260" y="1884759"/>
        <a:ext cx="29269" cy="29269"/>
      </dsp:txXfrm>
    </dsp:sp>
    <dsp:sp modelId="{3C61A2DB-47FD-45BB-9FDE-F002AF608687}">
      <dsp:nvSpPr>
        <dsp:cNvPr id="0" name=""/>
        <dsp:cNvSpPr/>
      </dsp:nvSpPr>
      <dsp:spPr>
        <a:xfrm>
          <a:off x="2738146" y="518022"/>
          <a:ext cx="193318" cy="368365"/>
        </a:xfrm>
        <a:custGeom>
          <a:avLst/>
          <a:gdLst/>
          <a:ahLst/>
          <a:cxnLst/>
          <a:rect l="0" t="0" r="0" b="0"/>
          <a:pathLst>
            <a:path>
              <a:moveTo>
                <a:pt x="0" y="0"/>
              </a:moveTo>
              <a:lnTo>
                <a:pt x="96659" y="0"/>
              </a:lnTo>
              <a:lnTo>
                <a:pt x="96659" y="368365"/>
              </a:lnTo>
              <a:lnTo>
                <a:pt x="193318" y="368365"/>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2824405" y="691805"/>
        <a:ext cx="20800" cy="20800"/>
      </dsp:txXfrm>
    </dsp:sp>
    <dsp:sp modelId="{64572ACA-31E3-4553-B9B7-F9F96C6E6790}">
      <dsp:nvSpPr>
        <dsp:cNvPr id="0" name=""/>
        <dsp:cNvSpPr/>
      </dsp:nvSpPr>
      <dsp:spPr>
        <a:xfrm>
          <a:off x="2738146" y="472302"/>
          <a:ext cx="193318" cy="91440"/>
        </a:xfrm>
        <a:custGeom>
          <a:avLst/>
          <a:gdLst/>
          <a:ahLst/>
          <a:cxnLst/>
          <a:rect l="0" t="0" r="0" b="0"/>
          <a:pathLst>
            <a:path>
              <a:moveTo>
                <a:pt x="0" y="45720"/>
              </a:moveTo>
              <a:lnTo>
                <a:pt x="19331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7030A0"/>
            </a:solidFill>
          </a:endParaRPr>
        </a:p>
      </dsp:txBody>
      <dsp:txXfrm>
        <a:off x="2829972" y="513189"/>
        <a:ext cx="9665" cy="9665"/>
      </dsp:txXfrm>
    </dsp:sp>
    <dsp:sp modelId="{A40BBF5F-3473-44D5-AE09-ACB319A12D52}">
      <dsp:nvSpPr>
        <dsp:cNvPr id="0" name=""/>
        <dsp:cNvSpPr/>
      </dsp:nvSpPr>
      <dsp:spPr>
        <a:xfrm>
          <a:off x="2738146" y="149656"/>
          <a:ext cx="193318" cy="368365"/>
        </a:xfrm>
        <a:custGeom>
          <a:avLst/>
          <a:gdLst/>
          <a:ahLst/>
          <a:cxnLst/>
          <a:rect l="0" t="0" r="0" b="0"/>
          <a:pathLst>
            <a:path>
              <a:moveTo>
                <a:pt x="0" y="368365"/>
              </a:moveTo>
              <a:lnTo>
                <a:pt x="96659" y="368365"/>
              </a:lnTo>
              <a:lnTo>
                <a:pt x="96659" y="0"/>
              </a:lnTo>
              <a:lnTo>
                <a:pt x="193318" y="0"/>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2824405" y="323439"/>
        <a:ext cx="20800" cy="20800"/>
      </dsp:txXfrm>
    </dsp:sp>
    <dsp:sp modelId="{3040D4DE-A1F6-4B3E-A328-AF7FC769ACF0}">
      <dsp:nvSpPr>
        <dsp:cNvPr id="0" name=""/>
        <dsp:cNvSpPr/>
      </dsp:nvSpPr>
      <dsp:spPr>
        <a:xfrm>
          <a:off x="1578235" y="518022"/>
          <a:ext cx="193318" cy="1657646"/>
        </a:xfrm>
        <a:custGeom>
          <a:avLst/>
          <a:gdLst/>
          <a:ahLst/>
          <a:cxnLst/>
          <a:rect l="0" t="0" r="0" b="0"/>
          <a:pathLst>
            <a:path>
              <a:moveTo>
                <a:pt x="0" y="1657646"/>
              </a:moveTo>
              <a:lnTo>
                <a:pt x="96659" y="1657646"/>
              </a:lnTo>
              <a:lnTo>
                <a:pt x="96659" y="0"/>
              </a:lnTo>
              <a:lnTo>
                <a:pt x="193318" y="0"/>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1633173" y="1305123"/>
        <a:ext cx="83444" cy="83444"/>
      </dsp:txXfrm>
    </dsp:sp>
    <dsp:sp modelId="{8096E587-ACE2-491C-8E2B-4CBB65DEBE23}">
      <dsp:nvSpPr>
        <dsp:cNvPr id="0" name=""/>
        <dsp:cNvSpPr/>
      </dsp:nvSpPr>
      <dsp:spPr>
        <a:xfrm rot="16200000">
          <a:off x="655382" y="2028322"/>
          <a:ext cx="1551014"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solidFill>
                <a:srgbClr val="673AB7"/>
              </a:solidFill>
            </a:rPr>
            <a:t>Admin</a:t>
          </a:r>
          <a:endParaRPr lang="en-US" sz="1900" kern="1200" dirty="0">
            <a:solidFill>
              <a:srgbClr val="673AB7"/>
            </a:solidFill>
          </a:endParaRPr>
        </a:p>
      </dsp:txBody>
      <dsp:txXfrm>
        <a:off x="655382" y="2028322"/>
        <a:ext cx="1551014" cy="294692"/>
      </dsp:txXfrm>
    </dsp:sp>
    <dsp:sp modelId="{BDB54B9B-D52E-409D-9CA4-1E480C765831}">
      <dsp:nvSpPr>
        <dsp:cNvPr id="0" name=""/>
        <dsp:cNvSpPr/>
      </dsp:nvSpPr>
      <dsp:spPr>
        <a:xfrm>
          <a:off x="1771554" y="370676"/>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solidFill>
                <a:srgbClr val="673AB7"/>
              </a:solidFill>
            </a:rPr>
            <a:t>Classes</a:t>
          </a:r>
        </a:p>
      </dsp:txBody>
      <dsp:txXfrm>
        <a:off x="1771554" y="370676"/>
        <a:ext cx="966591" cy="294692"/>
      </dsp:txXfrm>
    </dsp:sp>
    <dsp:sp modelId="{52C70DFE-36A8-45B5-8E86-417572BFA2C0}">
      <dsp:nvSpPr>
        <dsp:cNvPr id="0" name=""/>
        <dsp:cNvSpPr/>
      </dsp:nvSpPr>
      <dsp:spPr>
        <a:xfrm>
          <a:off x="2931464" y="2310"/>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solidFill>
                <a:srgbClr val="673AB7"/>
              </a:solidFill>
            </a:rPr>
            <a:t>Add </a:t>
          </a:r>
          <a:r>
            <a:rPr lang="en-US" sz="1000" kern="1200" dirty="0" smtClean="0">
              <a:solidFill>
                <a:srgbClr val="673AB7"/>
              </a:solidFill>
            </a:rPr>
            <a:t>Class</a:t>
          </a:r>
          <a:endParaRPr lang="en-US" sz="1000" kern="1200" dirty="0">
            <a:solidFill>
              <a:srgbClr val="673AB7"/>
            </a:solidFill>
          </a:endParaRPr>
        </a:p>
      </dsp:txBody>
      <dsp:txXfrm>
        <a:off x="2931464" y="2310"/>
        <a:ext cx="966591" cy="294692"/>
      </dsp:txXfrm>
    </dsp:sp>
    <dsp:sp modelId="{508680E5-5F0F-4D81-BBD3-E525924B2665}">
      <dsp:nvSpPr>
        <dsp:cNvPr id="0" name=""/>
        <dsp:cNvSpPr/>
      </dsp:nvSpPr>
      <dsp:spPr>
        <a:xfrm>
          <a:off x="2931464" y="370676"/>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solidFill>
                <a:srgbClr val="673AB7"/>
              </a:solidFill>
            </a:rPr>
            <a:t>Update </a:t>
          </a:r>
          <a:r>
            <a:rPr lang="en-US" sz="1000" kern="1200" dirty="0" smtClean="0">
              <a:solidFill>
                <a:srgbClr val="673AB7"/>
              </a:solidFill>
            </a:rPr>
            <a:t>Class</a:t>
          </a:r>
          <a:endParaRPr lang="en-US" sz="1000" kern="1200" dirty="0">
            <a:solidFill>
              <a:srgbClr val="673AB7"/>
            </a:solidFill>
          </a:endParaRPr>
        </a:p>
      </dsp:txBody>
      <dsp:txXfrm>
        <a:off x="2931464" y="370676"/>
        <a:ext cx="966591" cy="294692"/>
      </dsp:txXfrm>
    </dsp:sp>
    <dsp:sp modelId="{D745446C-292E-4A67-A99A-530021358FE5}">
      <dsp:nvSpPr>
        <dsp:cNvPr id="0" name=""/>
        <dsp:cNvSpPr/>
      </dsp:nvSpPr>
      <dsp:spPr>
        <a:xfrm>
          <a:off x="2931464" y="739042"/>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solidFill>
                <a:srgbClr val="673AB7"/>
              </a:solidFill>
            </a:rPr>
            <a:t>Remove </a:t>
          </a:r>
          <a:r>
            <a:rPr lang="en-US" sz="1000" kern="1200" dirty="0" smtClean="0">
              <a:solidFill>
                <a:srgbClr val="673AB7"/>
              </a:solidFill>
            </a:rPr>
            <a:t>Class</a:t>
          </a:r>
          <a:endParaRPr lang="en-US" sz="1000" kern="1200" dirty="0">
            <a:solidFill>
              <a:srgbClr val="673AB7"/>
            </a:solidFill>
          </a:endParaRPr>
        </a:p>
      </dsp:txBody>
      <dsp:txXfrm>
        <a:off x="2931464" y="739042"/>
        <a:ext cx="966591" cy="294692"/>
      </dsp:txXfrm>
    </dsp:sp>
    <dsp:sp modelId="{31E35359-D7C4-4506-A762-9B453C97D0DA}">
      <dsp:nvSpPr>
        <dsp:cNvPr id="0" name=""/>
        <dsp:cNvSpPr/>
      </dsp:nvSpPr>
      <dsp:spPr>
        <a:xfrm>
          <a:off x="1771554" y="1475773"/>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solidFill>
                <a:srgbClr val="673AB7"/>
              </a:solidFill>
            </a:rPr>
            <a:t>Students</a:t>
          </a:r>
        </a:p>
      </dsp:txBody>
      <dsp:txXfrm>
        <a:off x="1771554" y="1475773"/>
        <a:ext cx="966591" cy="294692"/>
      </dsp:txXfrm>
    </dsp:sp>
    <dsp:sp modelId="{AE235AE0-94D5-4D1E-8896-DB0148922CB2}">
      <dsp:nvSpPr>
        <dsp:cNvPr id="0" name=""/>
        <dsp:cNvSpPr/>
      </dsp:nvSpPr>
      <dsp:spPr>
        <a:xfrm>
          <a:off x="2931464" y="1107408"/>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solidFill>
                <a:srgbClr val="673AB7"/>
              </a:solidFill>
            </a:rPr>
            <a:t>Add </a:t>
          </a:r>
          <a:r>
            <a:rPr lang="en-US" sz="1000" kern="1200" dirty="0" smtClean="0">
              <a:solidFill>
                <a:srgbClr val="673AB7"/>
              </a:solidFill>
            </a:rPr>
            <a:t>Student</a:t>
          </a:r>
          <a:endParaRPr lang="en-US" sz="1000" kern="1200" dirty="0">
            <a:solidFill>
              <a:srgbClr val="673AB7"/>
            </a:solidFill>
          </a:endParaRPr>
        </a:p>
      </dsp:txBody>
      <dsp:txXfrm>
        <a:off x="2931464" y="1107408"/>
        <a:ext cx="966591" cy="294692"/>
      </dsp:txXfrm>
    </dsp:sp>
    <dsp:sp modelId="{5E334346-1377-4199-8D88-0022663AF93B}">
      <dsp:nvSpPr>
        <dsp:cNvPr id="0" name=""/>
        <dsp:cNvSpPr/>
      </dsp:nvSpPr>
      <dsp:spPr>
        <a:xfrm>
          <a:off x="2931464" y="1475773"/>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rgbClr val="673AB7"/>
              </a:solidFill>
            </a:rPr>
            <a:t>Update Student</a:t>
          </a:r>
          <a:endParaRPr lang="en-US" sz="1000" kern="1200" dirty="0">
            <a:solidFill>
              <a:srgbClr val="673AB7"/>
            </a:solidFill>
          </a:endParaRPr>
        </a:p>
      </dsp:txBody>
      <dsp:txXfrm>
        <a:off x="2931464" y="1475773"/>
        <a:ext cx="966591" cy="294692"/>
      </dsp:txXfrm>
    </dsp:sp>
    <dsp:sp modelId="{0D4A8A72-0215-4618-96B4-375C1648B55E}">
      <dsp:nvSpPr>
        <dsp:cNvPr id="0" name=""/>
        <dsp:cNvSpPr/>
      </dsp:nvSpPr>
      <dsp:spPr>
        <a:xfrm>
          <a:off x="2931464" y="1844139"/>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solidFill>
                <a:srgbClr val="673AB7"/>
              </a:solidFill>
            </a:rPr>
            <a:t>Remove </a:t>
          </a:r>
          <a:r>
            <a:rPr lang="en-US" sz="1000" kern="1200" dirty="0" smtClean="0">
              <a:solidFill>
                <a:srgbClr val="673AB7"/>
              </a:solidFill>
            </a:rPr>
            <a:t>Student</a:t>
          </a:r>
          <a:endParaRPr lang="en-US" sz="1000" kern="1200" dirty="0">
            <a:solidFill>
              <a:srgbClr val="673AB7"/>
            </a:solidFill>
          </a:endParaRPr>
        </a:p>
      </dsp:txBody>
      <dsp:txXfrm>
        <a:off x="2931464" y="1844139"/>
        <a:ext cx="966591" cy="294692"/>
      </dsp:txXfrm>
    </dsp:sp>
    <dsp:sp modelId="{A54E62A6-F35D-4F56-8CC5-9E18F7677A45}">
      <dsp:nvSpPr>
        <dsp:cNvPr id="0" name=""/>
        <dsp:cNvSpPr/>
      </dsp:nvSpPr>
      <dsp:spPr>
        <a:xfrm>
          <a:off x="1771554" y="2580871"/>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solidFill>
                <a:srgbClr val="673AB7"/>
              </a:solidFill>
            </a:rPr>
            <a:t>Teachers</a:t>
          </a:r>
        </a:p>
      </dsp:txBody>
      <dsp:txXfrm>
        <a:off x="1771554" y="2580871"/>
        <a:ext cx="966591" cy="294692"/>
      </dsp:txXfrm>
    </dsp:sp>
    <dsp:sp modelId="{E9AF334C-2A36-4543-A6A9-D91188250E0D}">
      <dsp:nvSpPr>
        <dsp:cNvPr id="0" name=""/>
        <dsp:cNvSpPr/>
      </dsp:nvSpPr>
      <dsp:spPr>
        <a:xfrm>
          <a:off x="2931464" y="2212505"/>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solidFill>
                <a:srgbClr val="673AB7"/>
              </a:solidFill>
            </a:rPr>
            <a:t>Add </a:t>
          </a:r>
          <a:r>
            <a:rPr lang="en-US" sz="1000" kern="1200" dirty="0" smtClean="0">
              <a:solidFill>
                <a:srgbClr val="673AB7"/>
              </a:solidFill>
            </a:rPr>
            <a:t>Teacher</a:t>
          </a:r>
          <a:endParaRPr lang="en-US" sz="1000" kern="1200" dirty="0">
            <a:solidFill>
              <a:srgbClr val="673AB7"/>
            </a:solidFill>
          </a:endParaRPr>
        </a:p>
      </dsp:txBody>
      <dsp:txXfrm>
        <a:off x="2931464" y="2212505"/>
        <a:ext cx="966591" cy="294692"/>
      </dsp:txXfrm>
    </dsp:sp>
    <dsp:sp modelId="{908E3163-B9FC-4494-ABC7-348BA5E491A2}">
      <dsp:nvSpPr>
        <dsp:cNvPr id="0" name=""/>
        <dsp:cNvSpPr/>
      </dsp:nvSpPr>
      <dsp:spPr>
        <a:xfrm>
          <a:off x="2931464" y="2580871"/>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solidFill>
                <a:srgbClr val="673AB7"/>
              </a:solidFill>
            </a:rPr>
            <a:t>Update </a:t>
          </a:r>
          <a:r>
            <a:rPr lang="en-US" sz="1000" kern="1200" dirty="0" smtClean="0">
              <a:solidFill>
                <a:srgbClr val="673AB7"/>
              </a:solidFill>
            </a:rPr>
            <a:t>Teacher</a:t>
          </a:r>
          <a:endParaRPr lang="en-US" sz="1000" kern="1200" dirty="0">
            <a:solidFill>
              <a:srgbClr val="673AB7"/>
            </a:solidFill>
          </a:endParaRPr>
        </a:p>
      </dsp:txBody>
      <dsp:txXfrm>
        <a:off x="2931464" y="2580871"/>
        <a:ext cx="966591" cy="294692"/>
      </dsp:txXfrm>
    </dsp:sp>
    <dsp:sp modelId="{1D1E5D6B-F34B-45AA-A6DF-7135715E664A}">
      <dsp:nvSpPr>
        <dsp:cNvPr id="0" name=""/>
        <dsp:cNvSpPr/>
      </dsp:nvSpPr>
      <dsp:spPr>
        <a:xfrm>
          <a:off x="2931464" y="2949237"/>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solidFill>
                <a:srgbClr val="673AB7"/>
              </a:solidFill>
            </a:rPr>
            <a:t>Remove </a:t>
          </a:r>
          <a:r>
            <a:rPr lang="en-US" sz="1000" kern="1200" dirty="0" smtClean="0">
              <a:solidFill>
                <a:srgbClr val="673AB7"/>
              </a:solidFill>
            </a:rPr>
            <a:t>Teacher</a:t>
          </a:r>
          <a:endParaRPr lang="en-US" sz="1000" kern="1200" dirty="0">
            <a:solidFill>
              <a:srgbClr val="673AB7"/>
            </a:solidFill>
          </a:endParaRPr>
        </a:p>
      </dsp:txBody>
      <dsp:txXfrm>
        <a:off x="2931464" y="2949237"/>
        <a:ext cx="966591" cy="294692"/>
      </dsp:txXfrm>
    </dsp:sp>
    <dsp:sp modelId="{660C6BFB-7BBE-4FDC-A835-AD1DDB1BDAF6}">
      <dsp:nvSpPr>
        <dsp:cNvPr id="0" name=""/>
        <dsp:cNvSpPr/>
      </dsp:nvSpPr>
      <dsp:spPr>
        <a:xfrm>
          <a:off x="1771554" y="3685968"/>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rgbClr val="673AB7"/>
              </a:solidFill>
            </a:rPr>
            <a:t>Accounts</a:t>
          </a:r>
          <a:endParaRPr lang="en-US" sz="1000" kern="1200" dirty="0">
            <a:solidFill>
              <a:srgbClr val="673AB7"/>
            </a:solidFill>
          </a:endParaRPr>
        </a:p>
      </dsp:txBody>
      <dsp:txXfrm>
        <a:off x="1771554" y="3685968"/>
        <a:ext cx="966591" cy="294692"/>
      </dsp:txXfrm>
    </dsp:sp>
    <dsp:sp modelId="{50C5F7DB-FA47-4D54-BAFD-2629E3EB7EBF}">
      <dsp:nvSpPr>
        <dsp:cNvPr id="0" name=""/>
        <dsp:cNvSpPr/>
      </dsp:nvSpPr>
      <dsp:spPr>
        <a:xfrm>
          <a:off x="2931464" y="3317603"/>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solidFill>
                <a:srgbClr val="673AB7"/>
              </a:solidFill>
            </a:rPr>
            <a:t>Add </a:t>
          </a:r>
          <a:r>
            <a:rPr lang="en-US" sz="1000" kern="1200" dirty="0" smtClean="0">
              <a:solidFill>
                <a:srgbClr val="673AB7"/>
              </a:solidFill>
            </a:rPr>
            <a:t>Account</a:t>
          </a:r>
          <a:endParaRPr lang="en-US" sz="1000" kern="1200" dirty="0">
            <a:solidFill>
              <a:srgbClr val="673AB7"/>
            </a:solidFill>
          </a:endParaRPr>
        </a:p>
      </dsp:txBody>
      <dsp:txXfrm>
        <a:off x="2931464" y="3317603"/>
        <a:ext cx="966591" cy="294692"/>
      </dsp:txXfrm>
    </dsp:sp>
    <dsp:sp modelId="{DDF21FCA-1049-494A-B056-6CA498F59231}">
      <dsp:nvSpPr>
        <dsp:cNvPr id="0" name=""/>
        <dsp:cNvSpPr/>
      </dsp:nvSpPr>
      <dsp:spPr>
        <a:xfrm>
          <a:off x="2931464" y="3685968"/>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solidFill>
                <a:srgbClr val="673AB7"/>
              </a:solidFill>
            </a:rPr>
            <a:t>Update </a:t>
          </a:r>
          <a:r>
            <a:rPr lang="en-US" sz="1000" kern="1200" dirty="0" smtClean="0">
              <a:solidFill>
                <a:srgbClr val="673AB7"/>
              </a:solidFill>
            </a:rPr>
            <a:t>Account</a:t>
          </a:r>
          <a:endParaRPr lang="en-US" sz="1000" kern="1200" dirty="0">
            <a:solidFill>
              <a:srgbClr val="673AB7"/>
            </a:solidFill>
          </a:endParaRPr>
        </a:p>
      </dsp:txBody>
      <dsp:txXfrm>
        <a:off x="2931464" y="3685968"/>
        <a:ext cx="966591" cy="294692"/>
      </dsp:txXfrm>
    </dsp:sp>
    <dsp:sp modelId="{848343F8-7654-498E-A4BA-6E8CE8041F96}">
      <dsp:nvSpPr>
        <dsp:cNvPr id="0" name=""/>
        <dsp:cNvSpPr/>
      </dsp:nvSpPr>
      <dsp:spPr>
        <a:xfrm>
          <a:off x="2931464" y="4054334"/>
          <a:ext cx="966591" cy="294692"/>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solidFill>
                <a:srgbClr val="673AB7"/>
              </a:solidFill>
            </a:rPr>
            <a:t>Remove </a:t>
          </a:r>
          <a:r>
            <a:rPr lang="en-US" sz="1000" kern="1200" dirty="0" smtClean="0">
              <a:solidFill>
                <a:srgbClr val="673AB7"/>
              </a:solidFill>
            </a:rPr>
            <a:t>Account</a:t>
          </a:r>
          <a:endParaRPr lang="en-US" sz="1000" kern="1200" dirty="0">
            <a:solidFill>
              <a:srgbClr val="673AB7"/>
            </a:solidFill>
          </a:endParaRPr>
        </a:p>
      </dsp:txBody>
      <dsp:txXfrm>
        <a:off x="2931464" y="4054334"/>
        <a:ext cx="966591" cy="294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095C5-C917-40BA-9854-5EA9CD963703}">
      <dsp:nvSpPr>
        <dsp:cNvPr id="0" name=""/>
        <dsp:cNvSpPr/>
      </dsp:nvSpPr>
      <dsp:spPr>
        <a:xfrm>
          <a:off x="1576136" y="1826508"/>
          <a:ext cx="209275" cy="199385"/>
        </a:xfrm>
        <a:custGeom>
          <a:avLst/>
          <a:gdLst/>
          <a:ahLst/>
          <a:cxnLst/>
          <a:rect l="0" t="0" r="0" b="0"/>
          <a:pathLst>
            <a:path>
              <a:moveTo>
                <a:pt x="0" y="0"/>
              </a:moveTo>
              <a:lnTo>
                <a:pt x="104637" y="0"/>
              </a:lnTo>
              <a:lnTo>
                <a:pt x="104637" y="199385"/>
              </a:lnTo>
              <a:lnTo>
                <a:pt x="209275" y="199385"/>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1673547" y="1918975"/>
        <a:ext cx="14452" cy="14452"/>
      </dsp:txXfrm>
    </dsp:sp>
    <dsp:sp modelId="{925073D0-E46E-41E2-9706-6DC94CF9ABC9}">
      <dsp:nvSpPr>
        <dsp:cNvPr id="0" name=""/>
        <dsp:cNvSpPr/>
      </dsp:nvSpPr>
      <dsp:spPr>
        <a:xfrm>
          <a:off x="1576136" y="1627122"/>
          <a:ext cx="209275" cy="199385"/>
        </a:xfrm>
        <a:custGeom>
          <a:avLst/>
          <a:gdLst/>
          <a:ahLst/>
          <a:cxnLst/>
          <a:rect l="0" t="0" r="0" b="0"/>
          <a:pathLst>
            <a:path>
              <a:moveTo>
                <a:pt x="0" y="199385"/>
              </a:moveTo>
              <a:lnTo>
                <a:pt x="104637" y="199385"/>
              </a:lnTo>
              <a:lnTo>
                <a:pt x="104637" y="0"/>
              </a:lnTo>
              <a:lnTo>
                <a:pt x="209275" y="0"/>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1673547" y="1719589"/>
        <a:ext cx="14452" cy="14452"/>
      </dsp:txXfrm>
    </dsp:sp>
    <dsp:sp modelId="{E39F829A-0D6C-4531-844B-6548852E0CC7}">
      <dsp:nvSpPr>
        <dsp:cNvPr id="0" name=""/>
        <dsp:cNvSpPr/>
      </dsp:nvSpPr>
      <dsp:spPr>
        <a:xfrm>
          <a:off x="320483" y="1328044"/>
          <a:ext cx="209275" cy="498464"/>
        </a:xfrm>
        <a:custGeom>
          <a:avLst/>
          <a:gdLst/>
          <a:ahLst/>
          <a:cxnLst/>
          <a:rect l="0" t="0" r="0" b="0"/>
          <a:pathLst>
            <a:path>
              <a:moveTo>
                <a:pt x="0" y="0"/>
              </a:moveTo>
              <a:lnTo>
                <a:pt x="104637" y="0"/>
              </a:lnTo>
              <a:lnTo>
                <a:pt x="104637" y="498464"/>
              </a:lnTo>
              <a:lnTo>
                <a:pt x="209275" y="498464"/>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411606" y="1563761"/>
        <a:ext cx="27030" cy="27030"/>
      </dsp:txXfrm>
    </dsp:sp>
    <dsp:sp modelId="{02F0BC3C-1786-41CF-89E8-D68203E6196F}">
      <dsp:nvSpPr>
        <dsp:cNvPr id="0" name=""/>
        <dsp:cNvSpPr/>
      </dsp:nvSpPr>
      <dsp:spPr>
        <a:xfrm>
          <a:off x="1576136" y="1182631"/>
          <a:ext cx="209275" cy="91440"/>
        </a:xfrm>
        <a:custGeom>
          <a:avLst/>
          <a:gdLst/>
          <a:ahLst/>
          <a:cxnLst/>
          <a:rect l="0" t="0" r="0" b="0"/>
          <a:pathLst>
            <a:path>
              <a:moveTo>
                <a:pt x="0" y="45720"/>
              </a:moveTo>
              <a:lnTo>
                <a:pt x="209275" y="45720"/>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1675541" y="1223119"/>
        <a:ext cx="10463" cy="10463"/>
      </dsp:txXfrm>
    </dsp:sp>
    <dsp:sp modelId="{287154C9-C5EB-48DC-912C-D1382488C0AB}">
      <dsp:nvSpPr>
        <dsp:cNvPr id="0" name=""/>
        <dsp:cNvSpPr/>
      </dsp:nvSpPr>
      <dsp:spPr>
        <a:xfrm>
          <a:off x="320483" y="1228351"/>
          <a:ext cx="209275" cy="99692"/>
        </a:xfrm>
        <a:custGeom>
          <a:avLst/>
          <a:gdLst/>
          <a:ahLst/>
          <a:cxnLst/>
          <a:rect l="0" t="0" r="0" b="0"/>
          <a:pathLst>
            <a:path>
              <a:moveTo>
                <a:pt x="0" y="99692"/>
              </a:moveTo>
              <a:lnTo>
                <a:pt x="104637" y="99692"/>
              </a:lnTo>
              <a:lnTo>
                <a:pt x="104637" y="0"/>
              </a:lnTo>
              <a:lnTo>
                <a:pt x="20927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7030A0"/>
            </a:solidFill>
          </a:endParaRPr>
        </a:p>
      </dsp:txBody>
      <dsp:txXfrm>
        <a:off x="419326" y="1272402"/>
        <a:ext cx="11590" cy="11590"/>
      </dsp:txXfrm>
    </dsp:sp>
    <dsp:sp modelId="{A40BBF5F-3473-44D5-AE09-ACB319A12D52}">
      <dsp:nvSpPr>
        <dsp:cNvPr id="0" name=""/>
        <dsp:cNvSpPr/>
      </dsp:nvSpPr>
      <dsp:spPr>
        <a:xfrm>
          <a:off x="1576136" y="783859"/>
          <a:ext cx="209275" cy="91440"/>
        </a:xfrm>
        <a:custGeom>
          <a:avLst/>
          <a:gdLst/>
          <a:ahLst/>
          <a:cxnLst/>
          <a:rect l="0" t="0" r="0" b="0"/>
          <a:pathLst>
            <a:path>
              <a:moveTo>
                <a:pt x="0" y="45720"/>
              </a:moveTo>
              <a:lnTo>
                <a:pt x="209275" y="45720"/>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1675541" y="824347"/>
        <a:ext cx="10463" cy="10463"/>
      </dsp:txXfrm>
    </dsp:sp>
    <dsp:sp modelId="{3040D4DE-A1F6-4B3E-A328-AF7FC769ACF0}">
      <dsp:nvSpPr>
        <dsp:cNvPr id="0" name=""/>
        <dsp:cNvSpPr/>
      </dsp:nvSpPr>
      <dsp:spPr>
        <a:xfrm>
          <a:off x="320483" y="829579"/>
          <a:ext cx="209275" cy="498464"/>
        </a:xfrm>
        <a:custGeom>
          <a:avLst/>
          <a:gdLst/>
          <a:ahLst/>
          <a:cxnLst/>
          <a:rect l="0" t="0" r="0" b="0"/>
          <a:pathLst>
            <a:path>
              <a:moveTo>
                <a:pt x="0" y="498464"/>
              </a:moveTo>
              <a:lnTo>
                <a:pt x="104637" y="498464"/>
              </a:lnTo>
              <a:lnTo>
                <a:pt x="104637" y="0"/>
              </a:lnTo>
              <a:lnTo>
                <a:pt x="209275" y="0"/>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411606" y="1065296"/>
        <a:ext cx="27030" cy="27030"/>
      </dsp:txXfrm>
    </dsp:sp>
    <dsp:sp modelId="{8096E587-ACE2-491C-8E2B-4CBB65DEBE23}">
      <dsp:nvSpPr>
        <dsp:cNvPr id="0" name=""/>
        <dsp:cNvSpPr/>
      </dsp:nvSpPr>
      <dsp:spPr>
        <a:xfrm rot="16200000">
          <a:off x="-678544" y="1168535"/>
          <a:ext cx="1679038" cy="319017"/>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rgbClr val="673AB7"/>
              </a:solidFill>
            </a:rPr>
            <a:t>Teacher</a:t>
          </a:r>
          <a:endParaRPr lang="en-US" sz="2000" kern="1200" dirty="0">
            <a:solidFill>
              <a:srgbClr val="673AB7"/>
            </a:solidFill>
          </a:endParaRPr>
        </a:p>
      </dsp:txBody>
      <dsp:txXfrm>
        <a:off x="-678544" y="1168535"/>
        <a:ext cx="1679038" cy="319017"/>
      </dsp:txXfrm>
    </dsp:sp>
    <dsp:sp modelId="{BDB54B9B-D52E-409D-9CA4-1E480C765831}">
      <dsp:nvSpPr>
        <dsp:cNvPr id="0" name=""/>
        <dsp:cNvSpPr/>
      </dsp:nvSpPr>
      <dsp:spPr>
        <a:xfrm>
          <a:off x="529759" y="670070"/>
          <a:ext cx="1046376" cy="319017"/>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rgbClr val="673AB7"/>
              </a:solidFill>
            </a:rPr>
            <a:t>Grades</a:t>
          </a:r>
          <a:endParaRPr lang="en-US" sz="1000" kern="1200" dirty="0">
            <a:solidFill>
              <a:srgbClr val="673AB7"/>
            </a:solidFill>
          </a:endParaRPr>
        </a:p>
      </dsp:txBody>
      <dsp:txXfrm>
        <a:off x="529759" y="670070"/>
        <a:ext cx="1046376" cy="319017"/>
      </dsp:txXfrm>
    </dsp:sp>
    <dsp:sp modelId="{52C70DFE-36A8-45B5-8E86-417572BFA2C0}">
      <dsp:nvSpPr>
        <dsp:cNvPr id="0" name=""/>
        <dsp:cNvSpPr/>
      </dsp:nvSpPr>
      <dsp:spPr>
        <a:xfrm>
          <a:off x="1785411" y="670070"/>
          <a:ext cx="1046376" cy="319017"/>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rgbClr val="673AB7"/>
              </a:solidFill>
            </a:rPr>
            <a:t>View Grades’ details</a:t>
          </a:r>
          <a:endParaRPr lang="en-US" sz="1000" kern="1200" dirty="0">
            <a:solidFill>
              <a:srgbClr val="673AB7"/>
            </a:solidFill>
          </a:endParaRPr>
        </a:p>
      </dsp:txBody>
      <dsp:txXfrm>
        <a:off x="1785411" y="670070"/>
        <a:ext cx="1046376" cy="319017"/>
      </dsp:txXfrm>
    </dsp:sp>
    <dsp:sp modelId="{31E35359-D7C4-4506-A762-9B453C97D0DA}">
      <dsp:nvSpPr>
        <dsp:cNvPr id="0" name=""/>
        <dsp:cNvSpPr/>
      </dsp:nvSpPr>
      <dsp:spPr>
        <a:xfrm>
          <a:off x="529759" y="1068842"/>
          <a:ext cx="1046376" cy="319017"/>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rgbClr val="673AB7"/>
              </a:solidFill>
            </a:rPr>
            <a:t>Subjects </a:t>
          </a:r>
          <a:endParaRPr lang="en-US" sz="1000" kern="1200" dirty="0">
            <a:solidFill>
              <a:srgbClr val="673AB7"/>
            </a:solidFill>
          </a:endParaRPr>
        </a:p>
      </dsp:txBody>
      <dsp:txXfrm>
        <a:off x="529759" y="1068842"/>
        <a:ext cx="1046376" cy="319017"/>
      </dsp:txXfrm>
    </dsp:sp>
    <dsp:sp modelId="{AE235AE0-94D5-4D1E-8896-DB0148922CB2}">
      <dsp:nvSpPr>
        <dsp:cNvPr id="0" name=""/>
        <dsp:cNvSpPr/>
      </dsp:nvSpPr>
      <dsp:spPr>
        <a:xfrm>
          <a:off x="1785411" y="1068842"/>
          <a:ext cx="1046376" cy="319017"/>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rgbClr val="673AB7"/>
              </a:solidFill>
            </a:rPr>
            <a:t>View Subjects</a:t>
          </a:r>
          <a:endParaRPr lang="en-US" sz="1000" kern="1200" dirty="0">
            <a:solidFill>
              <a:srgbClr val="673AB7"/>
            </a:solidFill>
          </a:endParaRPr>
        </a:p>
      </dsp:txBody>
      <dsp:txXfrm>
        <a:off x="1785411" y="1068842"/>
        <a:ext cx="1046376" cy="319017"/>
      </dsp:txXfrm>
    </dsp:sp>
    <dsp:sp modelId="{A54E62A6-F35D-4F56-8CC5-9E18F7677A45}">
      <dsp:nvSpPr>
        <dsp:cNvPr id="0" name=""/>
        <dsp:cNvSpPr/>
      </dsp:nvSpPr>
      <dsp:spPr>
        <a:xfrm>
          <a:off x="529759" y="1667000"/>
          <a:ext cx="1046376" cy="319017"/>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rgbClr val="673AB7"/>
              </a:solidFill>
            </a:rPr>
            <a:t>Homework</a:t>
          </a:r>
          <a:endParaRPr lang="en-US" sz="1000" kern="1200" dirty="0">
            <a:solidFill>
              <a:srgbClr val="673AB7"/>
            </a:solidFill>
          </a:endParaRPr>
        </a:p>
      </dsp:txBody>
      <dsp:txXfrm>
        <a:off x="529759" y="1667000"/>
        <a:ext cx="1046376" cy="319017"/>
      </dsp:txXfrm>
    </dsp:sp>
    <dsp:sp modelId="{E9AF334C-2A36-4543-A6A9-D91188250E0D}">
      <dsp:nvSpPr>
        <dsp:cNvPr id="0" name=""/>
        <dsp:cNvSpPr/>
      </dsp:nvSpPr>
      <dsp:spPr>
        <a:xfrm>
          <a:off x="1785411" y="1467614"/>
          <a:ext cx="1046376" cy="319017"/>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rgbClr val="673AB7"/>
              </a:solidFill>
            </a:rPr>
            <a:t>View Homework</a:t>
          </a:r>
          <a:endParaRPr lang="en-US" sz="1000" kern="1200" dirty="0">
            <a:solidFill>
              <a:srgbClr val="673AB7"/>
            </a:solidFill>
          </a:endParaRPr>
        </a:p>
      </dsp:txBody>
      <dsp:txXfrm>
        <a:off x="1785411" y="1467614"/>
        <a:ext cx="1046376" cy="319017"/>
      </dsp:txXfrm>
    </dsp:sp>
    <dsp:sp modelId="{A1F79954-AABA-4138-84EE-87B5FEA758F8}">
      <dsp:nvSpPr>
        <dsp:cNvPr id="0" name=""/>
        <dsp:cNvSpPr/>
      </dsp:nvSpPr>
      <dsp:spPr>
        <a:xfrm>
          <a:off x="1785411" y="1866385"/>
          <a:ext cx="1046376" cy="319017"/>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rgbClr val="673AB7"/>
              </a:solidFill>
            </a:rPr>
            <a:t>Update Homework</a:t>
          </a:r>
          <a:endParaRPr lang="en-US" sz="1000" kern="1200" dirty="0">
            <a:solidFill>
              <a:srgbClr val="673AB7"/>
            </a:solidFill>
          </a:endParaRPr>
        </a:p>
      </dsp:txBody>
      <dsp:txXfrm>
        <a:off x="1785411" y="1866385"/>
        <a:ext cx="1046376" cy="3190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073D0-E46E-41E2-9706-6DC94CF9ABC9}">
      <dsp:nvSpPr>
        <dsp:cNvPr id="0" name=""/>
        <dsp:cNvSpPr/>
      </dsp:nvSpPr>
      <dsp:spPr>
        <a:xfrm>
          <a:off x="1552922" y="1753205"/>
          <a:ext cx="206083" cy="91440"/>
        </a:xfrm>
        <a:custGeom>
          <a:avLst/>
          <a:gdLst/>
          <a:ahLst/>
          <a:cxnLst/>
          <a:rect l="0" t="0" r="0" b="0"/>
          <a:pathLst>
            <a:path>
              <a:moveTo>
                <a:pt x="0" y="45720"/>
              </a:moveTo>
              <a:lnTo>
                <a:pt x="206083" y="45720"/>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1650811" y="1793773"/>
        <a:ext cx="10304" cy="10304"/>
      </dsp:txXfrm>
    </dsp:sp>
    <dsp:sp modelId="{E39F829A-0D6C-4531-844B-6548852E0CC7}">
      <dsp:nvSpPr>
        <dsp:cNvPr id="0" name=""/>
        <dsp:cNvSpPr/>
      </dsp:nvSpPr>
      <dsp:spPr>
        <a:xfrm>
          <a:off x="316423" y="1406237"/>
          <a:ext cx="206083" cy="392688"/>
        </a:xfrm>
        <a:custGeom>
          <a:avLst/>
          <a:gdLst/>
          <a:ahLst/>
          <a:cxnLst/>
          <a:rect l="0" t="0" r="0" b="0"/>
          <a:pathLst>
            <a:path>
              <a:moveTo>
                <a:pt x="0" y="0"/>
              </a:moveTo>
              <a:lnTo>
                <a:pt x="103041" y="0"/>
              </a:lnTo>
              <a:lnTo>
                <a:pt x="103041" y="392688"/>
              </a:lnTo>
              <a:lnTo>
                <a:pt x="206083" y="392688"/>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408377" y="1591494"/>
        <a:ext cx="22174" cy="22174"/>
      </dsp:txXfrm>
    </dsp:sp>
    <dsp:sp modelId="{02F0BC3C-1786-41CF-89E8-D68203E6196F}">
      <dsp:nvSpPr>
        <dsp:cNvPr id="0" name=""/>
        <dsp:cNvSpPr/>
      </dsp:nvSpPr>
      <dsp:spPr>
        <a:xfrm>
          <a:off x="1552922" y="1360516"/>
          <a:ext cx="206083" cy="91440"/>
        </a:xfrm>
        <a:custGeom>
          <a:avLst/>
          <a:gdLst/>
          <a:ahLst/>
          <a:cxnLst/>
          <a:rect l="0" t="0" r="0" b="0"/>
          <a:pathLst>
            <a:path>
              <a:moveTo>
                <a:pt x="0" y="45720"/>
              </a:moveTo>
              <a:lnTo>
                <a:pt x="206083" y="45720"/>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1650811" y="1401084"/>
        <a:ext cx="10304" cy="10304"/>
      </dsp:txXfrm>
    </dsp:sp>
    <dsp:sp modelId="{287154C9-C5EB-48DC-912C-D1382488C0AB}">
      <dsp:nvSpPr>
        <dsp:cNvPr id="0" name=""/>
        <dsp:cNvSpPr/>
      </dsp:nvSpPr>
      <dsp:spPr>
        <a:xfrm>
          <a:off x="316423" y="1360516"/>
          <a:ext cx="206083" cy="91440"/>
        </a:xfrm>
        <a:custGeom>
          <a:avLst/>
          <a:gdLst/>
          <a:ahLst/>
          <a:cxnLst/>
          <a:rect l="0" t="0" r="0" b="0"/>
          <a:pathLst>
            <a:path>
              <a:moveTo>
                <a:pt x="0" y="45720"/>
              </a:moveTo>
              <a:lnTo>
                <a:pt x="206083"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7030A0"/>
            </a:solidFill>
          </a:endParaRPr>
        </a:p>
      </dsp:txBody>
      <dsp:txXfrm>
        <a:off x="414312" y="1401084"/>
        <a:ext cx="10304" cy="10304"/>
      </dsp:txXfrm>
    </dsp:sp>
    <dsp:sp modelId="{A40BBF5F-3473-44D5-AE09-ACB319A12D52}">
      <dsp:nvSpPr>
        <dsp:cNvPr id="0" name=""/>
        <dsp:cNvSpPr/>
      </dsp:nvSpPr>
      <dsp:spPr>
        <a:xfrm>
          <a:off x="1552922" y="967828"/>
          <a:ext cx="206083" cy="91440"/>
        </a:xfrm>
        <a:custGeom>
          <a:avLst/>
          <a:gdLst/>
          <a:ahLst/>
          <a:cxnLst/>
          <a:rect l="0" t="0" r="0" b="0"/>
          <a:pathLst>
            <a:path>
              <a:moveTo>
                <a:pt x="0" y="45720"/>
              </a:moveTo>
              <a:lnTo>
                <a:pt x="206083" y="45720"/>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1650811" y="1008395"/>
        <a:ext cx="10304" cy="10304"/>
      </dsp:txXfrm>
    </dsp:sp>
    <dsp:sp modelId="{3040D4DE-A1F6-4B3E-A328-AF7FC769ACF0}">
      <dsp:nvSpPr>
        <dsp:cNvPr id="0" name=""/>
        <dsp:cNvSpPr/>
      </dsp:nvSpPr>
      <dsp:spPr>
        <a:xfrm>
          <a:off x="316423" y="1013548"/>
          <a:ext cx="206083" cy="392688"/>
        </a:xfrm>
        <a:custGeom>
          <a:avLst/>
          <a:gdLst/>
          <a:ahLst/>
          <a:cxnLst/>
          <a:rect l="0" t="0" r="0" b="0"/>
          <a:pathLst>
            <a:path>
              <a:moveTo>
                <a:pt x="0" y="392688"/>
              </a:moveTo>
              <a:lnTo>
                <a:pt x="103041" y="392688"/>
              </a:lnTo>
              <a:lnTo>
                <a:pt x="103041" y="0"/>
              </a:lnTo>
              <a:lnTo>
                <a:pt x="206083" y="0"/>
              </a:lnTo>
            </a:path>
          </a:pathLst>
        </a:custGeom>
        <a:noFill/>
        <a:ln w="12700" cap="flat" cmpd="sng" algn="ctr">
          <a:solidFill>
            <a:srgbClr val="673AB7"/>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673AB7"/>
            </a:solidFill>
          </a:endParaRPr>
        </a:p>
      </dsp:txBody>
      <dsp:txXfrm>
        <a:off x="408377" y="1198805"/>
        <a:ext cx="22174" cy="22174"/>
      </dsp:txXfrm>
    </dsp:sp>
    <dsp:sp modelId="{8096E587-ACE2-491C-8E2B-4CBB65DEBE23}">
      <dsp:nvSpPr>
        <dsp:cNvPr id="0" name=""/>
        <dsp:cNvSpPr/>
      </dsp:nvSpPr>
      <dsp:spPr>
        <a:xfrm rot="16200000">
          <a:off x="-667365" y="1249161"/>
          <a:ext cx="1653427" cy="314151"/>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rgbClr val="673AB7"/>
              </a:solidFill>
            </a:rPr>
            <a:t>Student </a:t>
          </a:r>
          <a:endParaRPr lang="en-US" sz="2000" kern="1200" dirty="0">
            <a:solidFill>
              <a:srgbClr val="673AB7"/>
            </a:solidFill>
          </a:endParaRPr>
        </a:p>
      </dsp:txBody>
      <dsp:txXfrm>
        <a:off x="-667365" y="1249161"/>
        <a:ext cx="1653427" cy="314151"/>
      </dsp:txXfrm>
    </dsp:sp>
    <dsp:sp modelId="{BDB54B9B-D52E-409D-9CA4-1E480C765831}">
      <dsp:nvSpPr>
        <dsp:cNvPr id="0" name=""/>
        <dsp:cNvSpPr/>
      </dsp:nvSpPr>
      <dsp:spPr>
        <a:xfrm>
          <a:off x="522506" y="856472"/>
          <a:ext cx="1030415" cy="314151"/>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rgbClr val="673AB7"/>
              </a:solidFill>
            </a:rPr>
            <a:t>Grades</a:t>
          </a:r>
          <a:endParaRPr lang="en-US" sz="1000" kern="1200" dirty="0">
            <a:solidFill>
              <a:srgbClr val="673AB7"/>
            </a:solidFill>
          </a:endParaRPr>
        </a:p>
      </dsp:txBody>
      <dsp:txXfrm>
        <a:off x="522506" y="856472"/>
        <a:ext cx="1030415" cy="314151"/>
      </dsp:txXfrm>
    </dsp:sp>
    <dsp:sp modelId="{52C70DFE-36A8-45B5-8E86-417572BFA2C0}">
      <dsp:nvSpPr>
        <dsp:cNvPr id="0" name=""/>
        <dsp:cNvSpPr/>
      </dsp:nvSpPr>
      <dsp:spPr>
        <a:xfrm>
          <a:off x="1759005" y="856472"/>
          <a:ext cx="1030415" cy="314151"/>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rgbClr val="673AB7"/>
              </a:solidFill>
            </a:rPr>
            <a:t>View Grades’ details</a:t>
          </a:r>
          <a:endParaRPr lang="en-US" sz="1000" kern="1200" dirty="0">
            <a:solidFill>
              <a:srgbClr val="673AB7"/>
            </a:solidFill>
          </a:endParaRPr>
        </a:p>
      </dsp:txBody>
      <dsp:txXfrm>
        <a:off x="1759005" y="856472"/>
        <a:ext cx="1030415" cy="314151"/>
      </dsp:txXfrm>
    </dsp:sp>
    <dsp:sp modelId="{31E35359-D7C4-4506-A762-9B453C97D0DA}">
      <dsp:nvSpPr>
        <dsp:cNvPr id="0" name=""/>
        <dsp:cNvSpPr/>
      </dsp:nvSpPr>
      <dsp:spPr>
        <a:xfrm>
          <a:off x="522506" y="1249161"/>
          <a:ext cx="1030415" cy="314151"/>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rgbClr val="673AB7"/>
              </a:solidFill>
            </a:rPr>
            <a:t>Subjects </a:t>
          </a:r>
          <a:endParaRPr lang="en-US" sz="1000" kern="1200" dirty="0">
            <a:solidFill>
              <a:srgbClr val="673AB7"/>
            </a:solidFill>
          </a:endParaRPr>
        </a:p>
      </dsp:txBody>
      <dsp:txXfrm>
        <a:off x="522506" y="1249161"/>
        <a:ext cx="1030415" cy="314151"/>
      </dsp:txXfrm>
    </dsp:sp>
    <dsp:sp modelId="{AE235AE0-94D5-4D1E-8896-DB0148922CB2}">
      <dsp:nvSpPr>
        <dsp:cNvPr id="0" name=""/>
        <dsp:cNvSpPr/>
      </dsp:nvSpPr>
      <dsp:spPr>
        <a:xfrm>
          <a:off x="1759005" y="1249161"/>
          <a:ext cx="1030415" cy="314151"/>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rgbClr val="673AB7"/>
              </a:solidFill>
            </a:rPr>
            <a:t>View Subjects</a:t>
          </a:r>
          <a:endParaRPr lang="en-US" sz="1000" kern="1200" dirty="0">
            <a:solidFill>
              <a:srgbClr val="673AB7"/>
            </a:solidFill>
          </a:endParaRPr>
        </a:p>
      </dsp:txBody>
      <dsp:txXfrm>
        <a:off x="1759005" y="1249161"/>
        <a:ext cx="1030415" cy="314151"/>
      </dsp:txXfrm>
    </dsp:sp>
    <dsp:sp modelId="{A54E62A6-F35D-4F56-8CC5-9E18F7677A45}">
      <dsp:nvSpPr>
        <dsp:cNvPr id="0" name=""/>
        <dsp:cNvSpPr/>
      </dsp:nvSpPr>
      <dsp:spPr>
        <a:xfrm>
          <a:off x="522506" y="1641850"/>
          <a:ext cx="1030415" cy="314151"/>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rgbClr val="673AB7"/>
              </a:solidFill>
            </a:rPr>
            <a:t>Homework</a:t>
          </a:r>
          <a:endParaRPr lang="en-US" sz="1000" kern="1200" dirty="0">
            <a:solidFill>
              <a:srgbClr val="673AB7"/>
            </a:solidFill>
          </a:endParaRPr>
        </a:p>
      </dsp:txBody>
      <dsp:txXfrm>
        <a:off x="522506" y="1641850"/>
        <a:ext cx="1030415" cy="314151"/>
      </dsp:txXfrm>
    </dsp:sp>
    <dsp:sp modelId="{E9AF334C-2A36-4543-A6A9-D91188250E0D}">
      <dsp:nvSpPr>
        <dsp:cNvPr id="0" name=""/>
        <dsp:cNvSpPr/>
      </dsp:nvSpPr>
      <dsp:spPr>
        <a:xfrm>
          <a:off x="1759005" y="1641850"/>
          <a:ext cx="1030415" cy="314151"/>
        </a:xfrm>
        <a:prstGeom prst="rect">
          <a:avLst/>
        </a:prstGeom>
        <a:solidFill>
          <a:srgbClr val="ECF0F1"/>
        </a:solidFill>
        <a:ln w="12700" cap="flat" cmpd="sng" algn="ctr">
          <a:solidFill>
            <a:srgbClr val="673AB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rgbClr val="673AB7"/>
              </a:solidFill>
            </a:rPr>
            <a:t>View Homework</a:t>
          </a:r>
          <a:endParaRPr lang="en-US" sz="1000" kern="1200" dirty="0">
            <a:solidFill>
              <a:srgbClr val="673AB7"/>
            </a:solidFill>
          </a:endParaRPr>
        </a:p>
      </dsp:txBody>
      <dsp:txXfrm>
        <a:off x="1759005" y="1641850"/>
        <a:ext cx="1030415" cy="31415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A5A35-88D5-4ACA-B2DA-F5EA0E3CEBB4}"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10B71-C8FC-4E01-9EE3-9B892449BD09}" type="slidenum">
              <a:rPr lang="en-US" smtClean="0"/>
              <a:t>‹#›</a:t>
            </a:fld>
            <a:endParaRPr lang="en-US"/>
          </a:p>
        </p:txBody>
      </p:sp>
    </p:spTree>
    <p:extLst>
      <p:ext uri="{BB962C8B-B14F-4D97-AF65-F5344CB8AC3E}">
        <p14:creationId xmlns:p14="http://schemas.microsoft.com/office/powerpoint/2010/main" val="112103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10B71-C8FC-4E01-9EE3-9B892449BD09}" type="slidenum">
              <a:rPr lang="en-US" smtClean="0"/>
              <a:t>6</a:t>
            </a:fld>
            <a:endParaRPr lang="en-US"/>
          </a:p>
        </p:txBody>
      </p:sp>
    </p:spTree>
    <p:extLst>
      <p:ext uri="{BB962C8B-B14F-4D97-AF65-F5344CB8AC3E}">
        <p14:creationId xmlns:p14="http://schemas.microsoft.com/office/powerpoint/2010/main" val="965906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10B71-C8FC-4E01-9EE3-9B892449BD09}" type="slidenum">
              <a:rPr lang="en-US" smtClean="0"/>
              <a:t>7</a:t>
            </a:fld>
            <a:endParaRPr lang="en-US"/>
          </a:p>
        </p:txBody>
      </p:sp>
    </p:spTree>
    <p:extLst>
      <p:ext uri="{BB962C8B-B14F-4D97-AF65-F5344CB8AC3E}">
        <p14:creationId xmlns:p14="http://schemas.microsoft.com/office/powerpoint/2010/main" val="4146427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10B71-C8FC-4E01-9EE3-9B892449BD09}" type="slidenum">
              <a:rPr lang="en-US" smtClean="0"/>
              <a:t>10</a:t>
            </a:fld>
            <a:endParaRPr lang="en-US"/>
          </a:p>
        </p:txBody>
      </p:sp>
    </p:spTree>
    <p:extLst>
      <p:ext uri="{BB962C8B-B14F-4D97-AF65-F5344CB8AC3E}">
        <p14:creationId xmlns:p14="http://schemas.microsoft.com/office/powerpoint/2010/main" val="362749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10B71-C8FC-4E01-9EE3-9B892449BD09}" type="slidenum">
              <a:rPr lang="en-US" smtClean="0"/>
              <a:t>11</a:t>
            </a:fld>
            <a:endParaRPr lang="en-US"/>
          </a:p>
        </p:txBody>
      </p:sp>
    </p:spTree>
    <p:extLst>
      <p:ext uri="{BB962C8B-B14F-4D97-AF65-F5344CB8AC3E}">
        <p14:creationId xmlns:p14="http://schemas.microsoft.com/office/powerpoint/2010/main" val="3527191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10B71-C8FC-4E01-9EE3-9B892449BD09}" type="slidenum">
              <a:rPr lang="en-US" smtClean="0"/>
              <a:t>12</a:t>
            </a:fld>
            <a:endParaRPr lang="en-US"/>
          </a:p>
        </p:txBody>
      </p:sp>
    </p:spTree>
    <p:extLst>
      <p:ext uri="{BB962C8B-B14F-4D97-AF65-F5344CB8AC3E}">
        <p14:creationId xmlns:p14="http://schemas.microsoft.com/office/powerpoint/2010/main" val="3538574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10B71-C8FC-4E01-9EE3-9B892449BD09}" type="slidenum">
              <a:rPr lang="en-US" smtClean="0"/>
              <a:t>13</a:t>
            </a:fld>
            <a:endParaRPr lang="en-US"/>
          </a:p>
        </p:txBody>
      </p:sp>
    </p:spTree>
    <p:extLst>
      <p:ext uri="{BB962C8B-B14F-4D97-AF65-F5344CB8AC3E}">
        <p14:creationId xmlns:p14="http://schemas.microsoft.com/office/powerpoint/2010/main" val="422425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DA8B45-10C3-429D-9676-052F6953B109}"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3D0EF-6DA7-4844-89CC-DA3DC0DA6AC6}" type="slidenum">
              <a:rPr lang="en-US" smtClean="0"/>
              <a:t>‹#›</a:t>
            </a:fld>
            <a:endParaRPr lang="en-US"/>
          </a:p>
        </p:txBody>
      </p:sp>
    </p:spTree>
    <p:extLst>
      <p:ext uri="{BB962C8B-B14F-4D97-AF65-F5344CB8AC3E}">
        <p14:creationId xmlns:p14="http://schemas.microsoft.com/office/powerpoint/2010/main" val="164900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A8B45-10C3-429D-9676-052F6953B109}"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3D0EF-6DA7-4844-89CC-DA3DC0DA6AC6}" type="slidenum">
              <a:rPr lang="en-US" smtClean="0"/>
              <a:t>‹#›</a:t>
            </a:fld>
            <a:endParaRPr lang="en-US"/>
          </a:p>
        </p:txBody>
      </p:sp>
    </p:spTree>
    <p:extLst>
      <p:ext uri="{BB962C8B-B14F-4D97-AF65-F5344CB8AC3E}">
        <p14:creationId xmlns:p14="http://schemas.microsoft.com/office/powerpoint/2010/main" val="75144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A8B45-10C3-429D-9676-052F6953B109}"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3D0EF-6DA7-4844-89CC-DA3DC0DA6AC6}" type="slidenum">
              <a:rPr lang="en-US" smtClean="0"/>
              <a:t>‹#›</a:t>
            </a:fld>
            <a:endParaRPr lang="en-US"/>
          </a:p>
        </p:txBody>
      </p:sp>
    </p:spTree>
    <p:extLst>
      <p:ext uri="{BB962C8B-B14F-4D97-AF65-F5344CB8AC3E}">
        <p14:creationId xmlns:p14="http://schemas.microsoft.com/office/powerpoint/2010/main" val="66460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A8B45-10C3-429D-9676-052F6953B109}"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3D0EF-6DA7-4844-89CC-DA3DC0DA6AC6}" type="slidenum">
              <a:rPr lang="en-US" smtClean="0"/>
              <a:t>‹#›</a:t>
            </a:fld>
            <a:endParaRPr lang="en-US"/>
          </a:p>
        </p:txBody>
      </p:sp>
    </p:spTree>
    <p:extLst>
      <p:ext uri="{BB962C8B-B14F-4D97-AF65-F5344CB8AC3E}">
        <p14:creationId xmlns:p14="http://schemas.microsoft.com/office/powerpoint/2010/main" val="289248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DA8B45-10C3-429D-9676-052F6953B109}"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3D0EF-6DA7-4844-89CC-DA3DC0DA6AC6}" type="slidenum">
              <a:rPr lang="en-US" smtClean="0"/>
              <a:t>‹#›</a:t>
            </a:fld>
            <a:endParaRPr lang="en-US"/>
          </a:p>
        </p:txBody>
      </p:sp>
    </p:spTree>
    <p:extLst>
      <p:ext uri="{BB962C8B-B14F-4D97-AF65-F5344CB8AC3E}">
        <p14:creationId xmlns:p14="http://schemas.microsoft.com/office/powerpoint/2010/main" val="262290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DA8B45-10C3-429D-9676-052F6953B109}"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3D0EF-6DA7-4844-89CC-DA3DC0DA6AC6}" type="slidenum">
              <a:rPr lang="en-US" smtClean="0"/>
              <a:t>‹#›</a:t>
            </a:fld>
            <a:endParaRPr lang="en-US"/>
          </a:p>
        </p:txBody>
      </p:sp>
    </p:spTree>
    <p:extLst>
      <p:ext uri="{BB962C8B-B14F-4D97-AF65-F5344CB8AC3E}">
        <p14:creationId xmlns:p14="http://schemas.microsoft.com/office/powerpoint/2010/main" val="1466899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DA8B45-10C3-429D-9676-052F6953B109}" type="datetimeFigureOut">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13D0EF-6DA7-4844-89CC-DA3DC0DA6AC6}" type="slidenum">
              <a:rPr lang="en-US" smtClean="0"/>
              <a:t>‹#›</a:t>
            </a:fld>
            <a:endParaRPr lang="en-US"/>
          </a:p>
        </p:txBody>
      </p:sp>
    </p:spTree>
    <p:extLst>
      <p:ext uri="{BB962C8B-B14F-4D97-AF65-F5344CB8AC3E}">
        <p14:creationId xmlns:p14="http://schemas.microsoft.com/office/powerpoint/2010/main" val="162068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DA8B45-10C3-429D-9676-052F6953B109}"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13D0EF-6DA7-4844-89CC-DA3DC0DA6AC6}" type="slidenum">
              <a:rPr lang="en-US" smtClean="0"/>
              <a:t>‹#›</a:t>
            </a:fld>
            <a:endParaRPr lang="en-US"/>
          </a:p>
        </p:txBody>
      </p:sp>
    </p:spTree>
    <p:extLst>
      <p:ext uri="{BB962C8B-B14F-4D97-AF65-F5344CB8AC3E}">
        <p14:creationId xmlns:p14="http://schemas.microsoft.com/office/powerpoint/2010/main" val="225165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A8B45-10C3-429D-9676-052F6953B109}" type="datetimeFigureOut">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13D0EF-6DA7-4844-89CC-DA3DC0DA6AC6}" type="slidenum">
              <a:rPr lang="en-US" smtClean="0"/>
              <a:t>‹#›</a:t>
            </a:fld>
            <a:endParaRPr lang="en-US"/>
          </a:p>
        </p:txBody>
      </p:sp>
    </p:spTree>
    <p:extLst>
      <p:ext uri="{BB962C8B-B14F-4D97-AF65-F5344CB8AC3E}">
        <p14:creationId xmlns:p14="http://schemas.microsoft.com/office/powerpoint/2010/main" val="276057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DA8B45-10C3-429D-9676-052F6953B109}"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3D0EF-6DA7-4844-89CC-DA3DC0DA6AC6}" type="slidenum">
              <a:rPr lang="en-US" smtClean="0"/>
              <a:t>‹#›</a:t>
            </a:fld>
            <a:endParaRPr lang="en-US"/>
          </a:p>
        </p:txBody>
      </p:sp>
    </p:spTree>
    <p:extLst>
      <p:ext uri="{BB962C8B-B14F-4D97-AF65-F5344CB8AC3E}">
        <p14:creationId xmlns:p14="http://schemas.microsoft.com/office/powerpoint/2010/main" val="2335188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DA8B45-10C3-429D-9676-052F6953B109}"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3D0EF-6DA7-4844-89CC-DA3DC0DA6AC6}" type="slidenum">
              <a:rPr lang="en-US" smtClean="0"/>
              <a:t>‹#›</a:t>
            </a:fld>
            <a:endParaRPr lang="en-US"/>
          </a:p>
        </p:txBody>
      </p:sp>
    </p:spTree>
    <p:extLst>
      <p:ext uri="{BB962C8B-B14F-4D97-AF65-F5344CB8AC3E}">
        <p14:creationId xmlns:p14="http://schemas.microsoft.com/office/powerpoint/2010/main" val="274578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A8B45-10C3-429D-9676-052F6953B109}" type="datetimeFigureOut">
              <a:rPr lang="en-US" smtClean="0"/>
              <a:t>4/16/2021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3D0EF-6DA7-4844-89CC-DA3DC0DA6AC6}" type="slidenum">
              <a:rPr lang="en-US" smtClean="0"/>
              <a:t>‹#›</a:t>
            </a:fld>
            <a:endParaRPr lang="en-US"/>
          </a:p>
        </p:txBody>
      </p:sp>
    </p:spTree>
    <p:extLst>
      <p:ext uri="{BB962C8B-B14F-4D97-AF65-F5344CB8AC3E}">
        <p14:creationId xmlns:p14="http://schemas.microsoft.com/office/powerpoint/2010/main" val="37976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4.jpe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1.png"/><Relationship Id="rId16" Type="http://schemas.openxmlformats.org/officeDocument/2006/relationships/diagramColors" Target="../diagrams/colors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6553200" cy="68580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09600" y="3179775"/>
            <a:ext cx="5514109" cy="1655762"/>
          </a:xfrm>
        </p:spPr>
        <p:txBody>
          <a:bodyPr/>
          <a:lstStyle/>
          <a:p>
            <a:pPr algn="l"/>
            <a:r>
              <a:rPr lang="en-US" dirty="0" smtClean="0">
                <a:solidFill>
                  <a:srgbClr val="673AB7"/>
                </a:solidFill>
                <a:latin typeface="Adobe Song Std L" panose="02020300000000000000" pitchFamily="18" charset="-128"/>
                <a:ea typeface="Adobe Song Std L" panose="02020300000000000000" pitchFamily="18" charset="-128"/>
              </a:rPr>
              <a:t>Online elementary school management system. </a:t>
            </a:r>
            <a:endParaRPr lang="en-US" dirty="0">
              <a:solidFill>
                <a:srgbClr val="673AB7"/>
              </a:solidFill>
              <a:latin typeface="Adobe Song Std L" panose="02020300000000000000" pitchFamily="18" charset="-128"/>
              <a:ea typeface="Adobe Song Std L" panose="02020300000000000000" pitchFamily="18" charset="-128"/>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4616" y="1809642"/>
            <a:ext cx="831273" cy="83127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618" y="948211"/>
            <a:ext cx="831273" cy="83127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617" y="4244725"/>
            <a:ext cx="831273" cy="83127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4616" y="145917"/>
            <a:ext cx="831273" cy="831273"/>
          </a:xfrm>
          <a:prstGeom prst="rect">
            <a:avLst/>
          </a:prstGeom>
        </p:spPr>
      </p:pic>
      <p:sp>
        <p:nvSpPr>
          <p:cNvPr id="13" name="TextBox 12"/>
          <p:cNvSpPr txBox="1"/>
          <p:nvPr/>
        </p:nvSpPr>
        <p:spPr>
          <a:xfrm>
            <a:off x="8161842" y="1994445"/>
            <a:ext cx="2784737" cy="461665"/>
          </a:xfrm>
          <a:prstGeom prst="rect">
            <a:avLst/>
          </a:prstGeom>
          <a:noFill/>
        </p:spPr>
        <p:txBody>
          <a:bodyPr wrap="none" rtlCol="0">
            <a:spAutoFit/>
          </a:bodyPr>
          <a:lstStyle/>
          <a:p>
            <a:r>
              <a:rPr lang="en-US" sz="2400" dirty="0" smtClean="0">
                <a:latin typeface="Kozuka Gothic Pro L" panose="020B0200000000000000" pitchFamily="34" charset="-128"/>
                <a:ea typeface="Kozuka Gothic Pro L" panose="020B0200000000000000" pitchFamily="34" charset="-128"/>
              </a:rPr>
              <a:t>Project Description</a:t>
            </a:r>
            <a:endParaRPr lang="en-US" sz="2400" dirty="0">
              <a:latin typeface="Kozuka Gothic Pro L" panose="020B0200000000000000" pitchFamily="34" charset="-128"/>
              <a:ea typeface="Kozuka Gothic Pro L" panose="020B0200000000000000" pitchFamily="34" charset="-128"/>
            </a:endParaRPr>
          </a:p>
        </p:txBody>
      </p:sp>
      <p:sp>
        <p:nvSpPr>
          <p:cNvPr id="14" name="TextBox 13"/>
          <p:cNvSpPr txBox="1"/>
          <p:nvPr/>
        </p:nvSpPr>
        <p:spPr>
          <a:xfrm>
            <a:off x="8161844" y="391762"/>
            <a:ext cx="2848857" cy="461665"/>
          </a:xfrm>
          <a:prstGeom prst="rect">
            <a:avLst/>
          </a:prstGeom>
          <a:noFill/>
        </p:spPr>
        <p:txBody>
          <a:bodyPr wrap="none" rtlCol="0">
            <a:spAutoFit/>
          </a:bodyPr>
          <a:lstStyle/>
          <a:p>
            <a:r>
              <a:rPr lang="en-US" sz="2400" dirty="0" smtClean="0">
                <a:latin typeface="Kozuka Gothic Pro L" panose="020B0200000000000000" pitchFamily="34" charset="-128"/>
                <a:ea typeface="Kozuka Gothic Pro L" panose="020B0200000000000000" pitchFamily="34" charset="-128"/>
              </a:rPr>
              <a:t>Problem Statement</a:t>
            </a:r>
            <a:endParaRPr lang="en-US" sz="2400" dirty="0">
              <a:latin typeface="Kozuka Gothic Pro L" panose="020B0200000000000000" pitchFamily="34" charset="-128"/>
              <a:ea typeface="Kozuka Gothic Pro L" panose="020B0200000000000000" pitchFamily="34" charset="-128"/>
            </a:endParaRPr>
          </a:p>
        </p:txBody>
      </p:sp>
      <p:sp>
        <p:nvSpPr>
          <p:cNvPr id="15" name="TextBox 14"/>
          <p:cNvSpPr txBox="1"/>
          <p:nvPr/>
        </p:nvSpPr>
        <p:spPr>
          <a:xfrm>
            <a:off x="8161842" y="1133734"/>
            <a:ext cx="2621230" cy="461665"/>
          </a:xfrm>
          <a:prstGeom prst="rect">
            <a:avLst/>
          </a:prstGeom>
          <a:noFill/>
        </p:spPr>
        <p:txBody>
          <a:bodyPr wrap="none" rtlCol="0">
            <a:spAutoFit/>
          </a:bodyPr>
          <a:lstStyle/>
          <a:p>
            <a:r>
              <a:rPr lang="en-US" sz="2400" dirty="0" smtClean="0">
                <a:latin typeface="Kozuka Gothic Pro L" panose="020B0200000000000000" pitchFamily="34" charset="-128"/>
                <a:ea typeface="Kozuka Gothic Pro L" panose="020B0200000000000000" pitchFamily="34" charset="-128"/>
              </a:rPr>
              <a:t>Solution Provided</a:t>
            </a:r>
            <a:endParaRPr lang="en-US" sz="2400" dirty="0">
              <a:latin typeface="Kozuka Gothic Pro L" panose="020B0200000000000000" pitchFamily="34" charset="-128"/>
              <a:ea typeface="Kozuka Gothic Pro L" panose="020B0200000000000000" pitchFamily="34" charset="-128"/>
            </a:endParaRPr>
          </a:p>
        </p:txBody>
      </p:sp>
      <p:sp>
        <p:nvSpPr>
          <p:cNvPr id="19" name="Oval 18"/>
          <p:cNvSpPr/>
          <p:nvPr/>
        </p:nvSpPr>
        <p:spPr>
          <a:xfrm>
            <a:off x="138545" y="955964"/>
            <a:ext cx="1593273" cy="1428157"/>
          </a:xfrm>
          <a:prstGeom prst="ellipse">
            <a:avLst/>
          </a:prstGeom>
          <a:solidFill>
            <a:srgbClr val="673AB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161842" y="4426774"/>
            <a:ext cx="1029449" cy="461665"/>
          </a:xfrm>
          <a:prstGeom prst="rect">
            <a:avLst/>
          </a:prstGeom>
          <a:noFill/>
        </p:spPr>
        <p:txBody>
          <a:bodyPr wrap="none" rtlCol="0">
            <a:spAutoFit/>
          </a:bodyPr>
          <a:lstStyle/>
          <a:p>
            <a:r>
              <a:rPr lang="en-US" sz="2400" dirty="0" smtClean="0">
                <a:latin typeface="Kozuka Gothic Pro L" panose="020B0200000000000000" pitchFamily="34" charset="-128"/>
                <a:ea typeface="Kozuka Gothic Pro L" panose="020B0200000000000000" pitchFamily="34" charset="-128"/>
              </a:rPr>
              <a:t>Demo</a:t>
            </a:r>
            <a:endParaRPr lang="en-US" sz="2400" dirty="0">
              <a:latin typeface="Kozuka Gothic Pro L" panose="020B0200000000000000" pitchFamily="34" charset="-128"/>
              <a:ea typeface="Kozuka Gothic Pro L" panose="020B0200000000000000" pitchFamily="34" charset="-128"/>
            </a:endParaRPr>
          </a:p>
        </p:txBody>
      </p:sp>
      <p:sp>
        <p:nvSpPr>
          <p:cNvPr id="2" name="Title 1"/>
          <p:cNvSpPr>
            <a:spLocks noGrp="1"/>
          </p:cNvSpPr>
          <p:nvPr>
            <p:ph type="ctrTitle"/>
          </p:nvPr>
        </p:nvSpPr>
        <p:spPr>
          <a:xfrm>
            <a:off x="609600" y="561554"/>
            <a:ext cx="5514109" cy="2387600"/>
          </a:xfrm>
        </p:spPr>
        <p:txBody>
          <a:bodyPr/>
          <a:lstStyle/>
          <a:p>
            <a:pPr algn="l"/>
            <a:r>
              <a:rPr lang="en-US" dirty="0" smtClean="0">
                <a:latin typeface="Century Gothic" panose="020B0502020202020204" pitchFamily="34" charset="0"/>
              </a:rPr>
              <a:t>E</a:t>
            </a:r>
            <a:r>
              <a:rPr lang="ar-LB" dirty="0" smtClean="0">
                <a:latin typeface="Century Gothic" panose="020B0502020202020204" pitchFamily="34" charset="0"/>
              </a:rPr>
              <a:t>-</a:t>
            </a:r>
            <a:r>
              <a:rPr lang="en-US" dirty="0" smtClean="0">
                <a:latin typeface="Century Gothic" panose="020B0502020202020204" pitchFamily="34" charset="0"/>
              </a:rPr>
              <a:t>Elementary</a:t>
            </a:r>
            <a:endParaRPr lang="en-US" dirty="0">
              <a:latin typeface="Century Gothic" panose="020B0502020202020204" pitchFamily="34" charset="0"/>
            </a:endParaRPr>
          </a:p>
        </p:txBody>
      </p:sp>
      <p:sp>
        <p:nvSpPr>
          <p:cNvPr id="20" name="TextBox 19"/>
          <p:cNvSpPr txBox="1"/>
          <p:nvPr/>
        </p:nvSpPr>
        <p:spPr>
          <a:xfrm>
            <a:off x="8156847" y="2788874"/>
            <a:ext cx="817853" cy="461665"/>
          </a:xfrm>
          <a:prstGeom prst="rect">
            <a:avLst/>
          </a:prstGeom>
          <a:noFill/>
        </p:spPr>
        <p:txBody>
          <a:bodyPr wrap="none" rtlCol="0">
            <a:spAutoFit/>
          </a:bodyPr>
          <a:lstStyle/>
          <a:p>
            <a:r>
              <a:rPr lang="en-US" sz="2400" dirty="0" smtClean="0">
                <a:latin typeface="Kozuka Gothic Pro L" panose="020B0200000000000000" pitchFamily="34" charset="-128"/>
                <a:ea typeface="Kozuka Gothic Pro L" panose="020B0200000000000000" pitchFamily="34" charset="-128"/>
              </a:rPr>
              <a:t>UML</a:t>
            </a:r>
            <a:endParaRPr lang="en-US" sz="2400" dirty="0">
              <a:latin typeface="Kozuka Gothic Pro L" panose="020B0200000000000000" pitchFamily="34" charset="-128"/>
              <a:ea typeface="Kozuka Gothic Pro L" panose="020B0200000000000000" pitchFamily="34" charset="-128"/>
            </a:endParaRPr>
          </a:p>
        </p:txBody>
      </p:sp>
      <p:sp>
        <p:nvSpPr>
          <p:cNvPr id="22" name="TextBox 21"/>
          <p:cNvSpPr txBox="1"/>
          <p:nvPr/>
        </p:nvSpPr>
        <p:spPr>
          <a:xfrm>
            <a:off x="8156847" y="3632345"/>
            <a:ext cx="2560573" cy="461665"/>
          </a:xfrm>
          <a:prstGeom prst="rect">
            <a:avLst/>
          </a:prstGeom>
          <a:noFill/>
        </p:spPr>
        <p:txBody>
          <a:bodyPr wrap="none" rtlCol="0">
            <a:spAutoFit/>
          </a:bodyPr>
          <a:lstStyle/>
          <a:p>
            <a:r>
              <a:rPr lang="en-US" sz="2400" dirty="0" smtClean="0">
                <a:latin typeface="Kozuka Gothic Pro L" panose="020B0200000000000000" pitchFamily="34" charset="-128"/>
                <a:ea typeface="Kozuka Gothic Pro L" panose="020B0200000000000000" pitchFamily="34" charset="-128"/>
              </a:rPr>
              <a:t>Technology Used</a:t>
            </a:r>
            <a:endParaRPr lang="en-US" sz="2400" dirty="0">
              <a:latin typeface="Kozuka Gothic Pro L" panose="020B0200000000000000" pitchFamily="34" charset="-128"/>
              <a:ea typeface="Kozuka Gothic Pro L" panose="020B0200000000000000" pitchFamily="34" charset="-128"/>
            </a:endParaRPr>
          </a:p>
        </p:txBody>
      </p:sp>
      <p:sp>
        <p:nvSpPr>
          <p:cNvPr id="24" name="TextBox 23"/>
          <p:cNvSpPr txBox="1"/>
          <p:nvPr/>
        </p:nvSpPr>
        <p:spPr>
          <a:xfrm>
            <a:off x="8156847" y="5180812"/>
            <a:ext cx="1693092" cy="461665"/>
          </a:xfrm>
          <a:prstGeom prst="rect">
            <a:avLst/>
          </a:prstGeom>
          <a:noFill/>
        </p:spPr>
        <p:txBody>
          <a:bodyPr wrap="none" rtlCol="0">
            <a:spAutoFit/>
          </a:bodyPr>
          <a:lstStyle/>
          <a:p>
            <a:r>
              <a:rPr lang="en-US" sz="2400" dirty="0" smtClean="0">
                <a:latin typeface="Kozuka Gothic Pro L" panose="020B0200000000000000" pitchFamily="34" charset="-128"/>
                <a:ea typeface="Kozuka Gothic Pro L" panose="020B0200000000000000" pitchFamily="34" charset="-128"/>
              </a:rPr>
              <a:t>Challenges</a:t>
            </a:r>
            <a:endParaRPr lang="en-US" sz="2400" dirty="0">
              <a:latin typeface="Kozuka Gothic Pro L" panose="020B0200000000000000" pitchFamily="34" charset="-128"/>
              <a:ea typeface="Kozuka Gothic Pro L" panose="020B0200000000000000" pitchFamily="34" charset="-128"/>
            </a:endParaRPr>
          </a:p>
        </p:txBody>
      </p:sp>
      <p:sp>
        <p:nvSpPr>
          <p:cNvPr id="26" name="TextBox 25"/>
          <p:cNvSpPr txBox="1"/>
          <p:nvPr/>
        </p:nvSpPr>
        <p:spPr>
          <a:xfrm>
            <a:off x="8156847" y="5980571"/>
            <a:ext cx="1832553" cy="461665"/>
          </a:xfrm>
          <a:prstGeom prst="rect">
            <a:avLst/>
          </a:prstGeom>
          <a:noFill/>
        </p:spPr>
        <p:txBody>
          <a:bodyPr wrap="none" rtlCol="0">
            <a:spAutoFit/>
          </a:bodyPr>
          <a:lstStyle/>
          <a:p>
            <a:r>
              <a:rPr lang="en-US" sz="2400" smtClean="0">
                <a:latin typeface="Kozuka Gothic Pro L" panose="020B0200000000000000" pitchFamily="34" charset="-128"/>
                <a:ea typeface="Kozuka Gothic Pro L" panose="020B0200000000000000" pitchFamily="34" charset="-128"/>
              </a:rPr>
              <a:t>Perspective </a:t>
            </a:r>
            <a:endParaRPr lang="en-US" sz="2400" dirty="0">
              <a:latin typeface="Kozuka Gothic Pro L" panose="020B0200000000000000" pitchFamily="34" charset="-128"/>
              <a:ea typeface="Kozuka Gothic Pro L" panose="020B0200000000000000" pitchFamily="34" charset="-128"/>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4618" y="2608274"/>
            <a:ext cx="831271" cy="831271"/>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44616" y="4996009"/>
            <a:ext cx="831273" cy="831273"/>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44615" y="3441374"/>
            <a:ext cx="831273" cy="831273"/>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44615" y="5799360"/>
            <a:ext cx="831273" cy="831273"/>
          </a:xfrm>
          <a:prstGeom prst="rect">
            <a:avLst/>
          </a:prstGeom>
        </p:spPr>
      </p:pic>
    </p:spTree>
    <p:extLst>
      <p:ext uri="{BB962C8B-B14F-4D97-AF65-F5344CB8AC3E}">
        <p14:creationId xmlns:p14="http://schemas.microsoft.com/office/powerpoint/2010/main" val="4112516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371601" cy="1371601"/>
          </a:xfrm>
          <a:prstGeom prst="rect">
            <a:avLst/>
          </a:prstGeom>
        </p:spPr>
      </p:pic>
      <p:pic>
        <p:nvPicPr>
          <p:cNvPr id="11" name="Content Placeholder 10"/>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822811" y="1825625"/>
            <a:ext cx="8546377" cy="4351338"/>
          </a:xfrm>
        </p:spPr>
      </p:pic>
      <p:sp>
        <p:nvSpPr>
          <p:cNvPr id="16" name="Rectangle 15"/>
          <p:cNvSpPr/>
          <p:nvPr/>
        </p:nvSpPr>
        <p:spPr>
          <a:xfrm>
            <a:off x="3469318" y="725269"/>
            <a:ext cx="5253361" cy="646331"/>
          </a:xfrm>
          <a:prstGeom prst="rect">
            <a:avLst/>
          </a:prstGeom>
        </p:spPr>
        <p:txBody>
          <a:bodyPr wrap="none">
            <a:spAutoFit/>
          </a:bodyPr>
          <a:lstStyle/>
          <a:p>
            <a:pPr lvl="0" algn="ctr"/>
            <a:r>
              <a:rPr lang="en-US" sz="3600" dirty="0">
                <a:solidFill>
                  <a:prstClr val="black"/>
                </a:solidFill>
                <a:latin typeface="Century Gothic" panose="020B0502020202020204" pitchFamily="34" charset="0"/>
              </a:rPr>
              <a:t>The Tasks Web </a:t>
            </a:r>
            <a:r>
              <a:rPr lang="en-US" sz="3600" dirty="0" smtClean="0">
                <a:solidFill>
                  <a:prstClr val="black"/>
                </a:solidFill>
                <a:latin typeface="Century Gothic" panose="020B0502020202020204" pitchFamily="34" charset="0"/>
              </a:rPr>
              <a:t>Service</a:t>
            </a:r>
            <a:endParaRPr lang="en-US" sz="3600" dirty="0">
              <a:solidFill>
                <a:prstClr val="black"/>
              </a:solidFill>
              <a:latin typeface="Century Gothic" panose="020B0502020202020204" pitchFamily="34" charset="0"/>
            </a:endParaRPr>
          </a:p>
        </p:txBody>
      </p:sp>
    </p:spTree>
    <p:extLst>
      <p:ext uri="{BB962C8B-B14F-4D97-AF65-F5344CB8AC3E}">
        <p14:creationId xmlns:p14="http://schemas.microsoft.com/office/powerpoint/2010/main" val="4239898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1371599" cy="1371599"/>
          </a:xfrm>
          <a:prstGeom prst="rect">
            <a:avLst/>
          </a:prstGeom>
        </p:spPr>
      </p:pic>
      <p:sp>
        <p:nvSpPr>
          <p:cNvPr id="14" name="Rectangle 13"/>
          <p:cNvSpPr/>
          <p:nvPr/>
        </p:nvSpPr>
        <p:spPr>
          <a:xfrm>
            <a:off x="3595386" y="725270"/>
            <a:ext cx="4956806" cy="646331"/>
          </a:xfrm>
          <a:prstGeom prst="rect">
            <a:avLst/>
          </a:prstGeom>
        </p:spPr>
        <p:txBody>
          <a:bodyPr wrap="none">
            <a:spAutoFit/>
          </a:bodyPr>
          <a:lstStyle/>
          <a:p>
            <a:pPr lvl="0" algn="ctr"/>
            <a:r>
              <a:rPr lang="en-US" sz="3600" dirty="0" smtClean="0">
                <a:solidFill>
                  <a:prstClr val="black"/>
                </a:solidFill>
                <a:latin typeface="Century Gothic" panose="020B0502020202020204" pitchFamily="34" charset="0"/>
              </a:rPr>
              <a:t>The Homework Page </a:t>
            </a:r>
            <a:endParaRPr lang="en-US" sz="3600" dirty="0">
              <a:solidFill>
                <a:prstClr val="black"/>
              </a:solidFill>
              <a:latin typeface="Century Gothic" panose="020B0502020202020204" pitchFamily="34" charset="0"/>
            </a:endParaRPr>
          </a:p>
        </p:txBody>
      </p:sp>
      <p:sp>
        <p:nvSpPr>
          <p:cNvPr id="10" name="TextBox 9"/>
          <p:cNvSpPr txBox="1"/>
          <p:nvPr/>
        </p:nvSpPr>
        <p:spPr>
          <a:xfrm>
            <a:off x="4331966" y="1376722"/>
            <a:ext cx="3483646" cy="307777"/>
          </a:xfrm>
          <a:prstGeom prst="rect">
            <a:avLst/>
          </a:prstGeom>
          <a:noFill/>
        </p:spPr>
        <p:txBody>
          <a:bodyPr wrap="none" rtlCol="0">
            <a:spAutoFit/>
          </a:bodyPr>
          <a:lstStyle/>
          <a:p>
            <a:r>
              <a:rPr lang="en-US" sz="1400" b="1" dirty="0" smtClean="0">
                <a:latin typeface="Adobe Song Std L" panose="02020300000000000000" pitchFamily="18" charset="-128"/>
                <a:ea typeface="Adobe Song Std L" panose="02020300000000000000" pitchFamily="18" charset="-128"/>
              </a:rPr>
              <a:t>Teachers should be able to add Homework.</a:t>
            </a:r>
            <a:endParaRPr lang="en-US" sz="1400" b="1" dirty="0">
              <a:latin typeface="Adobe Song Std L" panose="02020300000000000000" pitchFamily="18" charset="-128"/>
              <a:ea typeface="Adobe Song Std L" panose="02020300000000000000" pitchFamily="18" charset="-128"/>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9238" y="2282964"/>
            <a:ext cx="5624945" cy="3164031"/>
          </a:xfrm>
          <a:prstGeom prst="rect">
            <a:avLst/>
          </a:prstGeom>
        </p:spPr>
      </p:pic>
      <p:pic>
        <p:nvPicPr>
          <p:cNvPr id="4" name="Content Placeholder 3"/>
          <p:cNvPicPr>
            <a:picLocks noGrp="1" noChangeAspect="1"/>
          </p:cNvPicPr>
          <p:nvPr>
            <p:ph sz="half" idx="1"/>
          </p:nvPr>
        </p:nvPicPr>
        <p:blipFill rotWithShape="1">
          <a:blip r:embed="rId5" cstate="print">
            <a:extLst>
              <a:ext uri="{28A0092B-C50C-407E-A947-70E740481C1C}">
                <a14:useLocalDpi xmlns:a14="http://schemas.microsoft.com/office/drawing/2010/main" val="0"/>
              </a:ext>
            </a:extLst>
          </a:blip>
          <a:srcRect t="16803" r="21327" b="5421"/>
          <a:stretch/>
        </p:blipFill>
        <p:spPr>
          <a:xfrm>
            <a:off x="270164" y="2282964"/>
            <a:ext cx="5652655" cy="3141821"/>
          </a:xfrm>
          <a:ln>
            <a:noFill/>
          </a:ln>
        </p:spPr>
      </p:pic>
      <p:sp>
        <p:nvSpPr>
          <p:cNvPr id="9" name="Right Arrow 8"/>
          <p:cNvSpPr/>
          <p:nvPr/>
        </p:nvSpPr>
        <p:spPr>
          <a:xfrm>
            <a:off x="5278583" y="3659759"/>
            <a:ext cx="1288472" cy="432652"/>
          </a:xfrm>
          <a:prstGeom prst="right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020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16139" b="5218"/>
          <a:stretch/>
        </p:blipFill>
        <p:spPr>
          <a:xfrm>
            <a:off x="270164" y="2282964"/>
            <a:ext cx="5647089" cy="2496854"/>
          </a:xfrm>
          <a:prstGeom prst="rect">
            <a:avLst/>
          </a:prstGeom>
        </p:spPr>
      </p:pic>
      <p:sp>
        <p:nvSpPr>
          <p:cNvPr id="14" name="Rectangle 13"/>
          <p:cNvSpPr/>
          <p:nvPr/>
        </p:nvSpPr>
        <p:spPr>
          <a:xfrm>
            <a:off x="3595386" y="725270"/>
            <a:ext cx="4956806" cy="646331"/>
          </a:xfrm>
          <a:prstGeom prst="rect">
            <a:avLst/>
          </a:prstGeom>
        </p:spPr>
        <p:txBody>
          <a:bodyPr wrap="none">
            <a:spAutoFit/>
          </a:bodyPr>
          <a:lstStyle/>
          <a:p>
            <a:pPr lvl="0" algn="ctr"/>
            <a:r>
              <a:rPr lang="en-US" sz="3600" dirty="0" smtClean="0">
                <a:solidFill>
                  <a:prstClr val="black"/>
                </a:solidFill>
                <a:latin typeface="Century Gothic" panose="020B0502020202020204" pitchFamily="34" charset="0"/>
              </a:rPr>
              <a:t>The Homework Page </a:t>
            </a:r>
            <a:endParaRPr lang="en-US" sz="3600" dirty="0">
              <a:solidFill>
                <a:prstClr val="black"/>
              </a:solidFill>
              <a:latin typeface="Century Gothic" panose="020B0502020202020204" pitchFamily="34" charset="0"/>
            </a:endParaRPr>
          </a:p>
        </p:txBody>
      </p:sp>
      <p:sp>
        <p:nvSpPr>
          <p:cNvPr id="10" name="TextBox 9"/>
          <p:cNvSpPr txBox="1"/>
          <p:nvPr/>
        </p:nvSpPr>
        <p:spPr>
          <a:xfrm>
            <a:off x="4008159" y="1371601"/>
            <a:ext cx="4131259" cy="307777"/>
          </a:xfrm>
          <a:prstGeom prst="rect">
            <a:avLst/>
          </a:prstGeom>
          <a:noFill/>
        </p:spPr>
        <p:txBody>
          <a:bodyPr wrap="none" rtlCol="0">
            <a:spAutoFit/>
          </a:bodyPr>
          <a:lstStyle/>
          <a:p>
            <a:r>
              <a:rPr lang="en-US" sz="1400" b="1" dirty="0" smtClean="0">
                <a:latin typeface="Adobe Song Std L" panose="02020300000000000000" pitchFamily="18" charset="-128"/>
                <a:ea typeface="Adobe Song Std L" panose="02020300000000000000" pitchFamily="18" charset="-128"/>
              </a:rPr>
              <a:t>Students should be able to check finished homework.</a:t>
            </a:r>
            <a:endParaRPr lang="en-US" sz="1400" b="1" dirty="0">
              <a:latin typeface="Adobe Song Std L" panose="02020300000000000000" pitchFamily="18" charset="-128"/>
              <a:ea typeface="Adobe Song Std L" panose="02020300000000000000" pitchFamily="18" charset="-128"/>
            </a:endParaRPr>
          </a:p>
        </p:txBody>
      </p:sp>
      <p:grpSp>
        <p:nvGrpSpPr>
          <p:cNvPr id="8" name="Group 7"/>
          <p:cNvGrpSpPr/>
          <p:nvPr/>
        </p:nvGrpSpPr>
        <p:grpSpPr>
          <a:xfrm>
            <a:off x="6373092" y="2282964"/>
            <a:ext cx="5624944" cy="3164031"/>
            <a:chOff x="6373092" y="2282964"/>
            <a:chExt cx="5624944" cy="316403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3092" y="2282964"/>
              <a:ext cx="5624944" cy="316403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9446" y="3297382"/>
              <a:ext cx="136210" cy="136210"/>
            </a:xfrm>
            <a:prstGeom prst="rect">
              <a:avLst/>
            </a:prstGeom>
          </p:spPr>
        </p:pic>
      </p:grpSp>
      <p:sp>
        <p:nvSpPr>
          <p:cNvPr id="9" name="Right Arrow 8"/>
          <p:cNvSpPr/>
          <p:nvPr/>
        </p:nvSpPr>
        <p:spPr>
          <a:xfrm>
            <a:off x="5278583" y="3659759"/>
            <a:ext cx="1288472" cy="432652"/>
          </a:xfrm>
          <a:prstGeom prst="rightArrow">
            <a:avLst/>
          </a:prstGeom>
          <a:solidFill>
            <a:schemeClr val="bg1"/>
          </a:solidFill>
          <a:ln>
            <a:solidFill>
              <a:srgbClr val="673A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1"/>
            <a:ext cx="1371599" cy="1371599"/>
          </a:xfrm>
          <a:prstGeom prst="rect">
            <a:avLst/>
          </a:prstGeom>
        </p:spPr>
      </p:pic>
    </p:spTree>
    <p:extLst>
      <p:ext uri="{BB962C8B-B14F-4D97-AF65-F5344CB8AC3E}">
        <p14:creationId xmlns:p14="http://schemas.microsoft.com/office/powerpoint/2010/main" val="2142597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245967" y="725270"/>
            <a:ext cx="5703806" cy="646331"/>
          </a:xfrm>
          <a:prstGeom prst="rect">
            <a:avLst/>
          </a:prstGeom>
        </p:spPr>
        <p:txBody>
          <a:bodyPr wrap="none">
            <a:spAutoFit/>
          </a:bodyPr>
          <a:lstStyle/>
          <a:p>
            <a:pPr lvl="0" algn="ctr"/>
            <a:r>
              <a:rPr lang="en-US" sz="3600" dirty="0" smtClean="0">
                <a:solidFill>
                  <a:prstClr val="black"/>
                </a:solidFill>
                <a:latin typeface="Century Gothic" panose="020B0502020202020204" pitchFamily="34" charset="0"/>
              </a:rPr>
              <a:t>Application Architecture</a:t>
            </a:r>
            <a:endParaRPr lang="en-US" sz="3600" dirty="0">
              <a:solidFill>
                <a:prstClr val="black"/>
              </a:solidFill>
              <a:latin typeface="Century Gothic" panose="020B0502020202020204" pitchFamily="34" charset="0"/>
            </a:endParaRPr>
          </a:p>
        </p:txBody>
      </p:sp>
      <p:pic>
        <p:nvPicPr>
          <p:cNvPr id="20" name="Content Placeholder 11"/>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14265" t="6458" r="54144" b="18995"/>
          <a:stretch/>
        </p:blipFill>
        <p:spPr>
          <a:xfrm>
            <a:off x="1789107" y="1825625"/>
            <a:ext cx="3279785" cy="4351338"/>
          </a:xfrm>
        </p:spPr>
      </p:pic>
      <p:sp>
        <p:nvSpPr>
          <p:cNvPr id="21" name="Right Arrow 20"/>
          <p:cNvSpPr/>
          <p:nvPr/>
        </p:nvSpPr>
        <p:spPr>
          <a:xfrm>
            <a:off x="5453634" y="3784968"/>
            <a:ext cx="1288472" cy="432652"/>
          </a:xfrm>
          <a:prstGeom prst="rightArrow">
            <a:avLst/>
          </a:prstGeom>
          <a:solidFill>
            <a:schemeClr val="bg1"/>
          </a:solidFill>
          <a:ln>
            <a:solidFill>
              <a:srgbClr val="673A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1"/>
            <a:ext cx="1371599" cy="1371599"/>
          </a:xfrm>
          <a:prstGeom prst="rect">
            <a:avLst/>
          </a:prstGeom>
        </p:spPr>
      </p:pic>
      <p:sp>
        <p:nvSpPr>
          <p:cNvPr id="8" name="TextBox 7"/>
          <p:cNvSpPr txBox="1"/>
          <p:nvPr/>
        </p:nvSpPr>
        <p:spPr>
          <a:xfrm>
            <a:off x="1789107" y="6176963"/>
            <a:ext cx="1053494" cy="307777"/>
          </a:xfrm>
          <a:prstGeom prst="rect">
            <a:avLst/>
          </a:prstGeom>
          <a:noFill/>
        </p:spPr>
        <p:txBody>
          <a:bodyPr wrap="none" rtlCol="0">
            <a:spAutoFit/>
          </a:bodyPr>
          <a:lstStyle/>
          <a:p>
            <a:r>
              <a:rPr lang="en-US" sz="1400" b="1" dirty="0" smtClean="0">
                <a:latin typeface="Adobe Song Std L" panose="02020300000000000000" pitchFamily="18" charset="-128"/>
                <a:ea typeface="Adobe Song Std L" panose="02020300000000000000" pitchFamily="18" charset="-128"/>
              </a:rPr>
              <a:t>My project.</a:t>
            </a:r>
            <a:endParaRPr lang="en-US" sz="1400" b="1" dirty="0">
              <a:latin typeface="Adobe Song Std L" panose="02020300000000000000" pitchFamily="18" charset="-128"/>
              <a:ea typeface="Adobe Song Std L" panose="02020300000000000000" pitchFamily="18" charset="-128"/>
            </a:endParaRPr>
          </a:p>
        </p:txBody>
      </p:sp>
      <p:sp>
        <p:nvSpPr>
          <p:cNvPr id="9" name="TextBox 8"/>
          <p:cNvSpPr txBox="1"/>
          <p:nvPr/>
        </p:nvSpPr>
        <p:spPr>
          <a:xfrm>
            <a:off x="7123107" y="6176963"/>
            <a:ext cx="1747594" cy="307777"/>
          </a:xfrm>
          <a:prstGeom prst="rect">
            <a:avLst/>
          </a:prstGeom>
          <a:noFill/>
        </p:spPr>
        <p:txBody>
          <a:bodyPr wrap="none" rtlCol="0">
            <a:spAutoFit/>
          </a:bodyPr>
          <a:lstStyle/>
          <a:p>
            <a:r>
              <a:rPr lang="en-US" sz="1400" b="1" dirty="0" err="1" smtClean="0">
                <a:latin typeface="Adobe Song Std L" panose="02020300000000000000" pitchFamily="18" charset="-128"/>
                <a:ea typeface="Adobe Song Std L" panose="02020300000000000000" pitchFamily="18" charset="-128"/>
              </a:rPr>
              <a:t>Moustafa’s</a:t>
            </a:r>
            <a:r>
              <a:rPr lang="en-US" sz="1400" b="1" dirty="0" smtClean="0">
                <a:latin typeface="Adobe Song Std L" panose="02020300000000000000" pitchFamily="18" charset="-128"/>
                <a:ea typeface="Adobe Song Std L" panose="02020300000000000000" pitchFamily="18" charset="-128"/>
              </a:rPr>
              <a:t> project.</a:t>
            </a:r>
            <a:endParaRPr lang="en-US" sz="1400" b="1" dirty="0">
              <a:latin typeface="Adobe Song Std L" panose="02020300000000000000" pitchFamily="18" charset="-128"/>
              <a:ea typeface="Adobe Song Std L" panose="02020300000000000000" pitchFamily="18" charset="-128"/>
            </a:endParaRPr>
          </a:p>
        </p:txBody>
      </p:sp>
      <p:pic>
        <p:nvPicPr>
          <p:cNvPr id="3" name="Content Placeholder 2"/>
          <p:cNvPicPr>
            <a:picLocks noGrp="1" noChangeAspect="1"/>
          </p:cNvPicPr>
          <p:nvPr>
            <p:ph sz="half" idx="2"/>
          </p:nvPr>
        </p:nvPicPr>
        <p:blipFill>
          <a:blip r:embed="rId5" cstate="print">
            <a:extLst>
              <a:ext uri="{28A0092B-C50C-407E-A947-70E740481C1C}">
                <a14:useLocalDpi xmlns:a14="http://schemas.microsoft.com/office/drawing/2010/main" val="0"/>
              </a:ext>
            </a:extLst>
          </a:blip>
          <a:stretch>
            <a:fillRect/>
          </a:stretch>
        </p:blipFill>
        <p:spPr>
          <a:xfrm>
            <a:off x="7540885" y="1798186"/>
            <a:ext cx="2459641" cy="4378777"/>
          </a:xfrm>
        </p:spPr>
      </p:pic>
    </p:spTree>
    <p:extLst>
      <p:ext uri="{BB962C8B-B14F-4D97-AF65-F5344CB8AC3E}">
        <p14:creationId xmlns:p14="http://schemas.microsoft.com/office/powerpoint/2010/main" val="2165278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1164" y="3574475"/>
            <a:ext cx="2757055" cy="387928"/>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p:cNvSpPr txBox="1">
            <a:spLocks/>
          </p:cNvSpPr>
          <p:nvPr/>
        </p:nvSpPr>
        <p:spPr>
          <a:xfrm>
            <a:off x="651164" y="3962403"/>
            <a:ext cx="7897092" cy="1648258"/>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latin typeface="Adobe Song Std L" panose="02020300000000000000" pitchFamily="18" charset="-128"/>
                <a:ea typeface="Adobe Song Std L" panose="02020300000000000000" pitchFamily="18" charset="-128"/>
              </a:rPr>
              <a:t>Creating this project has helped me develop my technical skills and challenged me to learn web app development, a field that is new to me,  and implement what I’ve learned quickly. Although it was not a complicated one, it sure did take a lot of dedication to make!</a:t>
            </a:r>
          </a:p>
        </p:txBody>
      </p:sp>
    </p:spTree>
    <p:extLst>
      <p:ext uri="{BB962C8B-B14F-4D97-AF65-F5344CB8AC3E}">
        <p14:creationId xmlns:p14="http://schemas.microsoft.com/office/powerpoint/2010/main" val="2579831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8818" y="5144943"/>
            <a:ext cx="10515600" cy="1325563"/>
          </a:xfrm>
        </p:spPr>
        <p:txBody>
          <a:bodyPr>
            <a:normAutofit/>
          </a:bodyPr>
          <a:lstStyle/>
          <a:p>
            <a:pPr algn="ctr"/>
            <a:r>
              <a:rPr lang="en-US" sz="6600" dirty="0" smtClean="0">
                <a:latin typeface="Century Gothic" panose="020B0502020202020204" pitchFamily="34" charset="0"/>
              </a:rPr>
              <a:t>Thank you</a:t>
            </a:r>
            <a:endParaRPr lang="en-US" sz="6600" dirty="0">
              <a:latin typeface="Century Gothic" panose="020B0502020202020204" pitchFamily="34" charset="0"/>
            </a:endParaRPr>
          </a:p>
        </p:txBody>
      </p:sp>
    </p:spTree>
    <p:extLst>
      <p:ext uri="{BB962C8B-B14F-4D97-AF65-F5344CB8AC3E}">
        <p14:creationId xmlns:p14="http://schemas.microsoft.com/office/powerpoint/2010/main" val="2512243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803564"/>
            <a:ext cx="7897092" cy="2314143"/>
          </a:xfrm>
        </p:spPr>
        <p:txBody>
          <a:bodyPr>
            <a:noAutofit/>
          </a:bodyPr>
          <a:lstStyle/>
          <a:p>
            <a:r>
              <a:rPr lang="en-US" dirty="0" smtClean="0">
                <a:latin typeface="Century Gothic" panose="020B0502020202020204" pitchFamily="34" charset="0"/>
                <a:ea typeface="Adobe Song Std L" panose="02020300000000000000" pitchFamily="18" charset="-128"/>
              </a:rPr>
              <a:t>It’s safe to say that Covid-19 has changed education forever.</a:t>
            </a:r>
            <a:endParaRPr lang="en-US" dirty="0">
              <a:latin typeface="Century Gothic" panose="020B0502020202020204" pitchFamily="34" charset="0"/>
              <a:ea typeface="Adobe Song Std L" panose="02020300000000000000" pitchFamily="18" charset="-128"/>
            </a:endParaRPr>
          </a:p>
        </p:txBody>
      </p:sp>
      <p:sp>
        <p:nvSpPr>
          <p:cNvPr id="3" name="Rectangle 2"/>
          <p:cNvSpPr/>
          <p:nvPr/>
        </p:nvSpPr>
        <p:spPr>
          <a:xfrm>
            <a:off x="581891" y="3117707"/>
            <a:ext cx="2757055" cy="387928"/>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p:cNvSpPr txBox="1">
            <a:spLocks/>
          </p:cNvSpPr>
          <p:nvPr/>
        </p:nvSpPr>
        <p:spPr>
          <a:xfrm>
            <a:off x="581891" y="3505635"/>
            <a:ext cx="7897092" cy="1648258"/>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Adobe Song Std L" panose="02020300000000000000" pitchFamily="18" charset="-128"/>
                <a:ea typeface="Adobe Song Std L" panose="02020300000000000000" pitchFamily="18" charset="-128"/>
              </a:rPr>
              <a:t>Schools are </a:t>
            </a:r>
            <a:r>
              <a:rPr lang="en-US" sz="1800" dirty="0" smtClean="0">
                <a:latin typeface="Adobe Song Std L" panose="02020300000000000000" pitchFamily="18" charset="-128"/>
                <a:ea typeface="Adobe Song Std L" panose="02020300000000000000" pitchFamily="18" charset="-128"/>
              </a:rPr>
              <a:t>recognizing now </a:t>
            </a:r>
            <a:r>
              <a:rPr lang="en-US" sz="1800" dirty="0">
                <a:latin typeface="Adobe Song Std L" panose="02020300000000000000" pitchFamily="18" charset="-128"/>
                <a:ea typeface="Adobe Song Std L" panose="02020300000000000000" pitchFamily="18" charset="-128"/>
              </a:rPr>
              <a:t>more than ever </a:t>
            </a:r>
            <a:r>
              <a:rPr lang="en-US" sz="1800" dirty="0" smtClean="0">
                <a:latin typeface="Adobe Song Std L" panose="02020300000000000000" pitchFamily="18" charset="-128"/>
                <a:ea typeface="Adobe Song Std L" panose="02020300000000000000" pitchFamily="18" charset="-128"/>
              </a:rPr>
              <a:t>the </a:t>
            </a:r>
            <a:r>
              <a:rPr lang="en-US" sz="1800" dirty="0">
                <a:latin typeface="Adobe Song Std L" panose="02020300000000000000" pitchFamily="18" charset="-128"/>
                <a:ea typeface="Adobe Song Std L" panose="02020300000000000000" pitchFamily="18" charset="-128"/>
              </a:rPr>
              <a:t>importance of their presence online. </a:t>
            </a:r>
            <a:r>
              <a:rPr lang="en-US" sz="1800" dirty="0" smtClean="0">
                <a:latin typeface="Adobe Song Std L" panose="02020300000000000000" pitchFamily="18" charset="-128"/>
                <a:ea typeface="Adobe Song Std L" panose="02020300000000000000" pitchFamily="18" charset="-128"/>
              </a:rPr>
              <a:t>And for elementary schools the challenge is not only to maintain the standard quality of education but to keep students engaged and motivated. So the need of kids centered online schools is only arising.</a:t>
            </a:r>
          </a:p>
        </p:txBody>
      </p:sp>
    </p:spTree>
    <p:extLst>
      <p:ext uri="{BB962C8B-B14F-4D97-AF65-F5344CB8AC3E}">
        <p14:creationId xmlns:p14="http://schemas.microsoft.com/office/powerpoint/2010/main" val="4077152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541818" y="0"/>
            <a:ext cx="6650182" cy="68580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7773" t="37218" r="43395" b="13897"/>
          <a:stretch/>
        </p:blipFill>
        <p:spPr>
          <a:xfrm>
            <a:off x="6270924" y="1435795"/>
            <a:ext cx="5191970" cy="36748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1371600"/>
          </a:xfrm>
          <a:prstGeom prst="rect">
            <a:avLst/>
          </a:prstGeom>
        </p:spPr>
      </p:pic>
      <p:sp>
        <p:nvSpPr>
          <p:cNvPr id="9" name="Subtitle 2"/>
          <p:cNvSpPr txBox="1">
            <a:spLocks/>
          </p:cNvSpPr>
          <p:nvPr/>
        </p:nvSpPr>
        <p:spPr>
          <a:xfrm>
            <a:off x="290945" y="1932866"/>
            <a:ext cx="4929550" cy="268069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latin typeface="Adobe Song Std L" panose="02020300000000000000" pitchFamily="18" charset="-128"/>
                <a:ea typeface="Adobe Song Std L" panose="02020300000000000000" pitchFamily="18" charset="-128"/>
              </a:rPr>
              <a:t>On the 2/1/2021:</a:t>
            </a:r>
          </a:p>
          <a:p>
            <a:pPr marL="0" indent="0" algn="ctr">
              <a:buNone/>
            </a:pPr>
            <a:r>
              <a:rPr lang="en-US" b="1" dirty="0">
                <a:solidFill>
                  <a:srgbClr val="C00000"/>
                </a:solidFill>
                <a:latin typeface="Adobe Song Std L" panose="02020300000000000000" pitchFamily="18" charset="-128"/>
                <a:ea typeface="Adobe Song Std L" panose="02020300000000000000" pitchFamily="18" charset="-128"/>
              </a:rPr>
              <a:t>221,964,329 </a:t>
            </a:r>
            <a:r>
              <a:rPr lang="en-US" dirty="0" smtClean="0">
                <a:latin typeface="Adobe Song Std L" panose="02020300000000000000" pitchFamily="18" charset="-128"/>
                <a:ea typeface="Adobe Song Std L" panose="02020300000000000000" pitchFamily="18" charset="-128"/>
              </a:rPr>
              <a:t>affected </a:t>
            </a:r>
            <a:r>
              <a:rPr lang="en-US" dirty="0">
                <a:latin typeface="Adobe Song Std L" panose="02020300000000000000" pitchFamily="18" charset="-128"/>
                <a:ea typeface="Adobe Song Std L" panose="02020300000000000000" pitchFamily="18" charset="-128"/>
              </a:rPr>
              <a:t>learners</a:t>
            </a:r>
          </a:p>
          <a:p>
            <a:pPr marL="0" indent="0" algn="ctr">
              <a:buNone/>
            </a:pPr>
            <a:r>
              <a:rPr lang="en-US" b="1" dirty="0">
                <a:solidFill>
                  <a:srgbClr val="C00000"/>
                </a:solidFill>
                <a:latin typeface="Adobe Song Std L" panose="02020300000000000000" pitchFamily="18" charset="-128"/>
                <a:ea typeface="Adobe Song Std L" panose="02020300000000000000" pitchFamily="18" charset="-128"/>
              </a:rPr>
              <a:t>12.7% </a:t>
            </a:r>
            <a:r>
              <a:rPr lang="en-US" dirty="0" smtClean="0">
                <a:latin typeface="Adobe Song Std L" panose="02020300000000000000" pitchFamily="18" charset="-128"/>
                <a:ea typeface="Adobe Song Std L" panose="02020300000000000000" pitchFamily="18" charset="-128"/>
              </a:rPr>
              <a:t>of </a:t>
            </a:r>
            <a:r>
              <a:rPr lang="en-US" dirty="0">
                <a:latin typeface="Adobe Song Std L" panose="02020300000000000000" pitchFamily="18" charset="-128"/>
                <a:ea typeface="Adobe Song Std L" panose="02020300000000000000" pitchFamily="18" charset="-128"/>
              </a:rPr>
              <a:t>total enrolled learners</a:t>
            </a:r>
          </a:p>
          <a:p>
            <a:pPr marL="0" indent="0" algn="ctr">
              <a:buNone/>
            </a:pPr>
            <a:r>
              <a:rPr lang="en-US" b="1" dirty="0" smtClean="0">
                <a:solidFill>
                  <a:srgbClr val="C00000"/>
                </a:solidFill>
                <a:latin typeface="Adobe Song Std L" panose="02020300000000000000" pitchFamily="18" charset="-128"/>
                <a:ea typeface="Adobe Song Std L" panose="02020300000000000000" pitchFamily="18" charset="-128"/>
              </a:rPr>
              <a:t>28 </a:t>
            </a:r>
            <a:r>
              <a:rPr lang="en-US" dirty="0" smtClean="0">
                <a:latin typeface="Adobe Song Std L" panose="02020300000000000000" pitchFamily="18" charset="-128"/>
                <a:ea typeface="Adobe Song Std L" panose="02020300000000000000" pitchFamily="18" charset="-128"/>
              </a:rPr>
              <a:t>country-wide </a:t>
            </a:r>
            <a:r>
              <a:rPr lang="en-US" dirty="0">
                <a:latin typeface="Adobe Song Std L" panose="02020300000000000000" pitchFamily="18" charset="-128"/>
                <a:ea typeface="Adobe Song Std L" panose="02020300000000000000" pitchFamily="18" charset="-128"/>
              </a:rPr>
              <a:t>closures</a:t>
            </a:r>
          </a:p>
        </p:txBody>
      </p:sp>
    </p:spTree>
    <p:extLst>
      <p:ext uri="{BB962C8B-B14F-4D97-AF65-F5344CB8AC3E}">
        <p14:creationId xmlns:p14="http://schemas.microsoft.com/office/powerpoint/2010/main" val="3231767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731819"/>
            <a:ext cx="12192000" cy="1325563"/>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600" cy="1371600"/>
          </a:xfrm>
          <a:prstGeom prst="rect">
            <a:avLst/>
          </a:prstGeom>
        </p:spPr>
      </p:pic>
      <p:sp>
        <p:nvSpPr>
          <p:cNvPr id="5" name="Title 4"/>
          <p:cNvSpPr>
            <a:spLocks noGrp="1"/>
          </p:cNvSpPr>
          <p:nvPr>
            <p:ph type="title"/>
          </p:nvPr>
        </p:nvSpPr>
        <p:spPr>
          <a:xfrm>
            <a:off x="838200" y="1731819"/>
            <a:ext cx="10515600" cy="1325563"/>
          </a:xfrm>
        </p:spPr>
        <p:txBody>
          <a:bodyPr>
            <a:normAutofit/>
          </a:bodyPr>
          <a:lstStyle/>
          <a:p>
            <a:pPr algn="ctr"/>
            <a:r>
              <a:rPr lang="en-US" sz="4000" dirty="0" smtClean="0">
                <a:latin typeface="Century Gothic" panose="020B0502020202020204" pitchFamily="34" charset="0"/>
              </a:rPr>
              <a:t>E-Learning</a:t>
            </a:r>
            <a:endParaRPr lang="en-US" sz="4000" dirty="0">
              <a:latin typeface="Century Gothic" panose="020B0502020202020204"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670363"/>
            <a:ext cx="2143125" cy="2143125"/>
          </a:xfrm>
          <a:prstGeom prst="rect">
            <a:avLst/>
          </a:prstGeom>
        </p:spPr>
      </p:pic>
      <p:sp>
        <p:nvSpPr>
          <p:cNvPr id="16" name="Rectangle 15"/>
          <p:cNvSpPr/>
          <p:nvPr/>
        </p:nvSpPr>
        <p:spPr>
          <a:xfrm>
            <a:off x="4281054" y="4280261"/>
            <a:ext cx="7072745" cy="923330"/>
          </a:xfrm>
          <a:prstGeom prst="rect">
            <a:avLst/>
          </a:prstGeom>
        </p:spPr>
        <p:txBody>
          <a:bodyPr wrap="square">
            <a:spAutoFit/>
          </a:bodyPr>
          <a:lstStyle/>
          <a:p>
            <a:r>
              <a:rPr lang="en-US" dirty="0" smtClean="0">
                <a:latin typeface="Adobe Song Std L" panose="02020300000000000000" pitchFamily="18" charset="-128"/>
                <a:ea typeface="Adobe Song Std L" panose="02020300000000000000" pitchFamily="18" charset="-128"/>
              </a:rPr>
              <a:t>Classroom is free for most teachers and allows teachers to communicate with their entire class from a distance. In the time since the COVID-19 outbreak began, Google has seen users double to over 100 million users.</a:t>
            </a:r>
            <a:endParaRPr lang="en-US" dirty="0">
              <a:latin typeface="Adobe Song Std L" panose="02020300000000000000" pitchFamily="18" charset="-128"/>
              <a:ea typeface="Adobe Song Std L" panose="02020300000000000000" pitchFamily="18" charset="-128"/>
            </a:endParaRPr>
          </a:p>
        </p:txBody>
      </p:sp>
    </p:spTree>
    <p:extLst>
      <p:ext uri="{BB962C8B-B14F-4D97-AF65-F5344CB8AC3E}">
        <p14:creationId xmlns:p14="http://schemas.microsoft.com/office/powerpoint/2010/main" val="2080889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600" cy="1371600"/>
          </a:xfrm>
          <a:prstGeom prst="rect">
            <a:avLst/>
          </a:prstGeom>
        </p:spPr>
      </p:pic>
      <p:graphicFrame>
        <p:nvGraphicFramePr>
          <p:cNvPr id="12" name="Content Placeholder 11"/>
          <p:cNvGraphicFramePr>
            <a:graphicFrameLocks noGrp="1"/>
          </p:cNvGraphicFramePr>
          <p:nvPr>
            <p:ph sz="half" idx="2"/>
            <p:extLst>
              <p:ext uri="{D42A27DB-BD31-4B8C-83A1-F6EECF244321}">
                <p14:modId xmlns:p14="http://schemas.microsoft.com/office/powerpoint/2010/main" val="2700604222"/>
              </p:ext>
            </p:extLst>
          </p:nvPr>
        </p:nvGraphicFramePr>
        <p:xfrm>
          <a:off x="3913908" y="154853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Subtitle 2"/>
          <p:cNvSpPr txBox="1">
            <a:spLocks/>
          </p:cNvSpPr>
          <p:nvPr/>
        </p:nvSpPr>
        <p:spPr>
          <a:xfrm>
            <a:off x="290944" y="2473194"/>
            <a:ext cx="4932219" cy="262527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smtClean="0">
                <a:solidFill>
                  <a:srgbClr val="673AB7"/>
                </a:solidFill>
                <a:latin typeface="Adobe Song Std L" panose="02020300000000000000" pitchFamily="18" charset="-128"/>
                <a:ea typeface="Adobe Song Std L" panose="02020300000000000000" pitchFamily="18" charset="-128"/>
              </a:rPr>
              <a:t>E-Elementary </a:t>
            </a:r>
            <a:r>
              <a:rPr lang="en-US" dirty="0" smtClean="0">
                <a:latin typeface="Adobe Song Std L" panose="02020300000000000000" pitchFamily="18" charset="-128"/>
                <a:ea typeface="Adobe Song Std L" panose="02020300000000000000" pitchFamily="18" charset="-128"/>
              </a:rPr>
              <a:t>is an online elementary school management system that provides a safe schooling experience for elementary schools.</a:t>
            </a:r>
            <a:endParaRPr lang="en-US" dirty="0">
              <a:latin typeface="Adobe Song Std L" panose="02020300000000000000" pitchFamily="18" charset="-128"/>
              <a:ea typeface="Adobe Song Std L" panose="02020300000000000000" pitchFamily="18" charset="-128"/>
            </a:endParaRPr>
          </a:p>
        </p:txBody>
      </p:sp>
      <p:graphicFrame>
        <p:nvGraphicFramePr>
          <p:cNvPr id="6" name="Content Placeholder 11"/>
          <p:cNvGraphicFramePr>
            <a:graphicFrameLocks noGrp="1"/>
          </p:cNvGraphicFramePr>
          <p:nvPr>
            <p:ph sz="half" idx="2"/>
            <p:extLst>
              <p:ext uri="{D42A27DB-BD31-4B8C-83A1-F6EECF244321}">
                <p14:modId xmlns:p14="http://schemas.microsoft.com/office/powerpoint/2010/main" val="1006916531"/>
              </p:ext>
            </p:extLst>
          </p:nvPr>
        </p:nvGraphicFramePr>
        <p:xfrm>
          <a:off x="8361218" y="1260921"/>
          <a:ext cx="2833255" cy="26739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Content Placeholder 11"/>
          <p:cNvGraphicFramePr>
            <a:graphicFrameLocks noGrp="1"/>
          </p:cNvGraphicFramePr>
          <p:nvPr>
            <p:ph sz="half" idx="2"/>
            <p:extLst>
              <p:ext uri="{D42A27DB-BD31-4B8C-83A1-F6EECF244321}">
                <p14:modId xmlns:p14="http://schemas.microsoft.com/office/powerpoint/2010/main" val="261261081"/>
              </p:ext>
            </p:extLst>
          </p:nvPr>
        </p:nvGraphicFramePr>
        <p:xfrm>
          <a:off x="8333508" y="3394363"/>
          <a:ext cx="2791693" cy="281247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100821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1371600"/>
          </a:xfrm>
          <a:prstGeom prst="rect">
            <a:avLst/>
          </a:prstGeom>
        </p:spPr>
      </p:pic>
      <p:sp>
        <p:nvSpPr>
          <p:cNvPr id="17" name="TextBox 16"/>
          <p:cNvSpPr txBox="1"/>
          <p:nvPr/>
        </p:nvSpPr>
        <p:spPr>
          <a:xfrm>
            <a:off x="3923770" y="725269"/>
            <a:ext cx="4344459" cy="646331"/>
          </a:xfrm>
          <a:prstGeom prst="rect">
            <a:avLst/>
          </a:prstGeom>
          <a:noFill/>
        </p:spPr>
        <p:txBody>
          <a:bodyPr wrap="none" rtlCol="0">
            <a:spAutoFit/>
          </a:bodyPr>
          <a:lstStyle/>
          <a:p>
            <a:pPr algn="ctr"/>
            <a:r>
              <a:rPr lang="en-US" sz="3600" dirty="0" smtClean="0">
                <a:latin typeface="Century Gothic" panose="020B0502020202020204" pitchFamily="34" charset="0"/>
              </a:rPr>
              <a:t>Use Case Diagram</a:t>
            </a:r>
            <a:endParaRPr lang="en-US" sz="3600" dirty="0">
              <a:latin typeface="Century Gothic" panose="020B0502020202020204" pitchFamily="34" charset="0"/>
            </a:endParaRPr>
          </a:p>
        </p:txBody>
      </p:sp>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57467" y="1825625"/>
            <a:ext cx="7277066" cy="4351338"/>
          </a:xfrm>
        </p:spPr>
      </p:pic>
    </p:spTree>
    <p:extLst>
      <p:ext uri="{BB962C8B-B14F-4D97-AF65-F5344CB8AC3E}">
        <p14:creationId xmlns:p14="http://schemas.microsoft.com/office/powerpoint/2010/main" val="2862306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1371600"/>
          </a:xfrm>
          <a:prstGeom prst="rect">
            <a:avLst/>
          </a:prstGeom>
        </p:spPr>
      </p:pic>
      <p:pic>
        <p:nvPicPr>
          <p:cNvPr id="15" name="Content Placeholder 1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084347" y="1825625"/>
            <a:ext cx="6023306" cy="4351338"/>
          </a:xfrm>
        </p:spPr>
      </p:pic>
      <p:sp>
        <p:nvSpPr>
          <p:cNvPr id="17" name="TextBox 16"/>
          <p:cNvSpPr txBox="1"/>
          <p:nvPr/>
        </p:nvSpPr>
        <p:spPr>
          <a:xfrm>
            <a:off x="4422304" y="725269"/>
            <a:ext cx="3347391" cy="646331"/>
          </a:xfrm>
          <a:prstGeom prst="rect">
            <a:avLst/>
          </a:prstGeom>
          <a:noFill/>
        </p:spPr>
        <p:txBody>
          <a:bodyPr wrap="none" rtlCol="0">
            <a:spAutoFit/>
          </a:bodyPr>
          <a:lstStyle/>
          <a:p>
            <a:pPr algn="ctr"/>
            <a:r>
              <a:rPr lang="en-US" sz="3600" dirty="0">
                <a:latin typeface="Century Gothic" panose="020B0502020202020204" pitchFamily="34" charset="0"/>
              </a:rPr>
              <a:t>Class</a:t>
            </a:r>
            <a:r>
              <a:rPr lang="en-US" sz="1400" dirty="0" smtClean="0">
                <a:latin typeface="Century Gothic" panose="020B0502020202020204" pitchFamily="34" charset="0"/>
              </a:rPr>
              <a:t> </a:t>
            </a:r>
            <a:r>
              <a:rPr lang="en-US" sz="3600" dirty="0">
                <a:latin typeface="Century Gothic" panose="020B0502020202020204" pitchFamily="34" charset="0"/>
              </a:rPr>
              <a:t>Diagram</a:t>
            </a:r>
          </a:p>
        </p:txBody>
      </p:sp>
      <p:sp>
        <p:nvSpPr>
          <p:cNvPr id="2" name="Rectangle 1"/>
          <p:cNvSpPr/>
          <p:nvPr/>
        </p:nvSpPr>
        <p:spPr>
          <a:xfrm>
            <a:off x="8437945" y="4166887"/>
            <a:ext cx="669708" cy="219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a:t>
            </a:r>
            <a:endParaRPr lang="en-US" sz="1100" dirty="0">
              <a:solidFill>
                <a:schemeClr val="tx1"/>
              </a:solidFill>
            </a:endParaRPr>
          </a:p>
        </p:txBody>
      </p:sp>
      <p:sp>
        <p:nvSpPr>
          <p:cNvPr id="6" name="Rectangle 5"/>
          <p:cNvSpPr/>
          <p:nvPr/>
        </p:nvSpPr>
        <p:spPr>
          <a:xfrm>
            <a:off x="7942161" y="4490977"/>
            <a:ext cx="947194" cy="104172"/>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Homework</a:t>
            </a:r>
            <a:endParaRPr lang="en-US" sz="1100" dirty="0">
              <a:solidFill>
                <a:schemeClr val="tx1"/>
              </a:solidFill>
            </a:endParaRPr>
          </a:p>
        </p:txBody>
      </p:sp>
    </p:spTree>
    <p:extLst>
      <p:ext uri="{BB962C8B-B14F-4D97-AF65-F5344CB8AC3E}">
        <p14:creationId xmlns:p14="http://schemas.microsoft.com/office/powerpoint/2010/main" val="4022376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08"/>
            <a:ext cx="1356292" cy="1356292"/>
          </a:xfrm>
          <a:prstGeom prst="rect">
            <a:avLst/>
          </a:prstGeom>
        </p:spPr>
      </p:pic>
      <p:grpSp>
        <p:nvGrpSpPr>
          <p:cNvPr id="34" name="Group 33"/>
          <p:cNvGrpSpPr/>
          <p:nvPr/>
        </p:nvGrpSpPr>
        <p:grpSpPr>
          <a:xfrm>
            <a:off x="685800" y="1154689"/>
            <a:ext cx="10820400" cy="3506013"/>
            <a:chOff x="685800" y="2512434"/>
            <a:chExt cx="10820400" cy="3506013"/>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987" y="2512434"/>
              <a:ext cx="2143125" cy="21431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2087" y="2598159"/>
              <a:ext cx="2143125" cy="214312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 y="2741035"/>
              <a:ext cx="2705100" cy="1685925"/>
            </a:xfrm>
            <a:prstGeom prst="rect">
              <a:avLst/>
            </a:prstGeom>
          </p:spPr>
        </p:pic>
        <p:sp>
          <p:nvSpPr>
            <p:cNvPr id="6" name="TextBox 5"/>
            <p:cNvSpPr txBox="1"/>
            <p:nvPr/>
          </p:nvSpPr>
          <p:spPr>
            <a:xfrm>
              <a:off x="685800" y="4756563"/>
              <a:ext cx="2705100" cy="1261884"/>
            </a:xfrm>
            <a:prstGeom prst="rect">
              <a:avLst/>
            </a:prstGeom>
            <a:noFill/>
          </p:spPr>
          <p:txBody>
            <a:bodyPr wrap="square" rtlCol="0">
              <a:spAutoFit/>
            </a:bodyPr>
            <a:lstStyle/>
            <a:p>
              <a:pPr algn="ctr"/>
              <a:r>
                <a:rPr lang="en-US" sz="2800" b="1" dirty="0" err="1" smtClean="0">
                  <a:solidFill>
                    <a:srgbClr val="3F9B3A"/>
                  </a:solidFill>
                  <a:latin typeface="Adobe Song Std L" panose="02020300000000000000" pitchFamily="18" charset="-128"/>
                  <a:ea typeface="Adobe Song Std L" panose="02020300000000000000" pitchFamily="18" charset="-128"/>
                </a:rPr>
                <a:t>M</a:t>
              </a:r>
              <a:r>
                <a:rPr lang="en-US" sz="2800" b="1" dirty="0" err="1" smtClean="0">
                  <a:latin typeface="Adobe Song Std L" panose="02020300000000000000" pitchFamily="18" charset="-128"/>
                  <a:ea typeface="Adobe Song Std L" panose="02020300000000000000" pitchFamily="18" charset="-128"/>
                </a:rPr>
                <a:t>ongoDb</a:t>
              </a:r>
              <a:endParaRPr lang="en-US" sz="2800" b="1" dirty="0" smtClean="0">
                <a:latin typeface="Adobe Song Std L" panose="02020300000000000000" pitchFamily="18" charset="-128"/>
                <a:ea typeface="Adobe Song Std L" panose="02020300000000000000" pitchFamily="18" charset="-128"/>
              </a:endParaRPr>
            </a:p>
            <a:p>
              <a:pPr algn="ctr"/>
              <a:r>
                <a:rPr lang="en-US" sz="2400" dirty="0" smtClean="0">
                  <a:latin typeface="Adobe Song Std L" panose="02020300000000000000" pitchFamily="18" charset="-128"/>
                  <a:ea typeface="Adobe Song Std L" panose="02020300000000000000" pitchFamily="18" charset="-128"/>
                </a:rPr>
                <a:t>Database </a:t>
              </a:r>
            </a:p>
            <a:p>
              <a:pPr algn="ctr"/>
              <a:r>
                <a:rPr lang="en-US" sz="2400" dirty="0" smtClean="0">
                  <a:latin typeface="Adobe Song Std L" panose="02020300000000000000" pitchFamily="18" charset="-128"/>
                  <a:ea typeface="Adobe Song Std L" panose="02020300000000000000" pitchFamily="18" charset="-128"/>
                </a:rPr>
                <a:t>System</a:t>
              </a:r>
              <a:endParaRPr lang="en-US" sz="2400" dirty="0">
                <a:latin typeface="Adobe Song Std L" panose="02020300000000000000" pitchFamily="18" charset="-128"/>
                <a:ea typeface="Adobe Song Std L" panose="02020300000000000000" pitchFamily="18" charset="-128"/>
              </a:endParaRPr>
            </a:p>
          </p:txBody>
        </p:sp>
        <p:sp>
          <p:nvSpPr>
            <p:cNvPr id="16" name="TextBox 15"/>
            <p:cNvSpPr txBox="1"/>
            <p:nvPr/>
          </p:nvSpPr>
          <p:spPr>
            <a:xfrm>
              <a:off x="3390900" y="4756563"/>
              <a:ext cx="2705100" cy="1261884"/>
            </a:xfrm>
            <a:prstGeom prst="rect">
              <a:avLst/>
            </a:prstGeom>
            <a:noFill/>
          </p:spPr>
          <p:txBody>
            <a:bodyPr wrap="square" rtlCol="0">
              <a:spAutoFit/>
            </a:bodyPr>
            <a:lstStyle/>
            <a:p>
              <a:pPr algn="ctr"/>
              <a:r>
                <a:rPr lang="en-US" sz="2800" b="1" dirty="0" smtClean="0">
                  <a:latin typeface="Adobe Song Std L" panose="02020300000000000000" pitchFamily="18" charset="-128"/>
                  <a:ea typeface="Adobe Song Std L" panose="02020300000000000000" pitchFamily="18" charset="-128"/>
                </a:rPr>
                <a:t>Express</a:t>
              </a:r>
            </a:p>
            <a:p>
              <a:pPr algn="ctr"/>
              <a:r>
                <a:rPr lang="en-US" sz="2400" dirty="0" smtClean="0">
                  <a:latin typeface="Adobe Song Std L" panose="02020300000000000000" pitchFamily="18" charset="-128"/>
                  <a:ea typeface="Adobe Song Std L" panose="02020300000000000000" pitchFamily="18" charset="-128"/>
                </a:rPr>
                <a:t>Backend Web Framework</a:t>
              </a:r>
              <a:endParaRPr lang="en-US" sz="2400" dirty="0">
                <a:latin typeface="Adobe Song Std L" panose="02020300000000000000" pitchFamily="18" charset="-128"/>
                <a:ea typeface="Adobe Song Std L" panose="02020300000000000000" pitchFamily="18" charset="-128"/>
              </a:endParaRPr>
            </a:p>
          </p:txBody>
        </p:sp>
        <p:sp>
          <p:nvSpPr>
            <p:cNvPr id="18" name="TextBox 17"/>
            <p:cNvSpPr txBox="1"/>
            <p:nvPr/>
          </p:nvSpPr>
          <p:spPr>
            <a:xfrm>
              <a:off x="6096000" y="4756563"/>
              <a:ext cx="2705100" cy="1261884"/>
            </a:xfrm>
            <a:prstGeom prst="rect">
              <a:avLst/>
            </a:prstGeom>
            <a:noFill/>
          </p:spPr>
          <p:txBody>
            <a:bodyPr wrap="square" rtlCol="0">
              <a:spAutoFit/>
            </a:bodyPr>
            <a:lstStyle/>
            <a:p>
              <a:pPr algn="ctr"/>
              <a:r>
                <a:rPr lang="en-US" sz="2800" b="1" dirty="0" smtClean="0">
                  <a:solidFill>
                    <a:srgbClr val="FF0000"/>
                  </a:solidFill>
                  <a:latin typeface="Adobe Song Std L" panose="02020300000000000000" pitchFamily="18" charset="-128"/>
                  <a:ea typeface="Adobe Song Std L" panose="02020300000000000000" pitchFamily="18" charset="-128"/>
                </a:rPr>
                <a:t>A</a:t>
              </a:r>
              <a:r>
                <a:rPr lang="en-US" sz="2800" b="1" dirty="0" smtClean="0">
                  <a:latin typeface="Adobe Song Std L" panose="02020300000000000000" pitchFamily="18" charset="-128"/>
                  <a:ea typeface="Adobe Song Std L" panose="02020300000000000000" pitchFamily="18" charset="-128"/>
                </a:rPr>
                <a:t>ngular</a:t>
              </a:r>
            </a:p>
            <a:p>
              <a:pPr algn="ctr"/>
              <a:r>
                <a:rPr lang="en-US" sz="2400" dirty="0" smtClean="0">
                  <a:latin typeface="Adobe Song Std L" panose="02020300000000000000" pitchFamily="18" charset="-128"/>
                  <a:ea typeface="Adobe Song Std L" panose="02020300000000000000" pitchFamily="18" charset="-128"/>
                </a:rPr>
                <a:t>Frontend Framework</a:t>
              </a:r>
              <a:endParaRPr lang="en-US" sz="2400" dirty="0">
                <a:latin typeface="Adobe Song Std L" panose="02020300000000000000" pitchFamily="18" charset="-128"/>
                <a:ea typeface="Adobe Song Std L" panose="02020300000000000000" pitchFamily="18" charset="-128"/>
              </a:endParaRPr>
            </a:p>
          </p:txBody>
        </p:sp>
        <p:sp>
          <p:nvSpPr>
            <p:cNvPr id="24" name="TextBox 23"/>
            <p:cNvSpPr txBox="1"/>
            <p:nvPr/>
          </p:nvSpPr>
          <p:spPr>
            <a:xfrm>
              <a:off x="8801100" y="4756563"/>
              <a:ext cx="2705100" cy="1261884"/>
            </a:xfrm>
            <a:prstGeom prst="rect">
              <a:avLst/>
            </a:prstGeom>
            <a:noFill/>
          </p:spPr>
          <p:txBody>
            <a:bodyPr wrap="square" rtlCol="0">
              <a:spAutoFit/>
            </a:bodyPr>
            <a:lstStyle/>
            <a:p>
              <a:pPr algn="ctr"/>
              <a:r>
                <a:rPr lang="en-US" sz="2800" b="1" dirty="0" smtClean="0">
                  <a:solidFill>
                    <a:srgbClr val="70BB50"/>
                  </a:solidFill>
                  <a:latin typeface="Adobe Song Std L" panose="02020300000000000000" pitchFamily="18" charset="-128"/>
                  <a:ea typeface="Adobe Song Std L" panose="02020300000000000000" pitchFamily="18" charset="-128"/>
                </a:rPr>
                <a:t>N</a:t>
              </a:r>
              <a:r>
                <a:rPr lang="en-US" sz="2800" b="1" dirty="0" smtClean="0">
                  <a:latin typeface="Adobe Song Std L" panose="02020300000000000000" pitchFamily="18" charset="-128"/>
                  <a:ea typeface="Adobe Song Std L" panose="02020300000000000000" pitchFamily="18" charset="-128"/>
                </a:rPr>
                <a:t>ode.js</a:t>
              </a:r>
            </a:p>
            <a:p>
              <a:pPr algn="ctr"/>
              <a:r>
                <a:rPr lang="en-US" sz="2400" dirty="0" smtClean="0">
                  <a:latin typeface="Adobe Song Std L" panose="02020300000000000000" pitchFamily="18" charset="-128"/>
                  <a:ea typeface="Adobe Song Std L" panose="02020300000000000000" pitchFamily="18" charset="-128"/>
                </a:rPr>
                <a:t>Backend Runtime Environment</a:t>
              </a:r>
              <a:endParaRPr lang="en-US" sz="2400" dirty="0">
                <a:latin typeface="Adobe Song Std L" panose="02020300000000000000" pitchFamily="18" charset="-128"/>
                <a:ea typeface="Adobe Song Std L" panose="02020300000000000000" pitchFamily="18" charset="-128"/>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4762" y="2741035"/>
              <a:ext cx="1857375" cy="1857375"/>
            </a:xfrm>
            <a:prstGeom prst="rect">
              <a:avLst/>
            </a:prstGeom>
          </p:spPr>
        </p:pic>
      </p:grpSp>
      <p:grpSp>
        <p:nvGrpSpPr>
          <p:cNvPr id="28" name="Group 27"/>
          <p:cNvGrpSpPr/>
          <p:nvPr/>
        </p:nvGrpSpPr>
        <p:grpSpPr>
          <a:xfrm>
            <a:off x="685800" y="5113416"/>
            <a:ext cx="10820400" cy="1163781"/>
            <a:chOff x="558079" y="1371601"/>
            <a:chExt cx="10820400" cy="1163781"/>
          </a:xfrm>
        </p:grpSpPr>
        <p:sp>
          <p:nvSpPr>
            <p:cNvPr id="27" name="Rectangle 26"/>
            <p:cNvSpPr/>
            <p:nvPr/>
          </p:nvSpPr>
          <p:spPr>
            <a:xfrm>
              <a:off x="558079" y="1371601"/>
              <a:ext cx="10820400" cy="1163781"/>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557288" y="1404438"/>
              <a:ext cx="962123" cy="1107996"/>
            </a:xfrm>
            <a:prstGeom prst="rect">
              <a:avLst/>
            </a:prstGeom>
            <a:noFill/>
          </p:spPr>
          <p:txBody>
            <a:bodyPr wrap="none" rtlCol="0">
              <a:spAutoFit/>
            </a:bodyPr>
            <a:lstStyle/>
            <a:p>
              <a:r>
                <a:rPr lang="en-US" sz="6600" dirty="0" smtClean="0">
                  <a:solidFill>
                    <a:srgbClr val="3F9B3A"/>
                  </a:solidFill>
                  <a:latin typeface="Century Gothic" panose="020B0502020202020204" pitchFamily="34" charset="0"/>
                </a:rPr>
                <a:t>M</a:t>
              </a:r>
              <a:endParaRPr lang="en-US" sz="6600" dirty="0">
                <a:solidFill>
                  <a:srgbClr val="3F9B3A"/>
                </a:solidFill>
                <a:latin typeface="Century Gothic" panose="020B0502020202020204" pitchFamily="34" charset="0"/>
              </a:endParaRPr>
            </a:p>
          </p:txBody>
        </p:sp>
        <p:sp>
          <p:nvSpPr>
            <p:cNvPr id="29" name="TextBox 28"/>
            <p:cNvSpPr txBox="1"/>
            <p:nvPr/>
          </p:nvSpPr>
          <p:spPr>
            <a:xfrm>
              <a:off x="4262387" y="1404438"/>
              <a:ext cx="638316" cy="1107996"/>
            </a:xfrm>
            <a:prstGeom prst="rect">
              <a:avLst/>
            </a:prstGeom>
            <a:noFill/>
          </p:spPr>
          <p:txBody>
            <a:bodyPr wrap="none" rtlCol="0">
              <a:spAutoFit/>
            </a:bodyPr>
            <a:lstStyle/>
            <a:p>
              <a:r>
                <a:rPr lang="en-US" sz="6600" dirty="0" smtClean="0">
                  <a:latin typeface="Century Gothic" panose="020B0502020202020204" pitchFamily="34" charset="0"/>
                </a:rPr>
                <a:t>E</a:t>
              </a:r>
              <a:endParaRPr lang="en-US" sz="6600" dirty="0">
                <a:latin typeface="Century Gothic" panose="020B0502020202020204" pitchFamily="34" charset="0"/>
              </a:endParaRPr>
            </a:p>
          </p:txBody>
        </p:sp>
        <p:sp>
          <p:nvSpPr>
            <p:cNvPr id="30" name="TextBox 29"/>
            <p:cNvSpPr txBox="1"/>
            <p:nvPr/>
          </p:nvSpPr>
          <p:spPr>
            <a:xfrm>
              <a:off x="7042828" y="1404438"/>
              <a:ext cx="811441" cy="1107996"/>
            </a:xfrm>
            <a:prstGeom prst="rect">
              <a:avLst/>
            </a:prstGeom>
            <a:noFill/>
          </p:spPr>
          <p:txBody>
            <a:bodyPr wrap="none" rtlCol="0">
              <a:spAutoFit/>
            </a:bodyPr>
            <a:lstStyle/>
            <a:p>
              <a:r>
                <a:rPr lang="en-US" sz="6600" dirty="0" smtClean="0">
                  <a:solidFill>
                    <a:srgbClr val="FF0000"/>
                  </a:solidFill>
                  <a:latin typeface="Century Gothic" panose="020B0502020202020204" pitchFamily="34" charset="0"/>
                </a:rPr>
                <a:t>A</a:t>
              </a:r>
              <a:endParaRPr lang="en-US" sz="6600" dirty="0">
                <a:solidFill>
                  <a:srgbClr val="FF0000"/>
                </a:solidFill>
                <a:latin typeface="Century Gothic" panose="020B0502020202020204" pitchFamily="34" charset="0"/>
              </a:endParaRPr>
            </a:p>
          </p:txBody>
        </p:sp>
        <p:sp>
          <p:nvSpPr>
            <p:cNvPr id="33" name="TextBox 32"/>
            <p:cNvSpPr txBox="1"/>
            <p:nvPr/>
          </p:nvSpPr>
          <p:spPr>
            <a:xfrm>
              <a:off x="9747928" y="1404438"/>
              <a:ext cx="811441" cy="1107996"/>
            </a:xfrm>
            <a:prstGeom prst="rect">
              <a:avLst/>
            </a:prstGeom>
            <a:noFill/>
          </p:spPr>
          <p:txBody>
            <a:bodyPr wrap="none" rtlCol="0">
              <a:spAutoFit/>
            </a:bodyPr>
            <a:lstStyle/>
            <a:p>
              <a:r>
                <a:rPr lang="en-US" sz="6600" dirty="0" smtClean="0">
                  <a:solidFill>
                    <a:srgbClr val="70BB50"/>
                  </a:solidFill>
                  <a:latin typeface="Century Gothic" panose="020B0502020202020204" pitchFamily="34" charset="0"/>
                </a:rPr>
                <a:t>N</a:t>
              </a:r>
              <a:endParaRPr lang="en-US" sz="6600" dirty="0">
                <a:solidFill>
                  <a:srgbClr val="70BB50"/>
                </a:solidFill>
                <a:latin typeface="Century Gothic" panose="020B0502020202020204" pitchFamily="34" charset="0"/>
              </a:endParaRPr>
            </a:p>
          </p:txBody>
        </p:sp>
      </p:grpSp>
    </p:spTree>
    <p:extLst>
      <p:ext uri="{BB962C8B-B14F-4D97-AF65-F5344CB8AC3E}">
        <p14:creationId xmlns:p14="http://schemas.microsoft.com/office/powerpoint/2010/main" val="1047221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5597236" y="2973062"/>
            <a:ext cx="3879273" cy="1316182"/>
          </a:xfrm>
          <a:prstGeom prst="rightArrow">
            <a:avLst/>
          </a:prstGeom>
          <a:solidFill>
            <a:srgbClr val="ECF0F1"/>
          </a:solidFill>
          <a:ln w="28575">
            <a:solidFill>
              <a:srgbClr val="FEF6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74472" y="2605915"/>
            <a:ext cx="2168235" cy="20504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1749" y="2222318"/>
            <a:ext cx="2817669" cy="2817669"/>
          </a:xfrm>
        </p:spPr>
      </p:pic>
    </p:spTree>
    <p:extLst>
      <p:ext uri="{BB962C8B-B14F-4D97-AF65-F5344CB8AC3E}">
        <p14:creationId xmlns:p14="http://schemas.microsoft.com/office/powerpoint/2010/main" val="2036793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333</Words>
  <Application>Microsoft Office PowerPoint</Application>
  <PresentationFormat>Widescreen</PresentationFormat>
  <Paragraphs>84</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Adobe Song Std L</vt:lpstr>
      <vt:lpstr>Kozuka Gothic Pro L</vt:lpstr>
      <vt:lpstr>Arial</vt:lpstr>
      <vt:lpstr>Calibri</vt:lpstr>
      <vt:lpstr>Calibri Light</vt:lpstr>
      <vt:lpstr>Century Gothic</vt:lpstr>
      <vt:lpstr>Times New Roman</vt:lpstr>
      <vt:lpstr>Office Theme</vt:lpstr>
      <vt:lpstr>E-Elementary</vt:lpstr>
      <vt:lpstr>It’s safe to say that Covid-19 has changed education forever.</vt:lpstr>
      <vt:lpstr>PowerPoint Presentation</vt:lpstr>
      <vt:lpstr>E-Learning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for Elementary</dc:title>
  <dc:creator>user</dc:creator>
  <cp:lastModifiedBy>Microsoft account</cp:lastModifiedBy>
  <cp:revision>201</cp:revision>
  <dcterms:created xsi:type="dcterms:W3CDTF">2020-10-29T23:37:26Z</dcterms:created>
  <dcterms:modified xsi:type="dcterms:W3CDTF">2021-04-16T20:37:25Z</dcterms:modified>
</cp:coreProperties>
</file>