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EAC3-4516-4336-8EAB-27A5D2099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70425-2BAA-4F86-B804-E02637811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71EBE-D9FB-4E81-AC5B-32B01ACB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CFF5-19AA-40F5-8E7C-447D7AFE763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A0BAC-C467-41C0-B8A8-F6377825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AF968-F8C4-441E-8918-545CA43C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3771-ABE0-4DC1-B1DD-72B984D0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5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56A3-7139-48A9-9D87-280EDF66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7646A-80B9-465F-BFB8-9C70BB0BA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B027E-4480-4506-B6C0-19031FB3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CFF5-19AA-40F5-8E7C-447D7AFE763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14FDE-300D-4CA8-8A21-A9583AF3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67213-4CC7-4699-9585-653677AC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3771-ABE0-4DC1-B1DD-72B984D0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1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A4524-8B26-4C30-BE7B-4BFD32731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46780-D041-4534-8D15-2F5AF8784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2680D-5E4F-4B42-8BD1-D3490E05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CFF5-19AA-40F5-8E7C-447D7AFE763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15AC1-ABCC-4420-9FF7-007883D1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65338-6106-487F-A759-BDF57373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3771-ABE0-4DC1-B1DD-72B984D0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8A2A-C927-4FC6-A3B3-CB0F32CD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AAB5D-6E81-4398-920E-BE2257FC1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1A4FB-524C-41B2-BB94-7C84E58B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CFF5-19AA-40F5-8E7C-447D7AFE763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87D9-0C08-4EF3-AB2C-240246E3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83B8E-420B-4E32-B1B8-E2AE889C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3771-ABE0-4DC1-B1DD-72B984D0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47F9-D131-4F06-A240-B35E6849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FF484-47C8-4E4F-9FDB-40E01898F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08426-08E7-4327-A3AC-2417C1D0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CFF5-19AA-40F5-8E7C-447D7AFE763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5A246-46F5-46BF-A6BC-217E43E2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3DA9B-6B8E-4B6A-B391-81B98781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3771-ABE0-4DC1-B1DD-72B984D0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FF40-DDDA-47EA-97AD-5971360C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0789-010E-497B-8455-6A5D17C2D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2C7F0-3B9D-4605-B6A7-A1470F8EA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4D651-CEE4-449C-BE8D-8F00A0DD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CFF5-19AA-40F5-8E7C-447D7AFE763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5C94C-BB6E-4418-B0E2-4E83B0E1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F1EA4-E9B9-482A-BBD0-92A7D6A5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3771-ABE0-4DC1-B1DD-72B984D0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3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76D6-793D-4F3E-A07B-20880DC7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F79EB-9DC8-4355-BE99-7D20C4CDF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C4EB0-C48D-47B6-A3E0-3D56ACF91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DA815-3598-4E09-A5AF-0FF9F2CE3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121E4-8D33-413F-8C83-492FAC66B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78D73-E552-4179-82BC-10394FAE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CFF5-19AA-40F5-8E7C-447D7AFE763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696DC-7320-4CF8-B123-BD87DC8B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35952-8CA6-4A18-8E6D-33F7B2AF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3771-ABE0-4DC1-B1DD-72B984D0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4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B921-F388-4088-956F-FD1EAFA1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A2AD8-6EC6-463B-838E-6F5D513E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CFF5-19AA-40F5-8E7C-447D7AFE763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CC32E-6B98-4C0B-BBF5-86DD65FB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6861F-294B-441B-BB50-41DC1861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3771-ABE0-4DC1-B1DD-72B984D0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7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92CEB-4572-4D88-A83C-EAD513A2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CFF5-19AA-40F5-8E7C-447D7AFE763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9F8CE-8E90-4ABD-94B8-89593145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77798-4351-4D77-A1AA-96E5BD2C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3771-ABE0-4DC1-B1DD-72B984D0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9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E41B-27D1-464F-9A8C-23D89B1F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48DEE-156D-4176-B2CA-47567C3A6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F820A-F929-47A5-8D87-BBCE8E7C3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9FF6F-CF00-4611-8818-331397F5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CFF5-19AA-40F5-8E7C-447D7AFE763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6ABEF-014A-426E-9F3A-8A5BC2B1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C089D-9282-4768-826C-43FE34C3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3771-ABE0-4DC1-B1DD-72B984D0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7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FC00-C55F-4E71-A7DF-4C1546D4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A94D1-CAAB-4206-8511-7F2250690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255D1-40E2-4855-85A1-A9FE87862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382F6-B65A-404F-B44C-71AC59C1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CFF5-19AA-40F5-8E7C-447D7AFE763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A7624-588E-49BD-AB7C-700F61C06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8BD60-1559-4223-86CC-C984F891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3771-ABE0-4DC1-B1DD-72B984D0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98CFD-1019-449A-99CB-BD708AAA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29027-E837-4C49-9C8E-B6712693B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C4739-5B4D-4828-8CCA-60C38929D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CCFF5-19AA-40F5-8E7C-447D7AFE763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2D96C-2BA1-4B8A-B100-885E106E8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07EBF-876A-40AE-BFE0-97024B3D9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F3771-ABE0-4DC1-B1DD-72B984D04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7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C4E1-F06C-47B2-A1A0-50CC55FE0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F4ED0-BCFA-4300-93DD-23E3328EB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badi Extra Light" panose="020B0204020104020204" pitchFamily="34" charset="0"/>
              </a:rPr>
              <a:t>Nina Kerr</a:t>
            </a:r>
          </a:p>
        </p:txBody>
      </p:sp>
    </p:spTree>
    <p:extLst>
      <p:ext uri="{BB962C8B-B14F-4D97-AF65-F5344CB8AC3E}">
        <p14:creationId xmlns:p14="http://schemas.microsoft.com/office/powerpoint/2010/main" val="176661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4028-713A-4DB3-977A-A270124C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202020204" pitchFamily="34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81A1-1E04-4FEB-A0B1-CCB0554C3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Flood damage assessment project: building footprints need to be assigned to associated parcel it falls within in order for determine structure type, land value, and other variables associated with the parcel information available.</a:t>
            </a:r>
          </a:p>
          <a:p>
            <a:pPr marL="0" indent="0">
              <a:buNone/>
            </a:pPr>
            <a:endParaRPr lang="en-US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Issue</a:t>
            </a:r>
            <a:r>
              <a:rPr lang="en-US" dirty="0">
                <a:solidFill>
                  <a:srgbClr val="FF0000"/>
                </a:solidFill>
                <a:latin typeface="Abadi Extra Light" panose="020B0204020104020204" pitchFamily="34" charset="0"/>
              </a:rPr>
              <a:t>: When assigning building footprints to parcels, some building footprints span multiple parcels making it difficult to easily determine what parcel the building footprint should be assigned to.</a:t>
            </a:r>
          </a:p>
          <a:p>
            <a:pPr marL="0" indent="0">
              <a:buNone/>
            </a:pPr>
            <a:endParaRPr 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A0543A-504B-4AA9-992A-496150FF6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914" y="1251077"/>
            <a:ext cx="6533271" cy="4994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850C0A-6FBB-4DF1-B419-C61F7333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868" y="1520742"/>
            <a:ext cx="4516901" cy="307444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B56B83E-0143-4F84-B9D0-A121CBE3D611}"/>
              </a:ext>
            </a:extLst>
          </p:cNvPr>
          <p:cNvSpPr/>
          <p:nvPr/>
        </p:nvSpPr>
        <p:spPr>
          <a:xfrm>
            <a:off x="9682319" y="2686928"/>
            <a:ext cx="784044" cy="742071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9E133B-4D6B-49F5-8E02-6DCE40044C35}"/>
              </a:ext>
            </a:extLst>
          </p:cNvPr>
          <p:cNvSpPr/>
          <p:nvPr/>
        </p:nvSpPr>
        <p:spPr>
          <a:xfrm>
            <a:off x="8769371" y="2506852"/>
            <a:ext cx="784044" cy="742072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5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BFE0-89C6-402E-8DDD-BCE57DCD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CAD00-910A-4976-9FC4-729C612A4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3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Create a script that can assign a parcel ID to each building footprint based on the largest area of the building footprint that falls within the parcel.</a:t>
            </a:r>
          </a:p>
          <a:p>
            <a:pPr marL="0" indent="0">
              <a:buNone/>
            </a:pPr>
            <a:endParaRPr lang="en-US" sz="1800" dirty="0">
              <a:latin typeface="Abadi Extra Light" panose="020B02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5497C-4A0B-4013-AAC9-1CA657C7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54" y="2926081"/>
            <a:ext cx="4828444" cy="329064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08B3DA-393A-4421-80D3-C07482D51C0B}"/>
              </a:ext>
            </a:extLst>
          </p:cNvPr>
          <p:cNvCxnSpPr>
            <a:cxnSpLocks/>
          </p:cNvCxnSpPr>
          <p:nvPr/>
        </p:nvCxnSpPr>
        <p:spPr>
          <a:xfrm flipH="1">
            <a:off x="4280452" y="4823791"/>
            <a:ext cx="20249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053C61-C790-45CC-B47B-AB967A6ABA23}"/>
              </a:ext>
            </a:extLst>
          </p:cNvPr>
          <p:cNvCxnSpPr>
            <a:cxnSpLocks/>
          </p:cNvCxnSpPr>
          <p:nvPr/>
        </p:nvCxnSpPr>
        <p:spPr>
          <a:xfrm flipH="1" flipV="1">
            <a:off x="3861646" y="5148469"/>
            <a:ext cx="2443758" cy="284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FF2678C-FE3C-451A-881C-D6B3074F8607}"/>
              </a:ext>
            </a:extLst>
          </p:cNvPr>
          <p:cNvSpPr/>
          <p:nvPr/>
        </p:nvSpPr>
        <p:spPr>
          <a:xfrm>
            <a:off x="3469624" y="4247084"/>
            <a:ext cx="784044" cy="742072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0EB890-3310-4ABC-A75D-09990C24BD94}"/>
              </a:ext>
            </a:extLst>
          </p:cNvPr>
          <p:cNvSpPr txBox="1"/>
          <p:nvPr/>
        </p:nvSpPr>
        <p:spPr>
          <a:xfrm>
            <a:off x="6332188" y="4342825"/>
            <a:ext cx="256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This BF would be assigned to this parcel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E926F7-8AE1-4D38-935D-8E6315A531CF}"/>
              </a:ext>
            </a:extLst>
          </p:cNvPr>
          <p:cNvSpPr txBox="1"/>
          <p:nvPr/>
        </p:nvSpPr>
        <p:spPr>
          <a:xfrm>
            <a:off x="6305404" y="5306398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Not this one</a:t>
            </a:r>
          </a:p>
        </p:txBody>
      </p:sp>
    </p:spTree>
    <p:extLst>
      <p:ext uri="{BB962C8B-B14F-4D97-AF65-F5344CB8AC3E}">
        <p14:creationId xmlns:p14="http://schemas.microsoft.com/office/powerpoint/2010/main" val="67036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56CF-E19A-4B2D-9613-0E1FF81F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2D93-D0A5-40C0-AFBA-D8C61F510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1. Re-project shapefiles into same projection</a:t>
            </a:r>
          </a:p>
          <a:p>
            <a:pPr marL="0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2. Intersect parcels and building footprints</a:t>
            </a:r>
          </a:p>
          <a:p>
            <a:pPr marL="0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3. Recalculate area of building footprints</a:t>
            </a:r>
          </a:p>
          <a:p>
            <a:pPr marL="0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4. For each original BF ID: </a:t>
            </a:r>
          </a:p>
          <a:p>
            <a:pPr marL="0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	Find Max area </a:t>
            </a:r>
          </a:p>
          <a:p>
            <a:pPr marL="0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	Return parcel ID </a:t>
            </a:r>
          </a:p>
          <a:p>
            <a:pPr marL="0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	Return BF ID and parcel ID to new list </a:t>
            </a:r>
          </a:p>
          <a:p>
            <a:pPr marL="0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5. Join to spatial </a:t>
            </a:r>
            <a:r>
              <a:rPr lang="en-US" dirty="0" err="1">
                <a:latin typeface="Abadi Extra Light" panose="020B0204020104020204" pitchFamily="34" charset="0"/>
              </a:rPr>
              <a:t>dataframe</a:t>
            </a:r>
            <a:endParaRPr lang="en-US" dirty="0">
              <a:latin typeface="Abadi Extra Light" panose="020B02040201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0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A185-FE2C-4181-A746-FD2903CA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B0660-753A-4724-82DF-827DF30A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2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144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Abadi</vt:lpstr>
      <vt:lpstr>Abadi Extra Light</vt:lpstr>
      <vt:lpstr>Arial</vt:lpstr>
      <vt:lpstr>Calibri</vt:lpstr>
      <vt:lpstr>Calibri Light</vt:lpstr>
      <vt:lpstr>Office Theme</vt:lpstr>
      <vt:lpstr>Final Project Presentation</vt:lpstr>
      <vt:lpstr>Problem</vt:lpstr>
      <vt:lpstr>PowerPoint Presentation</vt:lpstr>
      <vt:lpstr>Solution</vt:lpstr>
      <vt:lpstr>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n j</dc:creator>
  <cp:lastModifiedBy>Nina</cp:lastModifiedBy>
  <cp:revision>10</cp:revision>
  <dcterms:created xsi:type="dcterms:W3CDTF">2019-03-10T19:29:38Z</dcterms:created>
  <dcterms:modified xsi:type="dcterms:W3CDTF">2019-03-12T20:33:56Z</dcterms:modified>
</cp:coreProperties>
</file>