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211A-311C-E703-BE7F-B75EBAD6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B1F31-323D-C9AF-1F65-95626A58A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39ED5-AE8B-6E0F-A182-80EA5719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517B-BF5F-4C4E-AA89-504F0611F092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2827-5E4E-3099-BFA5-B6F4C7DD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7F59-3719-2E47-AE6A-AD7FEB41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99EA-517B-014F-BF3D-E2FB071E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4331-1E41-64C2-12A2-74BF9E64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153D1-81DE-90C9-63EC-FEB93BAD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F399-D16B-161C-AC6D-4A9B70F9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517B-BF5F-4C4E-AA89-504F0611F092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44BD8-2EF8-738E-47A8-590A4204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6606-73F9-1899-AD39-24436446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99EA-517B-014F-BF3D-E2FB071E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3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ED983-DA76-7EF9-F770-965B0C6BE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301B9-79E8-BC36-A307-9067FAEF3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260C-6E69-4DA8-0F39-78078A83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517B-BF5F-4C4E-AA89-504F0611F092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50DC-EEEA-828D-A914-318EF204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6D0E2-DBCE-BBEB-81ED-6F20A795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99EA-517B-014F-BF3D-E2FB071E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0C1D-AF86-64BA-B896-034E09D1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AA1F-DD7D-9D99-A340-BD6816B2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CFD8-4E0E-F0AE-A71C-F90F003E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517B-BF5F-4C4E-AA89-504F0611F092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6407-5CAE-E14A-628A-3AFEC883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62B1-9F37-71A7-D575-1128E921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99EA-517B-014F-BF3D-E2FB071E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EDFA-F325-E0B9-C86C-B43AFD80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8F0E-6617-1056-89CB-D1A04F59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0871-A34E-B3DB-6FDE-A4E8FDFE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517B-BF5F-4C4E-AA89-504F0611F092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CBCE-C8BF-6A0A-6725-CBDEEA06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970F-818C-3CB3-0ED1-F12B656E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99EA-517B-014F-BF3D-E2FB071E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1B7C-6936-E209-2508-868CC8BC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8068-02E7-B8C8-0330-D45831D19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1E305-9E16-8F76-35F0-0F074C103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B6345-EBB8-2F7E-DA39-816CAD44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517B-BF5F-4C4E-AA89-504F0611F092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FC87-6F87-09E0-C1D2-7E072A5B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BE52A-A8F0-196D-5B4C-102AE846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99EA-517B-014F-BF3D-E2FB071E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9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73C0-921C-4775-2AEA-21E25494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E7AFC-B5C1-2E58-8935-FE073FC3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6A9CE-1559-171C-FBC4-0F37A3B52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A1296-9D8E-62DF-EADF-D7C77113D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084A1-CE54-B291-40AE-962A041B6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727F-FD3D-00DF-59B1-64B5F92E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517B-BF5F-4C4E-AA89-504F0611F092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AC355-547A-029C-D723-87717A4E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B098F-5258-5499-5B55-1BCAACE1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99EA-517B-014F-BF3D-E2FB071E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8691-1352-8548-1B59-726E1976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FCF6D-9429-AFB7-A852-CB96AC79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517B-BF5F-4C4E-AA89-504F0611F092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B408-0BE6-F0DA-08E3-3BBA142D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3DA49-7845-B960-C531-8FA47421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99EA-517B-014F-BF3D-E2FB071E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86891-E29C-B1AA-0CB7-4DFA73C1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517B-BF5F-4C4E-AA89-504F0611F092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65FBA-7ABE-623C-BE73-AFFBF96E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469F0-344F-6EA1-1B13-1BC540C6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99EA-517B-014F-BF3D-E2FB071E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4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56D4-46EF-B2F4-A975-4F97ED6A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AE36-C23B-011E-7C0C-991065815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B8EE6-A911-4AD5-544C-D316DE9F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1B669-86A3-9F3B-DE74-0649087F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517B-BF5F-4C4E-AA89-504F0611F092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E7D4A-2B40-DF4B-DF14-31E919BA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70160-5C41-47CB-A530-64E8AFC3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99EA-517B-014F-BF3D-E2FB071E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3F10-0A9E-0E8B-B84C-A851F674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9080C-7E27-1D81-06E0-718153416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2EB58-E75A-1AC4-768A-BA34123D5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B7B18-5C9A-0B6F-E126-4793CA62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517B-BF5F-4C4E-AA89-504F0611F092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90441-FD87-EB7E-BC08-5882CCD6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95DA6-3A8B-19F6-2BA9-6C1F0462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99EA-517B-014F-BF3D-E2FB071E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FF418-AB78-A836-56E3-171E2C48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5852C-F36D-D4F2-FD04-9800603D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3B6F-D7EC-D5EF-0BBC-25A23BF6A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517B-BF5F-4C4E-AA89-504F0611F092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78E5-BD1D-4E66-EBE9-CAF9E1DA6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7431-4D79-1CD8-5918-AD07798F3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99EA-517B-014F-BF3D-E2FB071E0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0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C7536A0-A05C-410E-5EFA-5EB42C88DE2B}"/>
              </a:ext>
            </a:extLst>
          </p:cNvPr>
          <p:cNvGrpSpPr/>
          <p:nvPr/>
        </p:nvGrpSpPr>
        <p:grpSpPr>
          <a:xfrm>
            <a:off x="3383446" y="1838734"/>
            <a:ext cx="1371600" cy="1371600"/>
            <a:chOff x="3474308" y="1408668"/>
            <a:chExt cx="1371600" cy="1371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5201C4-4EA9-942B-CE9E-EBCA9AEAD4CC}"/>
                </a:ext>
              </a:extLst>
            </p:cNvPr>
            <p:cNvSpPr/>
            <p:nvPr/>
          </p:nvSpPr>
          <p:spPr>
            <a:xfrm>
              <a:off x="3474308" y="1408668"/>
              <a:ext cx="1371600" cy="13716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35EF49-219D-F602-6E9A-A9F57B15F3CE}"/>
                </a:ext>
              </a:extLst>
            </p:cNvPr>
            <p:cNvSpPr txBox="1"/>
            <p:nvPr/>
          </p:nvSpPr>
          <p:spPr>
            <a:xfrm>
              <a:off x="4065439" y="1678968"/>
              <a:ext cx="189338" cy="191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Win</a:t>
              </a:r>
              <a:endParaRPr lang="en-US" sz="2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$0.00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B4F17D-E583-F473-5639-B0C83DC73226}"/>
              </a:ext>
            </a:extLst>
          </p:cNvPr>
          <p:cNvGrpSpPr/>
          <p:nvPr/>
        </p:nvGrpSpPr>
        <p:grpSpPr>
          <a:xfrm>
            <a:off x="5410200" y="1838737"/>
            <a:ext cx="1371600" cy="1371600"/>
            <a:chOff x="3474308" y="1408668"/>
            <a:chExt cx="1371600" cy="1371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F289E0-E413-D35E-582F-D96D7000AFF6}"/>
                </a:ext>
              </a:extLst>
            </p:cNvPr>
            <p:cNvSpPr/>
            <p:nvPr/>
          </p:nvSpPr>
          <p:spPr>
            <a:xfrm>
              <a:off x="3474308" y="1408668"/>
              <a:ext cx="1371600" cy="13716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30E63D-B22E-74E4-7E06-A5E1A465745F}"/>
                </a:ext>
              </a:extLst>
            </p:cNvPr>
            <p:cNvSpPr txBox="1"/>
            <p:nvPr/>
          </p:nvSpPr>
          <p:spPr>
            <a:xfrm>
              <a:off x="3718320" y="1678968"/>
              <a:ext cx="8835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Win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$1.50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30CE7A-AEF5-06B8-0DDA-49091EAF1202}"/>
              </a:ext>
            </a:extLst>
          </p:cNvPr>
          <p:cNvGrpSpPr/>
          <p:nvPr/>
        </p:nvGrpSpPr>
        <p:grpSpPr>
          <a:xfrm>
            <a:off x="7436952" y="1838734"/>
            <a:ext cx="1371600" cy="1371600"/>
            <a:chOff x="3474308" y="1408668"/>
            <a:chExt cx="1371600" cy="13716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4DD1D8D-5BF2-0A7B-8DBE-331DEF13B852}"/>
                </a:ext>
              </a:extLst>
            </p:cNvPr>
            <p:cNvSpPr/>
            <p:nvPr/>
          </p:nvSpPr>
          <p:spPr>
            <a:xfrm>
              <a:off x="3474308" y="1408668"/>
              <a:ext cx="1371600" cy="13716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6D1ACD-745B-6E61-0967-127090B4ED41}"/>
                </a:ext>
              </a:extLst>
            </p:cNvPr>
            <p:cNvSpPr txBox="1"/>
            <p:nvPr/>
          </p:nvSpPr>
          <p:spPr>
            <a:xfrm>
              <a:off x="3718320" y="1678967"/>
              <a:ext cx="8835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Win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$5.00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8728C1-C2F5-43DC-12EA-495F714ED0DE}"/>
              </a:ext>
            </a:extLst>
          </p:cNvPr>
          <p:cNvGrpSpPr/>
          <p:nvPr/>
        </p:nvGrpSpPr>
        <p:grpSpPr>
          <a:xfrm>
            <a:off x="3383447" y="3647664"/>
            <a:ext cx="1371600" cy="1371600"/>
            <a:chOff x="3699851" y="5140411"/>
            <a:chExt cx="1371600" cy="13716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40981D-A155-0CF7-512C-E0DF471269CD}"/>
                </a:ext>
              </a:extLst>
            </p:cNvPr>
            <p:cNvSpPr/>
            <p:nvPr/>
          </p:nvSpPr>
          <p:spPr>
            <a:xfrm>
              <a:off x="3699851" y="5140411"/>
              <a:ext cx="1371600" cy="13716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EAFD69-7801-8652-D295-EB2EEADEC667}"/>
                </a:ext>
              </a:extLst>
            </p:cNvPr>
            <p:cNvSpPr txBox="1"/>
            <p:nvPr/>
          </p:nvSpPr>
          <p:spPr>
            <a:xfrm>
              <a:off x="3943863" y="5410712"/>
              <a:ext cx="8835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Lose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$0.00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1D919A-8A89-E966-A8D3-F3B09C164B78}"/>
              </a:ext>
            </a:extLst>
          </p:cNvPr>
          <p:cNvGrpSpPr/>
          <p:nvPr/>
        </p:nvGrpSpPr>
        <p:grpSpPr>
          <a:xfrm>
            <a:off x="5410200" y="3647664"/>
            <a:ext cx="1371600" cy="1371600"/>
            <a:chOff x="3699851" y="5140411"/>
            <a:chExt cx="1371600" cy="13716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EB8985-F8CF-E949-7980-19B156020E89}"/>
                </a:ext>
              </a:extLst>
            </p:cNvPr>
            <p:cNvSpPr/>
            <p:nvPr/>
          </p:nvSpPr>
          <p:spPr>
            <a:xfrm>
              <a:off x="3699851" y="5140411"/>
              <a:ext cx="1371600" cy="13716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E202DA-6F8C-5372-F060-D444E9CEAF73}"/>
                </a:ext>
              </a:extLst>
            </p:cNvPr>
            <p:cNvSpPr txBox="1"/>
            <p:nvPr/>
          </p:nvSpPr>
          <p:spPr>
            <a:xfrm>
              <a:off x="3943862" y="5410712"/>
              <a:ext cx="8835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Lose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$1.50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80976-D35B-1430-6C69-B7F03E176B37}"/>
              </a:ext>
            </a:extLst>
          </p:cNvPr>
          <p:cNvGrpSpPr/>
          <p:nvPr/>
        </p:nvGrpSpPr>
        <p:grpSpPr>
          <a:xfrm>
            <a:off x="7436953" y="3647663"/>
            <a:ext cx="1371600" cy="1371600"/>
            <a:chOff x="3699851" y="5140411"/>
            <a:chExt cx="1371600" cy="13716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529D17-743B-B22B-CD38-77704B0A4910}"/>
                </a:ext>
              </a:extLst>
            </p:cNvPr>
            <p:cNvSpPr/>
            <p:nvPr/>
          </p:nvSpPr>
          <p:spPr>
            <a:xfrm>
              <a:off x="3699851" y="5140411"/>
              <a:ext cx="1371600" cy="137160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50498-C53D-EDFC-F254-753D719B10E5}"/>
                </a:ext>
              </a:extLst>
            </p:cNvPr>
            <p:cNvSpPr txBox="1"/>
            <p:nvPr/>
          </p:nvSpPr>
          <p:spPr>
            <a:xfrm>
              <a:off x="3943862" y="5410712"/>
              <a:ext cx="8835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Lose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$5.00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8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03F416-6273-F52B-14BE-7D85FB7CB585}"/>
              </a:ext>
            </a:extLst>
          </p:cNvPr>
          <p:cNvGrpSpPr/>
          <p:nvPr/>
        </p:nvGrpSpPr>
        <p:grpSpPr>
          <a:xfrm>
            <a:off x="3383447" y="2743198"/>
            <a:ext cx="5425106" cy="1371603"/>
            <a:chOff x="3085272" y="2524534"/>
            <a:chExt cx="5425106" cy="137160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C7536A0-A05C-410E-5EFA-5EB42C88DE2B}"/>
                </a:ext>
              </a:extLst>
            </p:cNvPr>
            <p:cNvGrpSpPr/>
            <p:nvPr/>
          </p:nvGrpSpPr>
          <p:grpSpPr>
            <a:xfrm>
              <a:off x="3085272" y="2524534"/>
              <a:ext cx="1371600" cy="1371600"/>
              <a:chOff x="3474308" y="1408668"/>
              <a:chExt cx="1371600" cy="13716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95201C4-4EA9-942B-CE9E-EBCA9AEAD4CC}"/>
                  </a:ext>
                </a:extLst>
              </p:cNvPr>
              <p:cNvSpPr/>
              <p:nvPr/>
            </p:nvSpPr>
            <p:spPr>
              <a:xfrm>
                <a:off x="3474308" y="1408668"/>
                <a:ext cx="1371600" cy="13716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35EF49-219D-F602-6E9A-A9F57B15F3CE}"/>
                  </a:ext>
                </a:extLst>
              </p:cNvPr>
              <p:cNvSpPr txBox="1"/>
              <p:nvPr/>
            </p:nvSpPr>
            <p:spPr>
              <a:xfrm>
                <a:off x="4065439" y="1678968"/>
                <a:ext cx="189338" cy="1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Win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$0.00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7B4F17D-E583-F473-5639-B0C83DC73226}"/>
                </a:ext>
              </a:extLst>
            </p:cNvPr>
            <p:cNvGrpSpPr/>
            <p:nvPr/>
          </p:nvGrpSpPr>
          <p:grpSpPr>
            <a:xfrm>
              <a:off x="5112026" y="2524537"/>
              <a:ext cx="1371600" cy="1371600"/>
              <a:chOff x="3474308" y="1408668"/>
              <a:chExt cx="1371600" cy="13716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9F289E0-E413-D35E-582F-D96D7000AFF6}"/>
                  </a:ext>
                </a:extLst>
              </p:cNvPr>
              <p:cNvSpPr/>
              <p:nvPr/>
            </p:nvSpPr>
            <p:spPr>
              <a:xfrm>
                <a:off x="3474308" y="1408668"/>
                <a:ext cx="1371600" cy="13716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30E63D-B22E-74E4-7E06-A5E1A465745F}"/>
                  </a:ext>
                </a:extLst>
              </p:cNvPr>
              <p:cNvSpPr txBox="1"/>
              <p:nvPr/>
            </p:nvSpPr>
            <p:spPr>
              <a:xfrm>
                <a:off x="3718320" y="1678968"/>
                <a:ext cx="88357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Win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$1.50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230CE7A-AEF5-06B8-0DDA-49091EAF1202}"/>
                </a:ext>
              </a:extLst>
            </p:cNvPr>
            <p:cNvGrpSpPr/>
            <p:nvPr/>
          </p:nvGrpSpPr>
          <p:grpSpPr>
            <a:xfrm>
              <a:off x="7138778" y="2524534"/>
              <a:ext cx="1371600" cy="1371600"/>
              <a:chOff x="3474308" y="1408668"/>
              <a:chExt cx="1371600" cy="13716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4DD1D8D-5BF2-0A7B-8DBE-331DEF13B852}"/>
                  </a:ext>
                </a:extLst>
              </p:cNvPr>
              <p:cNvSpPr/>
              <p:nvPr/>
            </p:nvSpPr>
            <p:spPr>
              <a:xfrm>
                <a:off x="3474308" y="1408668"/>
                <a:ext cx="1371600" cy="13716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6D1ACD-745B-6E61-0967-127090B4ED41}"/>
                  </a:ext>
                </a:extLst>
              </p:cNvPr>
              <p:cNvSpPr txBox="1"/>
              <p:nvPr/>
            </p:nvSpPr>
            <p:spPr>
              <a:xfrm>
                <a:off x="3718320" y="1678967"/>
                <a:ext cx="88357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Win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$5.00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864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B0AF2-5E9B-0554-AA8B-0248B6642C04}"/>
              </a:ext>
            </a:extLst>
          </p:cNvPr>
          <p:cNvGrpSpPr/>
          <p:nvPr/>
        </p:nvGrpSpPr>
        <p:grpSpPr>
          <a:xfrm>
            <a:off x="3383447" y="2743199"/>
            <a:ext cx="5425106" cy="1371601"/>
            <a:chOff x="3383447" y="3647663"/>
            <a:chExt cx="5425106" cy="137160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C8728C1-C2F5-43DC-12EA-495F714ED0DE}"/>
                </a:ext>
              </a:extLst>
            </p:cNvPr>
            <p:cNvGrpSpPr/>
            <p:nvPr/>
          </p:nvGrpSpPr>
          <p:grpSpPr>
            <a:xfrm>
              <a:off x="3383447" y="3647664"/>
              <a:ext cx="1371600" cy="1371600"/>
              <a:chOff x="3699851" y="5140411"/>
              <a:chExt cx="1371600" cy="13716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40981D-A155-0CF7-512C-E0DF471269CD}"/>
                  </a:ext>
                </a:extLst>
              </p:cNvPr>
              <p:cNvSpPr/>
              <p:nvPr/>
            </p:nvSpPr>
            <p:spPr>
              <a:xfrm>
                <a:off x="3699851" y="5140411"/>
                <a:ext cx="1371600" cy="1371600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EAFD69-7801-8652-D295-EB2EEADEC667}"/>
                  </a:ext>
                </a:extLst>
              </p:cNvPr>
              <p:cNvSpPr txBox="1"/>
              <p:nvPr/>
            </p:nvSpPr>
            <p:spPr>
              <a:xfrm>
                <a:off x="3943863" y="5410712"/>
                <a:ext cx="88357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Lose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$0.00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1D919A-8A89-E966-A8D3-F3B09C164B78}"/>
                </a:ext>
              </a:extLst>
            </p:cNvPr>
            <p:cNvGrpSpPr/>
            <p:nvPr/>
          </p:nvGrpSpPr>
          <p:grpSpPr>
            <a:xfrm>
              <a:off x="5410200" y="3647664"/>
              <a:ext cx="1371600" cy="1371600"/>
              <a:chOff x="3699851" y="5140411"/>
              <a:chExt cx="1371600" cy="13716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9EB8985-F8CF-E949-7980-19B156020E89}"/>
                  </a:ext>
                </a:extLst>
              </p:cNvPr>
              <p:cNvSpPr/>
              <p:nvPr/>
            </p:nvSpPr>
            <p:spPr>
              <a:xfrm>
                <a:off x="3699851" y="5140411"/>
                <a:ext cx="1371600" cy="1371600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E202DA-6F8C-5372-F060-D444E9CEAF73}"/>
                  </a:ext>
                </a:extLst>
              </p:cNvPr>
              <p:cNvSpPr txBox="1"/>
              <p:nvPr/>
            </p:nvSpPr>
            <p:spPr>
              <a:xfrm>
                <a:off x="3943862" y="5410712"/>
                <a:ext cx="8835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Lose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$1.50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B880976-D35B-1430-6C69-B7F03E176B37}"/>
                </a:ext>
              </a:extLst>
            </p:cNvPr>
            <p:cNvGrpSpPr/>
            <p:nvPr/>
          </p:nvGrpSpPr>
          <p:grpSpPr>
            <a:xfrm>
              <a:off x="7436953" y="3647663"/>
              <a:ext cx="1371600" cy="1371600"/>
              <a:chOff x="3699851" y="5140411"/>
              <a:chExt cx="1371600" cy="13716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4529D17-743B-B22B-CD38-77704B0A4910}"/>
                  </a:ext>
                </a:extLst>
              </p:cNvPr>
              <p:cNvSpPr/>
              <p:nvPr/>
            </p:nvSpPr>
            <p:spPr>
              <a:xfrm>
                <a:off x="3699851" y="5140411"/>
                <a:ext cx="1371600" cy="1371600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E50498-C53D-EDFC-F254-753D719B10E5}"/>
                  </a:ext>
                </a:extLst>
              </p:cNvPr>
              <p:cNvSpPr txBox="1"/>
              <p:nvPr/>
            </p:nvSpPr>
            <p:spPr>
              <a:xfrm>
                <a:off x="3943862" y="5410712"/>
                <a:ext cx="8835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Lose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$5.00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695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3D17DF-10EA-AF6E-2406-C6DCC502B779}"/>
              </a:ext>
            </a:extLst>
          </p:cNvPr>
          <p:cNvGrpSpPr/>
          <p:nvPr/>
        </p:nvGrpSpPr>
        <p:grpSpPr>
          <a:xfrm>
            <a:off x="4396823" y="2743200"/>
            <a:ext cx="3398353" cy="1371600"/>
            <a:chOff x="3383446" y="1838734"/>
            <a:chExt cx="3398353" cy="13716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C7536A0-A05C-410E-5EFA-5EB42C88DE2B}"/>
                </a:ext>
              </a:extLst>
            </p:cNvPr>
            <p:cNvGrpSpPr/>
            <p:nvPr/>
          </p:nvGrpSpPr>
          <p:grpSpPr>
            <a:xfrm>
              <a:off x="3383446" y="1838734"/>
              <a:ext cx="1371600" cy="1371600"/>
              <a:chOff x="3474308" y="1408668"/>
              <a:chExt cx="1371600" cy="13716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95201C4-4EA9-942B-CE9E-EBCA9AEAD4CC}"/>
                  </a:ext>
                </a:extLst>
              </p:cNvPr>
              <p:cNvSpPr/>
              <p:nvPr/>
            </p:nvSpPr>
            <p:spPr>
              <a:xfrm>
                <a:off x="3474308" y="1408668"/>
                <a:ext cx="1371600" cy="13716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35EF49-219D-F602-6E9A-A9F57B15F3CE}"/>
                  </a:ext>
                </a:extLst>
              </p:cNvPr>
              <p:cNvSpPr txBox="1"/>
              <p:nvPr/>
            </p:nvSpPr>
            <p:spPr>
              <a:xfrm>
                <a:off x="4065439" y="1678968"/>
                <a:ext cx="189338" cy="1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Win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$0.00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C8728C1-C2F5-43DC-12EA-495F714ED0DE}"/>
                </a:ext>
              </a:extLst>
            </p:cNvPr>
            <p:cNvGrpSpPr/>
            <p:nvPr/>
          </p:nvGrpSpPr>
          <p:grpSpPr>
            <a:xfrm>
              <a:off x="5410199" y="1838734"/>
              <a:ext cx="1371600" cy="1371600"/>
              <a:chOff x="3699851" y="5140411"/>
              <a:chExt cx="1371600" cy="13716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40981D-A155-0CF7-512C-E0DF471269CD}"/>
                  </a:ext>
                </a:extLst>
              </p:cNvPr>
              <p:cNvSpPr/>
              <p:nvPr/>
            </p:nvSpPr>
            <p:spPr>
              <a:xfrm>
                <a:off x="3699851" y="5140411"/>
                <a:ext cx="1371600" cy="1371600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EAFD69-7801-8652-D295-EB2EEADEC667}"/>
                  </a:ext>
                </a:extLst>
              </p:cNvPr>
              <p:cNvSpPr txBox="1"/>
              <p:nvPr/>
            </p:nvSpPr>
            <p:spPr>
              <a:xfrm>
                <a:off x="3943863" y="5410712"/>
                <a:ext cx="88357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Lose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$0.00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95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Haroon Popal</dc:creator>
  <cp:lastModifiedBy>Haroon Popal</cp:lastModifiedBy>
  <cp:revision>10</cp:revision>
  <dcterms:created xsi:type="dcterms:W3CDTF">2023-11-09T02:56:18Z</dcterms:created>
  <dcterms:modified xsi:type="dcterms:W3CDTF">2024-03-31T21:20:10Z</dcterms:modified>
</cp:coreProperties>
</file>