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5" r:id="rId16"/>
  </p:sldIdLst>
  <p:sldSz cx="18288000" cy="10287000"/>
  <p:notesSz cx="6858000" cy="9144000"/>
  <p:embeddedFontLst>
    <p:embeddedFont>
      <p:font typeface="Arimo" charset="0"/>
      <p:regular r:id="rId17"/>
    </p:embeddedFont>
    <p:embeddedFont>
      <p:font typeface="Poppins Medium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Poppins Bold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3" d="100"/>
          <a:sy n="63" d="100"/>
        </p:scale>
        <p:origin x="-38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2.png"/><Relationship Id="rId2" Type="http://schemas.openxmlformats.org/officeDocument/2006/relationships/image" Target="../media/image1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805246" y="2775808"/>
            <a:ext cx="7456530" cy="697185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539730" y="645548"/>
            <a:ext cx="2998935" cy="300268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32595" y="-607620"/>
            <a:ext cx="2886635" cy="2204667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07517" y="1867517"/>
            <a:ext cx="10537675" cy="5537767"/>
            <a:chOff x="0" y="0"/>
            <a:chExt cx="14050233" cy="7383690"/>
          </a:xfrm>
        </p:grpSpPr>
        <p:sp>
          <p:nvSpPr>
            <p:cNvPr id="6" name="TextBox 6"/>
            <p:cNvSpPr txBox="1"/>
            <p:nvPr/>
          </p:nvSpPr>
          <p:spPr>
            <a:xfrm>
              <a:off x="139750" y="6258309"/>
              <a:ext cx="9022365" cy="1125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sz="2800" spc="84">
                  <a:solidFill>
                    <a:srgbClr val="91EEE1"/>
                  </a:solidFill>
                  <a:latin typeface="Poppins Medium"/>
                </a:rPr>
                <a:t>Group 5</a:t>
              </a:r>
            </a:p>
            <a:p>
              <a:pPr>
                <a:lnSpc>
                  <a:spcPts val="3360"/>
                </a:lnSpc>
              </a:pPr>
              <a:endParaRPr lang="en-US" sz="2800" spc="84">
                <a:solidFill>
                  <a:srgbClr val="91EEE1"/>
                </a:solidFill>
                <a:latin typeface="Poppins Medium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0"/>
              <a:ext cx="14050233" cy="5983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1440"/>
                </a:lnSpc>
              </a:pPr>
              <a:r>
                <a:rPr lang="en-US" sz="10400">
                  <a:solidFill>
                    <a:srgbClr val="FFFFFF"/>
                  </a:solidFill>
                  <a:latin typeface="Poppins Bold"/>
                </a:rPr>
                <a:t>GROUP ACTIVITY #2:</a:t>
              </a:r>
            </a:p>
            <a:p>
              <a:pPr>
                <a:lnSpc>
                  <a:spcPts val="6160"/>
                </a:lnSpc>
              </a:pPr>
              <a:r>
                <a:rPr lang="en-US" sz="5600">
                  <a:solidFill>
                    <a:srgbClr val="FFFFFF"/>
                  </a:solidFill>
                  <a:latin typeface="Poppins Bold"/>
                </a:rPr>
                <a:t>CREATE A PROGRAM FOR THE GIVEN OUTPUT</a:t>
              </a:r>
            </a:p>
          </p:txBody>
        </p:sp>
      </p:grp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7988373">
            <a:off x="1320133" y="8506437"/>
            <a:ext cx="3808692" cy="35611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8288003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8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913" y="126371"/>
            <a:ext cx="2379641" cy="22249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26697" y="4837355"/>
            <a:ext cx="2406757" cy="183816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171717">
                <a:alpha val="7176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94217" y="2882999"/>
            <a:ext cx="15699567" cy="3792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43100" lvl="1" indent="-971550">
              <a:lnSpc>
                <a:spcPts val="9900"/>
              </a:lnSpc>
              <a:buFont typeface="Arial"/>
              <a:buChar char="•"/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Create a program to find a square root of a input number </a:t>
            </a:r>
          </a:p>
        </p:txBody>
      </p:sp>
    </p:spTree>
    <p:extLst>
      <p:ext uri="{BB962C8B-B14F-4D97-AF65-F5344CB8AC3E}">
        <p14:creationId xmlns:p14="http://schemas.microsoft.com/office/powerpoint/2010/main" val="2733875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913" y="126371"/>
            <a:ext cx="2379641" cy="22249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26697" y="4837355"/>
            <a:ext cx="2406757" cy="183816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171717">
                <a:alpha val="71764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273" r="27872" b="19086"/>
          <a:stretch>
            <a:fillRect/>
          </a:stretch>
        </p:blipFill>
        <p:spPr>
          <a:xfrm>
            <a:off x="932408" y="1660176"/>
            <a:ext cx="16326892" cy="7598124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36980" y="750221"/>
            <a:ext cx="382514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FFFFFF"/>
                </a:solidFill>
                <a:latin typeface="Poppins Bold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91134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2254" y="-1912194"/>
            <a:ext cx="4090254" cy="38243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88532" y="5680011"/>
            <a:ext cx="2998935" cy="300268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FFFFFF">
                <a:alpha val="7176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418032" y="2560163"/>
            <a:ext cx="15451936" cy="3782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899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2. Create a program to</a:t>
            </a:r>
          </a:p>
          <a:p>
            <a:pPr>
              <a:lnSpc>
                <a:spcPts val="9899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    compute a quaotient</a:t>
            </a:r>
          </a:p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    and remainder</a:t>
            </a:r>
          </a:p>
        </p:txBody>
      </p:sp>
    </p:spTree>
    <p:extLst>
      <p:ext uri="{BB962C8B-B14F-4D97-AF65-F5344CB8AC3E}">
        <p14:creationId xmlns:p14="http://schemas.microsoft.com/office/powerpoint/2010/main" val="79541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2254" y="-1912194"/>
            <a:ext cx="4090254" cy="38243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88532" y="5680011"/>
            <a:ext cx="2998935" cy="300268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FFFFFF">
                <a:alpha val="71764"/>
              </a:srgbClr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 b="4912"/>
          <a:stretch>
            <a:fillRect/>
          </a:stretch>
        </p:blipFill>
        <p:spPr>
          <a:xfrm>
            <a:off x="836980" y="1660176"/>
            <a:ext cx="16422320" cy="663658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36980" y="750221"/>
            <a:ext cx="382514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000000"/>
                </a:solidFill>
                <a:latin typeface="Poppins Bold"/>
              </a:rPr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94734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4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43579"/>
          <a:stretch>
            <a:fillRect/>
          </a:stretch>
        </p:blipFill>
        <p:spPr>
          <a:xfrm>
            <a:off x="-990600" y="0"/>
            <a:ext cx="18288000" cy="1031810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423176" y="8340568"/>
            <a:ext cx="4163490" cy="3892863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4504921" y="3943823"/>
            <a:ext cx="9278159" cy="2399354"/>
            <a:chOff x="0" y="0"/>
            <a:chExt cx="12370878" cy="3199138"/>
          </a:xfrm>
        </p:grpSpPr>
        <p:sp>
          <p:nvSpPr>
            <p:cNvPr id="5" name="TextBox 5"/>
            <p:cNvSpPr txBox="1"/>
            <p:nvPr/>
          </p:nvSpPr>
          <p:spPr>
            <a:xfrm>
              <a:off x="0" y="85725"/>
              <a:ext cx="12370878" cy="173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 dirty="0">
                  <a:solidFill>
                    <a:schemeClr val="bg1"/>
                  </a:solidFill>
                  <a:latin typeface="Poppins Bold"/>
                </a:rPr>
                <a:t>Thank you!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19620"/>
              <a:ext cx="12370878" cy="479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50"/>
                </a:lnSpc>
              </a:pPr>
              <a:endParaRPr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1701334" y="-1648101"/>
            <a:ext cx="4163490" cy="389286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852754" y="1421969"/>
            <a:ext cx="3459986" cy="2642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6722207" y="5312771"/>
            <a:ext cx="3131585" cy="31355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913" y="126371"/>
            <a:ext cx="2379641" cy="22249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26697" y="4837355"/>
            <a:ext cx="2406757" cy="183816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171717">
                <a:alpha val="71764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27525" y="2139623"/>
            <a:ext cx="9016991" cy="711867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013496" y="946993"/>
            <a:ext cx="4245048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ITEM 1: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913" y="126371"/>
            <a:ext cx="2379641" cy="2224965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426697" y="4837355"/>
            <a:ext cx="2406757" cy="183816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171717">
                <a:alpha val="7176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3775578" y="639753"/>
            <a:ext cx="4859547" cy="950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 #include &lt;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iostream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&gt;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 //*****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 //****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4 //***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5 //**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6 //*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7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int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main() {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8 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int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;</a:t>
            </a:r>
            <a:endParaRPr lang="en-US" sz="2800" dirty="0" smtClean="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9</a:t>
            </a:r>
            <a:endParaRPr lang="en-US" sz="2800" dirty="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10   </a:t>
            </a: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 for(</a:t>
            </a:r>
            <a:r>
              <a:rPr lang="en-US" sz="2800" dirty="0" err="1" smtClean="0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= 1;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&lt;= 5;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++)</a:t>
            </a:r>
            <a:endParaRPr lang="en-US" sz="2800" dirty="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11     </a:t>
            </a:r>
            <a:endParaRPr lang="en-US" sz="2800" dirty="0" smtClean="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12 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"*";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13 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14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15     for(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= 1;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&lt;= 4;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++)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16 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17 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"*";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18 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;</a:t>
            </a:r>
          </a:p>
          <a:p>
            <a:pPr algn="l">
              <a:lnSpc>
                <a:spcPts val="3919"/>
              </a:lnSpc>
            </a:pPr>
            <a:endParaRPr lang="en-US" sz="2800" dirty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134490" y="833120"/>
            <a:ext cx="4859547" cy="8425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19   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20    </a:t>
            </a: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for(</a:t>
            </a:r>
            <a:r>
              <a:rPr lang="en-US" sz="2800" dirty="0" err="1" smtClean="0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 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= 1;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&lt;= 3;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++)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21  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22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"*";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23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24   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26    for(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= 1;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&lt;= 2;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++)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27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28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"*";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29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30   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31    for(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= 1;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&lt;= 1;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++)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32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33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"*";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34   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FFFFFF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FFFFFF"/>
                </a:solidFill>
                <a:latin typeface="Arimo"/>
              </a:rPr>
              <a:t>;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35    return </a:t>
            </a: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0;</a:t>
            </a:r>
            <a:endParaRPr lang="en-US" sz="2800" dirty="0">
              <a:solidFill>
                <a:srgbClr val="FFFFFF"/>
              </a:solidFill>
              <a:latin typeface="Arimo"/>
            </a:endParaRPr>
          </a:p>
          <a:p>
            <a:pPr algn="l">
              <a:lnSpc>
                <a:spcPts val="3919"/>
              </a:lnSpc>
            </a:pPr>
            <a:r>
              <a:rPr lang="en-US" sz="2800" dirty="0">
                <a:solidFill>
                  <a:srgbClr val="FFFFFF"/>
                </a:solidFill>
                <a:latin typeface="Arimo"/>
              </a:rPr>
              <a:t>36 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6980" y="750221"/>
            <a:ext cx="382514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FFFFFF"/>
                </a:solidFill>
                <a:latin typeface="Poppins Bold"/>
              </a:rPr>
              <a:t>Code: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2254" y="-1912194"/>
            <a:ext cx="4090254" cy="38243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88532" y="5680011"/>
            <a:ext cx="2998935" cy="300268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FFFFFF">
                <a:alpha val="71764"/>
              </a:srgbClr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692870" y="2168059"/>
            <a:ext cx="8886301" cy="702390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013496" y="946993"/>
            <a:ext cx="4245048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ITEM 2: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92254" y="-1912194"/>
            <a:ext cx="4090254" cy="38243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724822" y="5476020"/>
            <a:ext cx="1658254" cy="126649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788532" y="5680011"/>
            <a:ext cx="2998935" cy="3002688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533400" y="526111"/>
            <a:ext cx="16988110" cy="9127130"/>
            <a:chOff x="0" y="0"/>
            <a:chExt cx="26030656" cy="139853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FFFFFF">
                <a:alpha val="7176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36980" y="750221"/>
            <a:ext cx="382514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000000"/>
                </a:solidFill>
                <a:latin typeface="Poppins Bold"/>
              </a:rPr>
              <a:t>Code: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39653" y="750221"/>
            <a:ext cx="6152147" cy="9002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#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include &lt;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iostream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&gt;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//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1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//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1 2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//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1 2 3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//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1 2 3 4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//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1 2 3 4 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5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{ </a:t>
            </a: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main()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int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=1;    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  while 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&lt;= 1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)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{          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      </a:t>
            </a: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" ";       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      ++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;   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}        </a:t>
            </a: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;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 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for(</a:t>
            </a: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= 1;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&lt;= 2;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++)       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" ";   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;       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595974" y="639426"/>
            <a:ext cx="4581285" cy="6501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for(</a:t>
            </a: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= 1;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&lt;= 3;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++)   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" ";   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for(</a:t>
            </a: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= 1;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&lt;= 4;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++)       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" ";   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;        </a:t>
            </a:r>
            <a:endParaRPr lang="en-US" sz="28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endParaRPr lang="en-US" sz="2800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for(</a:t>
            </a:r>
            <a:r>
              <a:rPr lang="en-US" sz="2800" dirty="0" err="1" smtClean="0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= 1;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&lt;= 5;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++)   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" ";   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::</a:t>
            </a:r>
            <a:r>
              <a:rPr lang="en-US" sz="28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800" dirty="0">
                <a:solidFill>
                  <a:srgbClr val="000000"/>
                </a:solidFill>
                <a:latin typeface="Arimo"/>
              </a:rPr>
              <a:t>;    return 0</a:t>
            </a: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000000"/>
                </a:solidFill>
                <a:latin typeface="Arimo"/>
              </a:rPr>
              <a:t>}</a:t>
            </a:r>
            <a:endParaRPr lang="en-US" sz="2800" dirty="0">
              <a:solidFill>
                <a:srgbClr val="000000"/>
              </a:solidFill>
              <a:latin typeface="Arimo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3886200" y="678642"/>
            <a:ext cx="533400" cy="10002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/>
              <a:t>1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2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3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4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5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6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7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8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9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10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11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12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13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14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15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16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17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latin typeface="Arimo"/>
              </a:rPr>
              <a:t>18</a:t>
            </a:r>
          </a:p>
          <a:p>
            <a:pPr>
              <a:lnSpc>
                <a:spcPts val="3919"/>
              </a:lnSpc>
            </a:pPr>
            <a:endParaRPr lang="en-US" sz="2800" dirty="0" smtClean="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endParaRPr lang="en-US" sz="2800" dirty="0" smtClean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62574" y="650777"/>
            <a:ext cx="533400" cy="9002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/>
              <a:t>19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20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21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22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23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24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25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26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27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28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29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30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31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32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33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34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35</a:t>
            </a:r>
          </a:p>
          <a:p>
            <a:pPr>
              <a:lnSpc>
                <a:spcPts val="3919"/>
              </a:lnSpc>
            </a:pPr>
            <a:r>
              <a:rPr lang="en-US" sz="2800" dirty="0" smtClean="0"/>
              <a:t>36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199404" y="6377763"/>
            <a:ext cx="2998935" cy="30026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171717">
                <a:alpha val="71764"/>
              </a:srgbClr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62273" y="2230215"/>
            <a:ext cx="8963453" cy="6899143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013496" y="946993"/>
            <a:ext cx="4245048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FFFFFF"/>
                </a:solidFill>
                <a:latin typeface="Poppins Bold"/>
              </a:rPr>
              <a:t>ITEM 3: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77961" y="1141249"/>
            <a:ext cx="3145959" cy="240272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1199404" y="6377763"/>
            <a:ext cx="2998935" cy="30026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641966" y="509825"/>
            <a:ext cx="16988110" cy="9127130"/>
            <a:chOff x="0" y="-95512"/>
            <a:chExt cx="26030656" cy="13985380"/>
          </a:xfrm>
        </p:grpSpPr>
        <p:sp>
          <p:nvSpPr>
            <p:cNvPr id="5" name="Freeform 5"/>
            <p:cNvSpPr/>
            <p:nvPr/>
          </p:nvSpPr>
          <p:spPr>
            <a:xfrm>
              <a:off x="0" y="-95512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171717">
                <a:alpha val="71764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36980" y="750221"/>
            <a:ext cx="382514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FFFFFF"/>
                </a:solidFill>
                <a:latin typeface="Poppins Bold"/>
              </a:rPr>
              <a:t>Code: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62400" y="639753"/>
            <a:ext cx="4859547" cy="456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2800" dirty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33801" y="784399"/>
            <a:ext cx="533400" cy="10002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1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2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3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4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5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6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7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8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9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10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11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12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13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14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15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16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17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rgbClr val="FFFFFF"/>
                </a:solidFill>
                <a:latin typeface="Arimo"/>
              </a:rPr>
              <a:t>18</a:t>
            </a:r>
          </a:p>
          <a:p>
            <a:pPr>
              <a:lnSpc>
                <a:spcPts val="3919"/>
              </a:lnSpc>
            </a:pPr>
            <a:endParaRPr lang="en-US" sz="2800" dirty="0" smtClean="0">
              <a:solidFill>
                <a:srgbClr val="FFFFFF"/>
              </a:solidFill>
              <a:latin typeface="Arimo"/>
            </a:endParaRPr>
          </a:p>
          <a:p>
            <a:pPr>
              <a:lnSpc>
                <a:spcPts val="3919"/>
              </a:lnSpc>
            </a:pPr>
            <a:endParaRPr lang="en-US" sz="2800" dirty="0" smtClean="0">
              <a:solidFill>
                <a:srgbClr val="FFFFFF"/>
              </a:solidFill>
              <a:latin typeface="Arim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26240" y="572158"/>
            <a:ext cx="533400" cy="90024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19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20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21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22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23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24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25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26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27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28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29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30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31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32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33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34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35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10" name="TextBox 8"/>
          <p:cNvSpPr txBox="1"/>
          <p:nvPr/>
        </p:nvSpPr>
        <p:spPr>
          <a:xfrm>
            <a:off x="4419598" y="784399"/>
            <a:ext cx="4953001" cy="9502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#include </a:t>
            </a:r>
            <a:r>
              <a:rPr lang="en-US" sz="2800" dirty="0">
                <a:solidFill>
                  <a:schemeClr val="bg1"/>
                </a:solidFill>
              </a:rPr>
              <a:t>&lt;</a:t>
            </a:r>
            <a:r>
              <a:rPr lang="en-US" sz="2800" dirty="0" err="1">
                <a:solidFill>
                  <a:schemeClr val="bg1"/>
                </a:solidFill>
              </a:rPr>
              <a:t>iostream</a:t>
            </a:r>
            <a:r>
              <a:rPr lang="en-US" sz="2800" dirty="0" smtClean="0">
                <a:solidFill>
                  <a:schemeClr val="bg1"/>
                </a:solidFill>
              </a:rPr>
              <a:t>&gt;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//</a:t>
            </a:r>
            <a:r>
              <a:rPr lang="en-US" sz="2800" dirty="0">
                <a:solidFill>
                  <a:schemeClr val="bg1"/>
                </a:solidFill>
              </a:rPr>
              <a:t>1 2 3 4 5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//</a:t>
            </a:r>
            <a:r>
              <a:rPr lang="en-US" sz="2800" dirty="0">
                <a:solidFill>
                  <a:schemeClr val="bg1"/>
                </a:solidFill>
              </a:rPr>
              <a:t>1 2 3 </a:t>
            </a:r>
            <a:r>
              <a:rPr lang="en-US" sz="2800" dirty="0" smtClean="0">
                <a:solidFill>
                  <a:schemeClr val="bg1"/>
                </a:solidFill>
              </a:rPr>
              <a:t>4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//1 2 3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//</a:t>
            </a:r>
            <a:r>
              <a:rPr lang="en-US" sz="2800" dirty="0">
                <a:solidFill>
                  <a:schemeClr val="bg1"/>
                </a:solidFill>
              </a:rPr>
              <a:t>1 2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//</a:t>
            </a:r>
            <a:r>
              <a:rPr lang="en-US" sz="2800" dirty="0">
                <a:solidFill>
                  <a:schemeClr val="bg1"/>
                </a:solidFill>
              </a:rPr>
              <a:t>1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main</a:t>
            </a:r>
            <a:r>
              <a:rPr lang="en-US" sz="2800" dirty="0" smtClean="0">
                <a:solidFill>
                  <a:schemeClr val="bg1"/>
                </a:solidFill>
              </a:rPr>
              <a:t>() { </a:t>
            </a: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int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=1;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    while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&lt;= 5){  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       </a:t>
            </a: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&lt;&lt; " "; </a:t>
            </a:r>
            <a:r>
              <a:rPr lang="en-US" sz="2800" dirty="0" smtClean="0">
                <a:solidFill>
                  <a:schemeClr val="bg1"/>
                </a:solidFill>
              </a:rPr>
              <a:t>     </a:t>
            </a:r>
          </a:p>
          <a:p>
            <a:pPr>
              <a:lnSpc>
                <a:spcPts val="3919"/>
              </a:lnSpc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      ++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;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}    </a:t>
            </a: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</a:t>
            </a:r>
            <a:r>
              <a:rPr lang="en-US" sz="2800" dirty="0" err="1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endl</a:t>
            </a:r>
            <a:r>
              <a:rPr lang="en-US" sz="2800" dirty="0">
                <a:solidFill>
                  <a:schemeClr val="bg1"/>
                </a:solidFill>
              </a:rPr>
              <a:t>; 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for(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1;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&lt;= 4;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&lt;&lt; " ";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endl</a:t>
            </a:r>
            <a:r>
              <a:rPr lang="en-US" sz="2800" dirty="0">
                <a:solidFill>
                  <a:schemeClr val="bg1"/>
                </a:solidFill>
              </a:rPr>
              <a:t>; 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12313920" y="571831"/>
            <a:ext cx="4953001" cy="7001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for(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1;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&lt;= 3;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&lt;&lt; " ";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endl</a:t>
            </a:r>
            <a:r>
              <a:rPr lang="en-US" sz="2800" dirty="0">
                <a:solidFill>
                  <a:schemeClr val="bg1"/>
                </a:solidFill>
              </a:rPr>
              <a:t>; 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for(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1;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&lt;= 2;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&lt;&lt; " ";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endl</a:t>
            </a:r>
            <a:r>
              <a:rPr lang="en-US" sz="2800" dirty="0">
                <a:solidFill>
                  <a:schemeClr val="bg1"/>
                </a:solidFill>
              </a:rPr>
              <a:t>;    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for(</a:t>
            </a:r>
            <a:r>
              <a:rPr lang="en-US" sz="2800" dirty="0" err="1" smtClean="0">
                <a:solidFill>
                  <a:schemeClr val="bg1"/>
                </a:solidFill>
              </a:rPr>
              <a:t>i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= 1;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&lt;= 1;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++)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i</a:t>
            </a:r>
            <a:r>
              <a:rPr lang="en-US" sz="2800" dirty="0">
                <a:solidFill>
                  <a:schemeClr val="bg1"/>
                </a:solidFill>
              </a:rPr>
              <a:t> &lt;&lt; " ";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err="1" smtClean="0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cout</a:t>
            </a:r>
            <a:r>
              <a:rPr lang="en-US" sz="2800" dirty="0">
                <a:solidFill>
                  <a:schemeClr val="bg1"/>
                </a:solidFill>
              </a:rPr>
              <a:t> &lt;&lt; </a:t>
            </a:r>
            <a:r>
              <a:rPr lang="en-US" sz="2800" dirty="0" err="1">
                <a:solidFill>
                  <a:schemeClr val="bg1"/>
                </a:solidFill>
              </a:rPr>
              <a:t>std</a:t>
            </a:r>
            <a:r>
              <a:rPr lang="en-US" sz="2800" dirty="0">
                <a:solidFill>
                  <a:schemeClr val="bg1"/>
                </a:solidFill>
              </a:rPr>
              <a:t>::</a:t>
            </a:r>
            <a:r>
              <a:rPr lang="en-US" sz="2800" dirty="0" err="1">
                <a:solidFill>
                  <a:schemeClr val="bg1"/>
                </a:solidFill>
              </a:rPr>
              <a:t>endl</a:t>
            </a:r>
            <a:r>
              <a:rPr lang="en-US" sz="2800" dirty="0">
                <a:solidFill>
                  <a:schemeClr val="bg1"/>
                </a:solidFill>
              </a:rPr>
              <a:t>;    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return </a:t>
            </a:r>
            <a:r>
              <a:rPr lang="en-US" sz="2800" dirty="0">
                <a:solidFill>
                  <a:schemeClr val="bg1"/>
                </a:solidFill>
              </a:rPr>
              <a:t>0</a:t>
            </a:r>
            <a:r>
              <a:rPr lang="en-US" sz="2800" dirty="0" smtClean="0">
                <a:solidFill>
                  <a:schemeClr val="bg1"/>
                </a:solidFill>
              </a:rPr>
              <a:t>;</a:t>
            </a:r>
          </a:p>
          <a:p>
            <a:pPr>
              <a:lnSpc>
                <a:spcPts val="3919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}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ts val="3919"/>
              </a:lnSpc>
            </a:pPr>
            <a:endParaRPr lang="en-US" sz="2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801653"/>
            <a:ext cx="2886635" cy="22046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88373">
            <a:off x="5656141" y="8292878"/>
            <a:ext cx="3619623" cy="33843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97497" y="866872"/>
            <a:ext cx="2540920" cy="2544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FFFFFF">
                <a:alpha val="71764"/>
              </a:srgbClr>
            </a:solidFill>
          </p:spPr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034068" y="2138922"/>
            <a:ext cx="10433571" cy="711937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7013496" y="946993"/>
            <a:ext cx="4631783" cy="1283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Poppins Bold"/>
              </a:rPr>
              <a:t>ITEM 4: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8700" y="1801653"/>
            <a:ext cx="2886635" cy="220466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7988373">
            <a:off x="5656141" y="8292878"/>
            <a:ext cx="3619623" cy="338434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6197497" y="866872"/>
            <a:ext cx="2540920" cy="25441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641966" y="572158"/>
            <a:ext cx="16988110" cy="9127130"/>
            <a:chOff x="0" y="0"/>
            <a:chExt cx="26030656" cy="139853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30656" cy="13985380"/>
            </a:xfrm>
            <a:custGeom>
              <a:avLst/>
              <a:gdLst/>
              <a:ahLst/>
              <a:cxnLst/>
              <a:rect l="l" t="t" r="r" b="b"/>
              <a:pathLst>
                <a:path w="26030656" h="13985380">
                  <a:moveTo>
                    <a:pt x="25725856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13680580"/>
                  </a:lnTo>
                  <a:cubicBezTo>
                    <a:pt x="0" y="13849491"/>
                    <a:pt x="135890" y="13985380"/>
                    <a:pt x="304800" y="13985380"/>
                  </a:cubicBezTo>
                  <a:lnTo>
                    <a:pt x="25725856" y="13985380"/>
                  </a:lnTo>
                  <a:cubicBezTo>
                    <a:pt x="25894765" y="13985380"/>
                    <a:pt x="26030656" y="13849491"/>
                    <a:pt x="26030656" y="13680580"/>
                  </a:cubicBezTo>
                  <a:lnTo>
                    <a:pt x="26030656" y="304800"/>
                  </a:lnTo>
                  <a:cubicBezTo>
                    <a:pt x="26030656" y="135890"/>
                    <a:pt x="25894765" y="0"/>
                    <a:pt x="25725856" y="0"/>
                  </a:cubicBezTo>
                  <a:close/>
                </a:path>
              </a:pathLst>
            </a:custGeom>
            <a:solidFill>
              <a:srgbClr val="FFFFFF">
                <a:alpha val="7176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836980" y="750221"/>
            <a:ext cx="3825149" cy="909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>
                <a:solidFill>
                  <a:srgbClr val="000000"/>
                </a:solidFill>
                <a:latin typeface="Poppins Bold"/>
              </a:rPr>
              <a:t>Code: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75578" y="658803"/>
            <a:ext cx="4859547" cy="915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 //1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 //2 3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 //4 5 6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4 //7 8 9 10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5 #include &lt;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iostream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&gt;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6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7 </a:t>
            </a:r>
            <a:r>
              <a:rPr lang="en-US" sz="2400" dirty="0" smtClean="0">
                <a:solidFill>
                  <a:srgbClr val="000000"/>
                </a:solidFill>
                <a:latin typeface="Arimo"/>
              </a:rPr>
              <a:t>   using 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namespace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8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9 </a:t>
            </a:r>
            <a:r>
              <a:rPr lang="en-US" sz="2400" dirty="0" smtClean="0">
                <a:solidFill>
                  <a:srgbClr val="000000"/>
                </a:solidFill>
                <a:latin typeface="Arimo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Arimo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main() {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10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Arimo"/>
              </a:rPr>
              <a:t>=1; </a:t>
            </a:r>
            <a:endParaRPr lang="en-US" sz="2400" dirty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11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12    </a:t>
            </a:r>
            <a:endParaRPr lang="en-US" sz="2400" dirty="0" smtClean="0">
              <a:solidFill>
                <a:srgbClr val="000000"/>
              </a:solidFill>
              <a:latin typeface="Arimo"/>
            </a:endParaRPr>
          </a:p>
          <a:p>
            <a:pPr>
              <a:lnSpc>
                <a:spcPts val="3359"/>
              </a:lnSpc>
            </a:pPr>
            <a:r>
              <a:rPr lang="en-US" sz="2400" dirty="0" smtClean="0">
                <a:solidFill>
                  <a:srgbClr val="000000"/>
                </a:solidFill>
                <a:latin typeface="Arimo"/>
              </a:rPr>
              <a:t>13    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while (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&lt;= 1){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14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" ";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15        ++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16    }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17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18  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19     while (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&lt;= 3){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20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" ";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21        ++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402305" y="635921"/>
            <a:ext cx="4859547" cy="7959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endParaRPr dirty="0"/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22    }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23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24        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25          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26  while (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&lt;= 6){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27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" ";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28        ++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29    }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30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31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32  while (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&lt;= 10){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33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" ";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34        ++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35    }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36       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cout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 &lt;&lt; </a:t>
            </a:r>
            <a:r>
              <a:rPr lang="en-US" sz="2400" dirty="0" err="1">
                <a:solidFill>
                  <a:srgbClr val="000000"/>
                </a:solidFill>
                <a:latin typeface="Arimo"/>
              </a:rPr>
              <a:t>endl</a:t>
            </a:r>
            <a:r>
              <a:rPr lang="en-US" sz="2400" dirty="0">
                <a:solidFill>
                  <a:srgbClr val="000000"/>
                </a:solidFill>
                <a:latin typeface="Arimo"/>
              </a:rPr>
              <a:t>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37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38     return 0;</a:t>
            </a:r>
          </a:p>
          <a:p>
            <a:pPr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Arimo"/>
              </a:rPr>
              <a:t>39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804</Words>
  <Application>Microsoft Office PowerPoint</Application>
  <PresentationFormat>Custom</PresentationFormat>
  <Paragraphs>221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Arimo</vt:lpstr>
      <vt:lpstr>Poppins Medium</vt:lpstr>
      <vt:lpstr>Calibri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Purple Geometric Designer Services Marketing Presentation</dc:title>
  <dc:creator>Pajarillo</dc:creator>
  <cp:lastModifiedBy>Pajarillo</cp:lastModifiedBy>
  <cp:revision>10</cp:revision>
  <dcterms:created xsi:type="dcterms:W3CDTF">2006-08-16T00:00:00Z</dcterms:created>
  <dcterms:modified xsi:type="dcterms:W3CDTF">2021-01-16T06:40:28Z</dcterms:modified>
  <dc:identifier>DAESUJuyM-E</dc:identifier>
</cp:coreProperties>
</file>