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57" r:id="rId6"/>
    <p:sldId id="258" r:id="rId7"/>
    <p:sldId id="259" r:id="rId8"/>
    <p:sldId id="262" r:id="rId9"/>
    <p:sldId id="263" r:id="rId10"/>
    <p:sldId id="266" r:id="rId11"/>
    <p:sldId id="264" r:id="rId12"/>
    <p:sldId id="265" r:id="rId13"/>
    <p:sldId id="26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学习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vue</a:t>
            </a:r>
            <a:r>
              <a:rPr lang="zh-CN" altLang="en-US"/>
              <a:t>的基础知识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1510" y="419100"/>
            <a:ext cx="11043920" cy="5367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组件化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组件系统是 Vue.js 构建大型应用的基础，因为它提供了一种抽象，让我们可以用独立可复用的小组件来构建大型应用。</a:t>
            </a:r>
            <a:endParaRPr lang="zh-CN" altLang="en-US"/>
          </a:p>
          <a:p>
            <a:r>
              <a:rPr lang="zh-CN" altLang="en-US"/>
              <a:t>如果我们考虑到这点，几乎任意类型的应用的界面都可以抽象为一个组件树：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676015"/>
            <a:ext cx="9131935" cy="2501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0065" y="769620"/>
            <a:ext cx="11277600" cy="49079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近年前端开发趋势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旧浏览器逐渐淘汰</a:t>
            </a:r>
            <a:endParaRPr lang="zh-CN" altLang="en-US"/>
          </a:p>
          <a:p>
            <a:r>
              <a:rPr lang="zh-CN" altLang="en-US"/>
              <a:t>移动端需求增加</a:t>
            </a:r>
            <a:endParaRPr lang="zh-CN" altLang="en-US"/>
          </a:p>
          <a:p>
            <a:r>
              <a:rPr lang="zh-CN" altLang="en-US"/>
              <a:t>用户体验要求更高</a:t>
            </a:r>
            <a:r>
              <a:rPr lang="en-US" altLang="zh-CN"/>
              <a:t>(</a:t>
            </a:r>
            <a:r>
              <a:rPr lang="zh-CN" altLang="en-US"/>
              <a:t>前端逻辑更复杂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架构从传统后台</a:t>
            </a:r>
            <a:r>
              <a:rPr lang="en-US" altLang="zh-CN"/>
              <a:t>mvc</a:t>
            </a:r>
            <a:r>
              <a:rPr lang="zh-CN" altLang="en-US"/>
              <a:t>想 </a:t>
            </a:r>
            <a:r>
              <a:rPr lang="en-US" altLang="zh-CN"/>
              <a:t>REST API+ </a:t>
            </a:r>
            <a:r>
              <a:rPr lang="zh-CN" altLang="en-US"/>
              <a:t>前端</a:t>
            </a:r>
            <a:r>
              <a:rPr lang="en-US" altLang="zh-CN"/>
              <a:t>MV*</a:t>
            </a:r>
            <a:r>
              <a:rPr lang="zh-CN" altLang="en-US"/>
              <a:t>迁移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-- </a:t>
            </a:r>
            <a:r>
              <a:rPr lang="zh-CN" altLang="en-US" sz="1800"/>
              <a:t>前端代码量增加  效率与质量有更高的要求</a:t>
            </a:r>
            <a:endParaRPr lang="zh-CN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前端框架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针对具有复杂交互逻辑的前端应用</a:t>
            </a:r>
            <a:endParaRPr lang="zh-CN" altLang="en-US"/>
          </a:p>
          <a:p>
            <a:r>
              <a:rPr lang="zh-CN" altLang="en-US"/>
              <a:t>提供基础的架构抽象</a:t>
            </a:r>
            <a:endParaRPr lang="zh-CN" altLang="en-US"/>
          </a:p>
          <a:p>
            <a:r>
              <a:rPr lang="en-US" altLang="zh-CN"/>
              <a:t>ajax</a:t>
            </a:r>
            <a:r>
              <a:rPr lang="zh-CN" altLang="en-US"/>
              <a:t>数据持久化</a:t>
            </a:r>
            <a:r>
              <a:rPr lang="en-US" altLang="zh-CN"/>
              <a:t>,</a:t>
            </a:r>
            <a:r>
              <a:rPr lang="zh-CN" altLang="en-US"/>
              <a:t>保证用户体验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 </a:t>
            </a:r>
            <a:r>
              <a:rPr lang="zh-CN" altLang="en-US"/>
              <a:t>什么是</a:t>
            </a:r>
            <a:r>
              <a:rPr lang="en-US" altLang="zh-CN"/>
              <a:t>vue </a:t>
            </a:r>
            <a:r>
              <a:rPr lang="zh-CN" altLang="en-US"/>
              <a:t>及开发优势</a:t>
            </a:r>
            <a:endParaRPr lang="zh-CN" altLang="en-US"/>
          </a:p>
          <a:p>
            <a:r>
              <a:rPr lang="zh-CN" altLang="en-US"/>
              <a:t>核心思想</a:t>
            </a:r>
            <a:endParaRPr lang="zh-CN" altLang="en-US"/>
          </a:p>
          <a:p>
            <a:r>
              <a:rPr lang="en-US" altLang="zh-CN"/>
              <a:t>vue-</a:t>
            </a:r>
            <a:r>
              <a:rPr lang="zh-CN" altLang="en-US"/>
              <a:t>实例</a:t>
            </a:r>
            <a:endParaRPr lang="zh-CN" altLang="en-US"/>
          </a:p>
          <a:p>
            <a:r>
              <a:rPr lang="zh-CN" altLang="en-US"/>
              <a:t>数据绑定语法</a:t>
            </a:r>
            <a:endParaRPr lang="zh-CN" altLang="en-US"/>
          </a:p>
          <a:p>
            <a:r>
              <a:rPr lang="zh-CN" altLang="en-US"/>
              <a:t>计算属性</a:t>
            </a:r>
            <a:endParaRPr lang="zh-CN" altLang="en-US"/>
          </a:p>
          <a:p>
            <a:r>
              <a:rPr lang="en-US" altLang="zh-CN"/>
              <a:t>class style </a:t>
            </a:r>
            <a:r>
              <a:rPr lang="zh-CN" altLang="en-US"/>
              <a:t>绑定</a:t>
            </a:r>
            <a:endParaRPr lang="zh-CN" altLang="en-US"/>
          </a:p>
          <a:p>
            <a:r>
              <a:rPr lang="zh-CN" altLang="en-US"/>
              <a:t>条件渲染</a:t>
            </a:r>
            <a:endParaRPr lang="zh-CN" altLang="en-US"/>
          </a:p>
          <a:p>
            <a:r>
              <a:rPr lang="zh-CN" altLang="en-US"/>
              <a:t>列表渲染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vue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Vue.js（读音 /vjuː/，类似于 view） 是一套构建用户界面的渐进式框架。与其他重量级框架不同的是，Vue 采用自底向上增量开发的设计。Vue 的核心库只关注视图层，</a:t>
            </a:r>
            <a:endParaRPr lang="zh-CN" altLang="en-US"/>
          </a:p>
          <a:p>
            <a:r>
              <a:rPr lang="zh-CN" altLang="en-US"/>
              <a:t>  兼容性  Vue.js 不支持 IE8 及其以下版本，因为 Vue.js 使用了 IE8 不能模拟的 ECMAScript 5 特性。 Vue.js 支持所有兼容 ECMAScript 5 的浏览器。</a:t>
            </a:r>
            <a:r>
              <a:rPr lang="en-US" altLang="zh-CN"/>
              <a:t>Object.defineProperty() </a:t>
            </a:r>
            <a:r>
              <a:rPr lang="zh-CN" altLang="en-US"/>
              <a:t>将对象解析为 </a:t>
            </a:r>
            <a:r>
              <a:rPr lang="en-US" altLang="zh-CN"/>
              <a:t>getter setter </a:t>
            </a:r>
            <a:r>
              <a:rPr lang="zh-CN" altLang="en-US"/>
              <a:t>模式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1655"/>
            <a:ext cx="10515600" cy="4351338"/>
          </a:xfrm>
        </p:spPr>
        <p:txBody>
          <a:bodyPr/>
          <a:p>
            <a:r>
              <a:rPr lang="zh-CN" altLang="en-US"/>
              <a:t>侵入性低 不对整体架构做过多约束</a:t>
            </a:r>
            <a:r>
              <a:rPr lang="en-US" altLang="zh-CN"/>
              <a:t>,</a:t>
            </a:r>
            <a:r>
              <a:rPr lang="zh-CN" altLang="en-US"/>
              <a:t>方便与其他库 技术整合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鼓励模块化开发</a:t>
            </a:r>
            <a:endParaRPr lang="zh-CN" altLang="en-US"/>
          </a:p>
          <a:p>
            <a:r>
              <a:rPr lang="zh-CN" altLang="en-US"/>
              <a:t>文档全面</a:t>
            </a:r>
            <a:r>
              <a:rPr lang="en-US" altLang="zh-CN"/>
              <a:t>,</a:t>
            </a:r>
            <a:r>
              <a:rPr lang="zh-CN" altLang="en-US"/>
              <a:t>入门容易 看官方文档就可以直接入手了 </a:t>
            </a:r>
            <a:endParaRPr lang="zh-CN" altLang="en-US"/>
          </a:p>
          <a:p>
            <a:r>
              <a:rPr lang="zh-CN" altLang="en-US"/>
              <a:t>轻量级 安装简单  易于模块化开发</a:t>
            </a:r>
            <a:endParaRPr lang="zh-CN" altLang="en-US"/>
          </a:p>
          <a:p>
            <a:r>
              <a:rPr lang="zh-CN" altLang="en-US"/>
              <a:t>易用性，功能，性能</a:t>
            </a:r>
            <a:r>
              <a:rPr lang="en-US" altLang="zh-CN"/>
              <a:t>, </a:t>
            </a:r>
            <a:r>
              <a:rPr lang="zh-CN" altLang="en-US"/>
              <a:t>配套设施逐步完善</a:t>
            </a:r>
            <a:endParaRPr lang="zh-CN" altLang="en-US"/>
          </a:p>
          <a:p>
            <a:r>
              <a:rPr lang="zh-CN" altLang="en-US"/>
              <a:t>小 快 灵 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数据驱动</a:t>
            </a:r>
            <a:endParaRPr lang="zh-CN" altLang="en-US"/>
          </a:p>
          <a:p>
            <a:r>
              <a:rPr lang="zh-CN" altLang="en-US"/>
              <a:t>组件化的前端开发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数据驱动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Vue.js 拥抱数据驱动的视图概念。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通俗地讲，它意味着我们在普通 HTML 模板中使用特殊的语法将 DOM “绑定”到底层数据。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一旦创建了绑定，DOM 将与数据保持同步。每当修改了数据，DOM 便相应地更新。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这样我们应用中的逻辑就几乎都是直接修改数据了，不必与 DOM 更新搅在一起。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这让我们的代码更容易撰写、理解与维护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2115" y="629285"/>
            <a:ext cx="10745470" cy="5400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830</Words>
  <Application>WPS 演示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Vue学习</vt:lpstr>
      <vt:lpstr>PowerPoint 演示文稿</vt:lpstr>
      <vt:lpstr>PowerPoint 演示文稿</vt:lpstr>
      <vt:lpstr>目录</vt:lpstr>
      <vt:lpstr>什么是vue</vt:lpstr>
      <vt:lpstr>优势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ninan1028</dc:creator>
  <cp:lastModifiedBy>ninan1028</cp:lastModifiedBy>
  <cp:revision>3</cp:revision>
  <dcterms:created xsi:type="dcterms:W3CDTF">2017-05-30T12:33:00Z</dcterms:created>
  <dcterms:modified xsi:type="dcterms:W3CDTF">2017-06-04T15:23:06Z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2052-10.1.0.6445</vt:lpwstr>
  </property>
</Properties>
</file>