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44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8143-6CDA-438B-80E6-CFA378739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759FC-3592-4445-ABF2-82054E38C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A19A-9AE3-48D4-82AE-EF6DE0C2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4181-9FB8-4402-9048-90465E21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4361-1E0F-49C4-852E-C2198B56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6E0-11A9-4CAD-8ED0-19BF50B6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E86D6-306C-4F9D-BE90-1896693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FED7-F928-4270-B403-9132860F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5340-5160-4995-8954-2369246B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CB6A-F60C-4025-8442-67637B19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29E98-25D3-47D9-95C9-DC0C6ECA5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EABED-C4F4-4858-A188-14B86383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3612-0A4C-4185-9359-C1DA982D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6364-2D52-455F-813F-745B54F1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999C6-45DE-447B-B0E4-DAEB98A3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4E74-28C7-4242-9170-7860316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70A0-7833-45B6-86FA-2CB9AF7D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1C53-EE03-4255-A888-A46744A3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4721-BAFF-48AF-A747-47B9278B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41EA-327D-403E-BA19-E12F7D74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972A-1983-437C-8683-29196997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153D1-7B1C-4BA8-9A3A-8E1A5B7F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6387-9DD6-413C-8ED9-185FFA05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AA3C-1EA8-4013-B851-D4170F8D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7A1E-E35C-4DBE-92FC-93999ECF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8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BB48-AC1B-475A-95B7-9BAD0EC5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44EF-3248-42BB-8207-03D209EF9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A90E7-0125-402E-950C-2CE15EFF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FC18-B2A8-41BE-85AB-166B8F5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06AF6-2D9A-4FFC-AC4D-C12332A6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1262-AE56-4DDB-9C6F-25CBAACC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517F-D2FA-44CE-B86F-E67446C3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226FC-009D-4981-A85F-3267AE3E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62870-F2ED-481C-9E52-81D63A7E6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1448A-A603-4E5B-B3C6-63EF4051E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8BC05-FE00-406E-BFC6-6EE06E15C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4707F-F371-4A57-8692-C2738B48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2BEC-A2D8-472F-8D5D-5E930E1D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ACEEB-64C7-4A20-B68E-036863D3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6372-68C3-48CB-A744-B7819B92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1C39D-746C-4EAF-991A-647854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82041-1E26-4992-89A0-A3DC3103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D099C-67FF-4C27-97A6-0CB9907F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0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45B29-FCAA-431D-83F5-E9EBE412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178ED-3954-401A-BADA-8F223465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DFFFA-7910-4A0D-9DE0-65491C1B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4480-1DDF-491D-9446-F2CBCE0F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20F8-6AD8-4132-80BC-E4938F10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BD8CC-0486-41B7-93E9-5E40D4C50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09EE8-320E-4C59-9424-629B58CF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75D61-5668-45B9-9A90-95672408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EE1A0-287B-4D98-8672-9D2CD39D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5801-F615-4623-807C-3F18F416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D7B9B-DDA3-4683-BCBF-F18341EB5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B7278-3C39-4D06-A76A-797C2F24A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D20E5-03C0-4C82-87D7-D9E610AB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A600-90C4-40A9-B17C-804B2FCFE63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82936-03D0-47A0-8987-3B1358E0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4B95E-36B3-41B7-BE72-1FB09806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94B2E-E723-4873-A0FC-258D47ED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0F55B-822B-46F2-8301-D601B897D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1A495-6888-4FB5-A3A9-3E118E0E6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A600-90C4-40A9-B17C-804B2FCFE63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0CDFC-5B8B-46F1-9725-65016218D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B040-008D-4E5D-8EBD-038F6998F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429D-0BA9-42DB-90A8-575AD271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BEED04-5C38-4590-A1F5-BDCC51B7ED3E}"/>
              </a:ext>
            </a:extLst>
          </p:cNvPr>
          <p:cNvSpPr/>
          <p:nvPr/>
        </p:nvSpPr>
        <p:spPr>
          <a:xfrm>
            <a:off x="659027" y="1073020"/>
            <a:ext cx="3828997" cy="1942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077434-0F06-4C66-BC3E-9CE88B70F68F}"/>
              </a:ext>
            </a:extLst>
          </p:cNvPr>
          <p:cNvCxnSpPr>
            <a:cxnSpLocks/>
          </p:cNvCxnSpPr>
          <p:nvPr/>
        </p:nvCxnSpPr>
        <p:spPr>
          <a:xfrm>
            <a:off x="951722" y="2519265"/>
            <a:ext cx="2090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780788-16C2-4E35-BD7E-3D3F370D1764}"/>
              </a:ext>
            </a:extLst>
          </p:cNvPr>
          <p:cNvCxnSpPr>
            <a:cxnSpLocks/>
          </p:cNvCxnSpPr>
          <p:nvPr/>
        </p:nvCxnSpPr>
        <p:spPr>
          <a:xfrm>
            <a:off x="3759017" y="2519265"/>
            <a:ext cx="57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532335-03F2-452A-B164-7A58999737F3}"/>
              </a:ext>
            </a:extLst>
          </p:cNvPr>
          <p:cNvGrpSpPr/>
          <p:nvPr/>
        </p:nvGrpSpPr>
        <p:grpSpPr>
          <a:xfrm>
            <a:off x="1874737" y="1275772"/>
            <a:ext cx="401216" cy="345232"/>
            <a:chOff x="1352939" y="559837"/>
            <a:chExt cx="401216" cy="3452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B30DE7-BACA-4758-8666-6EF8773E27B2}"/>
                </a:ext>
              </a:extLst>
            </p:cNvPr>
            <p:cNvCxnSpPr/>
            <p:nvPr/>
          </p:nvCxnSpPr>
          <p:spPr>
            <a:xfrm>
              <a:off x="1576873" y="559837"/>
              <a:ext cx="0" cy="223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110213-B272-4D8B-B829-F5E927E79E3F}"/>
                </a:ext>
              </a:extLst>
            </p:cNvPr>
            <p:cNvCxnSpPr/>
            <p:nvPr/>
          </p:nvCxnSpPr>
          <p:spPr>
            <a:xfrm>
              <a:off x="1352939" y="783771"/>
              <a:ext cx="401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2509D5-8F09-4CDF-970B-B44C4FCD9468}"/>
                </a:ext>
              </a:extLst>
            </p:cNvPr>
            <p:cNvCxnSpPr/>
            <p:nvPr/>
          </p:nvCxnSpPr>
          <p:spPr>
            <a:xfrm>
              <a:off x="1754155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DB9908-EC15-4CCC-9BFB-7F2748A6B268}"/>
                </a:ext>
              </a:extLst>
            </p:cNvPr>
            <p:cNvCxnSpPr/>
            <p:nvPr/>
          </p:nvCxnSpPr>
          <p:spPr>
            <a:xfrm>
              <a:off x="1352939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0D2F8E0-C635-44D3-BD28-A7AB0C2A1AA5}"/>
              </a:ext>
            </a:extLst>
          </p:cNvPr>
          <p:cNvSpPr/>
          <p:nvPr/>
        </p:nvSpPr>
        <p:spPr>
          <a:xfrm>
            <a:off x="3866318" y="2116789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A130F4-BC49-431D-8A89-4F498F163EA6}"/>
              </a:ext>
            </a:extLst>
          </p:cNvPr>
          <p:cNvSpPr/>
          <p:nvPr/>
        </p:nvSpPr>
        <p:spPr>
          <a:xfrm>
            <a:off x="951722" y="2116788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329CD7-BB58-492E-AC93-49B1B8699FBE}"/>
              </a:ext>
            </a:extLst>
          </p:cNvPr>
          <p:cNvSpPr/>
          <p:nvPr/>
        </p:nvSpPr>
        <p:spPr>
          <a:xfrm>
            <a:off x="1510843" y="2116787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7D414-7578-4E61-ADE7-35D54D981EAA}"/>
              </a:ext>
            </a:extLst>
          </p:cNvPr>
          <p:cNvSpPr/>
          <p:nvPr/>
        </p:nvSpPr>
        <p:spPr>
          <a:xfrm>
            <a:off x="2028630" y="2105555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5B899A-D41A-484B-910F-EE5F95484EDB}"/>
              </a:ext>
            </a:extLst>
          </p:cNvPr>
          <p:cNvSpPr/>
          <p:nvPr/>
        </p:nvSpPr>
        <p:spPr>
          <a:xfrm>
            <a:off x="2609018" y="2105554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541D5-1C6A-4BD6-BBD2-93B9D80E9EFF}"/>
              </a:ext>
            </a:extLst>
          </p:cNvPr>
          <p:cNvSpPr txBox="1"/>
          <p:nvPr/>
        </p:nvSpPr>
        <p:spPr>
          <a:xfrm>
            <a:off x="1685200" y="2516789"/>
            <a:ext cx="571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Table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077B41-CA70-4470-8A5C-49F6F410B527}"/>
              </a:ext>
            </a:extLst>
          </p:cNvPr>
          <p:cNvSpPr txBox="1"/>
          <p:nvPr/>
        </p:nvSpPr>
        <p:spPr>
          <a:xfrm>
            <a:off x="3758301" y="2507447"/>
            <a:ext cx="568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Stack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445058-D5CA-488A-A2BF-B7853D11F628}"/>
              </a:ext>
            </a:extLst>
          </p:cNvPr>
          <p:cNvSpPr/>
          <p:nvPr/>
        </p:nvSpPr>
        <p:spPr>
          <a:xfrm>
            <a:off x="5585102" y="1073020"/>
            <a:ext cx="3828997" cy="1942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EC824E-9606-4F79-B8FF-EFEE8E9AA094}"/>
              </a:ext>
            </a:extLst>
          </p:cNvPr>
          <p:cNvCxnSpPr>
            <a:cxnSpLocks/>
          </p:cNvCxnSpPr>
          <p:nvPr/>
        </p:nvCxnSpPr>
        <p:spPr>
          <a:xfrm>
            <a:off x="5877797" y="2519265"/>
            <a:ext cx="2090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C07264-82D5-4560-9D24-4614FBAF6C5D}"/>
              </a:ext>
            </a:extLst>
          </p:cNvPr>
          <p:cNvCxnSpPr>
            <a:cxnSpLocks/>
          </p:cNvCxnSpPr>
          <p:nvPr/>
        </p:nvCxnSpPr>
        <p:spPr>
          <a:xfrm>
            <a:off x="8685092" y="2519265"/>
            <a:ext cx="57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C4B3939-7F38-41E6-8380-3B7C0E4936CF}"/>
              </a:ext>
            </a:extLst>
          </p:cNvPr>
          <p:cNvGrpSpPr/>
          <p:nvPr/>
        </p:nvGrpSpPr>
        <p:grpSpPr>
          <a:xfrm>
            <a:off x="6800812" y="1275772"/>
            <a:ext cx="401216" cy="345232"/>
            <a:chOff x="1352939" y="559837"/>
            <a:chExt cx="401216" cy="34523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A834EB-8C86-40FB-A708-2C4A2D717551}"/>
                </a:ext>
              </a:extLst>
            </p:cNvPr>
            <p:cNvCxnSpPr/>
            <p:nvPr/>
          </p:nvCxnSpPr>
          <p:spPr>
            <a:xfrm>
              <a:off x="1576873" y="559837"/>
              <a:ext cx="0" cy="223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657202-DE25-420B-A840-6FF6DB30C57E}"/>
                </a:ext>
              </a:extLst>
            </p:cNvPr>
            <p:cNvCxnSpPr/>
            <p:nvPr/>
          </p:nvCxnSpPr>
          <p:spPr>
            <a:xfrm>
              <a:off x="1352939" y="783771"/>
              <a:ext cx="401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90DC5D6-B036-4A19-9BF3-8C6B089985DA}"/>
                </a:ext>
              </a:extLst>
            </p:cNvPr>
            <p:cNvCxnSpPr/>
            <p:nvPr/>
          </p:nvCxnSpPr>
          <p:spPr>
            <a:xfrm>
              <a:off x="1754155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B6356CB-8FDC-4A7C-B8BC-78AB9DCB2020}"/>
                </a:ext>
              </a:extLst>
            </p:cNvPr>
            <p:cNvCxnSpPr/>
            <p:nvPr/>
          </p:nvCxnSpPr>
          <p:spPr>
            <a:xfrm>
              <a:off x="1352939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2448906-7D7B-4E07-9125-678C13E455F0}"/>
              </a:ext>
            </a:extLst>
          </p:cNvPr>
          <p:cNvSpPr/>
          <p:nvPr/>
        </p:nvSpPr>
        <p:spPr>
          <a:xfrm>
            <a:off x="6420130" y="2116786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A5162D-98BB-48FC-B12C-E378ED3AF23F}"/>
              </a:ext>
            </a:extLst>
          </p:cNvPr>
          <p:cNvSpPr/>
          <p:nvPr/>
        </p:nvSpPr>
        <p:spPr>
          <a:xfrm>
            <a:off x="5877797" y="2116788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D6F7C4-21A1-4BF1-9A9C-AD929A80A33A}"/>
              </a:ext>
            </a:extLst>
          </p:cNvPr>
          <p:cNvSpPr/>
          <p:nvPr/>
        </p:nvSpPr>
        <p:spPr>
          <a:xfrm>
            <a:off x="8788389" y="1726803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920CBE-C0AD-436D-A946-0CF98349BED1}"/>
              </a:ext>
            </a:extLst>
          </p:cNvPr>
          <p:cNvSpPr/>
          <p:nvPr/>
        </p:nvSpPr>
        <p:spPr>
          <a:xfrm>
            <a:off x="8788389" y="2105553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A8E5F7-76CE-4A22-985D-D4AE0C19EE65}"/>
              </a:ext>
            </a:extLst>
          </p:cNvPr>
          <p:cNvSpPr/>
          <p:nvPr/>
        </p:nvSpPr>
        <p:spPr>
          <a:xfrm>
            <a:off x="6922826" y="2116786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709452-469A-4868-8F9A-5BA1CD2A3D1F}"/>
              </a:ext>
            </a:extLst>
          </p:cNvPr>
          <p:cNvSpPr txBox="1"/>
          <p:nvPr/>
        </p:nvSpPr>
        <p:spPr>
          <a:xfrm>
            <a:off x="6611275" y="2516789"/>
            <a:ext cx="571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Table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435FF1-53CF-4479-A522-BA6E0F699D14}"/>
              </a:ext>
            </a:extLst>
          </p:cNvPr>
          <p:cNvSpPr txBox="1"/>
          <p:nvPr/>
        </p:nvSpPr>
        <p:spPr>
          <a:xfrm>
            <a:off x="8684376" y="2507447"/>
            <a:ext cx="568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Stack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230936-60C1-415F-A91A-B296265BFE5E}"/>
              </a:ext>
            </a:extLst>
          </p:cNvPr>
          <p:cNvSpPr/>
          <p:nvPr/>
        </p:nvSpPr>
        <p:spPr>
          <a:xfrm>
            <a:off x="659027" y="3620897"/>
            <a:ext cx="3828997" cy="1942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337472-6D06-4B52-BCB5-7D5E1C8BA36A}"/>
              </a:ext>
            </a:extLst>
          </p:cNvPr>
          <p:cNvCxnSpPr>
            <a:cxnSpLocks/>
          </p:cNvCxnSpPr>
          <p:nvPr/>
        </p:nvCxnSpPr>
        <p:spPr>
          <a:xfrm>
            <a:off x="951722" y="5067142"/>
            <a:ext cx="2090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8057AE-DC9C-4BC1-8D64-7B8415D6A75F}"/>
              </a:ext>
            </a:extLst>
          </p:cNvPr>
          <p:cNvCxnSpPr>
            <a:cxnSpLocks/>
          </p:cNvCxnSpPr>
          <p:nvPr/>
        </p:nvCxnSpPr>
        <p:spPr>
          <a:xfrm>
            <a:off x="3759017" y="5067142"/>
            <a:ext cx="57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112CCA-C852-4587-9C51-DA62BEE86D44}"/>
              </a:ext>
            </a:extLst>
          </p:cNvPr>
          <p:cNvGrpSpPr/>
          <p:nvPr/>
        </p:nvGrpSpPr>
        <p:grpSpPr>
          <a:xfrm>
            <a:off x="1874737" y="3823649"/>
            <a:ext cx="401216" cy="345232"/>
            <a:chOff x="1352939" y="559837"/>
            <a:chExt cx="401216" cy="34523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B4938F-334C-4648-9FA6-4CB0A8F3D7EA}"/>
                </a:ext>
              </a:extLst>
            </p:cNvPr>
            <p:cNvCxnSpPr/>
            <p:nvPr/>
          </p:nvCxnSpPr>
          <p:spPr>
            <a:xfrm>
              <a:off x="1576873" y="559837"/>
              <a:ext cx="0" cy="223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23B680-8D90-463A-8178-271C030D8B57}"/>
                </a:ext>
              </a:extLst>
            </p:cNvPr>
            <p:cNvCxnSpPr/>
            <p:nvPr/>
          </p:nvCxnSpPr>
          <p:spPr>
            <a:xfrm>
              <a:off x="1352939" y="783771"/>
              <a:ext cx="401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F94558-66AB-40F5-9900-0E4DD821FC75}"/>
                </a:ext>
              </a:extLst>
            </p:cNvPr>
            <p:cNvCxnSpPr/>
            <p:nvPr/>
          </p:nvCxnSpPr>
          <p:spPr>
            <a:xfrm>
              <a:off x="1754155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C610C8-30D1-42EC-85F0-55DABAAABC31}"/>
                </a:ext>
              </a:extLst>
            </p:cNvPr>
            <p:cNvCxnSpPr/>
            <p:nvPr/>
          </p:nvCxnSpPr>
          <p:spPr>
            <a:xfrm>
              <a:off x="1352939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7D5CB91-1913-428E-9387-AE26EF545E55}"/>
              </a:ext>
            </a:extLst>
          </p:cNvPr>
          <p:cNvSpPr/>
          <p:nvPr/>
        </p:nvSpPr>
        <p:spPr>
          <a:xfrm>
            <a:off x="3862314" y="4234748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51202C-0588-4B8C-8A7E-831B7B9D7B69}"/>
              </a:ext>
            </a:extLst>
          </p:cNvPr>
          <p:cNvSpPr/>
          <p:nvPr/>
        </p:nvSpPr>
        <p:spPr>
          <a:xfrm>
            <a:off x="3862314" y="3795077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C9990E-6FB4-4A07-9663-3A620FFC8110}"/>
              </a:ext>
            </a:extLst>
          </p:cNvPr>
          <p:cNvSpPr/>
          <p:nvPr/>
        </p:nvSpPr>
        <p:spPr>
          <a:xfrm>
            <a:off x="2528393" y="4663436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A180B9-C53F-4B06-837F-D9D55765B81E}"/>
              </a:ext>
            </a:extLst>
          </p:cNvPr>
          <p:cNvSpPr/>
          <p:nvPr/>
        </p:nvSpPr>
        <p:spPr>
          <a:xfrm>
            <a:off x="1463149" y="4664662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A85122-60BE-4D2D-BE2D-1BC93BD0EFA5}"/>
              </a:ext>
            </a:extLst>
          </p:cNvPr>
          <p:cNvSpPr/>
          <p:nvPr/>
        </p:nvSpPr>
        <p:spPr>
          <a:xfrm>
            <a:off x="1996751" y="4664663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D410D9-93D7-4261-B4AB-69B0A86AB57B}"/>
              </a:ext>
            </a:extLst>
          </p:cNvPr>
          <p:cNvSpPr txBox="1"/>
          <p:nvPr/>
        </p:nvSpPr>
        <p:spPr>
          <a:xfrm>
            <a:off x="1685200" y="5064666"/>
            <a:ext cx="571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Table</a:t>
            </a: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628F4D-1B11-467B-86F8-7F20187085BA}"/>
              </a:ext>
            </a:extLst>
          </p:cNvPr>
          <p:cNvSpPr txBox="1"/>
          <p:nvPr/>
        </p:nvSpPr>
        <p:spPr>
          <a:xfrm>
            <a:off x="3758301" y="5055324"/>
            <a:ext cx="568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Stack</a:t>
            </a:r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0C78A4-21E3-4297-B13A-ABCFCEEBA9CB}"/>
              </a:ext>
            </a:extLst>
          </p:cNvPr>
          <p:cNvSpPr/>
          <p:nvPr/>
        </p:nvSpPr>
        <p:spPr>
          <a:xfrm>
            <a:off x="968027" y="4663435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469EB-D7F6-41D5-A1E9-182B15E67B55}"/>
              </a:ext>
            </a:extLst>
          </p:cNvPr>
          <p:cNvSpPr/>
          <p:nvPr/>
        </p:nvSpPr>
        <p:spPr>
          <a:xfrm>
            <a:off x="3862314" y="4641255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0A321A-8A4F-4A78-8B12-1572B913C708}"/>
              </a:ext>
            </a:extLst>
          </p:cNvPr>
          <p:cNvSpPr/>
          <p:nvPr/>
        </p:nvSpPr>
        <p:spPr>
          <a:xfrm>
            <a:off x="5585102" y="3580964"/>
            <a:ext cx="3828997" cy="1942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CC9D0CE-3C89-4824-8123-8F48F6E7BB97}"/>
              </a:ext>
            </a:extLst>
          </p:cNvPr>
          <p:cNvCxnSpPr>
            <a:cxnSpLocks/>
          </p:cNvCxnSpPr>
          <p:nvPr/>
        </p:nvCxnSpPr>
        <p:spPr>
          <a:xfrm>
            <a:off x="5877797" y="5027209"/>
            <a:ext cx="2090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71B1A1-2151-48B2-AE6D-2F78D75EABFA}"/>
              </a:ext>
            </a:extLst>
          </p:cNvPr>
          <p:cNvCxnSpPr>
            <a:cxnSpLocks/>
          </p:cNvCxnSpPr>
          <p:nvPr/>
        </p:nvCxnSpPr>
        <p:spPr>
          <a:xfrm>
            <a:off x="8685092" y="5027209"/>
            <a:ext cx="57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E73791B-F1A0-4CFC-82E4-AF2F520B1B10}"/>
              </a:ext>
            </a:extLst>
          </p:cNvPr>
          <p:cNvGrpSpPr/>
          <p:nvPr/>
        </p:nvGrpSpPr>
        <p:grpSpPr>
          <a:xfrm>
            <a:off x="6800812" y="3783716"/>
            <a:ext cx="401216" cy="345232"/>
            <a:chOff x="1352939" y="559837"/>
            <a:chExt cx="401216" cy="34523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4D857C-4EEE-48AA-825D-65EE730F6A1E}"/>
                </a:ext>
              </a:extLst>
            </p:cNvPr>
            <p:cNvCxnSpPr/>
            <p:nvPr/>
          </p:nvCxnSpPr>
          <p:spPr>
            <a:xfrm>
              <a:off x="1576873" y="559837"/>
              <a:ext cx="0" cy="223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316EB-F4EB-439B-BCAC-9204E41A17EB}"/>
                </a:ext>
              </a:extLst>
            </p:cNvPr>
            <p:cNvCxnSpPr/>
            <p:nvPr/>
          </p:nvCxnSpPr>
          <p:spPr>
            <a:xfrm>
              <a:off x="1352939" y="783771"/>
              <a:ext cx="401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A46210A-FB9B-4330-83C6-7575F0C3D7EF}"/>
                </a:ext>
              </a:extLst>
            </p:cNvPr>
            <p:cNvCxnSpPr/>
            <p:nvPr/>
          </p:nvCxnSpPr>
          <p:spPr>
            <a:xfrm>
              <a:off x="1754155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CF0E299-E5FB-4563-AA58-95275D018C99}"/>
                </a:ext>
              </a:extLst>
            </p:cNvPr>
            <p:cNvCxnSpPr/>
            <p:nvPr/>
          </p:nvCxnSpPr>
          <p:spPr>
            <a:xfrm>
              <a:off x="1352939" y="783771"/>
              <a:ext cx="0" cy="121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F69E8C1-7A0D-4486-93AF-BF8CCF687D33}"/>
              </a:ext>
            </a:extLst>
          </p:cNvPr>
          <p:cNvSpPr/>
          <p:nvPr/>
        </p:nvSpPr>
        <p:spPr>
          <a:xfrm>
            <a:off x="8788389" y="4194815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8402E8-F971-46BF-9AFB-3C4DAF371365}"/>
              </a:ext>
            </a:extLst>
          </p:cNvPr>
          <p:cNvSpPr/>
          <p:nvPr/>
        </p:nvSpPr>
        <p:spPr>
          <a:xfrm>
            <a:off x="8788389" y="3755144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47F7FE0-3CB4-405A-BD84-1F91801B52A5}"/>
              </a:ext>
            </a:extLst>
          </p:cNvPr>
          <p:cNvSpPr/>
          <p:nvPr/>
        </p:nvSpPr>
        <p:spPr>
          <a:xfrm>
            <a:off x="7454468" y="4623503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DF17BBE-C2D7-4014-B917-BC057F49AEAC}"/>
              </a:ext>
            </a:extLst>
          </p:cNvPr>
          <p:cNvSpPr/>
          <p:nvPr/>
        </p:nvSpPr>
        <p:spPr>
          <a:xfrm>
            <a:off x="6389224" y="4624729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F054ACD-37A6-42D1-97B5-212E65F41D44}"/>
              </a:ext>
            </a:extLst>
          </p:cNvPr>
          <p:cNvSpPr/>
          <p:nvPr/>
        </p:nvSpPr>
        <p:spPr>
          <a:xfrm>
            <a:off x="6922826" y="4624730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FA7342-F5DB-4C0A-8809-10D2A7242553}"/>
              </a:ext>
            </a:extLst>
          </p:cNvPr>
          <p:cNvSpPr txBox="1"/>
          <p:nvPr/>
        </p:nvSpPr>
        <p:spPr>
          <a:xfrm>
            <a:off x="6611275" y="5024733"/>
            <a:ext cx="571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Table</a:t>
            </a:r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E01637-DF5F-4537-8B00-05919F98F2A9}"/>
              </a:ext>
            </a:extLst>
          </p:cNvPr>
          <p:cNvSpPr txBox="1"/>
          <p:nvPr/>
        </p:nvSpPr>
        <p:spPr>
          <a:xfrm>
            <a:off x="8684376" y="5015391"/>
            <a:ext cx="568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Stack</a:t>
            </a:r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E332AB5-16BB-43A8-8159-A4022B33568D}"/>
              </a:ext>
            </a:extLst>
          </p:cNvPr>
          <p:cNvSpPr/>
          <p:nvPr/>
        </p:nvSpPr>
        <p:spPr>
          <a:xfrm>
            <a:off x="5894102" y="4623502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BAD7BC9-286C-4732-86D9-F2318C1E3C48}"/>
              </a:ext>
            </a:extLst>
          </p:cNvPr>
          <p:cNvSpPr/>
          <p:nvPr/>
        </p:nvSpPr>
        <p:spPr>
          <a:xfrm>
            <a:off x="8788389" y="4601322"/>
            <a:ext cx="360784" cy="317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636B8-9012-41F5-8266-6A9CD65C7D0F}"/>
              </a:ext>
            </a:extLst>
          </p:cNvPr>
          <p:cNvSpPr txBox="1"/>
          <p:nvPr/>
        </p:nvSpPr>
        <p:spPr>
          <a:xfrm>
            <a:off x="646367" y="104090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Initial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7AF7F5-0AF1-4CDC-B46D-F49E4F9EC969}"/>
              </a:ext>
            </a:extLst>
          </p:cNvPr>
          <p:cNvSpPr txBox="1"/>
          <p:nvPr/>
        </p:nvSpPr>
        <p:spPr>
          <a:xfrm>
            <a:off x="646366" y="359905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Initial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B1E33B-2251-4BA3-86F4-47F911780070}"/>
              </a:ext>
            </a:extLst>
          </p:cNvPr>
          <p:cNvSpPr txBox="1"/>
          <p:nvPr/>
        </p:nvSpPr>
        <p:spPr>
          <a:xfrm>
            <a:off x="5589966" y="102433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2F5AA8-2458-4985-8675-136229885BA9}"/>
              </a:ext>
            </a:extLst>
          </p:cNvPr>
          <p:cNvSpPr txBox="1"/>
          <p:nvPr/>
        </p:nvSpPr>
        <p:spPr>
          <a:xfrm>
            <a:off x="5622707" y="361174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58735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H</dc:creator>
  <cp:lastModifiedBy>S H</cp:lastModifiedBy>
  <cp:revision>4</cp:revision>
  <dcterms:created xsi:type="dcterms:W3CDTF">2019-01-09T18:08:03Z</dcterms:created>
  <dcterms:modified xsi:type="dcterms:W3CDTF">2019-01-14T02:13:56Z</dcterms:modified>
</cp:coreProperties>
</file>