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231519-8606-4E55-88E9-D803F5821076}" v="7" dt="2019-10-27T21:40:52.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79121" autoAdjust="0"/>
  </p:normalViewPr>
  <p:slideViewPr>
    <p:cSldViewPr snapToGrid="0">
      <p:cViewPr varScale="1">
        <p:scale>
          <a:sx n="90" d="100"/>
          <a:sy n="90" d="100"/>
        </p:scale>
        <p:origin x="11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na Nguyen" userId="6c7ba9ed83965924" providerId="LiveId" clId="{D3231519-8606-4E55-88E9-D803F5821076}"/>
    <pc:docChg chg="undo custSel addSld modSld">
      <pc:chgData name="Nina Nguyen" userId="6c7ba9ed83965924" providerId="LiveId" clId="{D3231519-8606-4E55-88E9-D803F5821076}" dt="2019-10-30T03:50:21.509" v="2808" actId="20577"/>
      <pc:docMkLst>
        <pc:docMk/>
      </pc:docMkLst>
      <pc:sldChg chg="modSp modNotesTx">
        <pc:chgData name="Nina Nguyen" userId="6c7ba9ed83965924" providerId="LiveId" clId="{D3231519-8606-4E55-88E9-D803F5821076}" dt="2019-10-30T03:42:45.911" v="2806" actId="113"/>
        <pc:sldMkLst>
          <pc:docMk/>
          <pc:sldMk cId="4094886757" sldId="257"/>
        </pc:sldMkLst>
        <pc:spChg chg="mod">
          <ac:chgData name="Nina Nguyen" userId="6c7ba9ed83965924" providerId="LiveId" clId="{D3231519-8606-4E55-88E9-D803F5821076}" dt="2019-10-30T03:42:45.911" v="2806" actId="113"/>
          <ac:spMkLst>
            <pc:docMk/>
            <pc:sldMk cId="4094886757" sldId="257"/>
            <ac:spMk id="3" creationId="{093C109F-3206-4FDD-A692-8436F16CBE0B}"/>
          </ac:spMkLst>
        </pc:spChg>
      </pc:sldChg>
      <pc:sldChg chg="modSp modNotesTx">
        <pc:chgData name="Nina Nguyen" userId="6c7ba9ed83965924" providerId="LiveId" clId="{D3231519-8606-4E55-88E9-D803F5821076}" dt="2019-10-30T03:50:21.509" v="2808" actId="20577"/>
        <pc:sldMkLst>
          <pc:docMk/>
          <pc:sldMk cId="3852481774" sldId="258"/>
        </pc:sldMkLst>
        <pc:spChg chg="mod">
          <ac:chgData name="Nina Nguyen" userId="6c7ba9ed83965924" providerId="LiveId" clId="{D3231519-8606-4E55-88E9-D803F5821076}" dt="2019-10-30T03:50:21.509" v="2808" actId="20577"/>
          <ac:spMkLst>
            <pc:docMk/>
            <pc:sldMk cId="3852481774" sldId="258"/>
            <ac:spMk id="3" creationId="{49EE3E88-B3C6-4725-B621-CE322B8496AD}"/>
          </ac:spMkLst>
        </pc:spChg>
      </pc:sldChg>
      <pc:sldChg chg="addSp modSp modNotesTx">
        <pc:chgData name="Nina Nguyen" userId="6c7ba9ed83965924" providerId="LiveId" clId="{D3231519-8606-4E55-88E9-D803F5821076}" dt="2019-10-27T21:42:47.120" v="2138" actId="20577"/>
        <pc:sldMkLst>
          <pc:docMk/>
          <pc:sldMk cId="2849118233" sldId="259"/>
        </pc:sldMkLst>
        <pc:spChg chg="mod">
          <ac:chgData name="Nina Nguyen" userId="6c7ba9ed83965924" providerId="LiveId" clId="{D3231519-8606-4E55-88E9-D803F5821076}" dt="2019-10-27T21:41:09.520" v="1983" actId="20577"/>
          <ac:spMkLst>
            <pc:docMk/>
            <pc:sldMk cId="2849118233" sldId="259"/>
            <ac:spMk id="2" creationId="{3FFFF415-837B-4A23-96F5-B0F4F83F816F}"/>
          </ac:spMkLst>
        </pc:spChg>
        <pc:spChg chg="mod">
          <ac:chgData name="Nina Nguyen" userId="6c7ba9ed83965924" providerId="LiveId" clId="{D3231519-8606-4E55-88E9-D803F5821076}" dt="2019-10-27T21:41:38.976" v="2038" actId="20577"/>
          <ac:spMkLst>
            <pc:docMk/>
            <pc:sldMk cId="2849118233" sldId="259"/>
            <ac:spMk id="3" creationId="{974D63A5-7FE0-4912-867F-F3C677DD85A5}"/>
          </ac:spMkLst>
        </pc:spChg>
        <pc:spChg chg="add mod">
          <ac:chgData name="Nina Nguyen" userId="6c7ba9ed83965924" providerId="LiveId" clId="{D3231519-8606-4E55-88E9-D803F5821076}" dt="2019-10-27T21:40:42.234" v="1956" actId="20577"/>
          <ac:spMkLst>
            <pc:docMk/>
            <pc:sldMk cId="2849118233" sldId="259"/>
            <ac:spMk id="4" creationId="{53279EB0-7462-4B93-9558-EAEE9B5F5DA0}"/>
          </ac:spMkLst>
        </pc:spChg>
        <pc:spChg chg="add mod">
          <ac:chgData name="Nina Nguyen" userId="6c7ba9ed83965924" providerId="LiveId" clId="{D3231519-8606-4E55-88E9-D803F5821076}" dt="2019-10-27T21:40:46.496" v="1966" actId="20577"/>
          <ac:spMkLst>
            <pc:docMk/>
            <pc:sldMk cId="2849118233" sldId="259"/>
            <ac:spMk id="5" creationId="{025BFA33-CCB0-4F27-A1A4-020696FF587A}"/>
          </ac:spMkLst>
        </pc:spChg>
        <pc:spChg chg="add mod">
          <ac:chgData name="Nina Nguyen" userId="6c7ba9ed83965924" providerId="LiveId" clId="{D3231519-8606-4E55-88E9-D803F5821076}" dt="2019-10-27T21:42:47.120" v="2138" actId="20577"/>
          <ac:spMkLst>
            <pc:docMk/>
            <pc:sldMk cId="2849118233" sldId="259"/>
            <ac:spMk id="6" creationId="{01FF57D2-6A5B-431A-91FB-6699FC8C2566}"/>
          </ac:spMkLst>
        </pc:spChg>
      </pc:sldChg>
      <pc:sldChg chg="modSp modNotesTx">
        <pc:chgData name="Nina Nguyen" userId="6c7ba9ed83965924" providerId="LiveId" clId="{D3231519-8606-4E55-88E9-D803F5821076}" dt="2019-10-27T21:48:22.501" v="2669" actId="313"/>
        <pc:sldMkLst>
          <pc:docMk/>
          <pc:sldMk cId="2681799315" sldId="260"/>
        </pc:sldMkLst>
        <pc:spChg chg="mod">
          <ac:chgData name="Nina Nguyen" userId="6c7ba9ed83965924" providerId="LiveId" clId="{D3231519-8606-4E55-88E9-D803F5821076}" dt="2019-10-27T21:48:22.501" v="2669" actId="313"/>
          <ac:spMkLst>
            <pc:docMk/>
            <pc:sldMk cId="2681799315" sldId="260"/>
            <ac:spMk id="3" creationId="{B23B0358-E7CA-40AF-A60C-C6EC559A5047}"/>
          </ac:spMkLst>
        </pc:spChg>
      </pc:sldChg>
      <pc:sldChg chg="delSp modSp">
        <pc:chgData name="Nina Nguyen" userId="6c7ba9ed83965924" providerId="LiveId" clId="{D3231519-8606-4E55-88E9-D803F5821076}" dt="2019-10-27T21:29:17.365" v="1468" actId="1076"/>
        <pc:sldMkLst>
          <pc:docMk/>
          <pc:sldMk cId="964822727" sldId="261"/>
        </pc:sldMkLst>
        <pc:spChg chg="mod">
          <ac:chgData name="Nina Nguyen" userId="6c7ba9ed83965924" providerId="LiveId" clId="{D3231519-8606-4E55-88E9-D803F5821076}" dt="2019-10-27T21:29:17.365" v="1468" actId="1076"/>
          <ac:spMkLst>
            <pc:docMk/>
            <pc:sldMk cId="964822727" sldId="261"/>
            <ac:spMk id="2" creationId="{F369DB11-797F-4D91-AA2B-EC6EC2AD8535}"/>
          </ac:spMkLst>
        </pc:spChg>
        <pc:spChg chg="del">
          <ac:chgData name="Nina Nguyen" userId="6c7ba9ed83965924" providerId="LiveId" clId="{D3231519-8606-4E55-88E9-D803F5821076}" dt="2019-10-27T21:28:06.364" v="1465" actId="478"/>
          <ac:spMkLst>
            <pc:docMk/>
            <pc:sldMk cId="964822727" sldId="261"/>
            <ac:spMk id="3" creationId="{8359AC17-198A-448D-83AA-D9D178BEDF6C}"/>
          </ac:spMkLst>
        </pc:spChg>
      </pc:sldChg>
      <pc:sldChg chg="addSp delSp modSp add">
        <pc:chgData name="Nina Nguyen" userId="6c7ba9ed83965924" providerId="LiveId" clId="{D3231519-8606-4E55-88E9-D803F5821076}" dt="2019-10-27T20:55:42.580" v="36" actId="20577"/>
        <pc:sldMkLst>
          <pc:docMk/>
          <pc:sldMk cId="629423962" sldId="262"/>
        </pc:sldMkLst>
        <pc:spChg chg="mod">
          <ac:chgData name="Nina Nguyen" userId="6c7ba9ed83965924" providerId="LiveId" clId="{D3231519-8606-4E55-88E9-D803F5821076}" dt="2019-10-27T20:55:42.580" v="36" actId="20577"/>
          <ac:spMkLst>
            <pc:docMk/>
            <pc:sldMk cId="629423962" sldId="262"/>
            <ac:spMk id="2" creationId="{CF042CEF-980B-46AE-97F0-DF01C84D9F63}"/>
          </ac:spMkLst>
        </pc:spChg>
        <pc:spChg chg="del">
          <ac:chgData name="Nina Nguyen" userId="6c7ba9ed83965924" providerId="LiveId" clId="{D3231519-8606-4E55-88E9-D803F5821076}" dt="2019-10-27T20:48:41.739" v="21"/>
          <ac:spMkLst>
            <pc:docMk/>
            <pc:sldMk cId="629423962" sldId="262"/>
            <ac:spMk id="3" creationId="{B9A79309-66B9-4E20-910C-0B2CF404D06D}"/>
          </ac:spMkLst>
        </pc:spChg>
        <pc:picChg chg="add mod">
          <ac:chgData name="Nina Nguyen" userId="6c7ba9ed83965924" providerId="LiveId" clId="{D3231519-8606-4E55-88E9-D803F5821076}" dt="2019-10-27T20:53:09.148" v="25" actId="1076"/>
          <ac:picMkLst>
            <pc:docMk/>
            <pc:sldMk cId="629423962" sldId="262"/>
            <ac:picMk id="4" creationId="{63DF27F5-F40C-43E2-8D27-BADD4C4E276F}"/>
          </ac:picMkLst>
        </pc:picChg>
        <pc:picChg chg="add mod">
          <ac:chgData name="Nina Nguyen" userId="6c7ba9ed83965924" providerId="LiveId" clId="{D3231519-8606-4E55-88E9-D803F5821076}" dt="2019-10-27T20:55:33.634" v="27" actId="1076"/>
          <ac:picMkLst>
            <pc:docMk/>
            <pc:sldMk cId="629423962" sldId="262"/>
            <ac:picMk id="5" creationId="{F5E99186-78C5-4317-B3E7-120A2465F236}"/>
          </ac:picMkLst>
        </pc:picChg>
      </pc:sldChg>
    </pc:docChg>
  </pc:docChgLst>
  <pc:docChgLst>
    <pc:chgData name="Nina Nguyen" userId="6c7ba9ed83965924" providerId="LiveId" clId="{11146BF3-F3ED-4E54-A25B-BD4A2CA0FA8D}"/>
    <pc:docChg chg="custSel modSld">
      <pc:chgData name="Nina Nguyen" userId="6c7ba9ed83965924" providerId="LiveId" clId="{11146BF3-F3ED-4E54-A25B-BD4A2CA0FA8D}" dt="2019-10-27T18:14:56.052" v="950" actId="12"/>
      <pc:docMkLst>
        <pc:docMk/>
      </pc:docMkLst>
      <pc:sldChg chg="modSp modNotesTx">
        <pc:chgData name="Nina Nguyen" userId="6c7ba9ed83965924" providerId="LiveId" clId="{11146BF3-F3ED-4E54-A25B-BD4A2CA0FA8D}" dt="2019-10-27T18:11:46.518" v="773" actId="20577"/>
        <pc:sldMkLst>
          <pc:docMk/>
          <pc:sldMk cId="4094886757" sldId="257"/>
        </pc:sldMkLst>
        <pc:spChg chg="mod">
          <ac:chgData name="Nina Nguyen" userId="6c7ba9ed83965924" providerId="LiveId" clId="{11146BF3-F3ED-4E54-A25B-BD4A2CA0FA8D}" dt="2019-10-27T18:08:12.184" v="619" actId="20577"/>
          <ac:spMkLst>
            <pc:docMk/>
            <pc:sldMk cId="4094886757" sldId="257"/>
            <ac:spMk id="3" creationId="{093C109F-3206-4FDD-A692-8436F16CBE0B}"/>
          </ac:spMkLst>
        </pc:spChg>
      </pc:sldChg>
      <pc:sldChg chg="modSp">
        <pc:chgData name="Nina Nguyen" userId="6c7ba9ed83965924" providerId="LiveId" clId="{11146BF3-F3ED-4E54-A25B-BD4A2CA0FA8D}" dt="2019-10-27T18:14:32.125" v="949" actId="20577"/>
        <pc:sldMkLst>
          <pc:docMk/>
          <pc:sldMk cId="3852481774" sldId="258"/>
        </pc:sldMkLst>
        <pc:spChg chg="mod">
          <ac:chgData name="Nina Nguyen" userId="6c7ba9ed83965924" providerId="LiveId" clId="{11146BF3-F3ED-4E54-A25B-BD4A2CA0FA8D}" dt="2019-10-27T18:14:32.125" v="949" actId="20577"/>
          <ac:spMkLst>
            <pc:docMk/>
            <pc:sldMk cId="3852481774" sldId="258"/>
            <ac:spMk id="3" creationId="{49EE3E88-B3C6-4725-B621-CE322B8496AD}"/>
          </ac:spMkLst>
        </pc:spChg>
      </pc:sldChg>
      <pc:sldChg chg="modSp">
        <pc:chgData name="Nina Nguyen" userId="6c7ba9ed83965924" providerId="LiveId" clId="{11146BF3-F3ED-4E54-A25B-BD4A2CA0FA8D}" dt="2019-10-27T18:14:56.052" v="950" actId="12"/>
        <pc:sldMkLst>
          <pc:docMk/>
          <pc:sldMk cId="2849118233" sldId="259"/>
        </pc:sldMkLst>
        <pc:spChg chg="mod">
          <ac:chgData name="Nina Nguyen" userId="6c7ba9ed83965924" providerId="LiveId" clId="{11146BF3-F3ED-4E54-A25B-BD4A2CA0FA8D}" dt="2019-10-27T18:14:56.052" v="950" actId="12"/>
          <ac:spMkLst>
            <pc:docMk/>
            <pc:sldMk cId="2849118233" sldId="259"/>
            <ac:spMk id="3" creationId="{974D63A5-7FE0-4912-867F-F3C677DD85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FA2B3-800F-40F8-9BC8-0BD628E48B6A}" type="datetimeFigureOut">
              <a:rPr lang="en-US" smtClean="0"/>
              <a:t>10/29/2019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030CA-2938-4464-A7F4-ED2CE9E347FD}" type="slidenum">
              <a:rPr lang="en-US" smtClean="0"/>
              <a:t>‹#›</a:t>
            </a:fld>
            <a:endParaRPr lang="en-US"/>
          </a:p>
        </p:txBody>
      </p:sp>
    </p:spTree>
    <p:extLst>
      <p:ext uri="{BB962C8B-B14F-4D97-AF65-F5344CB8AC3E}">
        <p14:creationId xmlns:p14="http://schemas.microsoft.com/office/powerpoint/2010/main" val="3540873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 smart home? Smart home is a home that is equipped with lighting, heating, electronics devices that can be controlled remotely by phone or computer</a:t>
            </a:r>
          </a:p>
          <a:p>
            <a:pPr marL="171450" indent="-171450">
              <a:buFont typeface="Arial" panose="020B0604020202020204" pitchFamily="34" charset="0"/>
              <a:buChar char="•"/>
            </a:pPr>
            <a:r>
              <a:rPr lang="en-US" dirty="0"/>
              <a:t>Article covered some important features such as communication between devices and coupling/RF interferences between antennas integrated in the devices.</a:t>
            </a:r>
          </a:p>
          <a:p>
            <a:pPr marL="171450" indent="-171450">
              <a:buFont typeface="Arial" panose="020B0604020202020204" pitchFamily="34" charset="0"/>
              <a:buChar char="•"/>
            </a:pPr>
            <a:r>
              <a:rPr lang="en-US" dirty="0"/>
              <a:t>IoT devices connected to the Home Control Unit</a:t>
            </a:r>
          </a:p>
        </p:txBody>
      </p:sp>
      <p:sp>
        <p:nvSpPr>
          <p:cNvPr id="4" name="Slide Number Placeholder 3"/>
          <p:cNvSpPr>
            <a:spLocks noGrp="1"/>
          </p:cNvSpPr>
          <p:nvPr>
            <p:ph type="sldNum" sz="quarter" idx="5"/>
          </p:nvPr>
        </p:nvSpPr>
        <p:spPr/>
        <p:txBody>
          <a:bodyPr/>
          <a:lstStyle/>
          <a:p>
            <a:fld id="{214030CA-2938-4464-A7F4-ED2CE9E347FD}" type="slidenum">
              <a:rPr lang="en-US" smtClean="0"/>
              <a:t>2</a:t>
            </a:fld>
            <a:endParaRPr lang="en-US"/>
          </a:p>
        </p:txBody>
      </p:sp>
    </p:spTree>
    <p:extLst>
      <p:ext uri="{BB962C8B-B14F-4D97-AF65-F5344CB8AC3E}">
        <p14:creationId xmlns:p14="http://schemas.microsoft.com/office/powerpoint/2010/main" val="2604555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Approach – Occupant approaches the kitchen. Motion sensor detects this and relays the information to the HOME ENERGY CONTROL unit, which then turns on the LED light bulbs. The motion sensor also has information on the temperature and the HOME ENERGY CONTROL unit can remotely turn on or off the HVAC system.</a:t>
            </a:r>
          </a:p>
        </p:txBody>
      </p:sp>
      <p:sp>
        <p:nvSpPr>
          <p:cNvPr id="4" name="Slide Number Placeholder 3"/>
          <p:cNvSpPr>
            <a:spLocks noGrp="1"/>
          </p:cNvSpPr>
          <p:nvPr>
            <p:ph type="sldNum" sz="quarter" idx="5"/>
          </p:nvPr>
        </p:nvSpPr>
        <p:spPr/>
        <p:txBody>
          <a:bodyPr/>
          <a:lstStyle/>
          <a:p>
            <a:fld id="{214030CA-2938-4464-A7F4-ED2CE9E347FD}" type="slidenum">
              <a:rPr lang="en-US" smtClean="0"/>
              <a:t>3</a:t>
            </a:fld>
            <a:endParaRPr lang="en-US"/>
          </a:p>
        </p:txBody>
      </p:sp>
    </p:spTree>
    <p:extLst>
      <p:ext uri="{BB962C8B-B14F-4D97-AF65-F5344CB8AC3E}">
        <p14:creationId xmlns:p14="http://schemas.microsoft.com/office/powerpoint/2010/main" val="1971365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lot of different ANSYS software were used to build models, simulations, or perform analysis. They look impressive </a:t>
            </a:r>
          </a:p>
          <a:p>
            <a:pPr marL="171450" indent="-171450">
              <a:buFont typeface="Arial" panose="020B0604020202020204" pitchFamily="34" charset="0"/>
              <a:buChar char="•"/>
            </a:pPr>
            <a:r>
              <a:rPr lang="en-US" dirty="0"/>
              <a:t>Authors looked into different parts of the Smart-Home proposal to identify potential weak points. Such as, the antenna signals between the IoT devices, thermal distress on the antennas, inferences from other RF sources</a:t>
            </a:r>
          </a:p>
          <a:p>
            <a:pPr marL="171450" indent="-171450">
              <a:buFont typeface="Arial" panose="020B0604020202020204" pitchFamily="34" charset="0"/>
              <a:buChar char="•"/>
            </a:pPr>
            <a:r>
              <a:rPr lang="en-US" dirty="0"/>
              <a:t>They discussed scenarios where the antennas might be exposed to extremities such as heat.</a:t>
            </a:r>
          </a:p>
        </p:txBody>
      </p:sp>
      <p:sp>
        <p:nvSpPr>
          <p:cNvPr id="4" name="Slide Number Placeholder 3"/>
          <p:cNvSpPr>
            <a:spLocks noGrp="1"/>
          </p:cNvSpPr>
          <p:nvPr>
            <p:ph type="sldNum" sz="quarter" idx="5"/>
          </p:nvPr>
        </p:nvSpPr>
        <p:spPr/>
        <p:txBody>
          <a:bodyPr/>
          <a:lstStyle/>
          <a:p>
            <a:fld id="{214030CA-2938-4464-A7F4-ED2CE9E347FD}" type="slidenum">
              <a:rPr lang="en-US" smtClean="0"/>
              <a:t>5</a:t>
            </a:fld>
            <a:endParaRPr lang="en-US"/>
          </a:p>
        </p:txBody>
      </p:sp>
    </p:spTree>
    <p:extLst>
      <p:ext uri="{BB962C8B-B14F-4D97-AF65-F5344CB8AC3E}">
        <p14:creationId xmlns:p14="http://schemas.microsoft.com/office/powerpoint/2010/main" val="179766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Electromagnetic simulation was coupled to thermal and structural simulations to demonstrate the design and tuning of the smart home.</a:t>
            </a:r>
          </a:p>
        </p:txBody>
      </p:sp>
      <p:sp>
        <p:nvSpPr>
          <p:cNvPr id="4" name="Slide Number Placeholder 3"/>
          <p:cNvSpPr>
            <a:spLocks noGrp="1"/>
          </p:cNvSpPr>
          <p:nvPr>
            <p:ph type="sldNum" sz="quarter" idx="5"/>
          </p:nvPr>
        </p:nvSpPr>
        <p:spPr/>
        <p:txBody>
          <a:bodyPr/>
          <a:lstStyle/>
          <a:p>
            <a:fld id="{214030CA-2938-4464-A7F4-ED2CE9E347FD}" type="slidenum">
              <a:rPr lang="en-US" smtClean="0"/>
              <a:t>6</a:t>
            </a:fld>
            <a:endParaRPr lang="en-US"/>
          </a:p>
        </p:txBody>
      </p:sp>
    </p:spTree>
    <p:extLst>
      <p:ext uri="{BB962C8B-B14F-4D97-AF65-F5344CB8AC3E}">
        <p14:creationId xmlns:p14="http://schemas.microsoft.com/office/powerpoint/2010/main" val="2794012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24FBB4-F54E-4C0D-BFFB-CD18628F510C}"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08AE1-DF91-47E7-BF2C-9BEF132EEC5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60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4FBB4-F54E-4C0D-BFFB-CD18628F510C}"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08AE1-DF91-47E7-BF2C-9BEF132EEC54}" type="slidenum">
              <a:rPr lang="en-US" smtClean="0"/>
              <a:t>‹#›</a:t>
            </a:fld>
            <a:endParaRPr lang="en-US"/>
          </a:p>
        </p:txBody>
      </p:sp>
    </p:spTree>
    <p:extLst>
      <p:ext uri="{BB962C8B-B14F-4D97-AF65-F5344CB8AC3E}">
        <p14:creationId xmlns:p14="http://schemas.microsoft.com/office/powerpoint/2010/main" val="1149148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4FBB4-F54E-4C0D-BFFB-CD18628F510C}"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08AE1-DF91-47E7-BF2C-9BEF132EEC54}" type="slidenum">
              <a:rPr lang="en-US" smtClean="0"/>
              <a:t>‹#›</a:t>
            </a:fld>
            <a:endParaRPr lang="en-US"/>
          </a:p>
        </p:txBody>
      </p:sp>
    </p:spTree>
    <p:extLst>
      <p:ext uri="{BB962C8B-B14F-4D97-AF65-F5344CB8AC3E}">
        <p14:creationId xmlns:p14="http://schemas.microsoft.com/office/powerpoint/2010/main" val="357149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4FBB4-F54E-4C0D-BFFB-CD18628F510C}"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08AE1-DF91-47E7-BF2C-9BEF132EEC54}" type="slidenum">
              <a:rPr lang="en-US" smtClean="0"/>
              <a:t>‹#›</a:t>
            </a:fld>
            <a:endParaRPr lang="en-US"/>
          </a:p>
        </p:txBody>
      </p:sp>
    </p:spTree>
    <p:extLst>
      <p:ext uri="{BB962C8B-B14F-4D97-AF65-F5344CB8AC3E}">
        <p14:creationId xmlns:p14="http://schemas.microsoft.com/office/powerpoint/2010/main" val="3916663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4FBB4-F54E-4C0D-BFFB-CD18628F510C}"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08AE1-DF91-47E7-BF2C-9BEF132EEC5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7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24FBB4-F54E-4C0D-BFFB-CD18628F510C}"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08AE1-DF91-47E7-BF2C-9BEF132EEC54}" type="slidenum">
              <a:rPr lang="en-US" smtClean="0"/>
              <a:t>‹#›</a:t>
            </a:fld>
            <a:endParaRPr lang="en-US"/>
          </a:p>
        </p:txBody>
      </p:sp>
    </p:spTree>
    <p:extLst>
      <p:ext uri="{BB962C8B-B14F-4D97-AF65-F5344CB8AC3E}">
        <p14:creationId xmlns:p14="http://schemas.microsoft.com/office/powerpoint/2010/main" val="326820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24FBB4-F54E-4C0D-BFFB-CD18628F510C}" type="datetimeFigureOut">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208AE1-DF91-47E7-BF2C-9BEF132EEC54}" type="slidenum">
              <a:rPr lang="en-US" smtClean="0"/>
              <a:t>‹#›</a:t>
            </a:fld>
            <a:endParaRPr lang="en-US"/>
          </a:p>
        </p:txBody>
      </p:sp>
    </p:spTree>
    <p:extLst>
      <p:ext uri="{BB962C8B-B14F-4D97-AF65-F5344CB8AC3E}">
        <p14:creationId xmlns:p14="http://schemas.microsoft.com/office/powerpoint/2010/main" val="326801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4FBB4-F54E-4C0D-BFFB-CD18628F510C}" type="datetimeFigureOut">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08AE1-DF91-47E7-BF2C-9BEF132EEC54}" type="slidenum">
              <a:rPr lang="en-US" smtClean="0"/>
              <a:t>‹#›</a:t>
            </a:fld>
            <a:endParaRPr lang="en-US"/>
          </a:p>
        </p:txBody>
      </p:sp>
    </p:spTree>
    <p:extLst>
      <p:ext uri="{BB962C8B-B14F-4D97-AF65-F5344CB8AC3E}">
        <p14:creationId xmlns:p14="http://schemas.microsoft.com/office/powerpoint/2010/main" val="129673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24FBB4-F54E-4C0D-BFFB-CD18628F510C}" type="datetimeFigureOut">
              <a:rPr lang="en-US" smtClean="0"/>
              <a:t>10/29/2019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7208AE1-DF91-47E7-BF2C-9BEF132EEC54}" type="slidenum">
              <a:rPr lang="en-US" smtClean="0"/>
              <a:t>‹#›</a:t>
            </a:fld>
            <a:endParaRPr lang="en-US"/>
          </a:p>
        </p:txBody>
      </p:sp>
    </p:spTree>
    <p:extLst>
      <p:ext uri="{BB962C8B-B14F-4D97-AF65-F5344CB8AC3E}">
        <p14:creationId xmlns:p14="http://schemas.microsoft.com/office/powerpoint/2010/main" val="91655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324FBB4-F54E-4C0D-BFFB-CD18628F510C}" type="datetimeFigureOut">
              <a:rPr lang="en-US" smtClean="0"/>
              <a:t>10/29/2019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208AE1-DF91-47E7-BF2C-9BEF132EEC54}" type="slidenum">
              <a:rPr lang="en-US" smtClean="0"/>
              <a:t>‹#›</a:t>
            </a:fld>
            <a:endParaRPr lang="en-US"/>
          </a:p>
        </p:txBody>
      </p:sp>
    </p:spTree>
    <p:extLst>
      <p:ext uri="{BB962C8B-B14F-4D97-AF65-F5344CB8AC3E}">
        <p14:creationId xmlns:p14="http://schemas.microsoft.com/office/powerpoint/2010/main" val="91497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4FBB4-F54E-4C0D-BFFB-CD18628F510C}"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08AE1-DF91-47E7-BF2C-9BEF132EEC54}" type="slidenum">
              <a:rPr lang="en-US" smtClean="0"/>
              <a:t>‹#›</a:t>
            </a:fld>
            <a:endParaRPr lang="en-US"/>
          </a:p>
        </p:txBody>
      </p:sp>
    </p:spTree>
    <p:extLst>
      <p:ext uri="{BB962C8B-B14F-4D97-AF65-F5344CB8AC3E}">
        <p14:creationId xmlns:p14="http://schemas.microsoft.com/office/powerpoint/2010/main" val="517788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24FBB4-F54E-4C0D-BFFB-CD18628F510C}" type="datetimeFigureOut">
              <a:rPr lang="en-US" smtClean="0"/>
              <a:t>10/29/2019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208AE1-DF91-47E7-BF2C-9BEF132EEC5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368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4425-2A44-4E82-8ADA-1D4041E23949}"/>
              </a:ext>
            </a:extLst>
          </p:cNvPr>
          <p:cNvSpPr>
            <a:spLocks noGrp="1"/>
          </p:cNvSpPr>
          <p:nvPr>
            <p:ph type="ctrTitle"/>
          </p:nvPr>
        </p:nvSpPr>
        <p:spPr/>
        <p:txBody>
          <a:bodyPr/>
          <a:lstStyle/>
          <a:p>
            <a:r>
              <a:rPr lang="en-US" dirty="0"/>
              <a:t>Energy Efficient IoT-Based Smart Home</a:t>
            </a:r>
          </a:p>
        </p:txBody>
      </p:sp>
      <p:sp>
        <p:nvSpPr>
          <p:cNvPr id="3" name="Subtitle 2">
            <a:extLst>
              <a:ext uri="{FF2B5EF4-FFF2-40B4-BE49-F238E27FC236}">
                <a16:creationId xmlns:a16="http://schemas.microsoft.com/office/drawing/2014/main" id="{A6851BA5-F118-4237-9430-63998E0B2A72}"/>
              </a:ext>
            </a:extLst>
          </p:cNvPr>
          <p:cNvSpPr>
            <a:spLocks noGrp="1"/>
          </p:cNvSpPr>
          <p:nvPr>
            <p:ph type="subTitle" idx="1"/>
          </p:nvPr>
        </p:nvSpPr>
        <p:spPr/>
        <p:txBody>
          <a:bodyPr/>
          <a:lstStyle/>
          <a:p>
            <a:r>
              <a:rPr lang="en-US" dirty="0"/>
              <a:t>Nina Nguyen</a:t>
            </a:r>
          </a:p>
        </p:txBody>
      </p:sp>
    </p:spTree>
    <p:extLst>
      <p:ext uri="{BB962C8B-B14F-4D97-AF65-F5344CB8AC3E}">
        <p14:creationId xmlns:p14="http://schemas.microsoft.com/office/powerpoint/2010/main" val="3128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8BF8-37AE-4833-BF7D-9B294BD695F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93C109F-3206-4FDD-A692-8436F16CBE0B}"/>
              </a:ext>
            </a:extLst>
          </p:cNvPr>
          <p:cNvSpPr>
            <a:spLocks noGrp="1"/>
          </p:cNvSpPr>
          <p:nvPr>
            <p:ph idx="1"/>
          </p:nvPr>
        </p:nvSpPr>
        <p:spPr/>
        <p:txBody>
          <a:bodyPr/>
          <a:lstStyle/>
          <a:p>
            <a:pPr>
              <a:buFont typeface="Wingdings" panose="05000000000000000000" pitchFamily="2" charset="2"/>
              <a:buChar char="§"/>
            </a:pPr>
            <a:r>
              <a:rPr lang="en-US" dirty="0"/>
              <a:t> What is a smart home?</a:t>
            </a:r>
          </a:p>
          <a:p>
            <a:pPr>
              <a:buFont typeface="Wingdings" panose="05000000000000000000" pitchFamily="2" charset="2"/>
              <a:buChar char="§"/>
            </a:pPr>
            <a:r>
              <a:rPr lang="en-US" dirty="0"/>
              <a:t> Possibility of IoT devices and sensors in a home being </a:t>
            </a:r>
            <a:r>
              <a:rPr lang="en-US" b="1" dirty="0"/>
              <a:t>connected</a:t>
            </a:r>
            <a:r>
              <a:rPr lang="en-US" dirty="0"/>
              <a:t> to control heating/cooling, lighting and any utilities.</a:t>
            </a:r>
          </a:p>
          <a:p>
            <a:pPr>
              <a:buFont typeface="Wingdings" panose="05000000000000000000" pitchFamily="2" charset="2"/>
              <a:buChar char="§"/>
            </a:pPr>
            <a:r>
              <a:rPr lang="en-US" dirty="0"/>
              <a:t> Tricky thing is to get all the different IoT to share information with each other to create a chain of events.</a:t>
            </a:r>
          </a:p>
          <a:p>
            <a:pPr>
              <a:buFont typeface="Wingdings" panose="05000000000000000000" pitchFamily="2" charset="2"/>
              <a:buChar char="§"/>
            </a:pPr>
            <a:r>
              <a:rPr lang="en-US" dirty="0"/>
              <a:t>Model of a kitchen was analyzed</a:t>
            </a:r>
          </a:p>
          <a:p>
            <a:pPr>
              <a:buFont typeface="Wingdings" panose="05000000000000000000" pitchFamily="2" charset="2"/>
              <a:buChar char="§"/>
            </a:pPr>
            <a:r>
              <a:rPr lang="en-US" dirty="0"/>
              <a:t>Future: Extended to other parts of a home and commercial buildings</a:t>
            </a:r>
          </a:p>
          <a:p>
            <a:endParaRPr lang="en-US" dirty="0"/>
          </a:p>
        </p:txBody>
      </p:sp>
    </p:spTree>
    <p:extLst>
      <p:ext uri="{BB962C8B-B14F-4D97-AF65-F5344CB8AC3E}">
        <p14:creationId xmlns:p14="http://schemas.microsoft.com/office/powerpoint/2010/main" val="409488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B33F-A936-4153-94FA-866F56BCB4C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9EE3E88-B3C6-4725-B621-CE322B8496AD}"/>
              </a:ext>
            </a:extLst>
          </p:cNvPr>
          <p:cNvSpPr>
            <a:spLocks noGrp="1"/>
          </p:cNvSpPr>
          <p:nvPr>
            <p:ph idx="1"/>
          </p:nvPr>
        </p:nvSpPr>
        <p:spPr/>
        <p:txBody>
          <a:bodyPr/>
          <a:lstStyle/>
          <a:p>
            <a:pPr>
              <a:buFont typeface="Arial" panose="020B0604020202020204" pitchFamily="34" charset="0"/>
              <a:buChar char="•"/>
            </a:pPr>
            <a:r>
              <a:rPr lang="en-US" dirty="0"/>
              <a:t> Different Multiphysics simulations were done using a model of a kitchen – electromagnetic, thermal, structural</a:t>
            </a:r>
          </a:p>
          <a:p>
            <a:pPr>
              <a:buFont typeface="Arial" panose="020B0604020202020204" pitchFamily="34" charset="0"/>
              <a:buChar char="•"/>
            </a:pPr>
            <a:r>
              <a:rPr lang="en-US" dirty="0"/>
              <a:t> Approach</a:t>
            </a:r>
          </a:p>
          <a:p>
            <a:pPr>
              <a:buFont typeface="Arial" panose="020B0604020202020204" pitchFamily="34" charset="0"/>
              <a:buChar char="•"/>
            </a:pPr>
            <a:r>
              <a:rPr lang="en-US" dirty="0"/>
              <a:t>ANSYS products</a:t>
            </a:r>
          </a:p>
          <a:p>
            <a:pPr lvl="1">
              <a:buFont typeface="Arial" panose="020B0604020202020204" pitchFamily="34" charset="0"/>
              <a:buChar char="•"/>
            </a:pPr>
            <a:r>
              <a:rPr lang="en-US" dirty="0"/>
              <a:t>ANSYS HFSS FEM Solver – Designed and simulated antenna signals</a:t>
            </a:r>
          </a:p>
          <a:p>
            <a:pPr lvl="1">
              <a:buFont typeface="Arial" panose="020B0604020202020204" pitchFamily="34" charset="0"/>
              <a:buChar char="•"/>
            </a:pPr>
            <a:r>
              <a:rPr lang="en-US" dirty="0"/>
              <a:t>ANSYS EMIT – Built-in library and behavioral models for the sensors (900 MHz, 2.45 GHz, 5.8 GHz)</a:t>
            </a:r>
          </a:p>
          <a:p>
            <a:pPr lvl="1">
              <a:buFont typeface="Arial" panose="020B0604020202020204" pitchFamily="34" charset="0"/>
              <a:buChar char="•"/>
            </a:pPr>
            <a:r>
              <a:rPr lang="en-US" dirty="0"/>
              <a:t>ANSYS </a:t>
            </a:r>
            <a:r>
              <a:rPr lang="en-US" dirty="0" err="1"/>
              <a:t>Icepak</a:t>
            </a:r>
            <a:r>
              <a:rPr lang="en-US" dirty="0"/>
              <a:t> – Thermal analysis on smart LED</a:t>
            </a:r>
          </a:p>
          <a:p>
            <a:pPr lvl="1">
              <a:buFont typeface="Arial" panose="020B0604020202020204" pitchFamily="34" charset="0"/>
              <a:buChar char="•"/>
            </a:pPr>
            <a:r>
              <a:rPr lang="en-US" dirty="0"/>
              <a:t>ANSYS Mechanical – Additional thermal stress and deformation analysis</a:t>
            </a:r>
          </a:p>
          <a:p>
            <a:pPr lvl="1">
              <a:buFont typeface="Arial" panose="020B0604020202020204" pitchFamily="34" charset="0"/>
              <a:buChar char="•"/>
            </a:pPr>
            <a:r>
              <a:rPr lang="en-US" dirty="0"/>
              <a:t>ANSYS FLUENT – Built a computational fluid dynamics model, HVAC</a:t>
            </a:r>
          </a:p>
          <a:p>
            <a:pPr marL="201168" lvl="1" indent="0">
              <a:buNone/>
            </a:pP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385248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2CEF-980B-46AE-97F0-DF01C84D9F63}"/>
              </a:ext>
            </a:extLst>
          </p:cNvPr>
          <p:cNvSpPr>
            <a:spLocks noGrp="1"/>
          </p:cNvSpPr>
          <p:nvPr>
            <p:ph type="title"/>
          </p:nvPr>
        </p:nvSpPr>
        <p:spPr/>
        <p:txBody>
          <a:bodyPr/>
          <a:lstStyle/>
          <a:p>
            <a:r>
              <a:rPr lang="en-US" dirty="0"/>
              <a:t>ANSYS</a:t>
            </a:r>
          </a:p>
        </p:txBody>
      </p:sp>
      <p:pic>
        <p:nvPicPr>
          <p:cNvPr id="4" name="Content Placeholder 3">
            <a:extLst>
              <a:ext uri="{FF2B5EF4-FFF2-40B4-BE49-F238E27FC236}">
                <a16:creationId xmlns:a16="http://schemas.microsoft.com/office/drawing/2014/main" id="{63DF27F5-F40C-43E2-8D27-BADD4C4E276F}"/>
              </a:ext>
            </a:extLst>
          </p:cNvPr>
          <p:cNvPicPr>
            <a:picLocks noGrp="1" noChangeAspect="1"/>
          </p:cNvPicPr>
          <p:nvPr>
            <p:ph idx="1"/>
          </p:nvPr>
        </p:nvPicPr>
        <p:blipFill>
          <a:blip r:embed="rId2"/>
          <a:stretch>
            <a:fillRect/>
          </a:stretch>
        </p:blipFill>
        <p:spPr>
          <a:xfrm>
            <a:off x="1256995" y="2205037"/>
            <a:ext cx="4839005" cy="3553212"/>
          </a:xfrm>
          <a:prstGeom prst="rect">
            <a:avLst/>
          </a:prstGeom>
        </p:spPr>
      </p:pic>
      <p:pic>
        <p:nvPicPr>
          <p:cNvPr id="5" name="Picture 4">
            <a:extLst>
              <a:ext uri="{FF2B5EF4-FFF2-40B4-BE49-F238E27FC236}">
                <a16:creationId xmlns:a16="http://schemas.microsoft.com/office/drawing/2014/main" id="{F5E99186-78C5-4317-B3E7-120A2465F236}"/>
              </a:ext>
            </a:extLst>
          </p:cNvPr>
          <p:cNvPicPr>
            <a:picLocks noChangeAspect="1"/>
          </p:cNvPicPr>
          <p:nvPr/>
        </p:nvPicPr>
        <p:blipFill>
          <a:blip r:embed="rId3"/>
          <a:stretch>
            <a:fillRect/>
          </a:stretch>
        </p:blipFill>
        <p:spPr>
          <a:xfrm>
            <a:off x="6886880" y="2100455"/>
            <a:ext cx="4048125" cy="3762375"/>
          </a:xfrm>
          <a:prstGeom prst="rect">
            <a:avLst/>
          </a:prstGeom>
        </p:spPr>
      </p:pic>
    </p:spTree>
    <p:extLst>
      <p:ext uri="{BB962C8B-B14F-4D97-AF65-F5344CB8AC3E}">
        <p14:creationId xmlns:p14="http://schemas.microsoft.com/office/powerpoint/2010/main" val="629423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F415-837B-4A23-96F5-B0F4F83F816F}"/>
              </a:ext>
            </a:extLst>
          </p:cNvPr>
          <p:cNvSpPr>
            <a:spLocks noGrp="1"/>
          </p:cNvSpPr>
          <p:nvPr>
            <p:ph type="title"/>
          </p:nvPr>
        </p:nvSpPr>
        <p:spPr/>
        <p:txBody>
          <a:bodyPr/>
          <a:lstStyle/>
          <a:p>
            <a:r>
              <a:rPr lang="en-US" dirty="0"/>
              <a:t>Comparison</a:t>
            </a:r>
          </a:p>
        </p:txBody>
      </p:sp>
      <p:sp>
        <p:nvSpPr>
          <p:cNvPr id="4" name="Text Placeholder 3">
            <a:extLst>
              <a:ext uri="{FF2B5EF4-FFF2-40B4-BE49-F238E27FC236}">
                <a16:creationId xmlns:a16="http://schemas.microsoft.com/office/drawing/2014/main" id="{53279EB0-7462-4B93-9558-EAEE9B5F5DA0}"/>
              </a:ext>
            </a:extLst>
          </p:cNvPr>
          <p:cNvSpPr>
            <a:spLocks noGrp="1"/>
          </p:cNvSpPr>
          <p:nvPr>
            <p:ph type="body" idx="1"/>
          </p:nvPr>
        </p:nvSpPr>
        <p:spPr/>
        <p:txBody>
          <a:bodyPr/>
          <a:lstStyle/>
          <a:p>
            <a:r>
              <a:rPr lang="en-US" dirty="0"/>
              <a:t>Strengths</a:t>
            </a:r>
          </a:p>
        </p:txBody>
      </p:sp>
      <p:sp>
        <p:nvSpPr>
          <p:cNvPr id="3" name="Content Placeholder 2">
            <a:extLst>
              <a:ext uri="{FF2B5EF4-FFF2-40B4-BE49-F238E27FC236}">
                <a16:creationId xmlns:a16="http://schemas.microsoft.com/office/drawing/2014/main" id="{974D63A5-7FE0-4912-867F-F3C677DD85A5}"/>
              </a:ext>
            </a:extLst>
          </p:cNvPr>
          <p:cNvSpPr>
            <a:spLocks noGrp="1"/>
          </p:cNvSpPr>
          <p:nvPr>
            <p:ph sz="half" idx="2"/>
          </p:nvPr>
        </p:nvSpPr>
        <p:spPr/>
        <p:txBody>
          <a:bodyPr/>
          <a:lstStyle/>
          <a:p>
            <a:pPr>
              <a:buFont typeface="Arial" panose="020B0604020202020204" pitchFamily="34" charset="0"/>
              <a:buChar char="•"/>
            </a:pPr>
            <a:r>
              <a:rPr lang="en-US" dirty="0"/>
              <a:t> ANSYS software</a:t>
            </a:r>
          </a:p>
          <a:p>
            <a:pPr>
              <a:buFont typeface="Arial" panose="020B0604020202020204" pitchFamily="34" charset="0"/>
              <a:buChar char="•"/>
            </a:pPr>
            <a:r>
              <a:rPr lang="en-US" dirty="0"/>
              <a:t> Authors considered different failure points</a:t>
            </a:r>
          </a:p>
          <a:p>
            <a:pPr>
              <a:buFont typeface="Arial" panose="020B0604020202020204" pitchFamily="34" charset="0"/>
              <a:buChar char="•"/>
            </a:pPr>
            <a:r>
              <a:rPr lang="en-US" dirty="0"/>
              <a:t> Applied Multiphysics analysis approach</a:t>
            </a:r>
          </a:p>
          <a:p>
            <a:pPr>
              <a:buFont typeface="Arial" panose="020B0604020202020204" pitchFamily="34" charset="0"/>
              <a:buChar char="•"/>
            </a:pPr>
            <a:endParaRPr lang="en-US" dirty="0"/>
          </a:p>
        </p:txBody>
      </p:sp>
      <p:sp>
        <p:nvSpPr>
          <p:cNvPr id="5" name="Text Placeholder 4">
            <a:extLst>
              <a:ext uri="{FF2B5EF4-FFF2-40B4-BE49-F238E27FC236}">
                <a16:creationId xmlns:a16="http://schemas.microsoft.com/office/drawing/2014/main" id="{025BFA33-CCB0-4F27-A1A4-020696FF587A}"/>
              </a:ext>
            </a:extLst>
          </p:cNvPr>
          <p:cNvSpPr>
            <a:spLocks noGrp="1"/>
          </p:cNvSpPr>
          <p:nvPr>
            <p:ph type="body" sz="quarter" idx="3"/>
          </p:nvPr>
        </p:nvSpPr>
        <p:spPr/>
        <p:txBody>
          <a:bodyPr/>
          <a:lstStyle/>
          <a:p>
            <a:r>
              <a:rPr lang="en-US" dirty="0"/>
              <a:t>Weaknesses</a:t>
            </a:r>
          </a:p>
        </p:txBody>
      </p:sp>
      <p:sp>
        <p:nvSpPr>
          <p:cNvPr id="6" name="Content Placeholder 5">
            <a:extLst>
              <a:ext uri="{FF2B5EF4-FFF2-40B4-BE49-F238E27FC236}">
                <a16:creationId xmlns:a16="http://schemas.microsoft.com/office/drawing/2014/main" id="{01FF57D2-6A5B-431A-91FB-6699FC8C2566}"/>
              </a:ext>
            </a:extLst>
          </p:cNvPr>
          <p:cNvSpPr>
            <a:spLocks noGrp="1"/>
          </p:cNvSpPr>
          <p:nvPr>
            <p:ph sz="quarter" idx="4"/>
          </p:nvPr>
        </p:nvSpPr>
        <p:spPr/>
        <p:txBody>
          <a:bodyPr/>
          <a:lstStyle/>
          <a:p>
            <a:pPr>
              <a:buFont typeface="Arial" panose="020B0604020202020204" pitchFamily="34" charset="0"/>
              <a:buChar char="•"/>
            </a:pPr>
            <a:r>
              <a:rPr lang="en-US" dirty="0"/>
              <a:t> Did not have a practical experiment</a:t>
            </a:r>
          </a:p>
          <a:p>
            <a:pPr>
              <a:buFont typeface="Arial" panose="020B0604020202020204" pitchFamily="34" charset="0"/>
              <a:buChar char="•"/>
            </a:pPr>
            <a:r>
              <a:rPr lang="en-US" dirty="0"/>
              <a:t> Can be more relatable if there were some monetary calculations as the title suggests</a:t>
            </a:r>
          </a:p>
          <a:p>
            <a:endParaRPr lang="en-US" dirty="0"/>
          </a:p>
        </p:txBody>
      </p:sp>
    </p:spTree>
    <p:extLst>
      <p:ext uri="{BB962C8B-B14F-4D97-AF65-F5344CB8AC3E}">
        <p14:creationId xmlns:p14="http://schemas.microsoft.com/office/powerpoint/2010/main" val="284911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F9AF-7583-4458-8049-B09BD14D269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23B0358-E7CA-40AF-A60C-C6EC559A5047}"/>
              </a:ext>
            </a:extLst>
          </p:cNvPr>
          <p:cNvSpPr>
            <a:spLocks noGrp="1"/>
          </p:cNvSpPr>
          <p:nvPr>
            <p:ph idx="1"/>
          </p:nvPr>
        </p:nvSpPr>
        <p:spPr/>
        <p:txBody>
          <a:bodyPr/>
          <a:lstStyle/>
          <a:p>
            <a:pPr>
              <a:buFont typeface="Arial" panose="020B0604020202020204" pitchFamily="34" charset="0"/>
              <a:buChar char="•"/>
            </a:pPr>
            <a:r>
              <a:rPr lang="en-US" dirty="0"/>
              <a:t> Connected IoT devices to design a smart home</a:t>
            </a:r>
          </a:p>
          <a:p>
            <a:pPr>
              <a:buFont typeface="Arial" panose="020B0604020202020204" pitchFamily="34" charset="0"/>
              <a:buChar char="•"/>
            </a:pPr>
            <a:r>
              <a:rPr lang="en-US" dirty="0"/>
              <a:t> Electromagnetic simulation was coupled to thermal and structural simulations</a:t>
            </a:r>
          </a:p>
          <a:p>
            <a:pPr>
              <a:buFont typeface="Arial" panose="020B0604020202020204" pitchFamily="34" charset="0"/>
              <a:buChar char="•"/>
            </a:pPr>
            <a:r>
              <a:rPr lang="en-US" dirty="0"/>
              <a:t> Overall, need a practical approach with monetary assessment</a:t>
            </a:r>
          </a:p>
        </p:txBody>
      </p:sp>
    </p:spTree>
    <p:extLst>
      <p:ext uri="{BB962C8B-B14F-4D97-AF65-F5344CB8AC3E}">
        <p14:creationId xmlns:p14="http://schemas.microsoft.com/office/powerpoint/2010/main" val="268179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DB11-797F-4D91-AA2B-EC6EC2AD8535}"/>
              </a:ext>
            </a:extLst>
          </p:cNvPr>
          <p:cNvSpPr>
            <a:spLocks noGrp="1"/>
          </p:cNvSpPr>
          <p:nvPr>
            <p:ph type="title" idx="4294967295"/>
          </p:nvPr>
        </p:nvSpPr>
        <p:spPr>
          <a:xfrm>
            <a:off x="1066800" y="1978025"/>
            <a:ext cx="10058400" cy="1450975"/>
          </a:xfrm>
        </p:spPr>
        <p:txBody>
          <a:bodyPr/>
          <a:lstStyle/>
          <a:p>
            <a:pPr algn="ctr"/>
            <a:r>
              <a:rPr lang="en-US" dirty="0"/>
              <a:t>Questions?</a:t>
            </a:r>
          </a:p>
        </p:txBody>
      </p:sp>
    </p:spTree>
    <p:extLst>
      <p:ext uri="{BB962C8B-B14F-4D97-AF65-F5344CB8AC3E}">
        <p14:creationId xmlns:p14="http://schemas.microsoft.com/office/powerpoint/2010/main" val="9648227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129</TotalTime>
  <Words>448</Words>
  <Application>Microsoft Office PowerPoint</Application>
  <PresentationFormat>Widescreen</PresentationFormat>
  <Paragraphs>43</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Retrospect</vt:lpstr>
      <vt:lpstr>Energy Efficient IoT-Based Smart Home</vt:lpstr>
      <vt:lpstr>Summary</vt:lpstr>
      <vt:lpstr>Methodology</vt:lpstr>
      <vt:lpstr>ANSYS</vt:lpstr>
      <vt:lpstr>Comparison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Efficient IoT-Based Smart Home</dc:title>
  <dc:creator>Nina Nguyen</dc:creator>
  <cp:lastModifiedBy>Nina Nguyen</cp:lastModifiedBy>
  <cp:revision>1</cp:revision>
  <dcterms:created xsi:type="dcterms:W3CDTF">2019-10-26T04:47:02Z</dcterms:created>
  <dcterms:modified xsi:type="dcterms:W3CDTF">2019-10-30T03:50:31Z</dcterms:modified>
</cp:coreProperties>
</file>