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72" r:id="rId5"/>
    <p:sldId id="273" r:id="rId6"/>
    <p:sldId id="274" r:id="rId7"/>
    <p:sldId id="275" r:id="rId8"/>
    <p:sldId id="277" r:id="rId9"/>
    <p:sldId id="279" r:id="rId10"/>
    <p:sldId id="280" r:id="rId1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660"/>
  </p:normalViewPr>
  <p:slideViewPr>
    <p:cSldViewPr>
      <p:cViewPr varScale="1">
        <p:scale>
          <a:sx n="95" d="100"/>
          <a:sy n="95" d="100"/>
        </p:scale>
        <p:origin x="187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9EF1D-6042-4AFE-AB4C-7EABEE58566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4805C-3395-42CE-AA6E-5AA217928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9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805C-3395-42CE-AA6E-5AA2179284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4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F4A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F4A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F4A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604" y="433051"/>
            <a:ext cx="78911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F4A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4693" y="1853101"/>
            <a:ext cx="7754620" cy="368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jp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63637" y="0"/>
            <a:ext cx="5895340" cy="7772400"/>
            <a:chOff x="4163637" y="0"/>
            <a:chExt cx="5895340" cy="7772400"/>
          </a:xfrm>
        </p:grpSpPr>
        <p:sp>
          <p:nvSpPr>
            <p:cNvPr id="3" name="object 3"/>
            <p:cNvSpPr/>
            <p:nvPr/>
          </p:nvSpPr>
          <p:spPr>
            <a:xfrm>
              <a:off x="4487876" y="0"/>
              <a:ext cx="5570523" cy="777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90159" y="453224"/>
              <a:ext cx="4105910" cy="1983105"/>
            </a:xfrm>
            <a:custGeom>
              <a:avLst/>
              <a:gdLst/>
              <a:ahLst/>
              <a:cxnLst/>
              <a:rect l="l" t="t" r="r" b="b"/>
              <a:pathLst>
                <a:path w="4105909" h="1983105">
                  <a:moveTo>
                    <a:pt x="1721624" y="887183"/>
                  </a:moveTo>
                  <a:lnTo>
                    <a:pt x="1595043" y="760603"/>
                  </a:lnTo>
                  <a:lnTo>
                    <a:pt x="1595043" y="605421"/>
                  </a:lnTo>
                  <a:lnTo>
                    <a:pt x="1447507" y="457898"/>
                  </a:lnTo>
                  <a:lnTo>
                    <a:pt x="1118603" y="457898"/>
                  </a:lnTo>
                  <a:lnTo>
                    <a:pt x="740435" y="52590"/>
                  </a:lnTo>
                  <a:lnTo>
                    <a:pt x="706094" y="84632"/>
                  </a:lnTo>
                  <a:lnTo>
                    <a:pt x="1098181" y="504863"/>
                  </a:lnTo>
                  <a:lnTo>
                    <a:pt x="1428064" y="504863"/>
                  </a:lnTo>
                  <a:lnTo>
                    <a:pt x="1548079" y="624878"/>
                  </a:lnTo>
                  <a:lnTo>
                    <a:pt x="1548079" y="780072"/>
                  </a:lnTo>
                  <a:lnTo>
                    <a:pt x="1688414" y="920407"/>
                  </a:lnTo>
                  <a:lnTo>
                    <a:pt x="1721624" y="887183"/>
                  </a:lnTo>
                  <a:close/>
                </a:path>
                <a:path w="4105909" h="1983105">
                  <a:moveTo>
                    <a:pt x="2606116" y="246659"/>
                  </a:moveTo>
                  <a:lnTo>
                    <a:pt x="2381478" y="24815"/>
                  </a:lnTo>
                  <a:lnTo>
                    <a:pt x="2202726" y="24815"/>
                  </a:lnTo>
                  <a:lnTo>
                    <a:pt x="2202726" y="71780"/>
                  </a:lnTo>
                  <a:lnTo>
                    <a:pt x="2362174" y="71780"/>
                  </a:lnTo>
                  <a:lnTo>
                    <a:pt x="2559164" y="266293"/>
                  </a:lnTo>
                  <a:lnTo>
                    <a:pt x="2559164" y="324853"/>
                  </a:lnTo>
                  <a:lnTo>
                    <a:pt x="2606116" y="324853"/>
                  </a:lnTo>
                  <a:lnTo>
                    <a:pt x="2606116" y="246659"/>
                  </a:lnTo>
                  <a:close/>
                </a:path>
                <a:path w="4105909" h="1983105">
                  <a:moveTo>
                    <a:pt x="3788956" y="317474"/>
                  </a:moveTo>
                  <a:lnTo>
                    <a:pt x="3750995" y="289763"/>
                  </a:lnTo>
                  <a:lnTo>
                    <a:pt x="3497973" y="636282"/>
                  </a:lnTo>
                  <a:lnTo>
                    <a:pt x="3497973" y="1136040"/>
                  </a:lnTo>
                  <a:lnTo>
                    <a:pt x="3405086" y="1309789"/>
                  </a:lnTo>
                  <a:lnTo>
                    <a:pt x="3285286" y="1168412"/>
                  </a:lnTo>
                  <a:lnTo>
                    <a:pt x="3285286" y="949706"/>
                  </a:lnTo>
                  <a:lnTo>
                    <a:pt x="3349282" y="830999"/>
                  </a:lnTo>
                  <a:lnTo>
                    <a:pt x="3349282" y="566153"/>
                  </a:lnTo>
                  <a:lnTo>
                    <a:pt x="3117456" y="333387"/>
                  </a:lnTo>
                  <a:lnTo>
                    <a:pt x="3293072" y="145707"/>
                  </a:lnTo>
                  <a:lnTo>
                    <a:pt x="3258769" y="113614"/>
                  </a:lnTo>
                  <a:lnTo>
                    <a:pt x="3084284" y="300101"/>
                  </a:lnTo>
                  <a:lnTo>
                    <a:pt x="2942310" y="157530"/>
                  </a:lnTo>
                  <a:lnTo>
                    <a:pt x="2942310" y="35725"/>
                  </a:lnTo>
                  <a:lnTo>
                    <a:pt x="2895358" y="35725"/>
                  </a:lnTo>
                  <a:lnTo>
                    <a:pt x="2895358" y="176936"/>
                  </a:lnTo>
                  <a:lnTo>
                    <a:pt x="3302304" y="585546"/>
                  </a:lnTo>
                  <a:lnTo>
                    <a:pt x="3302304" y="819150"/>
                  </a:lnTo>
                  <a:lnTo>
                    <a:pt x="3252851" y="910894"/>
                  </a:lnTo>
                  <a:lnTo>
                    <a:pt x="3145053" y="845629"/>
                  </a:lnTo>
                  <a:lnTo>
                    <a:pt x="3144913" y="845693"/>
                  </a:lnTo>
                  <a:lnTo>
                    <a:pt x="3130791" y="565200"/>
                  </a:lnTo>
                  <a:lnTo>
                    <a:pt x="2935427" y="369836"/>
                  </a:lnTo>
                  <a:lnTo>
                    <a:pt x="2902216" y="403047"/>
                  </a:lnTo>
                  <a:lnTo>
                    <a:pt x="3084792" y="585635"/>
                  </a:lnTo>
                  <a:lnTo>
                    <a:pt x="3098812" y="863828"/>
                  </a:lnTo>
                  <a:lnTo>
                    <a:pt x="3001200" y="902246"/>
                  </a:lnTo>
                  <a:lnTo>
                    <a:pt x="2913761" y="816965"/>
                  </a:lnTo>
                  <a:lnTo>
                    <a:pt x="2944431" y="645579"/>
                  </a:lnTo>
                  <a:lnTo>
                    <a:pt x="2674505" y="434479"/>
                  </a:lnTo>
                  <a:lnTo>
                    <a:pt x="2645575" y="471474"/>
                  </a:lnTo>
                  <a:lnTo>
                    <a:pt x="2893237" y="665149"/>
                  </a:lnTo>
                  <a:lnTo>
                    <a:pt x="2873133" y="777354"/>
                  </a:lnTo>
                  <a:lnTo>
                    <a:pt x="2742806" y="650214"/>
                  </a:lnTo>
                  <a:lnTo>
                    <a:pt x="2549283" y="665721"/>
                  </a:lnTo>
                  <a:lnTo>
                    <a:pt x="2483701" y="581393"/>
                  </a:lnTo>
                  <a:lnTo>
                    <a:pt x="2292413" y="593267"/>
                  </a:lnTo>
                  <a:lnTo>
                    <a:pt x="2292413" y="329806"/>
                  </a:lnTo>
                  <a:lnTo>
                    <a:pt x="1962619" y="0"/>
                  </a:lnTo>
                  <a:lnTo>
                    <a:pt x="1929422" y="33210"/>
                  </a:lnTo>
                  <a:lnTo>
                    <a:pt x="2245461" y="349250"/>
                  </a:lnTo>
                  <a:lnTo>
                    <a:pt x="2245461" y="596188"/>
                  </a:lnTo>
                  <a:lnTo>
                    <a:pt x="2052929" y="608126"/>
                  </a:lnTo>
                  <a:lnTo>
                    <a:pt x="1890382" y="445566"/>
                  </a:lnTo>
                  <a:lnTo>
                    <a:pt x="1890382" y="295135"/>
                  </a:lnTo>
                  <a:lnTo>
                    <a:pt x="1732368" y="105130"/>
                  </a:lnTo>
                  <a:lnTo>
                    <a:pt x="1537500" y="123507"/>
                  </a:lnTo>
                  <a:lnTo>
                    <a:pt x="1541907" y="170256"/>
                  </a:lnTo>
                  <a:lnTo>
                    <a:pt x="1712112" y="154216"/>
                  </a:lnTo>
                  <a:lnTo>
                    <a:pt x="1843430" y="312115"/>
                  </a:lnTo>
                  <a:lnTo>
                    <a:pt x="1843430" y="465023"/>
                  </a:lnTo>
                  <a:lnTo>
                    <a:pt x="2034692" y="656297"/>
                  </a:lnTo>
                  <a:lnTo>
                    <a:pt x="2461844" y="629805"/>
                  </a:lnTo>
                  <a:lnTo>
                    <a:pt x="2527782" y="714552"/>
                  </a:lnTo>
                  <a:lnTo>
                    <a:pt x="2725293" y="698728"/>
                  </a:lnTo>
                  <a:lnTo>
                    <a:pt x="2990138" y="957072"/>
                  </a:lnTo>
                  <a:lnTo>
                    <a:pt x="3140621" y="897851"/>
                  </a:lnTo>
                  <a:lnTo>
                    <a:pt x="3238347" y="956995"/>
                  </a:lnTo>
                  <a:lnTo>
                    <a:pt x="3238347" y="1185633"/>
                  </a:lnTo>
                  <a:lnTo>
                    <a:pt x="3349536" y="1316888"/>
                  </a:lnTo>
                  <a:lnTo>
                    <a:pt x="3261398" y="1321689"/>
                  </a:lnTo>
                  <a:lnTo>
                    <a:pt x="3154553" y="1208405"/>
                  </a:lnTo>
                  <a:lnTo>
                    <a:pt x="3146590" y="995311"/>
                  </a:lnTo>
                  <a:lnTo>
                    <a:pt x="3099663" y="997064"/>
                  </a:lnTo>
                  <a:lnTo>
                    <a:pt x="3105620" y="1156525"/>
                  </a:lnTo>
                  <a:lnTo>
                    <a:pt x="2715945" y="743318"/>
                  </a:lnTo>
                  <a:lnTo>
                    <a:pt x="2461920" y="743318"/>
                  </a:lnTo>
                  <a:lnTo>
                    <a:pt x="2399893" y="681609"/>
                  </a:lnTo>
                  <a:lnTo>
                    <a:pt x="2012137" y="698703"/>
                  </a:lnTo>
                  <a:lnTo>
                    <a:pt x="1801406" y="496239"/>
                  </a:lnTo>
                  <a:lnTo>
                    <a:pt x="1782305" y="376707"/>
                  </a:lnTo>
                  <a:lnTo>
                    <a:pt x="1706270" y="280136"/>
                  </a:lnTo>
                  <a:lnTo>
                    <a:pt x="1632407" y="280149"/>
                  </a:lnTo>
                  <a:lnTo>
                    <a:pt x="1424622" y="287769"/>
                  </a:lnTo>
                  <a:lnTo>
                    <a:pt x="1344422" y="207594"/>
                  </a:lnTo>
                  <a:lnTo>
                    <a:pt x="1344422" y="16598"/>
                  </a:lnTo>
                  <a:lnTo>
                    <a:pt x="1297470" y="16598"/>
                  </a:lnTo>
                  <a:lnTo>
                    <a:pt x="1297470" y="227037"/>
                  </a:lnTo>
                  <a:lnTo>
                    <a:pt x="1405877" y="335457"/>
                  </a:lnTo>
                  <a:lnTo>
                    <a:pt x="1633702" y="327101"/>
                  </a:lnTo>
                  <a:lnTo>
                    <a:pt x="1683473" y="327101"/>
                  </a:lnTo>
                  <a:lnTo>
                    <a:pt x="1737855" y="396176"/>
                  </a:lnTo>
                  <a:lnTo>
                    <a:pt x="1757514" y="519201"/>
                  </a:lnTo>
                  <a:lnTo>
                    <a:pt x="1994103" y="746506"/>
                  </a:lnTo>
                  <a:lnTo>
                    <a:pt x="2381377" y="729449"/>
                  </a:lnTo>
                  <a:lnTo>
                    <a:pt x="2442514" y="790295"/>
                  </a:lnTo>
                  <a:lnTo>
                    <a:pt x="2695689" y="790295"/>
                  </a:lnTo>
                  <a:lnTo>
                    <a:pt x="3242183" y="1369771"/>
                  </a:lnTo>
                  <a:lnTo>
                    <a:pt x="3431806" y="1359420"/>
                  </a:lnTo>
                  <a:lnTo>
                    <a:pt x="3544925" y="1147813"/>
                  </a:lnTo>
                  <a:lnTo>
                    <a:pt x="3544925" y="651611"/>
                  </a:lnTo>
                  <a:lnTo>
                    <a:pt x="3788956" y="317474"/>
                  </a:lnTo>
                  <a:close/>
                </a:path>
                <a:path w="4105909" h="1983105">
                  <a:moveTo>
                    <a:pt x="4105402" y="663333"/>
                  </a:moveTo>
                  <a:lnTo>
                    <a:pt x="4078909" y="624547"/>
                  </a:lnTo>
                  <a:lnTo>
                    <a:pt x="3735171" y="859320"/>
                  </a:lnTo>
                  <a:lnTo>
                    <a:pt x="3735171" y="716076"/>
                  </a:lnTo>
                  <a:lnTo>
                    <a:pt x="3894353" y="574789"/>
                  </a:lnTo>
                  <a:lnTo>
                    <a:pt x="3863175" y="539661"/>
                  </a:lnTo>
                  <a:lnTo>
                    <a:pt x="3688207" y="694982"/>
                  </a:lnTo>
                  <a:lnTo>
                    <a:pt x="3688207" y="1234960"/>
                  </a:lnTo>
                  <a:lnTo>
                    <a:pt x="3408032" y="1498854"/>
                  </a:lnTo>
                  <a:lnTo>
                    <a:pt x="3276854" y="1498854"/>
                  </a:lnTo>
                  <a:lnTo>
                    <a:pt x="3279025" y="1496847"/>
                  </a:lnTo>
                  <a:lnTo>
                    <a:pt x="3216770" y="1429880"/>
                  </a:lnTo>
                  <a:lnTo>
                    <a:pt x="3216770" y="1498854"/>
                  </a:lnTo>
                  <a:lnTo>
                    <a:pt x="3102749" y="1498854"/>
                  </a:lnTo>
                  <a:lnTo>
                    <a:pt x="2676334" y="1087323"/>
                  </a:lnTo>
                  <a:lnTo>
                    <a:pt x="2643721" y="1121117"/>
                  </a:lnTo>
                  <a:lnTo>
                    <a:pt x="3035109" y="1498854"/>
                  </a:lnTo>
                  <a:lnTo>
                    <a:pt x="2849016" y="1498854"/>
                  </a:lnTo>
                  <a:lnTo>
                    <a:pt x="2654109" y="1299857"/>
                  </a:lnTo>
                  <a:lnTo>
                    <a:pt x="2523528" y="1299857"/>
                  </a:lnTo>
                  <a:lnTo>
                    <a:pt x="2298611" y="1074839"/>
                  </a:lnTo>
                  <a:lnTo>
                    <a:pt x="2378037" y="1004531"/>
                  </a:lnTo>
                  <a:lnTo>
                    <a:pt x="2514854" y="1004531"/>
                  </a:lnTo>
                  <a:lnTo>
                    <a:pt x="2604071" y="888911"/>
                  </a:lnTo>
                  <a:lnTo>
                    <a:pt x="2649804" y="888911"/>
                  </a:lnTo>
                  <a:lnTo>
                    <a:pt x="3216770" y="1498854"/>
                  </a:lnTo>
                  <a:lnTo>
                    <a:pt x="3216770" y="1429880"/>
                  </a:lnTo>
                  <a:lnTo>
                    <a:pt x="2670276" y="841959"/>
                  </a:lnTo>
                  <a:lnTo>
                    <a:pt x="2442032" y="841959"/>
                  </a:lnTo>
                  <a:lnTo>
                    <a:pt x="2354034" y="767372"/>
                  </a:lnTo>
                  <a:lnTo>
                    <a:pt x="1976640" y="788225"/>
                  </a:lnTo>
                  <a:lnTo>
                    <a:pt x="1659839" y="490601"/>
                  </a:lnTo>
                  <a:lnTo>
                    <a:pt x="1627695" y="524840"/>
                  </a:lnTo>
                  <a:lnTo>
                    <a:pt x="1959140" y="836218"/>
                  </a:lnTo>
                  <a:lnTo>
                    <a:pt x="2337930" y="815301"/>
                  </a:lnTo>
                  <a:lnTo>
                    <a:pt x="2424811" y="888911"/>
                  </a:lnTo>
                  <a:lnTo>
                    <a:pt x="2544762" y="888911"/>
                  </a:lnTo>
                  <a:lnTo>
                    <a:pt x="2491778" y="957567"/>
                  </a:lnTo>
                  <a:lnTo>
                    <a:pt x="2360244" y="957567"/>
                  </a:lnTo>
                  <a:lnTo>
                    <a:pt x="2265337" y="1041552"/>
                  </a:lnTo>
                  <a:lnTo>
                    <a:pt x="2181390" y="957554"/>
                  </a:lnTo>
                  <a:lnTo>
                    <a:pt x="1832292" y="957554"/>
                  </a:lnTo>
                  <a:lnTo>
                    <a:pt x="1832292" y="1004531"/>
                  </a:lnTo>
                  <a:lnTo>
                    <a:pt x="2161946" y="1004531"/>
                  </a:lnTo>
                  <a:lnTo>
                    <a:pt x="2504071" y="1346822"/>
                  </a:lnTo>
                  <a:lnTo>
                    <a:pt x="2634361" y="1346822"/>
                  </a:lnTo>
                  <a:lnTo>
                    <a:pt x="2783281" y="1498854"/>
                  </a:lnTo>
                  <a:lnTo>
                    <a:pt x="2377490" y="1498854"/>
                  </a:lnTo>
                  <a:lnTo>
                    <a:pt x="2090966" y="1325638"/>
                  </a:lnTo>
                  <a:lnTo>
                    <a:pt x="2066671" y="1365834"/>
                  </a:lnTo>
                  <a:lnTo>
                    <a:pt x="2286685" y="1498854"/>
                  </a:lnTo>
                  <a:lnTo>
                    <a:pt x="1956536" y="1498854"/>
                  </a:lnTo>
                  <a:lnTo>
                    <a:pt x="1575574" y="1070698"/>
                  </a:lnTo>
                  <a:lnTo>
                    <a:pt x="1420825" y="1080147"/>
                  </a:lnTo>
                  <a:lnTo>
                    <a:pt x="1146060" y="815301"/>
                  </a:lnTo>
                  <a:lnTo>
                    <a:pt x="1063510" y="794207"/>
                  </a:lnTo>
                  <a:lnTo>
                    <a:pt x="1026287" y="756996"/>
                  </a:lnTo>
                  <a:lnTo>
                    <a:pt x="1128903" y="664400"/>
                  </a:lnTo>
                  <a:lnTo>
                    <a:pt x="1488655" y="1015720"/>
                  </a:lnTo>
                  <a:lnTo>
                    <a:pt x="1633283" y="1015720"/>
                  </a:lnTo>
                  <a:lnTo>
                    <a:pt x="1633283" y="976617"/>
                  </a:lnTo>
                  <a:lnTo>
                    <a:pt x="1658658" y="945692"/>
                  </a:lnTo>
                  <a:lnTo>
                    <a:pt x="1482483" y="801103"/>
                  </a:lnTo>
                  <a:lnTo>
                    <a:pt x="1482483" y="695007"/>
                  </a:lnTo>
                  <a:lnTo>
                    <a:pt x="1377276" y="601294"/>
                  </a:lnTo>
                  <a:lnTo>
                    <a:pt x="1346022" y="636358"/>
                  </a:lnTo>
                  <a:lnTo>
                    <a:pt x="1435506" y="716076"/>
                  </a:lnTo>
                  <a:lnTo>
                    <a:pt x="1435506" y="823328"/>
                  </a:lnTo>
                  <a:lnTo>
                    <a:pt x="1612671" y="968743"/>
                  </a:lnTo>
                  <a:lnTo>
                    <a:pt x="1507794" y="968743"/>
                  </a:lnTo>
                  <a:lnTo>
                    <a:pt x="1130160" y="599986"/>
                  </a:lnTo>
                  <a:lnTo>
                    <a:pt x="993038" y="723747"/>
                  </a:lnTo>
                  <a:lnTo>
                    <a:pt x="944359" y="675043"/>
                  </a:lnTo>
                  <a:lnTo>
                    <a:pt x="836371" y="675043"/>
                  </a:lnTo>
                  <a:lnTo>
                    <a:pt x="527278" y="365950"/>
                  </a:lnTo>
                  <a:lnTo>
                    <a:pt x="318808" y="395884"/>
                  </a:lnTo>
                  <a:lnTo>
                    <a:pt x="11506" y="318236"/>
                  </a:lnTo>
                  <a:lnTo>
                    <a:pt x="0" y="363778"/>
                  </a:lnTo>
                  <a:lnTo>
                    <a:pt x="316293" y="443687"/>
                  </a:lnTo>
                  <a:lnTo>
                    <a:pt x="510667" y="415785"/>
                  </a:lnTo>
                  <a:lnTo>
                    <a:pt x="816914" y="722020"/>
                  </a:lnTo>
                  <a:lnTo>
                    <a:pt x="924902" y="722020"/>
                  </a:lnTo>
                  <a:lnTo>
                    <a:pt x="1039406" y="836523"/>
                  </a:lnTo>
                  <a:lnTo>
                    <a:pt x="1122400" y="857719"/>
                  </a:lnTo>
                  <a:lnTo>
                    <a:pt x="1403108" y="1128293"/>
                  </a:lnTo>
                  <a:lnTo>
                    <a:pt x="1555661" y="1118971"/>
                  </a:lnTo>
                  <a:lnTo>
                    <a:pt x="1893671" y="1498854"/>
                  </a:lnTo>
                  <a:lnTo>
                    <a:pt x="1842325" y="1498854"/>
                  </a:lnTo>
                  <a:lnTo>
                    <a:pt x="1530616" y="1173048"/>
                  </a:lnTo>
                  <a:lnTo>
                    <a:pt x="1378267" y="1173048"/>
                  </a:lnTo>
                  <a:lnTo>
                    <a:pt x="1063078" y="878776"/>
                  </a:lnTo>
                  <a:lnTo>
                    <a:pt x="1002728" y="878776"/>
                  </a:lnTo>
                  <a:lnTo>
                    <a:pt x="908342" y="773099"/>
                  </a:lnTo>
                  <a:lnTo>
                    <a:pt x="749503" y="773099"/>
                  </a:lnTo>
                  <a:lnTo>
                    <a:pt x="505104" y="526427"/>
                  </a:lnTo>
                  <a:lnTo>
                    <a:pt x="471741" y="559485"/>
                  </a:lnTo>
                  <a:lnTo>
                    <a:pt x="729932" y="820064"/>
                  </a:lnTo>
                  <a:lnTo>
                    <a:pt x="887310" y="820064"/>
                  </a:lnTo>
                  <a:lnTo>
                    <a:pt x="939761" y="878776"/>
                  </a:lnTo>
                  <a:lnTo>
                    <a:pt x="291934" y="878776"/>
                  </a:lnTo>
                  <a:lnTo>
                    <a:pt x="291934" y="925741"/>
                  </a:lnTo>
                  <a:lnTo>
                    <a:pt x="1044562" y="925741"/>
                  </a:lnTo>
                  <a:lnTo>
                    <a:pt x="1088669" y="966927"/>
                  </a:lnTo>
                  <a:lnTo>
                    <a:pt x="973124" y="1128255"/>
                  </a:lnTo>
                  <a:lnTo>
                    <a:pt x="1011301" y="1155611"/>
                  </a:lnTo>
                  <a:lnTo>
                    <a:pt x="1123302" y="999261"/>
                  </a:lnTo>
                  <a:lnTo>
                    <a:pt x="1359750" y="1220012"/>
                  </a:lnTo>
                  <a:lnTo>
                    <a:pt x="1510550" y="1220012"/>
                  </a:lnTo>
                  <a:lnTo>
                    <a:pt x="1667268" y="1383842"/>
                  </a:lnTo>
                  <a:lnTo>
                    <a:pt x="1320952" y="1383842"/>
                  </a:lnTo>
                  <a:lnTo>
                    <a:pt x="1320952" y="1430807"/>
                  </a:lnTo>
                  <a:lnTo>
                    <a:pt x="1712201" y="1430807"/>
                  </a:lnTo>
                  <a:lnTo>
                    <a:pt x="1777301" y="1498854"/>
                  </a:lnTo>
                  <a:lnTo>
                    <a:pt x="1684058" y="1498854"/>
                  </a:lnTo>
                  <a:lnTo>
                    <a:pt x="1509763" y="1702689"/>
                  </a:lnTo>
                  <a:lnTo>
                    <a:pt x="1447761" y="1702689"/>
                  </a:lnTo>
                  <a:lnTo>
                    <a:pt x="1128534" y="1371587"/>
                  </a:lnTo>
                  <a:lnTo>
                    <a:pt x="883183" y="1383385"/>
                  </a:lnTo>
                  <a:lnTo>
                    <a:pt x="751954" y="1257452"/>
                  </a:lnTo>
                  <a:lnTo>
                    <a:pt x="733526" y="1124864"/>
                  </a:lnTo>
                  <a:lnTo>
                    <a:pt x="619874" y="1082230"/>
                  </a:lnTo>
                  <a:lnTo>
                    <a:pt x="603389" y="1126210"/>
                  </a:lnTo>
                  <a:lnTo>
                    <a:pt x="690854" y="1159014"/>
                  </a:lnTo>
                  <a:lnTo>
                    <a:pt x="707669" y="1280045"/>
                  </a:lnTo>
                  <a:lnTo>
                    <a:pt x="865251" y="1431277"/>
                  </a:lnTo>
                  <a:lnTo>
                    <a:pt x="1109497" y="1419517"/>
                  </a:lnTo>
                  <a:lnTo>
                    <a:pt x="1382534" y="1702689"/>
                  </a:lnTo>
                  <a:lnTo>
                    <a:pt x="1286192" y="1702689"/>
                  </a:lnTo>
                  <a:lnTo>
                    <a:pt x="1082370" y="1498854"/>
                  </a:lnTo>
                  <a:lnTo>
                    <a:pt x="801865" y="1498854"/>
                  </a:lnTo>
                  <a:lnTo>
                    <a:pt x="524662" y="1221638"/>
                  </a:lnTo>
                  <a:lnTo>
                    <a:pt x="39370" y="1221638"/>
                  </a:lnTo>
                  <a:lnTo>
                    <a:pt x="39370" y="1268603"/>
                  </a:lnTo>
                  <a:lnTo>
                    <a:pt x="505218" y="1268603"/>
                  </a:lnTo>
                  <a:lnTo>
                    <a:pt x="735469" y="1498854"/>
                  </a:lnTo>
                  <a:lnTo>
                    <a:pt x="416306" y="1498854"/>
                  </a:lnTo>
                  <a:lnTo>
                    <a:pt x="416306" y="1545831"/>
                  </a:lnTo>
                  <a:lnTo>
                    <a:pt x="1062913" y="1545831"/>
                  </a:lnTo>
                  <a:lnTo>
                    <a:pt x="1219771" y="1702689"/>
                  </a:lnTo>
                  <a:lnTo>
                    <a:pt x="810475" y="1702689"/>
                  </a:lnTo>
                  <a:lnTo>
                    <a:pt x="556869" y="1935645"/>
                  </a:lnTo>
                  <a:lnTo>
                    <a:pt x="141579" y="1935645"/>
                  </a:lnTo>
                  <a:lnTo>
                    <a:pt x="141579" y="1982597"/>
                  </a:lnTo>
                  <a:lnTo>
                    <a:pt x="575170" y="1982597"/>
                  </a:lnTo>
                  <a:lnTo>
                    <a:pt x="828776" y="1749640"/>
                  </a:lnTo>
                  <a:lnTo>
                    <a:pt x="1266723" y="1749640"/>
                  </a:lnTo>
                  <a:lnTo>
                    <a:pt x="1268310" y="1751228"/>
                  </a:lnTo>
                  <a:lnTo>
                    <a:pt x="1269898" y="1749640"/>
                  </a:lnTo>
                  <a:lnTo>
                    <a:pt x="1531404" y="1749640"/>
                  </a:lnTo>
                  <a:lnTo>
                    <a:pt x="1705686" y="1545818"/>
                  </a:lnTo>
                  <a:lnTo>
                    <a:pt x="3426663" y="1545818"/>
                  </a:lnTo>
                  <a:lnTo>
                    <a:pt x="3735171" y="1255255"/>
                  </a:lnTo>
                  <a:lnTo>
                    <a:pt x="3735171" y="1093203"/>
                  </a:lnTo>
                  <a:lnTo>
                    <a:pt x="3952722" y="1093203"/>
                  </a:lnTo>
                  <a:lnTo>
                    <a:pt x="3952722" y="1046251"/>
                  </a:lnTo>
                  <a:lnTo>
                    <a:pt x="3735171" y="1046251"/>
                  </a:lnTo>
                  <a:lnTo>
                    <a:pt x="3735171" y="916190"/>
                  </a:lnTo>
                  <a:lnTo>
                    <a:pt x="4105402" y="66333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10132" y="1542859"/>
              <a:ext cx="1293622" cy="12936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63637" y="25400"/>
              <a:ext cx="5267576" cy="774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53914" y="4799520"/>
            <a:ext cx="63564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600" spc="45" dirty="0">
                <a:solidFill>
                  <a:srgbClr val="2F4A9F"/>
                </a:solidFill>
                <a:latin typeface="Calibri"/>
                <a:cs typeface="Calibri"/>
              </a:rPr>
              <a:t>TRACING ACTIN FILAMENT</a:t>
            </a:r>
            <a:endParaRPr sz="3600" spc="45" dirty="0">
              <a:solidFill>
                <a:srgbClr val="2F4A9F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914" y="6232077"/>
            <a:ext cx="14859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414042"/>
                </a:solidFill>
                <a:latin typeface="Calibri"/>
                <a:cs typeface="Calibri"/>
              </a:rPr>
              <a:t>N</a:t>
            </a:r>
            <a:r>
              <a:rPr sz="1650" spc="30" dirty="0">
                <a:solidFill>
                  <a:srgbClr val="414042"/>
                </a:solidFill>
                <a:latin typeface="Calibri"/>
                <a:cs typeface="Calibri"/>
              </a:rPr>
              <a:t>INA </a:t>
            </a:r>
            <a:r>
              <a:rPr sz="2400" spc="20" dirty="0">
                <a:solidFill>
                  <a:srgbClr val="414042"/>
                </a:solidFill>
                <a:latin typeface="Calibri"/>
                <a:cs typeface="Calibri"/>
              </a:rPr>
              <a:t>N</a:t>
            </a:r>
            <a:r>
              <a:rPr sz="1650" spc="20" dirty="0">
                <a:solidFill>
                  <a:srgbClr val="414042"/>
                </a:solidFill>
                <a:latin typeface="Calibri"/>
                <a:cs typeface="Calibri"/>
              </a:rPr>
              <a:t>IKITINA  </a:t>
            </a:r>
            <a:r>
              <a:rPr sz="2400" spc="-10" dirty="0">
                <a:solidFill>
                  <a:srgbClr val="414042"/>
                </a:solidFill>
                <a:latin typeface="Calibri"/>
                <a:cs typeface="Calibri"/>
              </a:rPr>
              <a:t>12/</a:t>
            </a:r>
            <a:r>
              <a:rPr lang="en-US" sz="2400" spc="-10" dirty="0">
                <a:solidFill>
                  <a:srgbClr val="414042"/>
                </a:solidFill>
                <a:latin typeface="Calibri"/>
                <a:cs typeface="Calibri"/>
              </a:rPr>
              <a:t>23</a:t>
            </a:r>
            <a:r>
              <a:rPr sz="2400" spc="-10" dirty="0">
                <a:solidFill>
                  <a:srgbClr val="414042"/>
                </a:solidFill>
                <a:latin typeface="Calibri"/>
                <a:cs typeface="Calibri"/>
              </a:rPr>
              <a:t>/2020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8708" y="387646"/>
            <a:ext cx="8329092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Questions:</a:t>
            </a:r>
            <a:br>
              <a:rPr lang="en-US" dirty="0"/>
            </a:br>
            <a:r>
              <a:rPr lang="en-US" dirty="0"/>
              <a:t>What outcome data should this program produce?</a:t>
            </a:r>
            <a:br>
              <a:rPr lang="en-US" dirty="0"/>
            </a:br>
            <a:r>
              <a:rPr lang="en-US" sz="2000" dirty="0"/>
              <a:t>What does Madison need to build a model?</a:t>
            </a:r>
            <a:endParaRPr lang="en-US" sz="2000" spc="90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2C72F3F4-91E7-4657-B59C-E66351EE7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79215"/>
              </p:ext>
            </p:extLst>
          </p:nvPr>
        </p:nvGraphicFramePr>
        <p:xfrm>
          <a:off x="738708" y="3124200"/>
          <a:ext cx="4343400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1077228403"/>
                    </a:ext>
                  </a:extLst>
                </a:gridCol>
                <a:gridCol w="472664">
                  <a:extLst>
                    <a:ext uri="{9D8B030D-6E8A-4147-A177-3AD203B41FA5}">
                      <a16:colId xmlns:a16="http://schemas.microsoft.com/office/drawing/2014/main" val="1924084717"/>
                    </a:ext>
                  </a:extLst>
                </a:gridCol>
                <a:gridCol w="563656">
                  <a:extLst>
                    <a:ext uri="{9D8B030D-6E8A-4147-A177-3AD203B41FA5}">
                      <a16:colId xmlns:a16="http://schemas.microsoft.com/office/drawing/2014/main" val="282722033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2753649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9280047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Slice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Surface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23659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Y</a:t>
                      </a: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Z</a:t>
                      </a: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</a:t>
                      </a: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893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X</a:t>
                      </a:r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5293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4940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X</a:t>
                      </a:r>
                      <a:r>
                        <a:rPr lang="en-US" sz="1200" dirty="0" err="1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76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91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743" y="1473975"/>
            <a:ext cx="9031111" cy="4566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8708" y="387646"/>
            <a:ext cx="52048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TRACING ACTIN FILAMENT</a:t>
            </a:r>
            <a:endParaRPr lang="en-US" spc="9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808566" y="1607008"/>
            <a:ext cx="67945" cy="40005"/>
          </a:xfrm>
          <a:custGeom>
            <a:avLst/>
            <a:gdLst/>
            <a:ahLst/>
            <a:cxnLst/>
            <a:rect l="l" t="t" r="r" b="b"/>
            <a:pathLst>
              <a:path w="67945" h="40005">
                <a:moveTo>
                  <a:pt x="63525" y="0"/>
                </a:moveTo>
                <a:lnTo>
                  <a:pt x="45469" y="619"/>
                </a:lnTo>
                <a:lnTo>
                  <a:pt x="28771" y="4714"/>
                </a:lnTo>
                <a:lnTo>
                  <a:pt x="13569" y="12644"/>
                </a:lnTo>
                <a:lnTo>
                  <a:pt x="0" y="24764"/>
                </a:lnTo>
                <a:lnTo>
                  <a:pt x="533" y="39420"/>
                </a:lnTo>
                <a:lnTo>
                  <a:pt x="16986" y="34420"/>
                </a:lnTo>
                <a:lnTo>
                  <a:pt x="33647" y="29935"/>
                </a:lnTo>
                <a:lnTo>
                  <a:pt x="49562" y="23652"/>
                </a:lnTo>
                <a:lnTo>
                  <a:pt x="63779" y="13258"/>
                </a:lnTo>
                <a:lnTo>
                  <a:pt x="64833" y="13258"/>
                </a:lnTo>
                <a:lnTo>
                  <a:pt x="65874" y="11760"/>
                </a:lnTo>
                <a:lnTo>
                  <a:pt x="67894" y="5816"/>
                </a:lnTo>
                <a:lnTo>
                  <a:pt x="66776" y="2882"/>
                </a:lnTo>
                <a:lnTo>
                  <a:pt x="63525" y="0"/>
                </a:lnTo>
                <a:close/>
              </a:path>
            </a:pathLst>
          </a:custGeom>
          <a:solidFill>
            <a:srgbClr val="4D4B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45053" y="430404"/>
            <a:ext cx="140893" cy="1408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0506" y="1103566"/>
            <a:ext cx="140893" cy="1408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08615" y="990060"/>
            <a:ext cx="294523" cy="2945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07178" y="465651"/>
            <a:ext cx="140893" cy="1409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70962" y="398109"/>
            <a:ext cx="140893" cy="1408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40563" y="1284566"/>
            <a:ext cx="140893" cy="1408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74235" y="1527218"/>
            <a:ext cx="140893" cy="1408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58399" y="550682"/>
            <a:ext cx="140906" cy="1409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08914" y="1033109"/>
            <a:ext cx="140893" cy="14089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1785" y="411814"/>
            <a:ext cx="140893" cy="14089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82173" y="677942"/>
            <a:ext cx="140893" cy="14089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85950" y="784611"/>
            <a:ext cx="68427" cy="684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9051" y="826691"/>
            <a:ext cx="68414" cy="684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45320" y="1179898"/>
            <a:ext cx="68427" cy="684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81708" y="657970"/>
            <a:ext cx="68414" cy="684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56978" y="776685"/>
            <a:ext cx="68427" cy="684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27820" y="976301"/>
            <a:ext cx="68427" cy="684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25414" y="1088492"/>
            <a:ext cx="68414" cy="684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88813" y="1166776"/>
            <a:ext cx="68427" cy="684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07716" y="832793"/>
            <a:ext cx="68427" cy="684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7993008" y="643719"/>
            <a:ext cx="68580" cy="167640"/>
            <a:chOff x="7993008" y="643719"/>
            <a:chExt cx="68580" cy="167640"/>
          </a:xfrm>
        </p:grpSpPr>
        <p:sp>
          <p:nvSpPr>
            <p:cNvPr id="25" name="object 25"/>
            <p:cNvSpPr/>
            <p:nvPr/>
          </p:nvSpPr>
          <p:spPr>
            <a:xfrm>
              <a:off x="7993008" y="643719"/>
              <a:ext cx="68414" cy="6844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93008" y="742480"/>
              <a:ext cx="68414" cy="6842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7842094" y="818828"/>
            <a:ext cx="68427" cy="684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30386" y="552698"/>
            <a:ext cx="68427" cy="684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54647" y="1069331"/>
            <a:ext cx="68414" cy="684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19486" y="484263"/>
            <a:ext cx="68414" cy="684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8292114" y="400126"/>
            <a:ext cx="156210" cy="170815"/>
            <a:chOff x="8292114" y="400126"/>
            <a:chExt cx="156210" cy="170815"/>
          </a:xfrm>
        </p:grpSpPr>
        <p:sp>
          <p:nvSpPr>
            <p:cNvPr id="32" name="object 32"/>
            <p:cNvSpPr/>
            <p:nvPr/>
          </p:nvSpPr>
          <p:spPr>
            <a:xfrm>
              <a:off x="8292114" y="501874"/>
              <a:ext cx="68414" cy="6844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79539" y="400126"/>
              <a:ext cx="68427" cy="6844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8707196" y="689733"/>
            <a:ext cx="68427" cy="684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40497" y="781336"/>
            <a:ext cx="68414" cy="684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20702" y="1020056"/>
            <a:ext cx="68414" cy="684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7119844" y="509275"/>
            <a:ext cx="2280920" cy="1101725"/>
            <a:chOff x="7119844" y="509275"/>
            <a:chExt cx="2280920" cy="1101725"/>
          </a:xfrm>
        </p:grpSpPr>
        <p:sp>
          <p:nvSpPr>
            <p:cNvPr id="38" name="object 38"/>
            <p:cNvSpPr/>
            <p:nvPr/>
          </p:nvSpPr>
          <p:spPr>
            <a:xfrm>
              <a:off x="7819486" y="1256892"/>
              <a:ext cx="68414" cy="684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19835" y="538479"/>
              <a:ext cx="2164080" cy="1072515"/>
            </a:xfrm>
            <a:custGeom>
              <a:avLst/>
              <a:gdLst/>
              <a:ahLst/>
              <a:cxnLst/>
              <a:rect l="l" t="t" r="r" b="b"/>
              <a:pathLst>
                <a:path w="2164079" h="1072515">
                  <a:moveTo>
                    <a:pt x="956449" y="463664"/>
                  </a:moveTo>
                  <a:lnTo>
                    <a:pt x="886129" y="393344"/>
                  </a:lnTo>
                  <a:lnTo>
                    <a:pt x="886129" y="307136"/>
                  </a:lnTo>
                  <a:lnTo>
                    <a:pt x="804164" y="225171"/>
                  </a:lnTo>
                  <a:lnTo>
                    <a:pt x="621436" y="225171"/>
                  </a:lnTo>
                  <a:lnTo>
                    <a:pt x="411340" y="0"/>
                  </a:lnTo>
                  <a:lnTo>
                    <a:pt x="392264" y="17792"/>
                  </a:lnTo>
                  <a:lnTo>
                    <a:pt x="610095" y="251256"/>
                  </a:lnTo>
                  <a:lnTo>
                    <a:pt x="793356" y="251256"/>
                  </a:lnTo>
                  <a:lnTo>
                    <a:pt x="860031" y="317944"/>
                  </a:lnTo>
                  <a:lnTo>
                    <a:pt x="860031" y="404152"/>
                  </a:lnTo>
                  <a:lnTo>
                    <a:pt x="937996" y="482117"/>
                  </a:lnTo>
                  <a:lnTo>
                    <a:pt x="956449" y="463664"/>
                  </a:lnTo>
                  <a:close/>
                </a:path>
                <a:path w="2164079" h="1072515">
                  <a:moveTo>
                    <a:pt x="2163521" y="290118"/>
                  </a:moveTo>
                  <a:lnTo>
                    <a:pt x="2146198" y="270611"/>
                  </a:lnTo>
                  <a:lnTo>
                    <a:pt x="2048992" y="356895"/>
                  </a:lnTo>
                  <a:lnTo>
                    <a:pt x="2048992" y="656882"/>
                  </a:lnTo>
                  <a:lnTo>
                    <a:pt x="1893341" y="803490"/>
                  </a:lnTo>
                  <a:lnTo>
                    <a:pt x="1320825" y="803490"/>
                  </a:lnTo>
                  <a:lnTo>
                    <a:pt x="1161643" y="707263"/>
                  </a:lnTo>
                  <a:lnTo>
                    <a:pt x="1148156" y="729589"/>
                  </a:lnTo>
                  <a:lnTo>
                    <a:pt x="1270381" y="803490"/>
                  </a:lnTo>
                  <a:lnTo>
                    <a:pt x="1086954" y="803490"/>
                  </a:lnTo>
                  <a:lnTo>
                    <a:pt x="875296" y="565619"/>
                  </a:lnTo>
                  <a:lnTo>
                    <a:pt x="789343" y="570877"/>
                  </a:lnTo>
                  <a:lnTo>
                    <a:pt x="636689" y="423735"/>
                  </a:lnTo>
                  <a:lnTo>
                    <a:pt x="590829" y="412026"/>
                  </a:lnTo>
                  <a:lnTo>
                    <a:pt x="570141" y="391350"/>
                  </a:lnTo>
                  <a:lnTo>
                    <a:pt x="627164" y="339902"/>
                  </a:lnTo>
                  <a:lnTo>
                    <a:pt x="827024" y="535076"/>
                  </a:lnTo>
                  <a:lnTo>
                    <a:pt x="907364" y="535076"/>
                  </a:lnTo>
                  <a:lnTo>
                    <a:pt x="907364" y="508977"/>
                  </a:lnTo>
                  <a:lnTo>
                    <a:pt x="837653" y="508977"/>
                  </a:lnTo>
                  <a:lnTo>
                    <a:pt x="627862" y="304114"/>
                  </a:lnTo>
                  <a:lnTo>
                    <a:pt x="551675" y="372884"/>
                  </a:lnTo>
                  <a:lnTo>
                    <a:pt x="524624" y="345821"/>
                  </a:lnTo>
                  <a:lnTo>
                    <a:pt x="464642" y="345821"/>
                  </a:lnTo>
                  <a:lnTo>
                    <a:pt x="292925" y="174091"/>
                  </a:lnTo>
                  <a:lnTo>
                    <a:pt x="177101" y="190728"/>
                  </a:lnTo>
                  <a:lnTo>
                    <a:pt x="6388" y="147599"/>
                  </a:lnTo>
                  <a:lnTo>
                    <a:pt x="0" y="172897"/>
                  </a:lnTo>
                  <a:lnTo>
                    <a:pt x="175717" y="217284"/>
                  </a:lnTo>
                  <a:lnTo>
                    <a:pt x="283692" y="201777"/>
                  </a:lnTo>
                  <a:lnTo>
                    <a:pt x="453821" y="371919"/>
                  </a:lnTo>
                  <a:lnTo>
                    <a:pt x="513829" y="371919"/>
                  </a:lnTo>
                  <a:lnTo>
                    <a:pt x="577430" y="435521"/>
                  </a:lnTo>
                  <a:lnTo>
                    <a:pt x="623544" y="447306"/>
                  </a:lnTo>
                  <a:lnTo>
                    <a:pt x="779500" y="597611"/>
                  </a:lnTo>
                  <a:lnTo>
                    <a:pt x="864235" y="592442"/>
                  </a:lnTo>
                  <a:lnTo>
                    <a:pt x="1052017" y="803490"/>
                  </a:lnTo>
                  <a:lnTo>
                    <a:pt x="1023493" y="803490"/>
                  </a:lnTo>
                  <a:lnTo>
                    <a:pt x="850341" y="622477"/>
                  </a:lnTo>
                  <a:lnTo>
                    <a:pt x="765695" y="622477"/>
                  </a:lnTo>
                  <a:lnTo>
                    <a:pt x="590588" y="459003"/>
                  </a:lnTo>
                  <a:lnTo>
                    <a:pt x="557060" y="459003"/>
                  </a:lnTo>
                  <a:lnTo>
                    <a:pt x="504647" y="400291"/>
                  </a:lnTo>
                  <a:lnTo>
                    <a:pt x="416382" y="400291"/>
                  </a:lnTo>
                  <a:lnTo>
                    <a:pt x="280619" y="263258"/>
                  </a:lnTo>
                  <a:lnTo>
                    <a:pt x="262089" y="281609"/>
                  </a:lnTo>
                  <a:lnTo>
                    <a:pt x="405511" y="426389"/>
                  </a:lnTo>
                  <a:lnTo>
                    <a:pt x="492963" y="426389"/>
                  </a:lnTo>
                  <a:lnTo>
                    <a:pt x="522084" y="459003"/>
                  </a:lnTo>
                  <a:lnTo>
                    <a:pt x="162166" y="459003"/>
                  </a:lnTo>
                  <a:lnTo>
                    <a:pt x="162166" y="485089"/>
                  </a:lnTo>
                  <a:lnTo>
                    <a:pt x="580301" y="485089"/>
                  </a:lnTo>
                  <a:lnTo>
                    <a:pt x="604812" y="507974"/>
                  </a:lnTo>
                  <a:lnTo>
                    <a:pt x="540613" y="597598"/>
                  </a:lnTo>
                  <a:lnTo>
                    <a:pt x="561835" y="612787"/>
                  </a:lnTo>
                  <a:lnTo>
                    <a:pt x="624039" y="525932"/>
                  </a:lnTo>
                  <a:lnTo>
                    <a:pt x="755408" y="648563"/>
                  </a:lnTo>
                  <a:lnTo>
                    <a:pt x="839177" y="648563"/>
                  </a:lnTo>
                  <a:lnTo>
                    <a:pt x="926249" y="739584"/>
                  </a:lnTo>
                  <a:lnTo>
                    <a:pt x="733869" y="739584"/>
                  </a:lnTo>
                  <a:lnTo>
                    <a:pt x="733869" y="765683"/>
                  </a:lnTo>
                  <a:lnTo>
                    <a:pt x="951217" y="765683"/>
                  </a:lnTo>
                  <a:lnTo>
                    <a:pt x="987386" y="803490"/>
                  </a:lnTo>
                  <a:lnTo>
                    <a:pt x="935583" y="803490"/>
                  </a:lnTo>
                  <a:lnTo>
                    <a:pt x="838758" y="916724"/>
                  </a:lnTo>
                  <a:lnTo>
                    <a:pt x="804316" y="916724"/>
                  </a:lnTo>
                  <a:lnTo>
                    <a:pt x="626960" y="732777"/>
                  </a:lnTo>
                  <a:lnTo>
                    <a:pt x="490651" y="739330"/>
                  </a:lnTo>
                  <a:lnTo>
                    <a:pt x="417741" y="669366"/>
                  </a:lnTo>
                  <a:lnTo>
                    <a:pt x="407517" y="595706"/>
                  </a:lnTo>
                  <a:lnTo>
                    <a:pt x="344360" y="572020"/>
                  </a:lnTo>
                  <a:lnTo>
                    <a:pt x="335203" y="596455"/>
                  </a:lnTo>
                  <a:lnTo>
                    <a:pt x="383794" y="614692"/>
                  </a:lnTo>
                  <a:lnTo>
                    <a:pt x="393141" y="681913"/>
                  </a:lnTo>
                  <a:lnTo>
                    <a:pt x="480682" y="765937"/>
                  </a:lnTo>
                  <a:lnTo>
                    <a:pt x="616381" y="759409"/>
                  </a:lnTo>
                  <a:lnTo>
                    <a:pt x="768070" y="916724"/>
                  </a:lnTo>
                  <a:lnTo>
                    <a:pt x="714540" y="916724"/>
                  </a:lnTo>
                  <a:lnTo>
                    <a:pt x="601306" y="803490"/>
                  </a:lnTo>
                  <a:lnTo>
                    <a:pt x="445490" y="803490"/>
                  </a:lnTo>
                  <a:lnTo>
                    <a:pt x="291477" y="649478"/>
                  </a:lnTo>
                  <a:lnTo>
                    <a:pt x="21869" y="649478"/>
                  </a:lnTo>
                  <a:lnTo>
                    <a:pt x="21869" y="675563"/>
                  </a:lnTo>
                  <a:lnTo>
                    <a:pt x="280670" y="675563"/>
                  </a:lnTo>
                  <a:lnTo>
                    <a:pt x="408597" y="803490"/>
                  </a:lnTo>
                  <a:lnTo>
                    <a:pt x="231267" y="803490"/>
                  </a:lnTo>
                  <a:lnTo>
                    <a:pt x="231267" y="829589"/>
                  </a:lnTo>
                  <a:lnTo>
                    <a:pt x="590499" y="829589"/>
                  </a:lnTo>
                  <a:lnTo>
                    <a:pt x="677633" y="916724"/>
                  </a:lnTo>
                  <a:lnTo>
                    <a:pt x="450253" y="916724"/>
                  </a:lnTo>
                  <a:lnTo>
                    <a:pt x="309359" y="1046137"/>
                  </a:lnTo>
                  <a:lnTo>
                    <a:pt x="78638" y="1046137"/>
                  </a:lnTo>
                  <a:lnTo>
                    <a:pt x="78638" y="1072235"/>
                  </a:lnTo>
                  <a:lnTo>
                    <a:pt x="319532" y="1072235"/>
                  </a:lnTo>
                  <a:lnTo>
                    <a:pt x="460425" y="942822"/>
                  </a:lnTo>
                  <a:lnTo>
                    <a:pt x="703732" y="942822"/>
                  </a:lnTo>
                  <a:lnTo>
                    <a:pt x="704608" y="943698"/>
                  </a:lnTo>
                  <a:lnTo>
                    <a:pt x="705485" y="942822"/>
                  </a:lnTo>
                  <a:lnTo>
                    <a:pt x="850760" y="942822"/>
                  </a:lnTo>
                  <a:lnTo>
                    <a:pt x="947597" y="829589"/>
                  </a:lnTo>
                  <a:lnTo>
                    <a:pt x="1903691" y="829589"/>
                  </a:lnTo>
                  <a:lnTo>
                    <a:pt x="2075078" y="668159"/>
                  </a:lnTo>
                  <a:lnTo>
                    <a:pt x="2075078" y="368617"/>
                  </a:lnTo>
                  <a:lnTo>
                    <a:pt x="2163521" y="290118"/>
                  </a:lnTo>
                  <a:close/>
                </a:path>
              </a:pathLst>
            </a:custGeom>
            <a:solidFill>
              <a:srgbClr val="2F4A9F">
                <a:alpha val="21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67628" y="843319"/>
              <a:ext cx="173685" cy="21150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73999" y="509282"/>
              <a:ext cx="1043940" cy="855344"/>
            </a:xfrm>
            <a:custGeom>
              <a:avLst/>
              <a:gdLst/>
              <a:ahLst/>
              <a:cxnLst/>
              <a:rect l="l" t="t" r="r" b="b"/>
              <a:pathLst>
                <a:path w="1043940" h="855344">
                  <a:moveTo>
                    <a:pt x="732751" y="836891"/>
                  </a:moveTo>
                  <a:lnTo>
                    <a:pt x="620331" y="722122"/>
                  </a:lnTo>
                  <a:lnTo>
                    <a:pt x="547789" y="722122"/>
                  </a:lnTo>
                  <a:lnTo>
                    <a:pt x="357720" y="531964"/>
                  </a:lnTo>
                  <a:lnTo>
                    <a:pt x="163779" y="531964"/>
                  </a:lnTo>
                  <a:lnTo>
                    <a:pt x="163779" y="558050"/>
                  </a:lnTo>
                  <a:lnTo>
                    <a:pt x="346913" y="558050"/>
                  </a:lnTo>
                  <a:lnTo>
                    <a:pt x="536994" y="748207"/>
                  </a:lnTo>
                  <a:lnTo>
                    <a:pt x="609358" y="748207"/>
                  </a:lnTo>
                  <a:lnTo>
                    <a:pt x="714108" y="855141"/>
                  </a:lnTo>
                  <a:lnTo>
                    <a:pt x="732751" y="836891"/>
                  </a:lnTo>
                  <a:close/>
                </a:path>
                <a:path w="1043940" h="855344">
                  <a:moveTo>
                    <a:pt x="873391" y="836333"/>
                  </a:moveTo>
                  <a:lnTo>
                    <a:pt x="632701" y="604037"/>
                  </a:lnTo>
                  <a:lnTo>
                    <a:pt x="614578" y="622820"/>
                  </a:lnTo>
                  <a:lnTo>
                    <a:pt x="855268" y="855116"/>
                  </a:lnTo>
                  <a:lnTo>
                    <a:pt x="873391" y="836333"/>
                  </a:lnTo>
                  <a:close/>
                </a:path>
                <a:path w="1043940" h="855344">
                  <a:moveTo>
                    <a:pt x="967511" y="831570"/>
                  </a:moveTo>
                  <a:lnTo>
                    <a:pt x="629323" y="467728"/>
                  </a:lnTo>
                  <a:lnTo>
                    <a:pt x="502513" y="467728"/>
                  </a:lnTo>
                  <a:lnTo>
                    <a:pt x="453631" y="426288"/>
                  </a:lnTo>
                  <a:lnTo>
                    <a:pt x="243967" y="437883"/>
                  </a:lnTo>
                  <a:lnTo>
                    <a:pt x="67970" y="272542"/>
                  </a:lnTo>
                  <a:lnTo>
                    <a:pt x="50114" y="291553"/>
                  </a:lnTo>
                  <a:lnTo>
                    <a:pt x="234251" y="464540"/>
                  </a:lnTo>
                  <a:lnTo>
                    <a:pt x="444690" y="452920"/>
                  </a:lnTo>
                  <a:lnTo>
                    <a:pt x="492950" y="493826"/>
                  </a:lnTo>
                  <a:lnTo>
                    <a:pt x="617943" y="493826"/>
                  </a:lnTo>
                  <a:lnTo>
                    <a:pt x="948397" y="849325"/>
                  </a:lnTo>
                  <a:lnTo>
                    <a:pt x="967511" y="831570"/>
                  </a:lnTo>
                  <a:close/>
                </a:path>
                <a:path w="1043940" h="855344">
                  <a:moveTo>
                    <a:pt x="1043571" y="734745"/>
                  </a:moveTo>
                  <a:lnTo>
                    <a:pt x="971003" y="649109"/>
                  </a:lnTo>
                  <a:lnTo>
                    <a:pt x="971003" y="516928"/>
                  </a:lnTo>
                  <a:lnTo>
                    <a:pt x="893089" y="469785"/>
                  </a:lnTo>
                  <a:lnTo>
                    <a:pt x="813168" y="501230"/>
                  </a:lnTo>
                  <a:lnTo>
                    <a:pt x="669620" y="361213"/>
                  </a:lnTo>
                  <a:lnTo>
                    <a:pt x="562102" y="369824"/>
                  </a:lnTo>
                  <a:lnTo>
                    <a:pt x="525665" y="322973"/>
                  </a:lnTo>
                  <a:lnTo>
                    <a:pt x="419404" y="329577"/>
                  </a:lnTo>
                  <a:lnTo>
                    <a:pt x="419404" y="183210"/>
                  </a:lnTo>
                  <a:lnTo>
                    <a:pt x="236181" y="0"/>
                  </a:lnTo>
                  <a:lnTo>
                    <a:pt x="217741" y="18440"/>
                  </a:lnTo>
                  <a:lnTo>
                    <a:pt x="393306" y="194017"/>
                  </a:lnTo>
                  <a:lnTo>
                    <a:pt x="393306" y="331203"/>
                  </a:lnTo>
                  <a:lnTo>
                    <a:pt x="286346" y="337832"/>
                  </a:lnTo>
                  <a:lnTo>
                    <a:pt x="196049" y="247523"/>
                  </a:lnTo>
                  <a:lnTo>
                    <a:pt x="196049" y="163957"/>
                  </a:lnTo>
                  <a:lnTo>
                    <a:pt x="108267" y="58381"/>
                  </a:lnTo>
                  <a:lnTo>
                    <a:pt x="0" y="68605"/>
                  </a:lnTo>
                  <a:lnTo>
                    <a:pt x="2451" y="94576"/>
                  </a:lnTo>
                  <a:lnTo>
                    <a:pt x="97002" y="85648"/>
                  </a:lnTo>
                  <a:lnTo>
                    <a:pt x="169951" y="173380"/>
                  </a:lnTo>
                  <a:lnTo>
                    <a:pt x="169951" y="258330"/>
                  </a:lnTo>
                  <a:lnTo>
                    <a:pt x="276225" y="364591"/>
                  </a:lnTo>
                  <a:lnTo>
                    <a:pt x="513524" y="349872"/>
                  </a:lnTo>
                  <a:lnTo>
                    <a:pt x="550151" y="396951"/>
                  </a:lnTo>
                  <a:lnTo>
                    <a:pt x="659879" y="388175"/>
                  </a:lnTo>
                  <a:lnTo>
                    <a:pt x="807008" y="531698"/>
                  </a:lnTo>
                  <a:lnTo>
                    <a:pt x="890612" y="498792"/>
                  </a:lnTo>
                  <a:lnTo>
                    <a:pt x="944905" y="531647"/>
                  </a:lnTo>
                  <a:lnTo>
                    <a:pt x="944905" y="658672"/>
                  </a:lnTo>
                  <a:lnTo>
                    <a:pt x="1023670" y="751611"/>
                  </a:lnTo>
                  <a:lnTo>
                    <a:pt x="1043571" y="734745"/>
                  </a:lnTo>
                  <a:close/>
                </a:path>
              </a:pathLst>
            </a:custGeom>
            <a:solidFill>
              <a:srgbClr val="2F4A9F">
                <a:alpha val="21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43564" y="523049"/>
              <a:ext cx="224116" cy="16668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89601" y="750639"/>
              <a:ext cx="166027" cy="21929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371712" y="982084"/>
              <a:ext cx="198742" cy="13124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40649" y="518489"/>
              <a:ext cx="1560195" cy="751840"/>
            </a:xfrm>
            <a:custGeom>
              <a:avLst/>
              <a:gdLst/>
              <a:ahLst/>
              <a:cxnLst/>
              <a:rect l="l" t="t" r="r" b="b"/>
              <a:pathLst>
                <a:path w="1560195" h="751840">
                  <a:moveTo>
                    <a:pt x="1027290" y="478726"/>
                  </a:moveTo>
                  <a:lnTo>
                    <a:pt x="1018514" y="304774"/>
                  </a:lnTo>
                  <a:lnTo>
                    <a:pt x="909980" y="196240"/>
                  </a:lnTo>
                  <a:lnTo>
                    <a:pt x="891527" y="214693"/>
                  </a:lnTo>
                  <a:lnTo>
                    <a:pt x="992962" y="316141"/>
                  </a:lnTo>
                  <a:lnTo>
                    <a:pt x="1001217" y="480047"/>
                  </a:lnTo>
                  <a:lnTo>
                    <a:pt x="1027290" y="478726"/>
                  </a:lnTo>
                  <a:close/>
                </a:path>
                <a:path w="1560195" h="751840">
                  <a:moveTo>
                    <a:pt x="1139901" y="305308"/>
                  </a:moveTo>
                  <a:lnTo>
                    <a:pt x="1011097" y="175996"/>
                  </a:lnTo>
                  <a:lnTo>
                    <a:pt x="1108659" y="71729"/>
                  </a:lnTo>
                  <a:lnTo>
                    <a:pt x="1089596" y="53911"/>
                  </a:lnTo>
                  <a:lnTo>
                    <a:pt x="992682" y="157505"/>
                  </a:lnTo>
                  <a:lnTo>
                    <a:pt x="913803" y="78295"/>
                  </a:lnTo>
                  <a:lnTo>
                    <a:pt x="913803" y="10629"/>
                  </a:lnTo>
                  <a:lnTo>
                    <a:pt x="887704" y="10629"/>
                  </a:lnTo>
                  <a:lnTo>
                    <a:pt x="887704" y="89077"/>
                  </a:lnTo>
                  <a:lnTo>
                    <a:pt x="1113790" y="316090"/>
                  </a:lnTo>
                  <a:lnTo>
                    <a:pt x="1113790" y="445871"/>
                  </a:lnTo>
                  <a:lnTo>
                    <a:pt x="1079817" y="508889"/>
                  </a:lnTo>
                  <a:lnTo>
                    <a:pt x="1102791" y="521271"/>
                  </a:lnTo>
                  <a:lnTo>
                    <a:pt x="1139901" y="452450"/>
                  </a:lnTo>
                  <a:lnTo>
                    <a:pt x="1139901" y="305308"/>
                  </a:lnTo>
                  <a:close/>
                </a:path>
                <a:path w="1560195" h="751840">
                  <a:moveTo>
                    <a:pt x="1384147" y="167144"/>
                  </a:moveTo>
                  <a:lnTo>
                    <a:pt x="1363078" y="151765"/>
                  </a:lnTo>
                  <a:lnTo>
                    <a:pt x="1222489" y="344258"/>
                  </a:lnTo>
                  <a:lnTo>
                    <a:pt x="1222489" y="621906"/>
                  </a:lnTo>
                  <a:lnTo>
                    <a:pt x="1169657" y="720763"/>
                  </a:lnTo>
                  <a:lnTo>
                    <a:pt x="1091069" y="725043"/>
                  </a:lnTo>
                  <a:lnTo>
                    <a:pt x="1031709" y="662114"/>
                  </a:lnTo>
                  <a:lnTo>
                    <a:pt x="1027277" y="543737"/>
                  </a:lnTo>
                  <a:lnTo>
                    <a:pt x="1001217" y="544715"/>
                  </a:lnTo>
                  <a:lnTo>
                    <a:pt x="1004519" y="633285"/>
                  </a:lnTo>
                  <a:lnTo>
                    <a:pt x="788035" y="403733"/>
                  </a:lnTo>
                  <a:lnTo>
                    <a:pt x="646912" y="403733"/>
                  </a:lnTo>
                  <a:lnTo>
                    <a:pt x="612444" y="369443"/>
                  </a:lnTo>
                  <a:lnTo>
                    <a:pt x="397027" y="378955"/>
                  </a:lnTo>
                  <a:lnTo>
                    <a:pt x="279971" y="266471"/>
                  </a:lnTo>
                  <a:lnTo>
                    <a:pt x="269354" y="200063"/>
                  </a:lnTo>
                  <a:lnTo>
                    <a:pt x="227101" y="146405"/>
                  </a:lnTo>
                  <a:lnTo>
                    <a:pt x="186080" y="146418"/>
                  </a:lnTo>
                  <a:lnTo>
                    <a:pt x="70637" y="150647"/>
                  </a:lnTo>
                  <a:lnTo>
                    <a:pt x="26085" y="106108"/>
                  </a:lnTo>
                  <a:lnTo>
                    <a:pt x="26085" y="0"/>
                  </a:lnTo>
                  <a:lnTo>
                    <a:pt x="0" y="0"/>
                  </a:lnTo>
                  <a:lnTo>
                    <a:pt x="0" y="116916"/>
                  </a:lnTo>
                  <a:lnTo>
                    <a:pt x="60223" y="177139"/>
                  </a:lnTo>
                  <a:lnTo>
                    <a:pt x="186791" y="172504"/>
                  </a:lnTo>
                  <a:lnTo>
                    <a:pt x="214439" y="172504"/>
                  </a:lnTo>
                  <a:lnTo>
                    <a:pt x="244652" y="210870"/>
                  </a:lnTo>
                  <a:lnTo>
                    <a:pt x="255574" y="279222"/>
                  </a:lnTo>
                  <a:lnTo>
                    <a:pt x="387007" y="405498"/>
                  </a:lnTo>
                  <a:lnTo>
                    <a:pt x="602170" y="396024"/>
                  </a:lnTo>
                  <a:lnTo>
                    <a:pt x="636143" y="429818"/>
                  </a:lnTo>
                  <a:lnTo>
                    <a:pt x="776782" y="429818"/>
                  </a:lnTo>
                  <a:lnTo>
                    <a:pt x="1080389" y="751763"/>
                  </a:lnTo>
                  <a:lnTo>
                    <a:pt x="1185735" y="746010"/>
                  </a:lnTo>
                  <a:lnTo>
                    <a:pt x="1248575" y="628446"/>
                  </a:lnTo>
                  <a:lnTo>
                    <a:pt x="1248575" y="352780"/>
                  </a:lnTo>
                  <a:lnTo>
                    <a:pt x="1384147" y="167144"/>
                  </a:lnTo>
                  <a:close/>
                </a:path>
                <a:path w="1560195" h="751840">
                  <a:moveTo>
                    <a:pt x="1475143" y="572033"/>
                  </a:moveTo>
                  <a:lnTo>
                    <a:pt x="1341234" y="572033"/>
                  </a:lnTo>
                  <a:lnTo>
                    <a:pt x="1341234" y="598119"/>
                  </a:lnTo>
                  <a:lnTo>
                    <a:pt x="1475143" y="598119"/>
                  </a:lnTo>
                  <a:lnTo>
                    <a:pt x="1475143" y="572033"/>
                  </a:lnTo>
                  <a:close/>
                </a:path>
                <a:path w="1560195" h="751840">
                  <a:moveTo>
                    <a:pt x="1559953" y="359295"/>
                  </a:moveTo>
                  <a:lnTo>
                    <a:pt x="1545234" y="337756"/>
                  </a:lnTo>
                  <a:lnTo>
                    <a:pt x="1333868" y="482117"/>
                  </a:lnTo>
                  <a:lnTo>
                    <a:pt x="1348587" y="503656"/>
                  </a:lnTo>
                  <a:lnTo>
                    <a:pt x="1559953" y="359295"/>
                  </a:lnTo>
                  <a:close/>
                </a:path>
              </a:pathLst>
            </a:custGeom>
            <a:solidFill>
              <a:srgbClr val="2F4A9F">
                <a:alpha val="21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673360" y="733349"/>
            <a:ext cx="5237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5" dirty="0"/>
              <a:t>ALGORITHM</a:t>
            </a:r>
            <a:endParaRPr spc="55" dirty="0"/>
          </a:p>
        </p:txBody>
      </p:sp>
      <p:sp>
        <p:nvSpPr>
          <p:cNvPr id="84" name="object 84"/>
          <p:cNvSpPr txBox="1"/>
          <p:nvPr/>
        </p:nvSpPr>
        <p:spPr>
          <a:xfrm>
            <a:off x="2026722" y="5476562"/>
            <a:ext cx="3998936" cy="639919"/>
          </a:xfrm>
          <a:prstGeom prst="rect">
            <a:avLst/>
          </a:prstGeom>
        </p:spPr>
        <p:txBody>
          <a:bodyPr vert="horz" wrap="square" lIns="0" tIns="267970" rIns="0" bIns="0" rtlCol="0">
            <a:spAutoFit/>
          </a:bodyPr>
          <a:lstStyle/>
          <a:p>
            <a:pPr marL="187960" marR="2310765">
              <a:lnSpc>
                <a:spcPct val="100000"/>
              </a:lnSpc>
              <a:spcBef>
                <a:spcPts val="2110"/>
              </a:spcBef>
            </a:pPr>
            <a:r>
              <a:rPr lang="en-US" sz="2400" b="1" spc="17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CZI DATA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49" name="Picture 48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678380EA-44B1-4B61-9080-568DB5EB2338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48" t="36865" r="6051" b="42367"/>
          <a:stretch/>
        </p:blipFill>
        <p:spPr>
          <a:xfrm>
            <a:off x="2150916" y="3660935"/>
            <a:ext cx="1358022" cy="1393462"/>
          </a:xfrm>
          <a:prstGeom prst="rect">
            <a:avLst/>
          </a:prstGeom>
        </p:spPr>
      </p:pic>
      <p:sp>
        <p:nvSpPr>
          <p:cNvPr id="51" name="Arrow: Right 50">
            <a:extLst>
              <a:ext uri="{FF2B5EF4-FFF2-40B4-BE49-F238E27FC236}">
                <a16:creationId xmlns:a16="http://schemas.microsoft.com/office/drawing/2014/main" id="{F6C8C4A2-21B1-4214-83D6-BB2612576819}"/>
              </a:ext>
            </a:extLst>
          </p:cNvPr>
          <p:cNvSpPr/>
          <p:nvPr/>
        </p:nvSpPr>
        <p:spPr>
          <a:xfrm>
            <a:off x="4242173" y="4017895"/>
            <a:ext cx="533400" cy="52513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51" descr="A picture containing diagram&#10;&#10;Description automatically generated">
            <a:extLst>
              <a:ext uri="{FF2B5EF4-FFF2-40B4-BE49-F238E27FC236}">
                <a16:creationId xmlns:a16="http://schemas.microsoft.com/office/drawing/2014/main" id="{FEF92746-E9D9-4C78-9245-E10775FAB09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736" y="3027734"/>
            <a:ext cx="2904792" cy="2505452"/>
          </a:xfrm>
          <a:prstGeom prst="rect">
            <a:avLst/>
          </a:prstGeom>
        </p:spPr>
      </p:pic>
      <p:sp>
        <p:nvSpPr>
          <p:cNvPr id="54" name="object 84">
            <a:extLst>
              <a:ext uri="{FF2B5EF4-FFF2-40B4-BE49-F238E27FC236}">
                <a16:creationId xmlns:a16="http://schemas.microsoft.com/office/drawing/2014/main" id="{90AB5A4E-036E-42FA-B99C-EB9775863CC0}"/>
              </a:ext>
            </a:extLst>
          </p:cNvPr>
          <p:cNvSpPr txBox="1"/>
          <p:nvPr/>
        </p:nvSpPr>
        <p:spPr>
          <a:xfrm>
            <a:off x="5455736" y="5496165"/>
            <a:ext cx="3998936" cy="639919"/>
          </a:xfrm>
          <a:prstGeom prst="rect">
            <a:avLst/>
          </a:prstGeom>
        </p:spPr>
        <p:txBody>
          <a:bodyPr vert="horz" wrap="square" lIns="0" tIns="267970" rIns="0" bIns="0" rtlCol="0">
            <a:spAutoFit/>
          </a:bodyPr>
          <a:lstStyle/>
          <a:p>
            <a:pPr marL="187960" marR="2310765">
              <a:lnSpc>
                <a:spcPct val="100000"/>
              </a:lnSpc>
              <a:spcBef>
                <a:spcPts val="2110"/>
              </a:spcBef>
            </a:pPr>
            <a:r>
              <a:rPr lang="en-US" sz="2400" b="1" spc="17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3D ARRAY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31305D-1E38-4BE1-A758-1EA05072C094}"/>
              </a:ext>
            </a:extLst>
          </p:cNvPr>
          <p:cNvSpPr/>
          <p:nvPr/>
        </p:nvSpPr>
        <p:spPr>
          <a:xfrm>
            <a:off x="5455736" y="3778978"/>
            <a:ext cx="241026" cy="525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9B9CDD-D6E3-4EDE-BB01-B019EFBCEAA6}"/>
              </a:ext>
            </a:extLst>
          </p:cNvPr>
          <p:cNvSpPr/>
          <p:nvPr/>
        </p:nvSpPr>
        <p:spPr>
          <a:xfrm rot="2184529">
            <a:off x="5708567" y="3048012"/>
            <a:ext cx="241026" cy="525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27A08E-7BCB-4FC6-9521-503A3E032E25}"/>
              </a:ext>
            </a:extLst>
          </p:cNvPr>
          <p:cNvSpPr/>
          <p:nvPr/>
        </p:nvSpPr>
        <p:spPr>
          <a:xfrm rot="2184529">
            <a:off x="5652312" y="3179701"/>
            <a:ext cx="241026" cy="525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E423A0-DB60-4359-BB52-251719A9C79B}"/>
              </a:ext>
            </a:extLst>
          </p:cNvPr>
          <p:cNvSpPr/>
          <p:nvPr/>
        </p:nvSpPr>
        <p:spPr>
          <a:xfrm rot="5192110">
            <a:off x="6505414" y="5097440"/>
            <a:ext cx="241026" cy="525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538D77-18CE-456B-A057-68E2BE649517}"/>
              </a:ext>
            </a:extLst>
          </p:cNvPr>
          <p:cNvSpPr txBox="1"/>
          <p:nvPr/>
        </p:nvSpPr>
        <p:spPr>
          <a:xfrm>
            <a:off x="4986463" y="3044718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layers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22095F-A08E-4592-ABD8-74513E62F90A}"/>
              </a:ext>
            </a:extLst>
          </p:cNvPr>
          <p:cNvSpPr txBox="1"/>
          <p:nvPr/>
        </p:nvSpPr>
        <p:spPr>
          <a:xfrm>
            <a:off x="5474767" y="40752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2C0664-E974-4824-B5DE-2037756CC863}"/>
              </a:ext>
            </a:extLst>
          </p:cNvPr>
          <p:cNvSpPr txBox="1"/>
          <p:nvPr/>
        </p:nvSpPr>
        <p:spPr>
          <a:xfrm>
            <a:off x="6469412" y="510723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8708" y="387646"/>
            <a:ext cx="63478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TRACING ACTIN FILAMENT</a:t>
            </a:r>
            <a:endParaRPr lang="en-US" spc="9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62D76-4CE1-4F42-A9B2-0A7FBD08E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1371600"/>
            <a:ext cx="9620250" cy="50292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3C42067-0FEC-4F65-B850-A321735EC286}"/>
              </a:ext>
            </a:extLst>
          </p:cNvPr>
          <p:cNvSpPr/>
          <p:nvPr/>
        </p:nvSpPr>
        <p:spPr>
          <a:xfrm rot="2215672">
            <a:off x="3875945" y="3512605"/>
            <a:ext cx="533400" cy="52513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3A256-FB28-43FC-8158-BE9819D4F25F}"/>
              </a:ext>
            </a:extLst>
          </p:cNvPr>
          <p:cNvSpPr txBox="1"/>
          <p:nvPr/>
        </p:nvSpPr>
        <p:spPr>
          <a:xfrm>
            <a:off x="3210451" y="3124200"/>
            <a:ext cx="561244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80685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8708" y="387646"/>
            <a:ext cx="63478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TRACING ACTIN FILAMENT</a:t>
            </a:r>
            <a:endParaRPr lang="en-US" spc="90" dirty="0"/>
          </a:p>
        </p:txBody>
      </p:sp>
      <p:pic>
        <p:nvPicPr>
          <p:cNvPr id="4" name="Picture 3" descr="A picture containing text, colorful, green&#10;&#10;Description automatically generated">
            <a:extLst>
              <a:ext uri="{FF2B5EF4-FFF2-40B4-BE49-F238E27FC236}">
                <a16:creationId xmlns:a16="http://schemas.microsoft.com/office/drawing/2014/main" id="{5AA32691-9D2E-40B9-BC07-2CE8CF515E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9525000" cy="498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1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8708" y="387646"/>
            <a:ext cx="63478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TRACING ACTIN FILAMENT</a:t>
            </a:r>
            <a:endParaRPr lang="en-US" spc="9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7312AD0-A296-43C9-BBFD-89333595D0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9220200" cy="498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8708" y="387646"/>
            <a:ext cx="634789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TRACING ACTIN FILAMENT:</a:t>
            </a:r>
            <a:br>
              <a:rPr lang="en-US" dirty="0"/>
            </a:br>
            <a:r>
              <a:rPr lang="en-US" dirty="0"/>
              <a:t>LABELING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OpenCV</a:t>
            </a:r>
            <a:r>
              <a:rPr lang="en-US" dirty="0"/>
              <a:t> or UNET </a:t>
            </a:r>
            <a:endParaRPr lang="en-US" spc="90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979748AC-10DA-4B29-86B8-37D24B861F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166"/>
            <a:ext cx="10058400" cy="443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3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8708" y="387646"/>
            <a:ext cx="63478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TRACING ACTIN FILAMENT</a:t>
            </a:r>
            <a:endParaRPr lang="en-US" spc="90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88246E6-F9FF-41DA-A3B1-10AD867D3E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192210"/>
            <a:ext cx="10058400" cy="4437447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D23BFB6-9611-4823-A3B5-CB0BA223B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7435"/>
              </p:ext>
            </p:extLst>
          </p:nvPr>
        </p:nvGraphicFramePr>
        <p:xfrm>
          <a:off x="457200" y="5631180"/>
          <a:ext cx="4343400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1077228403"/>
                    </a:ext>
                  </a:extLst>
                </a:gridCol>
                <a:gridCol w="472664">
                  <a:extLst>
                    <a:ext uri="{9D8B030D-6E8A-4147-A177-3AD203B41FA5}">
                      <a16:colId xmlns:a16="http://schemas.microsoft.com/office/drawing/2014/main" val="1924084717"/>
                    </a:ext>
                  </a:extLst>
                </a:gridCol>
                <a:gridCol w="563656">
                  <a:extLst>
                    <a:ext uri="{9D8B030D-6E8A-4147-A177-3AD203B41FA5}">
                      <a16:colId xmlns:a16="http://schemas.microsoft.com/office/drawing/2014/main" val="282722033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2753649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9280047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Slice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Surface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23659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Y</a:t>
                      </a: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Z</a:t>
                      </a: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</a:t>
                      </a: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893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X</a:t>
                      </a:r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5293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4940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X</a:t>
                      </a:r>
                      <a:r>
                        <a:rPr lang="en-US" sz="1200" dirty="0" err="1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764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45775C6-505E-4739-9C2A-5CFF4302D2B5}"/>
              </a:ext>
            </a:extLst>
          </p:cNvPr>
          <p:cNvSpPr txBox="1"/>
          <p:nvPr/>
        </p:nvSpPr>
        <p:spPr>
          <a:xfrm>
            <a:off x="4953000" y="5867400"/>
            <a:ext cx="471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x, y, z – coordinates from a center of the nucleus</a:t>
            </a:r>
          </a:p>
        </p:txBody>
      </p:sp>
    </p:spTree>
    <p:extLst>
      <p:ext uri="{BB962C8B-B14F-4D97-AF65-F5344CB8AC3E}">
        <p14:creationId xmlns:p14="http://schemas.microsoft.com/office/powerpoint/2010/main" val="227404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8708" y="387646"/>
            <a:ext cx="604309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Questions:</a:t>
            </a:r>
            <a:br>
              <a:rPr lang="en-US" dirty="0"/>
            </a:br>
            <a:r>
              <a:rPr lang="en-US" dirty="0"/>
              <a:t>How to trace "fork" actin?</a:t>
            </a:r>
            <a:endParaRPr lang="en-US" spc="9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7B673-AE7B-48F4-B181-19571E57A7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1752600"/>
            <a:ext cx="10058400" cy="52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1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4412</TotalTime>
  <Words>137</Words>
  <Application>Microsoft Office PowerPoint</Application>
  <PresentationFormat>Custom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Calibri</vt:lpstr>
      <vt:lpstr>Office Theme</vt:lpstr>
      <vt:lpstr>PowerPoint Presentation</vt:lpstr>
      <vt:lpstr>TRACING ACTIN FILAMENT</vt:lpstr>
      <vt:lpstr>ALGORITHM</vt:lpstr>
      <vt:lpstr>TRACING ACTIN FILAMENT</vt:lpstr>
      <vt:lpstr>TRACING ACTIN FILAMENT</vt:lpstr>
      <vt:lpstr>TRACING ACTIN FILAMENT</vt:lpstr>
      <vt:lpstr>TRACING ACTIN FILAMENT: LABELING OpenCV or UNET </vt:lpstr>
      <vt:lpstr>TRACING ACTIN FILAMENT</vt:lpstr>
      <vt:lpstr>Questions: How to trace "fork" actin?</vt:lpstr>
      <vt:lpstr>Questions: What outcome data should this program produce? What does Madison need to build a model?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Presentarion 12.18.2020</dc:title>
  <dc:creator>nnina</dc:creator>
  <cp:lastModifiedBy>nninanikitina@gmail.com</cp:lastModifiedBy>
  <cp:revision>16</cp:revision>
  <dcterms:created xsi:type="dcterms:W3CDTF">2020-12-21T19:12:20Z</dcterms:created>
  <dcterms:modified xsi:type="dcterms:W3CDTF">2020-12-26T20:47:59Z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2020-12-18T00:00:00Z</vt:filetime>
  </property>
  <property fmtid="{D5CDD505-2E9C-101B-9397-08002B2CF9AE}" pid="3" name="Creator">
    <vt:lpwstr>Adobe Illustrator 24.2 (Windows)</vt:lpwstr>
  </property>
  <property fmtid="{D5CDD505-2E9C-101B-9397-08002B2CF9AE}" pid="4" name="LastSaved">
    <vt:filetime>2020-12-21T00:00:00Z</vt:filetime>
  </property>
</Properties>
</file>