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71" r:id="rId5"/>
    <p:sldId id="272" r:id="rId6"/>
    <p:sldId id="273" r:id="rId7"/>
    <p:sldId id="274" r:id="rId8"/>
    <p:sldId id="275" r:id="rId9"/>
    <p:sldId id="25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8" r:id="rId18"/>
    <p:sldId id="270" r:id="rId19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slov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22" name="Podnaslov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20" name="Ograda no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10" name="Ograda številke diapoz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Pravokot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ot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  <p:sp>
        <p:nvSpPr>
          <p:cNvPr id="6" name="Pravokot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  <p:sp>
        <p:nvSpPr>
          <p:cNvPr id="8" name="Pravokot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9" name="Diagram poteka: postopek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Diagram poteka: postopek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Krof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Ograda naslova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9" name="Ograda besedila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24" name="Ograda datum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68B678-E311-46A7-A76F-E2F1C902025E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E2B42C-C92C-425A-9A64-56410764B154}" type="slidenum">
              <a:rPr lang="sl-SI" smtClean="0"/>
              <a:t>‹#›</a:t>
            </a:fld>
            <a:endParaRPr lang="sl-SI"/>
          </a:p>
        </p:txBody>
      </p:sp>
      <p:sp>
        <p:nvSpPr>
          <p:cNvPr id="15" name="Pravokot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403648" y="2420888"/>
            <a:ext cx="7406640" cy="1472184"/>
          </a:xfrm>
        </p:spPr>
        <p:txBody>
          <a:bodyPr>
            <a:normAutofit/>
          </a:bodyPr>
          <a:lstStyle/>
          <a:p>
            <a:r>
              <a:rPr lang="sl-SI" sz="5400" dirty="0" smtClean="0"/>
              <a:t>Festivalsko poletje</a:t>
            </a:r>
            <a:endParaRPr lang="sl-SI" sz="5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 rot="10800000" flipV="1">
            <a:off x="6372200" y="5229200"/>
            <a:ext cx="3859520" cy="797328"/>
          </a:xfrm>
        </p:spPr>
        <p:txBody>
          <a:bodyPr/>
          <a:lstStyle/>
          <a:p>
            <a:r>
              <a:rPr lang="sl-SI" dirty="0" smtClean="0"/>
              <a:t>Nina Potočnik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festival</a:t>
            </a:r>
            <a:endParaRPr lang="sl-SI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676400"/>
            <a:ext cx="7816062" cy="405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glasbeniki</a:t>
            </a:r>
            <a:endParaRPr lang="sl-S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484784"/>
            <a:ext cx="2666404" cy="494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nastopi</a:t>
            </a:r>
            <a:endParaRPr lang="sl-SI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969614" cy="472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komentarji</a:t>
            </a:r>
            <a:endParaRPr lang="sl-S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64904"/>
            <a:ext cx="5303171" cy="164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uporabniki</a:t>
            </a:r>
            <a:endParaRPr lang="sl-SI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6174471" cy="13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vstopnice</a:t>
            </a:r>
            <a:endParaRPr lang="sl-SI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6294189" cy="455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vstopnice_nastopi</a:t>
            </a:r>
            <a:endParaRPr lang="sl-SI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6019692" cy="36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Trenutno stanje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1403648" y="2057400"/>
            <a:ext cx="7498080" cy="4800600"/>
          </a:xfrm>
        </p:spPr>
        <p:txBody>
          <a:bodyPr/>
          <a:lstStyle/>
          <a:p>
            <a:r>
              <a:rPr lang="sl-SI" dirty="0" smtClean="0"/>
              <a:t>dokončan model</a:t>
            </a:r>
          </a:p>
          <a:p>
            <a:r>
              <a:rPr lang="sl-SI" dirty="0" smtClean="0"/>
              <a:t>n</a:t>
            </a:r>
            <a:r>
              <a:rPr lang="sl-SI" dirty="0" smtClean="0"/>
              <a:t>ekaj podatkov v bazi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Plan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l-SI" dirty="0" smtClean="0"/>
          </a:p>
          <a:p>
            <a:r>
              <a:rPr lang="sl-SI" dirty="0" smtClean="0"/>
              <a:t>napolnitev baze do konca</a:t>
            </a:r>
          </a:p>
          <a:p>
            <a:r>
              <a:rPr lang="sl-SI" dirty="0" smtClean="0"/>
              <a:t>i</a:t>
            </a:r>
            <a:r>
              <a:rPr lang="sl-SI" dirty="0" smtClean="0"/>
              <a:t>zdelava spletne strani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 projekta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1331640" y="205740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sl-SI" dirty="0" smtClean="0"/>
              <a:t>  	Ustvariti spletno aplikacijo, ki bo pomagala uporabnikom poiskati informacije o festivalih v Evropi in kupiti vstopnice.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Model 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funkcija za iskanje – </a:t>
            </a:r>
            <a:r>
              <a:rPr lang="sl-SI" sz="2400" dirty="0" smtClean="0"/>
              <a:t>glede na festival, nastopajoče,  cenovni razred, datum</a:t>
            </a:r>
          </a:p>
          <a:p>
            <a:r>
              <a:rPr lang="sl-SI" dirty="0" smtClean="0"/>
              <a:t>funkciji za izdajanje vstopnic - </a:t>
            </a:r>
            <a:r>
              <a:rPr lang="sl-SI" sz="2400" dirty="0" smtClean="0"/>
              <a:t>festival, nastopi</a:t>
            </a:r>
          </a:p>
          <a:p>
            <a:r>
              <a:rPr lang="sl-SI" dirty="0" smtClean="0"/>
              <a:t>funkcija za dodajane uporabnikov</a:t>
            </a:r>
          </a:p>
          <a:p>
            <a:r>
              <a:rPr lang="sl-SI" dirty="0" smtClean="0"/>
              <a:t>funkcija za preverjanje gesla</a:t>
            </a:r>
          </a:p>
          <a:p>
            <a:r>
              <a:rPr lang="sl-SI" dirty="0" smtClean="0"/>
              <a:t>funkcija za </a:t>
            </a:r>
            <a:r>
              <a:rPr lang="sl-SI" dirty="0" err="1" smtClean="0"/>
              <a:t>zakodiranje</a:t>
            </a:r>
            <a:r>
              <a:rPr lang="sl-SI" dirty="0" smtClean="0"/>
              <a:t> gesla</a:t>
            </a:r>
          </a:p>
          <a:p>
            <a:r>
              <a:rPr lang="sl-SI" dirty="0" smtClean="0"/>
              <a:t>funkcija za dodajanje komentarjev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Funkcija za iskanje</a:t>
            </a:r>
            <a:endParaRPr lang="sl-SI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7395277" cy="444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Funkcija za iskanje</a:t>
            </a:r>
            <a:endParaRPr lang="sl-SI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7621826" cy="300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Funkciji za izdajanje vstopnic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6224051" cy="161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Funkcija dodaj uporabnika</a:t>
            </a:r>
            <a:endParaRPr lang="sl-SI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03" y="2810112"/>
            <a:ext cx="7128829" cy="105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Funkcija dodaj komentar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24944"/>
            <a:ext cx="7446238" cy="68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Baza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festival</a:t>
            </a:r>
          </a:p>
          <a:p>
            <a:r>
              <a:rPr lang="sl-SI" dirty="0" smtClean="0"/>
              <a:t>glasbeniki</a:t>
            </a:r>
          </a:p>
          <a:p>
            <a:r>
              <a:rPr lang="sl-SI" dirty="0" smtClean="0"/>
              <a:t>nastopi</a:t>
            </a:r>
          </a:p>
          <a:p>
            <a:r>
              <a:rPr lang="sl-SI" dirty="0" smtClean="0"/>
              <a:t>komentarji </a:t>
            </a:r>
          </a:p>
          <a:p>
            <a:r>
              <a:rPr lang="sl-SI" dirty="0" smtClean="0"/>
              <a:t>uporabniki</a:t>
            </a:r>
          </a:p>
          <a:p>
            <a:r>
              <a:rPr lang="sl-SI" dirty="0" smtClean="0"/>
              <a:t>vstopnice</a:t>
            </a:r>
          </a:p>
          <a:p>
            <a:r>
              <a:rPr lang="sl-SI" dirty="0" smtClean="0"/>
              <a:t>vstopnice_nastopi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j">
  <a:themeElements>
    <a:clrScheme name="Vrh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ij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j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</TotalTime>
  <Words>93</Words>
  <Application>Microsoft Office PowerPoint</Application>
  <PresentationFormat>Diaprojekcija na zaslonu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18</vt:i4>
      </vt:variant>
    </vt:vector>
  </HeadingPairs>
  <TitlesOfParts>
    <vt:vector size="19" baseType="lpstr">
      <vt:lpstr>Solsticij</vt:lpstr>
      <vt:lpstr>Festivalsko poletje</vt:lpstr>
      <vt:lpstr>Cilj projekta</vt:lpstr>
      <vt:lpstr>Model </vt:lpstr>
      <vt:lpstr>Funkcija za iskanje</vt:lpstr>
      <vt:lpstr>Funkcija za iskanje</vt:lpstr>
      <vt:lpstr>Funkciji za izdajanje vstopnic</vt:lpstr>
      <vt:lpstr>Funkcija dodaj uporabnika</vt:lpstr>
      <vt:lpstr>Funkcija dodaj komentar</vt:lpstr>
      <vt:lpstr>Baza</vt:lpstr>
      <vt:lpstr>festival</vt:lpstr>
      <vt:lpstr>glasbeniki</vt:lpstr>
      <vt:lpstr>nastopi</vt:lpstr>
      <vt:lpstr>komentarji</vt:lpstr>
      <vt:lpstr>uporabniki</vt:lpstr>
      <vt:lpstr>vstopnice</vt:lpstr>
      <vt:lpstr>vstopnice_nastopi</vt:lpstr>
      <vt:lpstr>Trenutno stanje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Festivalsko poletje</dc:title>
  <dc:creator>nina</dc:creator>
  <cp:lastModifiedBy>nina</cp:lastModifiedBy>
  <cp:revision>22</cp:revision>
  <dcterms:created xsi:type="dcterms:W3CDTF">2015-01-12T21:11:55Z</dcterms:created>
  <dcterms:modified xsi:type="dcterms:W3CDTF">2015-01-12T23:02:13Z</dcterms:modified>
</cp:coreProperties>
</file>